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wav" ContentType="audio/wav"/>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61.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3.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83"/>
  </p:notesMasterIdLst>
  <p:handoutMasterIdLst>
    <p:handoutMasterId r:id="rId84"/>
  </p:handoutMasterIdLst>
  <p:sldIdLst>
    <p:sldId id="934" r:id="rId2"/>
    <p:sldId id="855" r:id="rId3"/>
    <p:sldId id="1016" r:id="rId4"/>
    <p:sldId id="1030" r:id="rId5"/>
    <p:sldId id="840" r:id="rId6"/>
    <p:sldId id="1019" r:id="rId7"/>
    <p:sldId id="748" r:id="rId8"/>
    <p:sldId id="927" r:id="rId9"/>
    <p:sldId id="1031" r:id="rId10"/>
    <p:sldId id="935" r:id="rId11"/>
    <p:sldId id="937" r:id="rId12"/>
    <p:sldId id="936" r:id="rId13"/>
    <p:sldId id="955" r:id="rId14"/>
    <p:sldId id="956" r:id="rId15"/>
    <p:sldId id="957" r:id="rId16"/>
    <p:sldId id="958" r:id="rId17"/>
    <p:sldId id="959" r:id="rId18"/>
    <p:sldId id="961" r:id="rId19"/>
    <p:sldId id="750" r:id="rId20"/>
    <p:sldId id="960" r:id="rId21"/>
    <p:sldId id="962" r:id="rId22"/>
    <p:sldId id="964" r:id="rId23"/>
    <p:sldId id="928" r:id="rId24"/>
    <p:sldId id="753" r:id="rId25"/>
    <p:sldId id="940" r:id="rId26"/>
    <p:sldId id="856" r:id="rId27"/>
    <p:sldId id="891" r:id="rId28"/>
    <p:sldId id="1021" r:id="rId29"/>
    <p:sldId id="1022" r:id="rId30"/>
    <p:sldId id="1023" r:id="rId31"/>
    <p:sldId id="1024" r:id="rId32"/>
    <p:sldId id="1025" r:id="rId33"/>
    <p:sldId id="1032" r:id="rId34"/>
    <p:sldId id="966" r:id="rId35"/>
    <p:sldId id="967" r:id="rId36"/>
    <p:sldId id="969" r:id="rId37"/>
    <p:sldId id="970" r:id="rId38"/>
    <p:sldId id="971" r:id="rId39"/>
    <p:sldId id="972" r:id="rId40"/>
    <p:sldId id="973" r:id="rId41"/>
    <p:sldId id="976" r:id="rId42"/>
    <p:sldId id="977" r:id="rId43"/>
    <p:sldId id="978" r:id="rId44"/>
    <p:sldId id="979" r:id="rId45"/>
    <p:sldId id="980" r:id="rId46"/>
    <p:sldId id="1033" r:id="rId47"/>
    <p:sldId id="870" r:id="rId48"/>
    <p:sldId id="871" r:id="rId49"/>
    <p:sldId id="913" r:id="rId50"/>
    <p:sldId id="916" r:id="rId51"/>
    <p:sldId id="917" r:id="rId52"/>
    <p:sldId id="915" r:id="rId53"/>
    <p:sldId id="918" r:id="rId54"/>
    <p:sldId id="921" r:id="rId55"/>
    <p:sldId id="919" r:id="rId56"/>
    <p:sldId id="924" r:id="rId57"/>
    <p:sldId id="1034" r:id="rId58"/>
    <p:sldId id="1005" r:id="rId59"/>
    <p:sldId id="1006" r:id="rId60"/>
    <p:sldId id="1007" r:id="rId61"/>
    <p:sldId id="1008" r:id="rId62"/>
    <p:sldId id="1009" r:id="rId63"/>
    <p:sldId id="1010" r:id="rId64"/>
    <p:sldId id="1011" r:id="rId65"/>
    <p:sldId id="1038" r:id="rId66"/>
    <p:sldId id="1036" r:id="rId67"/>
    <p:sldId id="1037" r:id="rId68"/>
    <p:sldId id="996" r:id="rId69"/>
    <p:sldId id="997" r:id="rId70"/>
    <p:sldId id="998" r:id="rId71"/>
    <p:sldId id="999" r:id="rId72"/>
    <p:sldId id="1000" r:id="rId73"/>
    <p:sldId id="1001" r:id="rId74"/>
    <p:sldId id="1002" r:id="rId75"/>
    <p:sldId id="1003" r:id="rId76"/>
    <p:sldId id="1012" r:id="rId77"/>
    <p:sldId id="1013" r:id="rId78"/>
    <p:sldId id="1004" r:id="rId79"/>
    <p:sldId id="920" r:id="rId80"/>
    <p:sldId id="1015" r:id="rId81"/>
    <p:sldId id="837" r:id="rId82"/>
  </p:sldIdLst>
  <p:sldSz cx="9144000" cy="6858000" type="screen4x3"/>
  <p:notesSz cx="6667500" cy="8686800"/>
  <p:defaultTextStyle>
    <a:defPPr>
      <a:defRPr lang="en-US"/>
    </a:defPPr>
    <a:lvl1pPr algn="l" rtl="0" eaLnBrk="0" fontAlgn="base" hangingPunct="0">
      <a:lnSpc>
        <a:spcPct val="150000"/>
      </a:lnSpc>
      <a:spcBef>
        <a:spcPct val="50000"/>
      </a:spcBef>
      <a:spcAft>
        <a:spcPct val="0"/>
      </a:spcAft>
      <a:buChar char="•"/>
      <a:defRPr sz="1400" kern="1200">
        <a:solidFill>
          <a:schemeClr val="bg2"/>
        </a:solidFill>
        <a:latin typeface="Times New Roman" pitchFamily="18" charset="0"/>
        <a:ea typeface="+mn-ea"/>
        <a:cs typeface="+mn-cs"/>
      </a:defRPr>
    </a:lvl1pPr>
    <a:lvl2pPr marL="457200" algn="l" rtl="0" eaLnBrk="0" fontAlgn="base" hangingPunct="0">
      <a:lnSpc>
        <a:spcPct val="150000"/>
      </a:lnSpc>
      <a:spcBef>
        <a:spcPct val="50000"/>
      </a:spcBef>
      <a:spcAft>
        <a:spcPct val="0"/>
      </a:spcAft>
      <a:buChar char="•"/>
      <a:defRPr sz="1400" kern="1200">
        <a:solidFill>
          <a:schemeClr val="bg2"/>
        </a:solidFill>
        <a:latin typeface="Times New Roman" pitchFamily="18" charset="0"/>
        <a:ea typeface="+mn-ea"/>
        <a:cs typeface="+mn-cs"/>
      </a:defRPr>
    </a:lvl2pPr>
    <a:lvl3pPr marL="914400" algn="l" rtl="0" eaLnBrk="0" fontAlgn="base" hangingPunct="0">
      <a:lnSpc>
        <a:spcPct val="150000"/>
      </a:lnSpc>
      <a:spcBef>
        <a:spcPct val="50000"/>
      </a:spcBef>
      <a:spcAft>
        <a:spcPct val="0"/>
      </a:spcAft>
      <a:buChar char="•"/>
      <a:defRPr sz="1400" kern="1200">
        <a:solidFill>
          <a:schemeClr val="bg2"/>
        </a:solidFill>
        <a:latin typeface="Times New Roman" pitchFamily="18" charset="0"/>
        <a:ea typeface="+mn-ea"/>
        <a:cs typeface="+mn-cs"/>
      </a:defRPr>
    </a:lvl3pPr>
    <a:lvl4pPr marL="1371600" algn="l" rtl="0" eaLnBrk="0" fontAlgn="base" hangingPunct="0">
      <a:lnSpc>
        <a:spcPct val="150000"/>
      </a:lnSpc>
      <a:spcBef>
        <a:spcPct val="50000"/>
      </a:spcBef>
      <a:spcAft>
        <a:spcPct val="0"/>
      </a:spcAft>
      <a:buChar char="•"/>
      <a:defRPr sz="1400" kern="1200">
        <a:solidFill>
          <a:schemeClr val="bg2"/>
        </a:solidFill>
        <a:latin typeface="Times New Roman" pitchFamily="18" charset="0"/>
        <a:ea typeface="+mn-ea"/>
        <a:cs typeface="+mn-cs"/>
      </a:defRPr>
    </a:lvl4pPr>
    <a:lvl5pPr marL="1828800" algn="l" rtl="0" eaLnBrk="0" fontAlgn="base" hangingPunct="0">
      <a:lnSpc>
        <a:spcPct val="150000"/>
      </a:lnSpc>
      <a:spcBef>
        <a:spcPct val="50000"/>
      </a:spcBef>
      <a:spcAft>
        <a:spcPct val="0"/>
      </a:spcAft>
      <a:buChar char="•"/>
      <a:defRPr sz="1400" kern="1200">
        <a:solidFill>
          <a:schemeClr val="bg2"/>
        </a:solidFill>
        <a:latin typeface="Times New Roman" pitchFamily="18" charset="0"/>
        <a:ea typeface="+mn-ea"/>
        <a:cs typeface="+mn-cs"/>
      </a:defRPr>
    </a:lvl5pPr>
    <a:lvl6pPr marL="2286000" algn="l" defTabSz="914400" rtl="0" eaLnBrk="1" latinLnBrk="0" hangingPunct="1">
      <a:defRPr sz="1400" kern="1200">
        <a:solidFill>
          <a:schemeClr val="bg2"/>
        </a:solidFill>
        <a:latin typeface="Times New Roman" pitchFamily="18" charset="0"/>
        <a:ea typeface="+mn-ea"/>
        <a:cs typeface="+mn-cs"/>
      </a:defRPr>
    </a:lvl6pPr>
    <a:lvl7pPr marL="2743200" algn="l" defTabSz="914400" rtl="0" eaLnBrk="1" latinLnBrk="0" hangingPunct="1">
      <a:defRPr sz="1400" kern="1200">
        <a:solidFill>
          <a:schemeClr val="bg2"/>
        </a:solidFill>
        <a:latin typeface="Times New Roman" pitchFamily="18" charset="0"/>
        <a:ea typeface="+mn-ea"/>
        <a:cs typeface="+mn-cs"/>
      </a:defRPr>
    </a:lvl7pPr>
    <a:lvl8pPr marL="3200400" algn="l" defTabSz="914400" rtl="0" eaLnBrk="1" latinLnBrk="0" hangingPunct="1">
      <a:defRPr sz="1400" kern="1200">
        <a:solidFill>
          <a:schemeClr val="bg2"/>
        </a:solidFill>
        <a:latin typeface="Times New Roman" pitchFamily="18" charset="0"/>
        <a:ea typeface="+mn-ea"/>
        <a:cs typeface="+mn-cs"/>
      </a:defRPr>
    </a:lvl8pPr>
    <a:lvl9pPr marL="3657600" algn="l" defTabSz="914400" rtl="0" eaLnBrk="1" latinLnBrk="0" hangingPunct="1">
      <a:defRPr sz="1400" kern="1200">
        <a:solidFill>
          <a:schemeClr val="bg2"/>
        </a:solidFill>
        <a:latin typeface="Times New Roman" pitchFamily="18" charset="0"/>
        <a:ea typeface="+mn-ea"/>
        <a:cs typeface="+mn-cs"/>
      </a:defRPr>
    </a:lvl9pPr>
  </p:defaultTextStyle>
  <p:extLst>
    <p:ext uri="{521415D9-36F7-43E2-AB2F-B90AF26B5E84}">
      <p14:sectionLst xmlns:p14="http://schemas.microsoft.com/office/powerpoint/2010/main">
        <p14:section name="Default Section" id="{0F1EBE7E-625D-442C-88BF-B8B1DAC2E8D6}">
          <p14:sldIdLst>
            <p14:sldId id="934"/>
            <p14:sldId id="855"/>
            <p14:sldId id="1016"/>
            <p14:sldId id="1030"/>
            <p14:sldId id="840"/>
            <p14:sldId id="1019"/>
            <p14:sldId id="748"/>
            <p14:sldId id="927"/>
            <p14:sldId id="1031"/>
            <p14:sldId id="935"/>
            <p14:sldId id="937"/>
            <p14:sldId id="936"/>
            <p14:sldId id="955"/>
            <p14:sldId id="956"/>
            <p14:sldId id="957"/>
            <p14:sldId id="958"/>
            <p14:sldId id="959"/>
            <p14:sldId id="961"/>
            <p14:sldId id="750"/>
            <p14:sldId id="960"/>
            <p14:sldId id="962"/>
            <p14:sldId id="964"/>
            <p14:sldId id="928"/>
            <p14:sldId id="753"/>
            <p14:sldId id="940"/>
            <p14:sldId id="856"/>
            <p14:sldId id="891"/>
            <p14:sldId id="1021"/>
            <p14:sldId id="1022"/>
            <p14:sldId id="1023"/>
            <p14:sldId id="1024"/>
            <p14:sldId id="1025"/>
            <p14:sldId id="1032"/>
            <p14:sldId id="966"/>
            <p14:sldId id="967"/>
            <p14:sldId id="969"/>
            <p14:sldId id="970"/>
            <p14:sldId id="971"/>
            <p14:sldId id="972"/>
            <p14:sldId id="973"/>
            <p14:sldId id="976"/>
            <p14:sldId id="977"/>
            <p14:sldId id="978"/>
            <p14:sldId id="979"/>
            <p14:sldId id="980"/>
            <p14:sldId id="1033"/>
            <p14:sldId id="870"/>
            <p14:sldId id="871"/>
            <p14:sldId id="913"/>
            <p14:sldId id="916"/>
            <p14:sldId id="917"/>
            <p14:sldId id="915"/>
            <p14:sldId id="918"/>
            <p14:sldId id="921"/>
            <p14:sldId id="919"/>
            <p14:sldId id="924"/>
            <p14:sldId id="1034"/>
            <p14:sldId id="1005"/>
            <p14:sldId id="1006"/>
            <p14:sldId id="1007"/>
            <p14:sldId id="1008"/>
            <p14:sldId id="1009"/>
            <p14:sldId id="1010"/>
            <p14:sldId id="1011"/>
            <p14:sldId id="1038"/>
            <p14:sldId id="1036"/>
            <p14:sldId id="1037"/>
            <p14:sldId id="996"/>
            <p14:sldId id="997"/>
            <p14:sldId id="998"/>
            <p14:sldId id="999"/>
            <p14:sldId id="1000"/>
            <p14:sldId id="1001"/>
            <p14:sldId id="1002"/>
            <p14:sldId id="1003"/>
            <p14:sldId id="1012"/>
            <p14:sldId id="1013"/>
            <p14:sldId id="1004"/>
            <p14:sldId id="920"/>
            <p14:sldId id="1015"/>
            <p14:sldId id="837"/>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accent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990000"/>
    <a:srgbClr val="009900"/>
    <a:srgbClr val="66FF66"/>
    <a:srgbClr val="050000"/>
    <a:srgbClr val="FF7C80"/>
    <a:srgbClr val="669900"/>
    <a:srgbClr val="66CCFF"/>
    <a:srgbClr val="96969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6186" autoAdjust="0"/>
    <p:restoredTop sz="83929" autoAdjust="0"/>
  </p:normalViewPr>
  <p:slideViewPr>
    <p:cSldViewPr snapToGrid="0">
      <p:cViewPr varScale="1">
        <p:scale>
          <a:sx n="98" d="100"/>
          <a:sy n="98" d="100"/>
        </p:scale>
        <p:origin x="-1992" y="-90"/>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Lst>
  </p:outlineViewPr>
  <p:notesTextViewPr>
    <p:cViewPr>
      <p:scale>
        <a:sx n="100" d="100"/>
        <a:sy n="100" d="100"/>
      </p:scale>
      <p:origin x="0" y="0"/>
    </p:cViewPr>
  </p:notesTextViewPr>
  <p:sorterViewPr>
    <p:cViewPr>
      <p:scale>
        <a:sx n="66" d="100"/>
        <a:sy n="66" d="100"/>
      </p:scale>
      <p:origin x="0" y="2610"/>
    </p:cViewPr>
  </p:sorterViewPr>
  <p:notesViewPr>
    <p:cSldViewPr snapToGrid="0">
      <p:cViewPr varScale="1">
        <p:scale>
          <a:sx n="81" d="100"/>
          <a:sy n="81" d="100"/>
        </p:scale>
        <p:origin x="-2004" y="-84"/>
      </p:cViewPr>
      <p:guideLst>
        <p:guide orient="horz" pos="2736"/>
        <p:guide pos="21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s>
</file>

<file path=ppt/_rels/viewProps.xml.rels><?xml version="1.0" encoding="UTF-8" standalone="yes"?>
<Relationships xmlns="http://schemas.openxmlformats.org/package/2006/relationships"><Relationship Id="rId8" Type="http://schemas.openxmlformats.org/officeDocument/2006/relationships/slide" Target="slides/slide81.xml"/><Relationship Id="rId3" Type="http://schemas.openxmlformats.org/officeDocument/2006/relationships/slide" Target="slides/slide21.xml"/><Relationship Id="rId7" Type="http://schemas.openxmlformats.org/officeDocument/2006/relationships/slide" Target="slides/slide59.xml"/><Relationship Id="rId2" Type="http://schemas.openxmlformats.org/officeDocument/2006/relationships/slide" Target="slides/slide18.xml"/><Relationship Id="rId1" Type="http://schemas.openxmlformats.org/officeDocument/2006/relationships/slide" Target="slides/slide1.xml"/><Relationship Id="rId6" Type="http://schemas.openxmlformats.org/officeDocument/2006/relationships/slide" Target="slides/slide58.xml"/><Relationship Id="rId5" Type="http://schemas.openxmlformats.org/officeDocument/2006/relationships/slide" Target="slides/slide56.xml"/><Relationship Id="rId4" Type="http://schemas.openxmlformats.org/officeDocument/2006/relationships/slide" Target="slides/slide23.xml"/></Relationships>
</file>

<file path=ppt/charts/_rels/chart1.xml.rels><?xml version="1.0" encoding="UTF-8" standalone="yes"?>
<Relationships xmlns="http://schemas.openxmlformats.org/package/2006/relationships"><Relationship Id="rId2" Type="http://schemas.openxmlformats.org/officeDocument/2006/relationships/oleObject" Target="file:///C:\Documents%20and%20Settings\rmwebb\Desktop\agu09\agu2009\data_Rick_AGU09_RW.xls"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oleObject" Target="file:///C:\Documents%20and%20Settings\rmwebb\Desktop\agu09\agu2009\data_Rick_AGU09_RW.xls" TargetMode="External"/><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1" Type="http://schemas.openxmlformats.org/officeDocument/2006/relationships/oleObject" Target="file:///D:\System\Users\rmwebb\Documents\projects\webbs\SiteData\LochVale\lv_isotope.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2" tx1="lt1" bg2="dk1" tx2="lt2" accent1="accent1" accent2="accent2" accent3="accent3" accent4="accent4" accent5="accent5" accent6="accent6" hlink="hlink" folHlink="folHlink"/>
  <c:chart>
    <c:autoTitleDeleted val="0"/>
    <c:plotArea>
      <c:layout>
        <c:manualLayout>
          <c:layoutTarget val="inner"/>
          <c:xMode val="edge"/>
          <c:yMode val="edge"/>
          <c:x val="7.5353275971101932E-2"/>
          <c:y val="0.23062783818689367"/>
          <c:w val="0.86028323400341278"/>
          <c:h val="0.63086926634170903"/>
        </c:manualLayout>
      </c:layout>
      <c:scatterChart>
        <c:scatterStyle val="lineMarker"/>
        <c:varyColors val="0"/>
        <c:ser>
          <c:idx val="0"/>
          <c:order val="0"/>
          <c:tx>
            <c:v>d2H</c:v>
          </c:tx>
          <c:spPr>
            <a:ln w="12700">
              <a:solidFill>
                <a:srgbClr val="000080"/>
              </a:solidFill>
              <a:prstDash val="solid"/>
            </a:ln>
          </c:spPr>
          <c:marker>
            <c:symbol val="none"/>
          </c:marker>
          <c:xVal>
            <c:numRef>
              <c:f>meteoric!$B$33:$B$82</c:f>
              <c:numCache>
                <c:formatCode>m/d/yyyy</c:formatCode>
                <c:ptCount val="50"/>
                <c:pt idx="0">
                  <c:v>39265</c:v>
                </c:pt>
                <c:pt idx="1">
                  <c:v>39309</c:v>
                </c:pt>
                <c:pt idx="2">
                  <c:v>39309</c:v>
                </c:pt>
                <c:pt idx="3">
                  <c:v>39339</c:v>
                </c:pt>
                <c:pt idx="4">
                  <c:v>39339</c:v>
                </c:pt>
                <c:pt idx="5">
                  <c:v>39355</c:v>
                </c:pt>
                <c:pt idx="6">
                  <c:v>39355</c:v>
                </c:pt>
                <c:pt idx="7">
                  <c:v>39394</c:v>
                </c:pt>
                <c:pt idx="8">
                  <c:v>39394</c:v>
                </c:pt>
                <c:pt idx="9">
                  <c:v>39429</c:v>
                </c:pt>
                <c:pt idx="10">
                  <c:v>39429</c:v>
                </c:pt>
                <c:pt idx="11">
                  <c:v>39463</c:v>
                </c:pt>
                <c:pt idx="12">
                  <c:v>39463</c:v>
                </c:pt>
                <c:pt idx="13">
                  <c:v>39499</c:v>
                </c:pt>
                <c:pt idx="14">
                  <c:v>39499</c:v>
                </c:pt>
                <c:pt idx="15">
                  <c:v>39556</c:v>
                </c:pt>
                <c:pt idx="16">
                  <c:v>39556</c:v>
                </c:pt>
                <c:pt idx="17">
                  <c:v>39575</c:v>
                </c:pt>
                <c:pt idx="18">
                  <c:v>39575</c:v>
                </c:pt>
                <c:pt idx="19">
                  <c:v>39623</c:v>
                </c:pt>
                <c:pt idx="20">
                  <c:v>39623</c:v>
                </c:pt>
                <c:pt idx="21">
                  <c:v>39650</c:v>
                </c:pt>
                <c:pt idx="22">
                  <c:v>39650</c:v>
                </c:pt>
                <c:pt idx="23">
                  <c:v>39687</c:v>
                </c:pt>
                <c:pt idx="24">
                  <c:v>39687</c:v>
                </c:pt>
                <c:pt idx="25">
                  <c:v>39716</c:v>
                </c:pt>
                <c:pt idx="26">
                  <c:v>39716</c:v>
                </c:pt>
                <c:pt idx="27">
                  <c:v>39751</c:v>
                </c:pt>
                <c:pt idx="28">
                  <c:v>39751</c:v>
                </c:pt>
                <c:pt idx="29">
                  <c:v>39770</c:v>
                </c:pt>
                <c:pt idx="30">
                  <c:v>39770</c:v>
                </c:pt>
                <c:pt idx="31">
                  <c:v>39792</c:v>
                </c:pt>
                <c:pt idx="32">
                  <c:v>39792</c:v>
                </c:pt>
                <c:pt idx="33">
                  <c:v>39842</c:v>
                </c:pt>
                <c:pt idx="34">
                  <c:v>39842</c:v>
                </c:pt>
                <c:pt idx="35">
                  <c:v>39863</c:v>
                </c:pt>
                <c:pt idx="36">
                  <c:v>39863</c:v>
                </c:pt>
                <c:pt idx="37">
                  <c:v>39898</c:v>
                </c:pt>
                <c:pt idx="38">
                  <c:v>39898</c:v>
                </c:pt>
                <c:pt idx="39">
                  <c:v>39931</c:v>
                </c:pt>
                <c:pt idx="40">
                  <c:v>39931</c:v>
                </c:pt>
                <c:pt idx="41">
                  <c:v>39962</c:v>
                </c:pt>
                <c:pt idx="42">
                  <c:v>39962</c:v>
                </c:pt>
                <c:pt idx="43">
                  <c:v>39974</c:v>
                </c:pt>
                <c:pt idx="44">
                  <c:v>39974</c:v>
                </c:pt>
                <c:pt idx="45">
                  <c:v>40024</c:v>
                </c:pt>
                <c:pt idx="46">
                  <c:v>40024</c:v>
                </c:pt>
                <c:pt idx="47">
                  <c:v>40050</c:v>
                </c:pt>
                <c:pt idx="48">
                  <c:v>40050</c:v>
                </c:pt>
                <c:pt idx="49">
                  <c:v>40084</c:v>
                </c:pt>
              </c:numCache>
            </c:numRef>
          </c:xVal>
          <c:yVal>
            <c:numRef>
              <c:f>meteoric!$C$33:$C$82</c:f>
              <c:numCache>
                <c:formatCode>General</c:formatCode>
                <c:ptCount val="50"/>
                <c:pt idx="0">
                  <c:v>-4.75</c:v>
                </c:pt>
                <c:pt idx="1">
                  <c:v>-4.75</c:v>
                </c:pt>
                <c:pt idx="2">
                  <c:v>-7.48</c:v>
                </c:pt>
                <c:pt idx="3">
                  <c:v>-7.48</c:v>
                </c:pt>
                <c:pt idx="4">
                  <c:v>-9.2399999999999984</c:v>
                </c:pt>
                <c:pt idx="5">
                  <c:v>-9.2399999999999984</c:v>
                </c:pt>
                <c:pt idx="6">
                  <c:v>-38.870000000000005</c:v>
                </c:pt>
                <c:pt idx="7">
                  <c:v>-38.870000000000005</c:v>
                </c:pt>
                <c:pt idx="8">
                  <c:v>-14.32</c:v>
                </c:pt>
                <c:pt idx="9">
                  <c:v>-14.32</c:v>
                </c:pt>
                <c:pt idx="10">
                  <c:v>-1.0000000000000011E-2</c:v>
                </c:pt>
                <c:pt idx="11">
                  <c:v>-1.0000000000000011E-2</c:v>
                </c:pt>
                <c:pt idx="12">
                  <c:v>5.48</c:v>
                </c:pt>
                <c:pt idx="13">
                  <c:v>5.48</c:v>
                </c:pt>
                <c:pt idx="14">
                  <c:v>5.73</c:v>
                </c:pt>
                <c:pt idx="15">
                  <c:v>5.73</c:v>
                </c:pt>
                <c:pt idx="16">
                  <c:v>-4</c:v>
                </c:pt>
                <c:pt idx="17">
                  <c:v>-4</c:v>
                </c:pt>
                <c:pt idx="18">
                  <c:v>-0.72000000000000064</c:v>
                </c:pt>
                <c:pt idx="19">
                  <c:v>-0.72000000000000064</c:v>
                </c:pt>
                <c:pt idx="20">
                  <c:v>1.9800000000000013</c:v>
                </c:pt>
                <c:pt idx="21">
                  <c:v>1.9800000000000013</c:v>
                </c:pt>
                <c:pt idx="22">
                  <c:v>-17.55</c:v>
                </c:pt>
                <c:pt idx="23">
                  <c:v>-17.55</c:v>
                </c:pt>
                <c:pt idx="24">
                  <c:v>-35.800000000000004</c:v>
                </c:pt>
                <c:pt idx="25">
                  <c:v>-35.800000000000004</c:v>
                </c:pt>
                <c:pt idx="26">
                  <c:v>-36.300000000000004</c:v>
                </c:pt>
                <c:pt idx="27">
                  <c:v>-36.300000000000004</c:v>
                </c:pt>
                <c:pt idx="28">
                  <c:v>-7.76</c:v>
                </c:pt>
                <c:pt idx="29">
                  <c:v>-7.76</c:v>
                </c:pt>
                <c:pt idx="30">
                  <c:v>5.58</c:v>
                </c:pt>
                <c:pt idx="31">
                  <c:v>5.58</c:v>
                </c:pt>
                <c:pt idx="32">
                  <c:v>-1.7600000000000007</c:v>
                </c:pt>
                <c:pt idx="33">
                  <c:v>-1.7600000000000007</c:v>
                </c:pt>
                <c:pt idx="34">
                  <c:v>3.9099999999999997</c:v>
                </c:pt>
                <c:pt idx="35">
                  <c:v>3.9099999999999997</c:v>
                </c:pt>
                <c:pt idx="36">
                  <c:v>6.59</c:v>
                </c:pt>
                <c:pt idx="37">
                  <c:v>6.59</c:v>
                </c:pt>
                <c:pt idx="38">
                  <c:v>3.36</c:v>
                </c:pt>
                <c:pt idx="39">
                  <c:v>3.36</c:v>
                </c:pt>
                <c:pt idx="40">
                  <c:v>-0.99</c:v>
                </c:pt>
                <c:pt idx="41">
                  <c:v>-0.99</c:v>
                </c:pt>
                <c:pt idx="42">
                  <c:v>-2.08</c:v>
                </c:pt>
                <c:pt idx="43">
                  <c:v>-2.08</c:v>
                </c:pt>
                <c:pt idx="44">
                  <c:v>-3.4</c:v>
                </c:pt>
                <c:pt idx="45">
                  <c:v>-3.4</c:v>
                </c:pt>
                <c:pt idx="46">
                  <c:v>-4.74</c:v>
                </c:pt>
                <c:pt idx="47">
                  <c:v>-4.74</c:v>
                </c:pt>
                <c:pt idx="48">
                  <c:v>-16.91</c:v>
                </c:pt>
                <c:pt idx="49">
                  <c:v>-16.91</c:v>
                </c:pt>
              </c:numCache>
            </c:numRef>
          </c:yVal>
          <c:smooth val="0"/>
        </c:ser>
        <c:ser>
          <c:idx val="1"/>
          <c:order val="1"/>
          <c:tx>
            <c:v>d18O</c:v>
          </c:tx>
          <c:spPr>
            <a:ln w="12700">
              <a:solidFill>
                <a:srgbClr val="FF00FF"/>
              </a:solidFill>
              <a:prstDash val="solid"/>
            </a:ln>
          </c:spPr>
          <c:marker>
            <c:symbol val="none"/>
          </c:marker>
          <c:xVal>
            <c:numRef>
              <c:f>meteoric!$B$33:$B$82</c:f>
              <c:numCache>
                <c:formatCode>m/d/yyyy</c:formatCode>
                <c:ptCount val="50"/>
                <c:pt idx="0">
                  <c:v>39265</c:v>
                </c:pt>
                <c:pt idx="1">
                  <c:v>39309</c:v>
                </c:pt>
                <c:pt idx="2">
                  <c:v>39309</c:v>
                </c:pt>
                <c:pt idx="3">
                  <c:v>39339</c:v>
                </c:pt>
                <c:pt idx="4">
                  <c:v>39339</c:v>
                </c:pt>
                <c:pt idx="5">
                  <c:v>39355</c:v>
                </c:pt>
                <c:pt idx="6">
                  <c:v>39355</c:v>
                </c:pt>
                <c:pt idx="7">
                  <c:v>39394</c:v>
                </c:pt>
                <c:pt idx="8">
                  <c:v>39394</c:v>
                </c:pt>
                <c:pt idx="9">
                  <c:v>39429</c:v>
                </c:pt>
                <c:pt idx="10">
                  <c:v>39429</c:v>
                </c:pt>
                <c:pt idx="11">
                  <c:v>39463</c:v>
                </c:pt>
                <c:pt idx="12">
                  <c:v>39463</c:v>
                </c:pt>
                <c:pt idx="13">
                  <c:v>39499</c:v>
                </c:pt>
                <c:pt idx="14">
                  <c:v>39499</c:v>
                </c:pt>
                <c:pt idx="15">
                  <c:v>39556</c:v>
                </c:pt>
                <c:pt idx="16">
                  <c:v>39556</c:v>
                </c:pt>
                <c:pt idx="17">
                  <c:v>39575</c:v>
                </c:pt>
                <c:pt idx="18">
                  <c:v>39575</c:v>
                </c:pt>
                <c:pt idx="19">
                  <c:v>39623</c:v>
                </c:pt>
                <c:pt idx="20">
                  <c:v>39623</c:v>
                </c:pt>
                <c:pt idx="21">
                  <c:v>39650</c:v>
                </c:pt>
                <c:pt idx="22">
                  <c:v>39650</c:v>
                </c:pt>
                <c:pt idx="23">
                  <c:v>39687</c:v>
                </c:pt>
                <c:pt idx="24">
                  <c:v>39687</c:v>
                </c:pt>
                <c:pt idx="25">
                  <c:v>39716</c:v>
                </c:pt>
                <c:pt idx="26">
                  <c:v>39716</c:v>
                </c:pt>
                <c:pt idx="27">
                  <c:v>39751</c:v>
                </c:pt>
                <c:pt idx="28">
                  <c:v>39751</c:v>
                </c:pt>
                <c:pt idx="29">
                  <c:v>39770</c:v>
                </c:pt>
                <c:pt idx="30">
                  <c:v>39770</c:v>
                </c:pt>
                <c:pt idx="31">
                  <c:v>39792</c:v>
                </c:pt>
                <c:pt idx="32">
                  <c:v>39792</c:v>
                </c:pt>
                <c:pt idx="33">
                  <c:v>39842</c:v>
                </c:pt>
                <c:pt idx="34">
                  <c:v>39842</c:v>
                </c:pt>
                <c:pt idx="35">
                  <c:v>39863</c:v>
                </c:pt>
                <c:pt idx="36">
                  <c:v>39863</c:v>
                </c:pt>
                <c:pt idx="37">
                  <c:v>39898</c:v>
                </c:pt>
                <c:pt idx="38">
                  <c:v>39898</c:v>
                </c:pt>
                <c:pt idx="39">
                  <c:v>39931</c:v>
                </c:pt>
                <c:pt idx="40">
                  <c:v>39931</c:v>
                </c:pt>
                <c:pt idx="41">
                  <c:v>39962</c:v>
                </c:pt>
                <c:pt idx="42">
                  <c:v>39962</c:v>
                </c:pt>
                <c:pt idx="43">
                  <c:v>39974</c:v>
                </c:pt>
                <c:pt idx="44">
                  <c:v>39974</c:v>
                </c:pt>
                <c:pt idx="45">
                  <c:v>40024</c:v>
                </c:pt>
                <c:pt idx="46">
                  <c:v>40024</c:v>
                </c:pt>
                <c:pt idx="47">
                  <c:v>40050</c:v>
                </c:pt>
                <c:pt idx="48">
                  <c:v>40050</c:v>
                </c:pt>
                <c:pt idx="49">
                  <c:v>40084</c:v>
                </c:pt>
              </c:numCache>
            </c:numRef>
          </c:xVal>
          <c:yVal>
            <c:numRef>
              <c:f>meteoric!$D$33:$D$82</c:f>
              <c:numCache>
                <c:formatCode>General</c:formatCode>
                <c:ptCount val="50"/>
                <c:pt idx="0">
                  <c:v>-1.84</c:v>
                </c:pt>
                <c:pt idx="1">
                  <c:v>-1.84</c:v>
                </c:pt>
                <c:pt idx="2">
                  <c:v>-2.36</c:v>
                </c:pt>
                <c:pt idx="3">
                  <c:v>-2.36</c:v>
                </c:pt>
                <c:pt idx="4">
                  <c:v>-2.73</c:v>
                </c:pt>
                <c:pt idx="5">
                  <c:v>-2.73</c:v>
                </c:pt>
                <c:pt idx="6">
                  <c:v>-6.55</c:v>
                </c:pt>
                <c:pt idx="7">
                  <c:v>-6.55</c:v>
                </c:pt>
                <c:pt idx="8">
                  <c:v>-3.71</c:v>
                </c:pt>
                <c:pt idx="9">
                  <c:v>-3.71</c:v>
                </c:pt>
                <c:pt idx="10">
                  <c:v>-1.9300000000000013</c:v>
                </c:pt>
                <c:pt idx="11">
                  <c:v>-1.9300000000000013</c:v>
                </c:pt>
                <c:pt idx="12">
                  <c:v>-1.41</c:v>
                </c:pt>
                <c:pt idx="13">
                  <c:v>-1.41</c:v>
                </c:pt>
                <c:pt idx="14">
                  <c:v>-1.28</c:v>
                </c:pt>
                <c:pt idx="15">
                  <c:v>-1.28</c:v>
                </c:pt>
                <c:pt idx="16">
                  <c:v>-1.7600000000000007</c:v>
                </c:pt>
                <c:pt idx="17">
                  <c:v>-1.7600000000000007</c:v>
                </c:pt>
                <c:pt idx="18">
                  <c:v>-1.55</c:v>
                </c:pt>
                <c:pt idx="19">
                  <c:v>-1.55</c:v>
                </c:pt>
                <c:pt idx="20">
                  <c:v>-1.1200000000000001</c:v>
                </c:pt>
                <c:pt idx="21">
                  <c:v>-1.1200000000000001</c:v>
                </c:pt>
                <c:pt idx="22">
                  <c:v>-3.74</c:v>
                </c:pt>
                <c:pt idx="23">
                  <c:v>-3.74</c:v>
                </c:pt>
                <c:pt idx="24">
                  <c:v>-6.18</c:v>
                </c:pt>
                <c:pt idx="25">
                  <c:v>-6.18</c:v>
                </c:pt>
                <c:pt idx="26">
                  <c:v>-6.29</c:v>
                </c:pt>
                <c:pt idx="27">
                  <c:v>-6.29</c:v>
                </c:pt>
                <c:pt idx="28">
                  <c:v>-2.72</c:v>
                </c:pt>
                <c:pt idx="29">
                  <c:v>-2.72</c:v>
                </c:pt>
                <c:pt idx="30">
                  <c:v>-1.53</c:v>
                </c:pt>
                <c:pt idx="31">
                  <c:v>-1.53</c:v>
                </c:pt>
                <c:pt idx="32">
                  <c:v>-1.9800000000000013</c:v>
                </c:pt>
                <c:pt idx="33">
                  <c:v>-1.9800000000000013</c:v>
                </c:pt>
                <c:pt idx="34">
                  <c:v>-1.37</c:v>
                </c:pt>
                <c:pt idx="35">
                  <c:v>-1.37</c:v>
                </c:pt>
                <c:pt idx="36">
                  <c:v>-1.34</c:v>
                </c:pt>
                <c:pt idx="37">
                  <c:v>-1.34</c:v>
                </c:pt>
                <c:pt idx="38">
                  <c:v>-1.32</c:v>
                </c:pt>
                <c:pt idx="39">
                  <c:v>-1.32</c:v>
                </c:pt>
                <c:pt idx="40">
                  <c:v>-1.7800000000000007</c:v>
                </c:pt>
                <c:pt idx="41">
                  <c:v>-1.7800000000000007</c:v>
                </c:pt>
                <c:pt idx="42">
                  <c:v>-1.9900000000000013</c:v>
                </c:pt>
                <c:pt idx="43">
                  <c:v>-1.9900000000000013</c:v>
                </c:pt>
                <c:pt idx="44">
                  <c:v>-2.09</c:v>
                </c:pt>
                <c:pt idx="45">
                  <c:v>-2.09</c:v>
                </c:pt>
                <c:pt idx="46">
                  <c:v>-2.06</c:v>
                </c:pt>
                <c:pt idx="47">
                  <c:v>-2.06</c:v>
                </c:pt>
                <c:pt idx="48">
                  <c:v>-3.62</c:v>
                </c:pt>
                <c:pt idx="49">
                  <c:v>-3.62</c:v>
                </c:pt>
              </c:numCache>
            </c:numRef>
          </c:yVal>
          <c:smooth val="0"/>
        </c:ser>
        <c:ser>
          <c:idx val="3"/>
          <c:order val="2"/>
          <c:tx>
            <c:strRef>
              <c:f>meteoric!$I$7</c:f>
              <c:strCache>
                <c:ptCount val="1"/>
                <c:pt idx="0">
                  <c:v>d2H_Q</c:v>
                </c:pt>
              </c:strCache>
            </c:strRef>
          </c:tx>
          <c:spPr>
            <a:ln w="28575">
              <a:noFill/>
            </a:ln>
          </c:spPr>
          <c:marker>
            <c:symbol val="x"/>
            <c:size val="10"/>
            <c:spPr>
              <a:noFill/>
              <a:ln w="25400" cmpd="dbl">
                <a:solidFill>
                  <a:schemeClr val="tx2">
                    <a:lumMod val="60000"/>
                    <a:lumOff val="40000"/>
                  </a:schemeClr>
                </a:solidFill>
              </a:ln>
            </c:spPr>
          </c:marker>
          <c:xVal>
            <c:numRef>
              <c:f>meteoric!$H$8:$H$30</c:f>
              <c:numCache>
                <c:formatCode>m/d/yy\ h:mm;@</c:formatCode>
                <c:ptCount val="23"/>
                <c:pt idx="0">
                  <c:v>39387.5625</c:v>
                </c:pt>
                <c:pt idx="1">
                  <c:v>39413.583333333336</c:v>
                </c:pt>
                <c:pt idx="2">
                  <c:v>39444.541666666584</c:v>
                </c:pt>
                <c:pt idx="3">
                  <c:v>39457.645833333336</c:v>
                </c:pt>
                <c:pt idx="4">
                  <c:v>39477.496527777781</c:v>
                </c:pt>
                <c:pt idx="5">
                  <c:v>39513.520833333336</c:v>
                </c:pt>
                <c:pt idx="6">
                  <c:v>39555.409722222204</c:v>
                </c:pt>
                <c:pt idx="7">
                  <c:v>39583.53125</c:v>
                </c:pt>
                <c:pt idx="8">
                  <c:v>39622.5</c:v>
                </c:pt>
                <c:pt idx="9">
                  <c:v>39659.434027777781</c:v>
                </c:pt>
                <c:pt idx="10">
                  <c:v>39689.520833333336</c:v>
                </c:pt>
                <c:pt idx="11">
                  <c:v>39745.635416666584</c:v>
                </c:pt>
                <c:pt idx="12">
                  <c:v>39777.517361111044</c:v>
                </c:pt>
                <c:pt idx="13">
                  <c:v>39812.583333333336</c:v>
                </c:pt>
                <c:pt idx="14">
                  <c:v>39835.538194444518</c:v>
                </c:pt>
                <c:pt idx="15">
                  <c:v>39869.604166666584</c:v>
                </c:pt>
                <c:pt idx="16">
                  <c:v>39898.458333333343</c:v>
                </c:pt>
                <c:pt idx="17">
                  <c:v>39933.378472222219</c:v>
                </c:pt>
                <c:pt idx="18">
                  <c:v>39960.548611111109</c:v>
                </c:pt>
                <c:pt idx="19">
                  <c:v>39975.513888888891</c:v>
                </c:pt>
                <c:pt idx="20">
                  <c:v>40022.420138888891</c:v>
                </c:pt>
                <c:pt idx="21">
                  <c:v>40051.46875</c:v>
                </c:pt>
                <c:pt idx="22">
                  <c:v>40071.541666666584</c:v>
                </c:pt>
              </c:numCache>
            </c:numRef>
          </c:xVal>
          <c:yVal>
            <c:numRef>
              <c:f>meteoric!$I$8:$I$30</c:f>
              <c:numCache>
                <c:formatCode>0.0</c:formatCode>
                <c:ptCount val="23"/>
                <c:pt idx="0">
                  <c:v>-12.31</c:v>
                </c:pt>
                <c:pt idx="1">
                  <c:v>-6.3</c:v>
                </c:pt>
                <c:pt idx="2">
                  <c:v>-7</c:v>
                </c:pt>
                <c:pt idx="3">
                  <c:v>-6.58</c:v>
                </c:pt>
                <c:pt idx="4">
                  <c:v>-7.41</c:v>
                </c:pt>
                <c:pt idx="5" formatCode="General">
                  <c:v>-4.53</c:v>
                </c:pt>
                <c:pt idx="6" formatCode="General">
                  <c:v>-6.05</c:v>
                </c:pt>
                <c:pt idx="7" formatCode="General">
                  <c:v>-6.87</c:v>
                </c:pt>
                <c:pt idx="8" formatCode="General">
                  <c:v>-6.68</c:v>
                </c:pt>
                <c:pt idx="9" formatCode="General">
                  <c:v>-5.26</c:v>
                </c:pt>
                <c:pt idx="10" formatCode="General">
                  <c:v>-6.8199999999999985</c:v>
                </c:pt>
                <c:pt idx="11" formatCode="General">
                  <c:v>-10.229999999999999</c:v>
                </c:pt>
                <c:pt idx="12" formatCode="General">
                  <c:v>-7.9</c:v>
                </c:pt>
                <c:pt idx="13" formatCode="General">
                  <c:v>-8.41</c:v>
                </c:pt>
                <c:pt idx="14" formatCode="General">
                  <c:v>-8.2200000000000006</c:v>
                </c:pt>
                <c:pt idx="15" formatCode="General">
                  <c:v>-6.6499999999999995</c:v>
                </c:pt>
                <c:pt idx="16" formatCode="General">
                  <c:v>-3.12</c:v>
                </c:pt>
                <c:pt idx="17" formatCode="General">
                  <c:v>-6.79</c:v>
                </c:pt>
                <c:pt idx="18" formatCode="General">
                  <c:v>-6.56</c:v>
                </c:pt>
                <c:pt idx="19" formatCode="General">
                  <c:v>-3.4499999999999997</c:v>
                </c:pt>
                <c:pt idx="20" formatCode="General">
                  <c:v>-3.21</c:v>
                </c:pt>
                <c:pt idx="21" formatCode="General">
                  <c:v>-7.48</c:v>
                </c:pt>
                <c:pt idx="22" formatCode="General">
                  <c:v>-7.6899999999999995</c:v>
                </c:pt>
              </c:numCache>
            </c:numRef>
          </c:yVal>
          <c:smooth val="0"/>
        </c:ser>
        <c:ser>
          <c:idx val="4"/>
          <c:order val="3"/>
          <c:tx>
            <c:strRef>
              <c:f>meteoric!$J$7</c:f>
              <c:strCache>
                <c:ptCount val="1"/>
                <c:pt idx="0">
                  <c:v>d18O_Q</c:v>
                </c:pt>
              </c:strCache>
            </c:strRef>
          </c:tx>
          <c:spPr>
            <a:ln w="28575">
              <a:noFill/>
            </a:ln>
            <a:effectLst>
              <a:glow rad="63500">
                <a:schemeClr val="accent2">
                  <a:satMod val="175000"/>
                  <a:alpha val="40000"/>
                </a:schemeClr>
              </a:glow>
            </a:effectLst>
          </c:spPr>
          <c:marker>
            <c:symbol val="star"/>
            <c:size val="8"/>
            <c:spPr>
              <a:noFill/>
              <a:ln w="25400">
                <a:solidFill>
                  <a:schemeClr val="accent2">
                    <a:lumMod val="75000"/>
                  </a:schemeClr>
                </a:solidFill>
              </a:ln>
              <a:effectLst>
                <a:glow rad="63500">
                  <a:schemeClr val="accent2">
                    <a:satMod val="175000"/>
                    <a:alpha val="40000"/>
                  </a:schemeClr>
                </a:glow>
              </a:effectLst>
            </c:spPr>
          </c:marker>
          <c:xVal>
            <c:numRef>
              <c:f>meteoric!$H$8:$H$30</c:f>
              <c:numCache>
                <c:formatCode>m/d/yy\ h:mm;@</c:formatCode>
                <c:ptCount val="23"/>
                <c:pt idx="0">
                  <c:v>39387.5625</c:v>
                </c:pt>
                <c:pt idx="1">
                  <c:v>39413.583333333336</c:v>
                </c:pt>
                <c:pt idx="2">
                  <c:v>39444.541666666584</c:v>
                </c:pt>
                <c:pt idx="3">
                  <c:v>39457.645833333336</c:v>
                </c:pt>
                <c:pt idx="4">
                  <c:v>39477.496527777781</c:v>
                </c:pt>
                <c:pt idx="5">
                  <c:v>39513.520833333336</c:v>
                </c:pt>
                <c:pt idx="6">
                  <c:v>39555.409722222204</c:v>
                </c:pt>
                <c:pt idx="7">
                  <c:v>39583.53125</c:v>
                </c:pt>
                <c:pt idx="8">
                  <c:v>39622.5</c:v>
                </c:pt>
                <c:pt idx="9">
                  <c:v>39659.434027777781</c:v>
                </c:pt>
                <c:pt idx="10">
                  <c:v>39689.520833333336</c:v>
                </c:pt>
                <c:pt idx="11">
                  <c:v>39745.635416666584</c:v>
                </c:pt>
                <c:pt idx="12">
                  <c:v>39777.517361111044</c:v>
                </c:pt>
                <c:pt idx="13">
                  <c:v>39812.583333333336</c:v>
                </c:pt>
                <c:pt idx="14">
                  <c:v>39835.538194444518</c:v>
                </c:pt>
                <c:pt idx="15">
                  <c:v>39869.604166666584</c:v>
                </c:pt>
                <c:pt idx="16">
                  <c:v>39898.458333333343</c:v>
                </c:pt>
                <c:pt idx="17">
                  <c:v>39933.378472222219</c:v>
                </c:pt>
                <c:pt idx="18">
                  <c:v>39960.548611111109</c:v>
                </c:pt>
                <c:pt idx="19">
                  <c:v>39975.513888888891</c:v>
                </c:pt>
                <c:pt idx="20">
                  <c:v>40022.420138888891</c:v>
                </c:pt>
                <c:pt idx="21">
                  <c:v>40051.46875</c:v>
                </c:pt>
                <c:pt idx="22">
                  <c:v>40071.541666666584</c:v>
                </c:pt>
              </c:numCache>
            </c:numRef>
          </c:xVal>
          <c:yVal>
            <c:numRef>
              <c:f>meteoric!$J$8:$J$30</c:f>
              <c:numCache>
                <c:formatCode>0.00</c:formatCode>
                <c:ptCount val="23"/>
                <c:pt idx="0">
                  <c:v>-3.24</c:v>
                </c:pt>
                <c:pt idx="1">
                  <c:v>-2.3899999999999997</c:v>
                </c:pt>
                <c:pt idx="2">
                  <c:v>-2.63</c:v>
                </c:pt>
                <c:pt idx="3">
                  <c:v>-2.8</c:v>
                </c:pt>
                <c:pt idx="4">
                  <c:v>-2.64</c:v>
                </c:pt>
                <c:pt idx="5" formatCode="General">
                  <c:v>-2.4499999999999997</c:v>
                </c:pt>
                <c:pt idx="6" formatCode="General">
                  <c:v>-2.59</c:v>
                </c:pt>
                <c:pt idx="7" formatCode="General">
                  <c:v>-2.68</c:v>
                </c:pt>
                <c:pt idx="8" formatCode="General">
                  <c:v>-2.58</c:v>
                </c:pt>
                <c:pt idx="9" formatCode="General">
                  <c:v>-2.58</c:v>
                </c:pt>
                <c:pt idx="10" formatCode="General">
                  <c:v>-2.57</c:v>
                </c:pt>
                <c:pt idx="11" formatCode="General">
                  <c:v>-3.2600000000000002</c:v>
                </c:pt>
                <c:pt idx="12" formatCode="General">
                  <c:v>-2.86</c:v>
                </c:pt>
                <c:pt idx="13" formatCode="General">
                  <c:v>-2.92</c:v>
                </c:pt>
                <c:pt idx="14" formatCode="General">
                  <c:v>-2.7</c:v>
                </c:pt>
                <c:pt idx="15" formatCode="General">
                  <c:v>-2.67</c:v>
                </c:pt>
                <c:pt idx="16" formatCode="General">
                  <c:v>-2.42</c:v>
                </c:pt>
                <c:pt idx="17" formatCode="General">
                  <c:v>-2.79</c:v>
                </c:pt>
                <c:pt idx="18" formatCode="General">
                  <c:v>-2.75</c:v>
                </c:pt>
                <c:pt idx="19" formatCode="General">
                  <c:v>-2.4099999999999997</c:v>
                </c:pt>
                <c:pt idx="20" formatCode="General">
                  <c:v>-2.34</c:v>
                </c:pt>
                <c:pt idx="21" formatCode="General">
                  <c:v>-2.7600000000000002</c:v>
                </c:pt>
                <c:pt idx="22" formatCode="General">
                  <c:v>-2.8</c:v>
                </c:pt>
              </c:numCache>
            </c:numRef>
          </c:yVal>
          <c:smooth val="0"/>
        </c:ser>
        <c:dLbls>
          <c:showLegendKey val="0"/>
          <c:showVal val="0"/>
          <c:showCatName val="0"/>
          <c:showSerName val="0"/>
          <c:showPercent val="0"/>
          <c:showBubbleSize val="0"/>
        </c:dLbls>
        <c:axId val="92886912"/>
        <c:axId val="92897280"/>
      </c:scatterChart>
      <c:valAx>
        <c:axId val="92886912"/>
        <c:scaling>
          <c:orientation val="minMax"/>
          <c:max val="40086"/>
          <c:min val="39264"/>
        </c:scaling>
        <c:delete val="1"/>
        <c:axPos val="b"/>
        <c:numFmt formatCode="m/d/yyyy" sourceLinked="1"/>
        <c:majorTickMark val="out"/>
        <c:minorTickMark val="none"/>
        <c:tickLblPos val="none"/>
        <c:crossAx val="92897280"/>
        <c:crossesAt val="-40"/>
        <c:crossBetween val="midCat"/>
      </c:valAx>
      <c:valAx>
        <c:axId val="92897280"/>
        <c:scaling>
          <c:orientation val="minMax"/>
          <c:min val="-40"/>
        </c:scaling>
        <c:delete val="0"/>
        <c:axPos val="l"/>
        <c:numFmt formatCode="General" sourceLinked="1"/>
        <c:majorTickMark val="out"/>
        <c:minorTickMark val="none"/>
        <c:tickLblPos val="nextTo"/>
        <c:spPr>
          <a:ln w="3175">
            <a:solidFill>
              <a:srgbClr val="000000"/>
            </a:solidFill>
            <a:prstDash val="solid"/>
          </a:ln>
        </c:spPr>
        <c:txPr>
          <a:bodyPr rot="0" vert="horz"/>
          <a:lstStyle/>
          <a:p>
            <a:pPr>
              <a:defRPr sz="1200"/>
            </a:pPr>
            <a:endParaRPr lang="en-US"/>
          </a:p>
        </c:txPr>
        <c:crossAx val="92886912"/>
        <c:crosses val="autoZero"/>
        <c:crossBetween val="midCat"/>
      </c:valAx>
      <c:spPr>
        <a:solidFill>
          <a:srgbClr val="C0C0C0"/>
        </a:solidFill>
        <a:ln w="12700">
          <a:solidFill>
            <a:srgbClr val="808080"/>
          </a:solidFill>
          <a:prstDash val="solid"/>
        </a:ln>
      </c:spPr>
    </c:plotArea>
    <c:legend>
      <c:legendPos val="r"/>
      <c:layout>
        <c:manualLayout>
          <c:xMode val="edge"/>
          <c:yMode val="edge"/>
          <c:x val="0.31030890369473207"/>
          <c:y val="8.730221222347205E-2"/>
          <c:w val="0.38681318681318688"/>
          <c:h val="9.3503755243891151E-2"/>
        </c:manualLayout>
      </c:layout>
      <c:overlay val="0"/>
      <c:spPr>
        <a:noFill/>
        <a:ln w="25400">
          <a:noFill/>
        </a:ln>
      </c:spPr>
      <c:txPr>
        <a:bodyPr/>
        <a:lstStyle/>
        <a:p>
          <a:pPr>
            <a:defRPr sz="1600"/>
          </a:pPr>
          <a:endParaRPr lang="en-US"/>
        </a:p>
      </c:txPr>
    </c:legend>
    <c:plotVisOnly val="1"/>
    <c:dispBlanksAs val="gap"/>
    <c:showDLblsOverMax val="0"/>
  </c:chart>
  <c:spPr>
    <a:noFill/>
    <a:ln w="3175">
      <a:noFill/>
      <a:prstDash val="solid"/>
    </a:ln>
  </c:spPr>
  <c:txPr>
    <a:bodyPr/>
    <a:lstStyle/>
    <a:p>
      <a:pPr>
        <a:defRPr sz="1000" b="0" i="0" u="none" strike="noStrike" baseline="0">
          <a:solidFill>
            <a:sysClr val="windowText" lastClr="000000"/>
          </a:solidFill>
          <a:latin typeface="Arial"/>
          <a:ea typeface="Arial"/>
          <a:cs typeface="Arial"/>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2" tx1="lt1" bg2="dk1" tx2="lt2" accent1="accent1" accent2="accent2" accent3="accent3" accent4="accent4" accent5="accent5" accent6="accent6" hlink="hlink" folHlink="folHlink"/>
  <c:chart>
    <c:autoTitleDeleted val="0"/>
    <c:plotArea>
      <c:layout>
        <c:manualLayout>
          <c:layoutTarget val="inner"/>
          <c:xMode val="edge"/>
          <c:yMode val="edge"/>
          <c:x val="7.5353275971101905E-2"/>
          <c:y val="0.23062783818689372"/>
          <c:w val="0.86028323400341289"/>
          <c:h val="0.63086926634170915"/>
        </c:manualLayout>
      </c:layout>
      <c:scatterChart>
        <c:scatterStyle val="lineMarker"/>
        <c:varyColors val="0"/>
        <c:ser>
          <c:idx val="0"/>
          <c:order val="0"/>
          <c:tx>
            <c:v>d2H</c:v>
          </c:tx>
          <c:spPr>
            <a:ln w="12700">
              <a:solidFill>
                <a:srgbClr val="000080"/>
              </a:solidFill>
              <a:prstDash val="solid"/>
            </a:ln>
          </c:spPr>
          <c:marker>
            <c:symbol val="none"/>
          </c:marker>
          <c:xVal>
            <c:numRef>
              <c:f>meteoric!$B$33:$B$82</c:f>
              <c:numCache>
                <c:formatCode>m/d/yyyy</c:formatCode>
                <c:ptCount val="50"/>
                <c:pt idx="0">
                  <c:v>39265</c:v>
                </c:pt>
                <c:pt idx="1">
                  <c:v>39309</c:v>
                </c:pt>
                <c:pt idx="2">
                  <c:v>39309</c:v>
                </c:pt>
                <c:pt idx="3">
                  <c:v>39339</c:v>
                </c:pt>
                <c:pt idx="4">
                  <c:v>39339</c:v>
                </c:pt>
                <c:pt idx="5">
                  <c:v>39355</c:v>
                </c:pt>
                <c:pt idx="6">
                  <c:v>39355</c:v>
                </c:pt>
                <c:pt idx="7">
                  <c:v>39394</c:v>
                </c:pt>
                <c:pt idx="8">
                  <c:v>39394</c:v>
                </c:pt>
                <c:pt idx="9">
                  <c:v>39429</c:v>
                </c:pt>
                <c:pt idx="10">
                  <c:v>39429</c:v>
                </c:pt>
                <c:pt idx="11">
                  <c:v>39463</c:v>
                </c:pt>
                <c:pt idx="12">
                  <c:v>39463</c:v>
                </c:pt>
                <c:pt idx="13">
                  <c:v>39499</c:v>
                </c:pt>
                <c:pt idx="14">
                  <c:v>39499</c:v>
                </c:pt>
                <c:pt idx="15">
                  <c:v>39556</c:v>
                </c:pt>
                <c:pt idx="16">
                  <c:v>39556</c:v>
                </c:pt>
                <c:pt idx="17">
                  <c:v>39575</c:v>
                </c:pt>
                <c:pt idx="18">
                  <c:v>39575</c:v>
                </c:pt>
                <c:pt idx="19">
                  <c:v>39623</c:v>
                </c:pt>
                <c:pt idx="20">
                  <c:v>39623</c:v>
                </c:pt>
                <c:pt idx="21">
                  <c:v>39650</c:v>
                </c:pt>
                <c:pt idx="22">
                  <c:v>39650</c:v>
                </c:pt>
                <c:pt idx="23">
                  <c:v>39687</c:v>
                </c:pt>
                <c:pt idx="24">
                  <c:v>39687</c:v>
                </c:pt>
                <c:pt idx="25">
                  <c:v>39716</c:v>
                </c:pt>
                <c:pt idx="26">
                  <c:v>39716</c:v>
                </c:pt>
                <c:pt idx="27">
                  <c:v>39751</c:v>
                </c:pt>
                <c:pt idx="28">
                  <c:v>39751</c:v>
                </c:pt>
                <c:pt idx="29">
                  <c:v>39770</c:v>
                </c:pt>
                <c:pt idx="30">
                  <c:v>39770</c:v>
                </c:pt>
                <c:pt idx="31">
                  <c:v>39792</c:v>
                </c:pt>
                <c:pt idx="32">
                  <c:v>39792</c:v>
                </c:pt>
                <c:pt idx="33">
                  <c:v>39842</c:v>
                </c:pt>
                <c:pt idx="34">
                  <c:v>39842</c:v>
                </c:pt>
                <c:pt idx="35">
                  <c:v>39863</c:v>
                </c:pt>
                <c:pt idx="36">
                  <c:v>39863</c:v>
                </c:pt>
                <c:pt idx="37">
                  <c:v>39898</c:v>
                </c:pt>
                <c:pt idx="38">
                  <c:v>39898</c:v>
                </c:pt>
                <c:pt idx="39">
                  <c:v>39931</c:v>
                </c:pt>
                <c:pt idx="40">
                  <c:v>39931</c:v>
                </c:pt>
                <c:pt idx="41">
                  <c:v>39962</c:v>
                </c:pt>
                <c:pt idx="42">
                  <c:v>39962</c:v>
                </c:pt>
                <c:pt idx="43">
                  <c:v>39974</c:v>
                </c:pt>
                <c:pt idx="44">
                  <c:v>39974</c:v>
                </c:pt>
                <c:pt idx="45">
                  <c:v>40024</c:v>
                </c:pt>
                <c:pt idx="46">
                  <c:v>40024</c:v>
                </c:pt>
                <c:pt idx="47">
                  <c:v>40050</c:v>
                </c:pt>
                <c:pt idx="48">
                  <c:v>40050</c:v>
                </c:pt>
                <c:pt idx="49">
                  <c:v>40084</c:v>
                </c:pt>
              </c:numCache>
            </c:numRef>
          </c:xVal>
          <c:yVal>
            <c:numRef>
              <c:f>meteoric!$C$33:$C$82</c:f>
              <c:numCache>
                <c:formatCode>General</c:formatCode>
                <c:ptCount val="50"/>
                <c:pt idx="0">
                  <c:v>-4.75</c:v>
                </c:pt>
                <c:pt idx="1">
                  <c:v>-4.75</c:v>
                </c:pt>
                <c:pt idx="2">
                  <c:v>-7.48</c:v>
                </c:pt>
                <c:pt idx="3">
                  <c:v>-7.48</c:v>
                </c:pt>
                <c:pt idx="4">
                  <c:v>-9.2399999999999984</c:v>
                </c:pt>
                <c:pt idx="5">
                  <c:v>-9.2399999999999984</c:v>
                </c:pt>
                <c:pt idx="6">
                  <c:v>-38.870000000000005</c:v>
                </c:pt>
                <c:pt idx="7">
                  <c:v>-38.870000000000005</c:v>
                </c:pt>
                <c:pt idx="8">
                  <c:v>-14.32</c:v>
                </c:pt>
                <c:pt idx="9">
                  <c:v>-14.32</c:v>
                </c:pt>
                <c:pt idx="10">
                  <c:v>-1.0000000000000005E-2</c:v>
                </c:pt>
                <c:pt idx="11">
                  <c:v>-1.0000000000000005E-2</c:v>
                </c:pt>
                <c:pt idx="12">
                  <c:v>5.48</c:v>
                </c:pt>
                <c:pt idx="13">
                  <c:v>5.48</c:v>
                </c:pt>
                <c:pt idx="14">
                  <c:v>5.73</c:v>
                </c:pt>
                <c:pt idx="15">
                  <c:v>5.73</c:v>
                </c:pt>
                <c:pt idx="16">
                  <c:v>-4</c:v>
                </c:pt>
                <c:pt idx="17">
                  <c:v>-4</c:v>
                </c:pt>
                <c:pt idx="18">
                  <c:v>-0.72000000000000064</c:v>
                </c:pt>
                <c:pt idx="19">
                  <c:v>-0.72000000000000064</c:v>
                </c:pt>
                <c:pt idx="20">
                  <c:v>1.9800000000000022</c:v>
                </c:pt>
                <c:pt idx="21">
                  <c:v>1.9800000000000022</c:v>
                </c:pt>
                <c:pt idx="22">
                  <c:v>-17.55</c:v>
                </c:pt>
                <c:pt idx="23">
                  <c:v>-17.55</c:v>
                </c:pt>
                <c:pt idx="24">
                  <c:v>-35.800000000000004</c:v>
                </c:pt>
                <c:pt idx="25">
                  <c:v>-35.800000000000004</c:v>
                </c:pt>
                <c:pt idx="26">
                  <c:v>-36.300000000000004</c:v>
                </c:pt>
                <c:pt idx="27">
                  <c:v>-36.300000000000004</c:v>
                </c:pt>
                <c:pt idx="28">
                  <c:v>-7.76</c:v>
                </c:pt>
                <c:pt idx="29">
                  <c:v>-7.76</c:v>
                </c:pt>
                <c:pt idx="30">
                  <c:v>5.58</c:v>
                </c:pt>
                <c:pt idx="31">
                  <c:v>5.58</c:v>
                </c:pt>
                <c:pt idx="32">
                  <c:v>-1.76</c:v>
                </c:pt>
                <c:pt idx="33">
                  <c:v>-1.76</c:v>
                </c:pt>
                <c:pt idx="34">
                  <c:v>3.9099999999999997</c:v>
                </c:pt>
                <c:pt idx="35">
                  <c:v>3.9099999999999997</c:v>
                </c:pt>
                <c:pt idx="36">
                  <c:v>6.59</c:v>
                </c:pt>
                <c:pt idx="37">
                  <c:v>6.59</c:v>
                </c:pt>
                <c:pt idx="38">
                  <c:v>3.36</c:v>
                </c:pt>
                <c:pt idx="39">
                  <c:v>3.36</c:v>
                </c:pt>
                <c:pt idx="40">
                  <c:v>-0.99</c:v>
                </c:pt>
                <c:pt idx="41">
                  <c:v>-0.99</c:v>
                </c:pt>
                <c:pt idx="42">
                  <c:v>-2.08</c:v>
                </c:pt>
                <c:pt idx="43">
                  <c:v>-2.08</c:v>
                </c:pt>
                <c:pt idx="44">
                  <c:v>-3.4</c:v>
                </c:pt>
                <c:pt idx="45">
                  <c:v>-3.4</c:v>
                </c:pt>
                <c:pt idx="46">
                  <c:v>-4.74</c:v>
                </c:pt>
                <c:pt idx="47">
                  <c:v>-4.74</c:v>
                </c:pt>
                <c:pt idx="48">
                  <c:v>-16.91</c:v>
                </c:pt>
                <c:pt idx="49">
                  <c:v>-16.91</c:v>
                </c:pt>
              </c:numCache>
            </c:numRef>
          </c:yVal>
          <c:smooth val="0"/>
        </c:ser>
        <c:ser>
          <c:idx val="1"/>
          <c:order val="1"/>
          <c:tx>
            <c:v>d18O</c:v>
          </c:tx>
          <c:spPr>
            <a:ln w="12700">
              <a:solidFill>
                <a:srgbClr val="FF00FF"/>
              </a:solidFill>
              <a:prstDash val="solid"/>
            </a:ln>
          </c:spPr>
          <c:marker>
            <c:symbol val="none"/>
          </c:marker>
          <c:xVal>
            <c:numRef>
              <c:f>meteoric!$B$33:$B$82</c:f>
              <c:numCache>
                <c:formatCode>m/d/yyyy</c:formatCode>
                <c:ptCount val="50"/>
                <c:pt idx="0">
                  <c:v>39265</c:v>
                </c:pt>
                <c:pt idx="1">
                  <c:v>39309</c:v>
                </c:pt>
                <c:pt idx="2">
                  <c:v>39309</c:v>
                </c:pt>
                <c:pt idx="3">
                  <c:v>39339</c:v>
                </c:pt>
                <c:pt idx="4">
                  <c:v>39339</c:v>
                </c:pt>
                <c:pt idx="5">
                  <c:v>39355</c:v>
                </c:pt>
                <c:pt idx="6">
                  <c:v>39355</c:v>
                </c:pt>
                <c:pt idx="7">
                  <c:v>39394</c:v>
                </c:pt>
                <c:pt idx="8">
                  <c:v>39394</c:v>
                </c:pt>
                <c:pt idx="9">
                  <c:v>39429</c:v>
                </c:pt>
                <c:pt idx="10">
                  <c:v>39429</c:v>
                </c:pt>
                <c:pt idx="11">
                  <c:v>39463</c:v>
                </c:pt>
                <c:pt idx="12">
                  <c:v>39463</c:v>
                </c:pt>
                <c:pt idx="13">
                  <c:v>39499</c:v>
                </c:pt>
                <c:pt idx="14">
                  <c:v>39499</c:v>
                </c:pt>
                <c:pt idx="15">
                  <c:v>39556</c:v>
                </c:pt>
                <c:pt idx="16">
                  <c:v>39556</c:v>
                </c:pt>
                <c:pt idx="17">
                  <c:v>39575</c:v>
                </c:pt>
                <c:pt idx="18">
                  <c:v>39575</c:v>
                </c:pt>
                <c:pt idx="19">
                  <c:v>39623</c:v>
                </c:pt>
                <c:pt idx="20">
                  <c:v>39623</c:v>
                </c:pt>
                <c:pt idx="21">
                  <c:v>39650</c:v>
                </c:pt>
                <c:pt idx="22">
                  <c:v>39650</c:v>
                </c:pt>
                <c:pt idx="23">
                  <c:v>39687</c:v>
                </c:pt>
                <c:pt idx="24">
                  <c:v>39687</c:v>
                </c:pt>
                <c:pt idx="25">
                  <c:v>39716</c:v>
                </c:pt>
                <c:pt idx="26">
                  <c:v>39716</c:v>
                </c:pt>
                <c:pt idx="27">
                  <c:v>39751</c:v>
                </c:pt>
                <c:pt idx="28">
                  <c:v>39751</c:v>
                </c:pt>
                <c:pt idx="29">
                  <c:v>39770</c:v>
                </c:pt>
                <c:pt idx="30">
                  <c:v>39770</c:v>
                </c:pt>
                <c:pt idx="31">
                  <c:v>39792</c:v>
                </c:pt>
                <c:pt idx="32">
                  <c:v>39792</c:v>
                </c:pt>
                <c:pt idx="33">
                  <c:v>39842</c:v>
                </c:pt>
                <c:pt idx="34">
                  <c:v>39842</c:v>
                </c:pt>
                <c:pt idx="35">
                  <c:v>39863</c:v>
                </c:pt>
                <c:pt idx="36">
                  <c:v>39863</c:v>
                </c:pt>
                <c:pt idx="37">
                  <c:v>39898</c:v>
                </c:pt>
                <c:pt idx="38">
                  <c:v>39898</c:v>
                </c:pt>
                <c:pt idx="39">
                  <c:v>39931</c:v>
                </c:pt>
                <c:pt idx="40">
                  <c:v>39931</c:v>
                </c:pt>
                <c:pt idx="41">
                  <c:v>39962</c:v>
                </c:pt>
                <c:pt idx="42">
                  <c:v>39962</c:v>
                </c:pt>
                <c:pt idx="43">
                  <c:v>39974</c:v>
                </c:pt>
                <c:pt idx="44">
                  <c:v>39974</c:v>
                </c:pt>
                <c:pt idx="45">
                  <c:v>40024</c:v>
                </c:pt>
                <c:pt idx="46">
                  <c:v>40024</c:v>
                </c:pt>
                <c:pt idx="47">
                  <c:v>40050</c:v>
                </c:pt>
                <c:pt idx="48">
                  <c:v>40050</c:v>
                </c:pt>
                <c:pt idx="49">
                  <c:v>40084</c:v>
                </c:pt>
              </c:numCache>
            </c:numRef>
          </c:xVal>
          <c:yVal>
            <c:numRef>
              <c:f>meteoric!$D$33:$D$82</c:f>
              <c:numCache>
                <c:formatCode>General</c:formatCode>
                <c:ptCount val="50"/>
                <c:pt idx="0">
                  <c:v>-1.84</c:v>
                </c:pt>
                <c:pt idx="1">
                  <c:v>-1.84</c:v>
                </c:pt>
                <c:pt idx="2">
                  <c:v>-2.36</c:v>
                </c:pt>
                <c:pt idx="3">
                  <c:v>-2.36</c:v>
                </c:pt>
                <c:pt idx="4">
                  <c:v>-2.73</c:v>
                </c:pt>
                <c:pt idx="5">
                  <c:v>-2.73</c:v>
                </c:pt>
                <c:pt idx="6">
                  <c:v>-6.55</c:v>
                </c:pt>
                <c:pt idx="7">
                  <c:v>-6.55</c:v>
                </c:pt>
                <c:pt idx="8">
                  <c:v>-3.71</c:v>
                </c:pt>
                <c:pt idx="9">
                  <c:v>-3.71</c:v>
                </c:pt>
                <c:pt idx="10">
                  <c:v>-1.9300000000000019</c:v>
                </c:pt>
                <c:pt idx="11">
                  <c:v>-1.9300000000000019</c:v>
                </c:pt>
                <c:pt idx="12">
                  <c:v>-1.41</c:v>
                </c:pt>
                <c:pt idx="13">
                  <c:v>-1.41</c:v>
                </c:pt>
                <c:pt idx="14">
                  <c:v>-1.28</c:v>
                </c:pt>
                <c:pt idx="15">
                  <c:v>-1.28</c:v>
                </c:pt>
                <c:pt idx="16">
                  <c:v>-1.76</c:v>
                </c:pt>
                <c:pt idx="17">
                  <c:v>-1.76</c:v>
                </c:pt>
                <c:pt idx="18">
                  <c:v>-1.55</c:v>
                </c:pt>
                <c:pt idx="19">
                  <c:v>-1.55</c:v>
                </c:pt>
                <c:pt idx="20">
                  <c:v>-1.1200000000000001</c:v>
                </c:pt>
                <c:pt idx="21">
                  <c:v>-1.1200000000000001</c:v>
                </c:pt>
                <c:pt idx="22">
                  <c:v>-3.74</c:v>
                </c:pt>
                <c:pt idx="23">
                  <c:v>-3.74</c:v>
                </c:pt>
                <c:pt idx="24">
                  <c:v>-6.18</c:v>
                </c:pt>
                <c:pt idx="25">
                  <c:v>-6.18</c:v>
                </c:pt>
                <c:pt idx="26">
                  <c:v>-6.29</c:v>
                </c:pt>
                <c:pt idx="27">
                  <c:v>-6.29</c:v>
                </c:pt>
                <c:pt idx="28">
                  <c:v>-2.72</c:v>
                </c:pt>
                <c:pt idx="29">
                  <c:v>-2.72</c:v>
                </c:pt>
                <c:pt idx="30">
                  <c:v>-1.53</c:v>
                </c:pt>
                <c:pt idx="31">
                  <c:v>-1.53</c:v>
                </c:pt>
                <c:pt idx="32">
                  <c:v>-1.9800000000000022</c:v>
                </c:pt>
                <c:pt idx="33">
                  <c:v>-1.9800000000000022</c:v>
                </c:pt>
                <c:pt idx="34">
                  <c:v>-1.37</c:v>
                </c:pt>
                <c:pt idx="35">
                  <c:v>-1.37</c:v>
                </c:pt>
                <c:pt idx="36">
                  <c:v>-1.34</c:v>
                </c:pt>
                <c:pt idx="37">
                  <c:v>-1.34</c:v>
                </c:pt>
                <c:pt idx="38">
                  <c:v>-1.32</c:v>
                </c:pt>
                <c:pt idx="39">
                  <c:v>-1.32</c:v>
                </c:pt>
                <c:pt idx="40">
                  <c:v>-1.78</c:v>
                </c:pt>
                <c:pt idx="41">
                  <c:v>-1.78</c:v>
                </c:pt>
                <c:pt idx="42">
                  <c:v>-1.9900000000000022</c:v>
                </c:pt>
                <c:pt idx="43">
                  <c:v>-1.9900000000000022</c:v>
                </c:pt>
                <c:pt idx="44">
                  <c:v>-2.09</c:v>
                </c:pt>
                <c:pt idx="45">
                  <c:v>-2.09</c:v>
                </c:pt>
                <c:pt idx="46">
                  <c:v>-2.06</c:v>
                </c:pt>
                <c:pt idx="47">
                  <c:v>-2.06</c:v>
                </c:pt>
                <c:pt idx="48">
                  <c:v>-3.62</c:v>
                </c:pt>
                <c:pt idx="49">
                  <c:v>-3.62</c:v>
                </c:pt>
              </c:numCache>
            </c:numRef>
          </c:yVal>
          <c:smooth val="0"/>
        </c:ser>
        <c:ser>
          <c:idx val="3"/>
          <c:order val="3"/>
          <c:tx>
            <c:strRef>
              <c:f>meteoric!$I$7</c:f>
              <c:strCache>
                <c:ptCount val="1"/>
                <c:pt idx="0">
                  <c:v>d2H_Q</c:v>
                </c:pt>
              </c:strCache>
            </c:strRef>
          </c:tx>
          <c:spPr>
            <a:ln w="28575">
              <a:noFill/>
            </a:ln>
          </c:spPr>
          <c:marker>
            <c:symbol val="x"/>
            <c:size val="10"/>
            <c:spPr>
              <a:noFill/>
              <a:ln w="25400" cmpd="dbl">
                <a:solidFill>
                  <a:schemeClr val="tx2">
                    <a:lumMod val="75000"/>
                  </a:schemeClr>
                </a:solidFill>
              </a:ln>
            </c:spPr>
          </c:marker>
          <c:xVal>
            <c:numRef>
              <c:f>meteoric!$H$8:$H$30</c:f>
              <c:numCache>
                <c:formatCode>m/d/yy\ h:mm;@</c:formatCode>
                <c:ptCount val="23"/>
                <c:pt idx="0">
                  <c:v>39387.5625</c:v>
                </c:pt>
                <c:pt idx="1">
                  <c:v>39413.583333333336</c:v>
                </c:pt>
                <c:pt idx="2">
                  <c:v>39444.541666666584</c:v>
                </c:pt>
                <c:pt idx="3">
                  <c:v>39457.645833333336</c:v>
                </c:pt>
                <c:pt idx="4">
                  <c:v>39477.496527777781</c:v>
                </c:pt>
                <c:pt idx="5">
                  <c:v>39513.520833333336</c:v>
                </c:pt>
                <c:pt idx="6">
                  <c:v>39555.409722222204</c:v>
                </c:pt>
                <c:pt idx="7">
                  <c:v>39583.53125</c:v>
                </c:pt>
                <c:pt idx="8">
                  <c:v>39622.5</c:v>
                </c:pt>
                <c:pt idx="9">
                  <c:v>39659.434027777781</c:v>
                </c:pt>
                <c:pt idx="10">
                  <c:v>39689.520833333336</c:v>
                </c:pt>
                <c:pt idx="11">
                  <c:v>39745.635416666584</c:v>
                </c:pt>
                <c:pt idx="12">
                  <c:v>39777.517361111044</c:v>
                </c:pt>
                <c:pt idx="13">
                  <c:v>39812.583333333336</c:v>
                </c:pt>
                <c:pt idx="14">
                  <c:v>39835.538194444518</c:v>
                </c:pt>
                <c:pt idx="15">
                  <c:v>39869.604166666584</c:v>
                </c:pt>
                <c:pt idx="16">
                  <c:v>39898.458333333343</c:v>
                </c:pt>
                <c:pt idx="17">
                  <c:v>39933.378472222219</c:v>
                </c:pt>
                <c:pt idx="18">
                  <c:v>39960.548611111109</c:v>
                </c:pt>
                <c:pt idx="19">
                  <c:v>39975.513888888891</c:v>
                </c:pt>
                <c:pt idx="20">
                  <c:v>40022.420138888891</c:v>
                </c:pt>
                <c:pt idx="21">
                  <c:v>40051.46875</c:v>
                </c:pt>
                <c:pt idx="22">
                  <c:v>40071.541666666584</c:v>
                </c:pt>
              </c:numCache>
            </c:numRef>
          </c:xVal>
          <c:yVal>
            <c:numRef>
              <c:f>meteoric!$I$8:$I$30</c:f>
              <c:numCache>
                <c:formatCode>0.0</c:formatCode>
                <c:ptCount val="23"/>
                <c:pt idx="0">
                  <c:v>-12.31</c:v>
                </c:pt>
                <c:pt idx="1">
                  <c:v>-6.3</c:v>
                </c:pt>
                <c:pt idx="2">
                  <c:v>-7</c:v>
                </c:pt>
                <c:pt idx="3">
                  <c:v>-6.58</c:v>
                </c:pt>
                <c:pt idx="4">
                  <c:v>-7.41</c:v>
                </c:pt>
                <c:pt idx="5" formatCode="General">
                  <c:v>-4.53</c:v>
                </c:pt>
                <c:pt idx="6" formatCode="General">
                  <c:v>-6.05</c:v>
                </c:pt>
                <c:pt idx="7" formatCode="General">
                  <c:v>-6.87</c:v>
                </c:pt>
                <c:pt idx="8" formatCode="General">
                  <c:v>-6.68</c:v>
                </c:pt>
                <c:pt idx="9" formatCode="General">
                  <c:v>-5.26</c:v>
                </c:pt>
                <c:pt idx="10" formatCode="General">
                  <c:v>-6.8199999999999985</c:v>
                </c:pt>
                <c:pt idx="11" formatCode="General">
                  <c:v>-10.229999999999999</c:v>
                </c:pt>
                <c:pt idx="12" formatCode="General">
                  <c:v>-7.9</c:v>
                </c:pt>
                <c:pt idx="13" formatCode="General">
                  <c:v>-8.41</c:v>
                </c:pt>
                <c:pt idx="14" formatCode="General">
                  <c:v>-8.2200000000000006</c:v>
                </c:pt>
                <c:pt idx="15" formatCode="General">
                  <c:v>-6.6499999999999995</c:v>
                </c:pt>
                <c:pt idx="16" formatCode="General">
                  <c:v>-3.12</c:v>
                </c:pt>
                <c:pt idx="17" formatCode="General">
                  <c:v>-6.79</c:v>
                </c:pt>
                <c:pt idx="18" formatCode="General">
                  <c:v>-6.56</c:v>
                </c:pt>
                <c:pt idx="19" formatCode="General">
                  <c:v>-3.4499999999999997</c:v>
                </c:pt>
                <c:pt idx="20" formatCode="General">
                  <c:v>-3.21</c:v>
                </c:pt>
                <c:pt idx="21" formatCode="General">
                  <c:v>-7.48</c:v>
                </c:pt>
                <c:pt idx="22" formatCode="General">
                  <c:v>-7.6899999999999995</c:v>
                </c:pt>
              </c:numCache>
            </c:numRef>
          </c:yVal>
          <c:smooth val="0"/>
        </c:ser>
        <c:ser>
          <c:idx val="4"/>
          <c:order val="4"/>
          <c:tx>
            <c:strRef>
              <c:f>meteoric!$J$7</c:f>
              <c:strCache>
                <c:ptCount val="1"/>
                <c:pt idx="0">
                  <c:v>d18O_Q</c:v>
                </c:pt>
              </c:strCache>
            </c:strRef>
          </c:tx>
          <c:spPr>
            <a:ln w="28575">
              <a:noFill/>
            </a:ln>
            <a:effectLst>
              <a:glow rad="63500">
                <a:schemeClr val="accent2">
                  <a:satMod val="175000"/>
                  <a:alpha val="40000"/>
                </a:schemeClr>
              </a:glow>
            </a:effectLst>
          </c:spPr>
          <c:marker>
            <c:symbol val="star"/>
            <c:size val="8"/>
            <c:spPr>
              <a:noFill/>
              <a:ln w="25400">
                <a:solidFill>
                  <a:schemeClr val="accent2">
                    <a:lumMod val="75000"/>
                  </a:schemeClr>
                </a:solidFill>
              </a:ln>
              <a:effectLst>
                <a:glow rad="63500">
                  <a:schemeClr val="accent2">
                    <a:satMod val="175000"/>
                    <a:alpha val="40000"/>
                  </a:schemeClr>
                </a:glow>
              </a:effectLst>
            </c:spPr>
          </c:marker>
          <c:xVal>
            <c:numRef>
              <c:f>meteoric!$H$8:$H$30</c:f>
              <c:numCache>
                <c:formatCode>m/d/yy\ h:mm;@</c:formatCode>
                <c:ptCount val="23"/>
                <c:pt idx="0">
                  <c:v>39387.5625</c:v>
                </c:pt>
                <c:pt idx="1">
                  <c:v>39413.583333333336</c:v>
                </c:pt>
                <c:pt idx="2">
                  <c:v>39444.541666666584</c:v>
                </c:pt>
                <c:pt idx="3">
                  <c:v>39457.645833333336</c:v>
                </c:pt>
                <c:pt idx="4">
                  <c:v>39477.496527777781</c:v>
                </c:pt>
                <c:pt idx="5">
                  <c:v>39513.520833333336</c:v>
                </c:pt>
                <c:pt idx="6">
                  <c:v>39555.409722222204</c:v>
                </c:pt>
                <c:pt idx="7">
                  <c:v>39583.53125</c:v>
                </c:pt>
                <c:pt idx="8">
                  <c:v>39622.5</c:v>
                </c:pt>
                <c:pt idx="9">
                  <c:v>39659.434027777781</c:v>
                </c:pt>
                <c:pt idx="10">
                  <c:v>39689.520833333336</c:v>
                </c:pt>
                <c:pt idx="11">
                  <c:v>39745.635416666584</c:v>
                </c:pt>
                <c:pt idx="12">
                  <c:v>39777.517361111044</c:v>
                </c:pt>
                <c:pt idx="13">
                  <c:v>39812.583333333336</c:v>
                </c:pt>
                <c:pt idx="14">
                  <c:v>39835.538194444518</c:v>
                </c:pt>
                <c:pt idx="15">
                  <c:v>39869.604166666584</c:v>
                </c:pt>
                <c:pt idx="16">
                  <c:v>39898.458333333343</c:v>
                </c:pt>
                <c:pt idx="17">
                  <c:v>39933.378472222219</c:v>
                </c:pt>
                <c:pt idx="18">
                  <c:v>39960.548611111109</c:v>
                </c:pt>
                <c:pt idx="19">
                  <c:v>39975.513888888891</c:v>
                </c:pt>
                <c:pt idx="20">
                  <c:v>40022.420138888891</c:v>
                </c:pt>
                <c:pt idx="21">
                  <c:v>40051.46875</c:v>
                </c:pt>
                <c:pt idx="22">
                  <c:v>40071.541666666584</c:v>
                </c:pt>
              </c:numCache>
            </c:numRef>
          </c:xVal>
          <c:yVal>
            <c:numRef>
              <c:f>meteoric!$J$8:$J$30</c:f>
              <c:numCache>
                <c:formatCode>0.00</c:formatCode>
                <c:ptCount val="23"/>
                <c:pt idx="0">
                  <c:v>-3.24</c:v>
                </c:pt>
                <c:pt idx="1">
                  <c:v>-2.3899999999999997</c:v>
                </c:pt>
                <c:pt idx="2">
                  <c:v>-2.63</c:v>
                </c:pt>
                <c:pt idx="3">
                  <c:v>-2.8</c:v>
                </c:pt>
                <c:pt idx="4">
                  <c:v>-2.64</c:v>
                </c:pt>
                <c:pt idx="5" formatCode="General">
                  <c:v>-2.4499999999999997</c:v>
                </c:pt>
                <c:pt idx="6" formatCode="General">
                  <c:v>-2.59</c:v>
                </c:pt>
                <c:pt idx="7" formatCode="General">
                  <c:v>-2.68</c:v>
                </c:pt>
                <c:pt idx="8" formatCode="General">
                  <c:v>-2.58</c:v>
                </c:pt>
                <c:pt idx="9" formatCode="General">
                  <c:v>-2.58</c:v>
                </c:pt>
                <c:pt idx="10" formatCode="General">
                  <c:v>-2.57</c:v>
                </c:pt>
                <c:pt idx="11" formatCode="General">
                  <c:v>-3.2600000000000002</c:v>
                </c:pt>
                <c:pt idx="12" formatCode="General">
                  <c:v>-2.86</c:v>
                </c:pt>
                <c:pt idx="13" formatCode="General">
                  <c:v>-2.92</c:v>
                </c:pt>
                <c:pt idx="14" formatCode="General">
                  <c:v>-2.7</c:v>
                </c:pt>
                <c:pt idx="15" formatCode="General">
                  <c:v>-2.67</c:v>
                </c:pt>
                <c:pt idx="16" formatCode="General">
                  <c:v>-2.42</c:v>
                </c:pt>
                <c:pt idx="17" formatCode="General">
                  <c:v>-2.79</c:v>
                </c:pt>
                <c:pt idx="18" formatCode="General">
                  <c:v>-2.75</c:v>
                </c:pt>
                <c:pt idx="19" formatCode="General">
                  <c:v>-2.4099999999999997</c:v>
                </c:pt>
                <c:pt idx="20" formatCode="General">
                  <c:v>-2.34</c:v>
                </c:pt>
                <c:pt idx="21" formatCode="General">
                  <c:v>-2.7600000000000002</c:v>
                </c:pt>
                <c:pt idx="22" formatCode="General">
                  <c:v>-2.8</c:v>
                </c:pt>
              </c:numCache>
            </c:numRef>
          </c:yVal>
          <c:smooth val="0"/>
        </c:ser>
        <c:dLbls>
          <c:showLegendKey val="0"/>
          <c:showVal val="0"/>
          <c:showCatName val="0"/>
          <c:showSerName val="0"/>
          <c:showPercent val="0"/>
          <c:showBubbleSize val="0"/>
        </c:dLbls>
        <c:axId val="93011328"/>
        <c:axId val="93017600"/>
      </c:scatterChart>
      <c:scatterChart>
        <c:scatterStyle val="lineMarker"/>
        <c:varyColors val="0"/>
        <c:ser>
          <c:idx val="2"/>
          <c:order val="2"/>
          <c:tx>
            <c:v>mm Hg</c:v>
          </c:tx>
          <c:spPr>
            <a:ln w="28575">
              <a:noFill/>
            </a:ln>
          </c:spPr>
          <c:marker>
            <c:symbol val="triangle"/>
            <c:size val="5"/>
            <c:spPr>
              <a:solidFill>
                <a:srgbClr val="FFFF00"/>
              </a:solidFill>
              <a:ln>
                <a:solidFill>
                  <a:srgbClr val="FFFF00"/>
                </a:solidFill>
                <a:prstDash val="solid"/>
              </a:ln>
            </c:spPr>
          </c:marker>
          <c:xVal>
            <c:numRef>
              <c:f>meteoric!$R$43:$R$840</c:f>
              <c:numCache>
                <c:formatCode>m/d/yyyy</c:formatCode>
                <c:ptCount val="798"/>
                <c:pt idx="0">
                  <c:v>39264</c:v>
                </c:pt>
                <c:pt idx="1">
                  <c:v>39265</c:v>
                </c:pt>
                <c:pt idx="2">
                  <c:v>39266</c:v>
                </c:pt>
                <c:pt idx="3">
                  <c:v>39267</c:v>
                </c:pt>
                <c:pt idx="4">
                  <c:v>39268</c:v>
                </c:pt>
                <c:pt idx="5">
                  <c:v>39269</c:v>
                </c:pt>
                <c:pt idx="6">
                  <c:v>39270</c:v>
                </c:pt>
                <c:pt idx="7">
                  <c:v>39271</c:v>
                </c:pt>
                <c:pt idx="8">
                  <c:v>39272</c:v>
                </c:pt>
                <c:pt idx="9">
                  <c:v>39273</c:v>
                </c:pt>
                <c:pt idx="10">
                  <c:v>39274</c:v>
                </c:pt>
                <c:pt idx="11">
                  <c:v>39275</c:v>
                </c:pt>
                <c:pt idx="12">
                  <c:v>39276</c:v>
                </c:pt>
                <c:pt idx="13">
                  <c:v>39277</c:v>
                </c:pt>
                <c:pt idx="14">
                  <c:v>39278</c:v>
                </c:pt>
                <c:pt idx="15">
                  <c:v>39279</c:v>
                </c:pt>
                <c:pt idx="16">
                  <c:v>39280</c:v>
                </c:pt>
                <c:pt idx="17">
                  <c:v>39281</c:v>
                </c:pt>
                <c:pt idx="18">
                  <c:v>39282</c:v>
                </c:pt>
                <c:pt idx="19">
                  <c:v>39283</c:v>
                </c:pt>
                <c:pt idx="20">
                  <c:v>39284</c:v>
                </c:pt>
                <c:pt idx="21">
                  <c:v>39285</c:v>
                </c:pt>
                <c:pt idx="22">
                  <c:v>39286</c:v>
                </c:pt>
                <c:pt idx="23">
                  <c:v>39287</c:v>
                </c:pt>
                <c:pt idx="24">
                  <c:v>39288</c:v>
                </c:pt>
                <c:pt idx="25">
                  <c:v>39289</c:v>
                </c:pt>
                <c:pt idx="26">
                  <c:v>39290</c:v>
                </c:pt>
                <c:pt idx="27">
                  <c:v>39291</c:v>
                </c:pt>
                <c:pt idx="28">
                  <c:v>39292</c:v>
                </c:pt>
                <c:pt idx="29">
                  <c:v>39293</c:v>
                </c:pt>
                <c:pt idx="30">
                  <c:v>39294</c:v>
                </c:pt>
                <c:pt idx="31">
                  <c:v>39295</c:v>
                </c:pt>
                <c:pt idx="32">
                  <c:v>39296</c:v>
                </c:pt>
                <c:pt idx="33">
                  <c:v>39297</c:v>
                </c:pt>
                <c:pt idx="34">
                  <c:v>39298</c:v>
                </c:pt>
                <c:pt idx="35">
                  <c:v>39299</c:v>
                </c:pt>
                <c:pt idx="36">
                  <c:v>39300</c:v>
                </c:pt>
                <c:pt idx="37">
                  <c:v>39301</c:v>
                </c:pt>
                <c:pt idx="38">
                  <c:v>39302</c:v>
                </c:pt>
                <c:pt idx="39">
                  <c:v>39303</c:v>
                </c:pt>
                <c:pt idx="40">
                  <c:v>39304</c:v>
                </c:pt>
                <c:pt idx="41">
                  <c:v>39305</c:v>
                </c:pt>
                <c:pt idx="42">
                  <c:v>39306</c:v>
                </c:pt>
                <c:pt idx="43">
                  <c:v>39307</c:v>
                </c:pt>
                <c:pt idx="44">
                  <c:v>39308</c:v>
                </c:pt>
                <c:pt idx="45">
                  <c:v>39309</c:v>
                </c:pt>
                <c:pt idx="46">
                  <c:v>39310</c:v>
                </c:pt>
                <c:pt idx="47">
                  <c:v>39311</c:v>
                </c:pt>
                <c:pt idx="48">
                  <c:v>39312</c:v>
                </c:pt>
                <c:pt idx="49">
                  <c:v>39313</c:v>
                </c:pt>
                <c:pt idx="50">
                  <c:v>39314</c:v>
                </c:pt>
                <c:pt idx="51">
                  <c:v>39315</c:v>
                </c:pt>
                <c:pt idx="52">
                  <c:v>39316</c:v>
                </c:pt>
                <c:pt idx="53">
                  <c:v>39317</c:v>
                </c:pt>
                <c:pt idx="54">
                  <c:v>39318</c:v>
                </c:pt>
                <c:pt idx="55">
                  <c:v>39319</c:v>
                </c:pt>
                <c:pt idx="56">
                  <c:v>39320</c:v>
                </c:pt>
                <c:pt idx="57">
                  <c:v>39321</c:v>
                </c:pt>
                <c:pt idx="58">
                  <c:v>39322</c:v>
                </c:pt>
                <c:pt idx="59">
                  <c:v>39323</c:v>
                </c:pt>
                <c:pt idx="60">
                  <c:v>39324</c:v>
                </c:pt>
                <c:pt idx="61">
                  <c:v>39325</c:v>
                </c:pt>
                <c:pt idx="62">
                  <c:v>39326</c:v>
                </c:pt>
                <c:pt idx="63">
                  <c:v>39327</c:v>
                </c:pt>
                <c:pt idx="64">
                  <c:v>39328</c:v>
                </c:pt>
                <c:pt idx="65">
                  <c:v>39329</c:v>
                </c:pt>
                <c:pt idx="66">
                  <c:v>39330</c:v>
                </c:pt>
                <c:pt idx="67">
                  <c:v>39331</c:v>
                </c:pt>
                <c:pt idx="68">
                  <c:v>39332</c:v>
                </c:pt>
                <c:pt idx="69">
                  <c:v>39333</c:v>
                </c:pt>
                <c:pt idx="70">
                  <c:v>39334</c:v>
                </c:pt>
                <c:pt idx="71">
                  <c:v>39335</c:v>
                </c:pt>
                <c:pt idx="72">
                  <c:v>39336</c:v>
                </c:pt>
                <c:pt idx="73">
                  <c:v>39337</c:v>
                </c:pt>
                <c:pt idx="74">
                  <c:v>39338</c:v>
                </c:pt>
                <c:pt idx="75">
                  <c:v>39339</c:v>
                </c:pt>
                <c:pt idx="76">
                  <c:v>39340</c:v>
                </c:pt>
                <c:pt idx="77">
                  <c:v>39341</c:v>
                </c:pt>
                <c:pt idx="78">
                  <c:v>39342</c:v>
                </c:pt>
                <c:pt idx="79">
                  <c:v>39343</c:v>
                </c:pt>
                <c:pt idx="80">
                  <c:v>39344</c:v>
                </c:pt>
                <c:pt idx="81">
                  <c:v>39345</c:v>
                </c:pt>
                <c:pt idx="82">
                  <c:v>39346</c:v>
                </c:pt>
                <c:pt idx="83">
                  <c:v>39347</c:v>
                </c:pt>
                <c:pt idx="84">
                  <c:v>39348</c:v>
                </c:pt>
                <c:pt idx="85">
                  <c:v>39349</c:v>
                </c:pt>
                <c:pt idx="86">
                  <c:v>39350</c:v>
                </c:pt>
                <c:pt idx="87">
                  <c:v>39351</c:v>
                </c:pt>
                <c:pt idx="88">
                  <c:v>39352</c:v>
                </c:pt>
                <c:pt idx="89">
                  <c:v>39353</c:v>
                </c:pt>
                <c:pt idx="90">
                  <c:v>39354</c:v>
                </c:pt>
                <c:pt idx="91">
                  <c:v>39355</c:v>
                </c:pt>
                <c:pt idx="92">
                  <c:v>39356</c:v>
                </c:pt>
                <c:pt idx="93">
                  <c:v>39357</c:v>
                </c:pt>
                <c:pt idx="94">
                  <c:v>39358</c:v>
                </c:pt>
                <c:pt idx="95">
                  <c:v>39359</c:v>
                </c:pt>
                <c:pt idx="96">
                  <c:v>39360</c:v>
                </c:pt>
                <c:pt idx="97">
                  <c:v>39361</c:v>
                </c:pt>
                <c:pt idx="98">
                  <c:v>39362</c:v>
                </c:pt>
                <c:pt idx="99">
                  <c:v>39363</c:v>
                </c:pt>
                <c:pt idx="100">
                  <c:v>39364</c:v>
                </c:pt>
                <c:pt idx="101">
                  <c:v>39365</c:v>
                </c:pt>
                <c:pt idx="102">
                  <c:v>39366</c:v>
                </c:pt>
                <c:pt idx="103">
                  <c:v>39367</c:v>
                </c:pt>
                <c:pt idx="104">
                  <c:v>39368</c:v>
                </c:pt>
                <c:pt idx="105">
                  <c:v>39369</c:v>
                </c:pt>
                <c:pt idx="106">
                  <c:v>39370</c:v>
                </c:pt>
                <c:pt idx="107">
                  <c:v>39371</c:v>
                </c:pt>
                <c:pt idx="108">
                  <c:v>39372</c:v>
                </c:pt>
                <c:pt idx="109">
                  <c:v>39373</c:v>
                </c:pt>
                <c:pt idx="110">
                  <c:v>39374</c:v>
                </c:pt>
                <c:pt idx="111">
                  <c:v>39375</c:v>
                </c:pt>
                <c:pt idx="112">
                  <c:v>39376</c:v>
                </c:pt>
                <c:pt idx="113">
                  <c:v>39377</c:v>
                </c:pt>
                <c:pt idx="114">
                  <c:v>39378</c:v>
                </c:pt>
                <c:pt idx="115">
                  <c:v>39379</c:v>
                </c:pt>
                <c:pt idx="116">
                  <c:v>39380</c:v>
                </c:pt>
                <c:pt idx="117">
                  <c:v>39381</c:v>
                </c:pt>
                <c:pt idx="118">
                  <c:v>39382</c:v>
                </c:pt>
                <c:pt idx="119">
                  <c:v>39383</c:v>
                </c:pt>
                <c:pt idx="120">
                  <c:v>39384</c:v>
                </c:pt>
                <c:pt idx="121">
                  <c:v>39385</c:v>
                </c:pt>
                <c:pt idx="122">
                  <c:v>39386</c:v>
                </c:pt>
                <c:pt idx="123">
                  <c:v>39387</c:v>
                </c:pt>
                <c:pt idx="124">
                  <c:v>39388</c:v>
                </c:pt>
                <c:pt idx="125">
                  <c:v>39389</c:v>
                </c:pt>
                <c:pt idx="126">
                  <c:v>39390</c:v>
                </c:pt>
                <c:pt idx="127">
                  <c:v>39391</c:v>
                </c:pt>
                <c:pt idx="128">
                  <c:v>39392</c:v>
                </c:pt>
                <c:pt idx="129">
                  <c:v>39393</c:v>
                </c:pt>
                <c:pt idx="130">
                  <c:v>39394</c:v>
                </c:pt>
                <c:pt idx="131">
                  <c:v>39395</c:v>
                </c:pt>
                <c:pt idx="132">
                  <c:v>39396</c:v>
                </c:pt>
                <c:pt idx="133">
                  <c:v>39397</c:v>
                </c:pt>
                <c:pt idx="134">
                  <c:v>39398</c:v>
                </c:pt>
                <c:pt idx="135">
                  <c:v>39399</c:v>
                </c:pt>
                <c:pt idx="136">
                  <c:v>39400</c:v>
                </c:pt>
                <c:pt idx="137">
                  <c:v>39401</c:v>
                </c:pt>
                <c:pt idx="138">
                  <c:v>39402</c:v>
                </c:pt>
                <c:pt idx="139">
                  <c:v>39403</c:v>
                </c:pt>
                <c:pt idx="140">
                  <c:v>39404</c:v>
                </c:pt>
                <c:pt idx="141">
                  <c:v>39405</c:v>
                </c:pt>
                <c:pt idx="142">
                  <c:v>39406</c:v>
                </c:pt>
                <c:pt idx="143">
                  <c:v>39407</c:v>
                </c:pt>
                <c:pt idx="144">
                  <c:v>39408</c:v>
                </c:pt>
                <c:pt idx="145">
                  <c:v>39409</c:v>
                </c:pt>
                <c:pt idx="146">
                  <c:v>39410</c:v>
                </c:pt>
                <c:pt idx="147">
                  <c:v>39411</c:v>
                </c:pt>
                <c:pt idx="148">
                  <c:v>39412</c:v>
                </c:pt>
                <c:pt idx="149">
                  <c:v>39413</c:v>
                </c:pt>
                <c:pt idx="150">
                  <c:v>39414</c:v>
                </c:pt>
                <c:pt idx="151">
                  <c:v>39415</c:v>
                </c:pt>
                <c:pt idx="152">
                  <c:v>39416</c:v>
                </c:pt>
                <c:pt idx="153">
                  <c:v>39417</c:v>
                </c:pt>
                <c:pt idx="154">
                  <c:v>39418</c:v>
                </c:pt>
                <c:pt idx="155">
                  <c:v>39419</c:v>
                </c:pt>
                <c:pt idx="156">
                  <c:v>39420</c:v>
                </c:pt>
                <c:pt idx="157">
                  <c:v>39421</c:v>
                </c:pt>
                <c:pt idx="158">
                  <c:v>39422</c:v>
                </c:pt>
                <c:pt idx="159">
                  <c:v>39423</c:v>
                </c:pt>
                <c:pt idx="160">
                  <c:v>39424</c:v>
                </c:pt>
                <c:pt idx="161">
                  <c:v>39425</c:v>
                </c:pt>
                <c:pt idx="162">
                  <c:v>39426</c:v>
                </c:pt>
                <c:pt idx="163">
                  <c:v>39427</c:v>
                </c:pt>
                <c:pt idx="164">
                  <c:v>39428</c:v>
                </c:pt>
                <c:pt idx="165">
                  <c:v>39429</c:v>
                </c:pt>
                <c:pt idx="166">
                  <c:v>39430</c:v>
                </c:pt>
                <c:pt idx="167">
                  <c:v>39431</c:v>
                </c:pt>
                <c:pt idx="168">
                  <c:v>39432</c:v>
                </c:pt>
                <c:pt idx="169">
                  <c:v>39433</c:v>
                </c:pt>
                <c:pt idx="170">
                  <c:v>39434</c:v>
                </c:pt>
                <c:pt idx="171">
                  <c:v>39435</c:v>
                </c:pt>
                <c:pt idx="172">
                  <c:v>39436</c:v>
                </c:pt>
                <c:pt idx="173">
                  <c:v>39437</c:v>
                </c:pt>
                <c:pt idx="174">
                  <c:v>39438</c:v>
                </c:pt>
                <c:pt idx="175">
                  <c:v>39439</c:v>
                </c:pt>
                <c:pt idx="176">
                  <c:v>39440</c:v>
                </c:pt>
                <c:pt idx="177">
                  <c:v>39441</c:v>
                </c:pt>
                <c:pt idx="178">
                  <c:v>39442</c:v>
                </c:pt>
                <c:pt idx="179">
                  <c:v>39443</c:v>
                </c:pt>
                <c:pt idx="180">
                  <c:v>39444</c:v>
                </c:pt>
                <c:pt idx="181">
                  <c:v>39445</c:v>
                </c:pt>
                <c:pt idx="182">
                  <c:v>39446</c:v>
                </c:pt>
                <c:pt idx="183">
                  <c:v>39447</c:v>
                </c:pt>
                <c:pt idx="184">
                  <c:v>39448</c:v>
                </c:pt>
                <c:pt idx="185">
                  <c:v>39449</c:v>
                </c:pt>
                <c:pt idx="186">
                  <c:v>39450</c:v>
                </c:pt>
                <c:pt idx="187">
                  <c:v>39451</c:v>
                </c:pt>
                <c:pt idx="188">
                  <c:v>39452</c:v>
                </c:pt>
                <c:pt idx="189">
                  <c:v>39453</c:v>
                </c:pt>
                <c:pt idx="190">
                  <c:v>39454</c:v>
                </c:pt>
                <c:pt idx="191">
                  <c:v>39455</c:v>
                </c:pt>
                <c:pt idx="192">
                  <c:v>39456</c:v>
                </c:pt>
                <c:pt idx="193">
                  <c:v>39457</c:v>
                </c:pt>
                <c:pt idx="194">
                  <c:v>39458</c:v>
                </c:pt>
                <c:pt idx="195">
                  <c:v>39459</c:v>
                </c:pt>
                <c:pt idx="196">
                  <c:v>39460</c:v>
                </c:pt>
                <c:pt idx="197">
                  <c:v>39461</c:v>
                </c:pt>
                <c:pt idx="198">
                  <c:v>39462</c:v>
                </c:pt>
                <c:pt idx="199">
                  <c:v>39463</c:v>
                </c:pt>
                <c:pt idx="200">
                  <c:v>39464</c:v>
                </c:pt>
                <c:pt idx="201">
                  <c:v>39465</c:v>
                </c:pt>
                <c:pt idx="202">
                  <c:v>39466</c:v>
                </c:pt>
                <c:pt idx="203">
                  <c:v>39467</c:v>
                </c:pt>
                <c:pt idx="204">
                  <c:v>39468</c:v>
                </c:pt>
                <c:pt idx="205">
                  <c:v>39469</c:v>
                </c:pt>
                <c:pt idx="206">
                  <c:v>39470</c:v>
                </c:pt>
                <c:pt idx="207">
                  <c:v>39471</c:v>
                </c:pt>
                <c:pt idx="208">
                  <c:v>39472</c:v>
                </c:pt>
                <c:pt idx="209">
                  <c:v>39473</c:v>
                </c:pt>
                <c:pt idx="210">
                  <c:v>39474</c:v>
                </c:pt>
                <c:pt idx="211">
                  <c:v>39475</c:v>
                </c:pt>
                <c:pt idx="212">
                  <c:v>39476</c:v>
                </c:pt>
                <c:pt idx="213">
                  <c:v>39477</c:v>
                </c:pt>
                <c:pt idx="214">
                  <c:v>39478</c:v>
                </c:pt>
                <c:pt idx="215">
                  <c:v>39479</c:v>
                </c:pt>
                <c:pt idx="216">
                  <c:v>39480</c:v>
                </c:pt>
                <c:pt idx="217">
                  <c:v>39481</c:v>
                </c:pt>
                <c:pt idx="218">
                  <c:v>39482</c:v>
                </c:pt>
                <c:pt idx="219">
                  <c:v>39483</c:v>
                </c:pt>
                <c:pt idx="220">
                  <c:v>39484</c:v>
                </c:pt>
                <c:pt idx="221">
                  <c:v>39485</c:v>
                </c:pt>
                <c:pt idx="222">
                  <c:v>39486</c:v>
                </c:pt>
                <c:pt idx="223">
                  <c:v>39487</c:v>
                </c:pt>
                <c:pt idx="224">
                  <c:v>39488</c:v>
                </c:pt>
                <c:pt idx="225">
                  <c:v>39489</c:v>
                </c:pt>
                <c:pt idx="226">
                  <c:v>39490</c:v>
                </c:pt>
                <c:pt idx="227">
                  <c:v>39491</c:v>
                </c:pt>
                <c:pt idx="228">
                  <c:v>39492</c:v>
                </c:pt>
                <c:pt idx="229">
                  <c:v>39493</c:v>
                </c:pt>
                <c:pt idx="230">
                  <c:v>39494</c:v>
                </c:pt>
                <c:pt idx="231">
                  <c:v>39495</c:v>
                </c:pt>
                <c:pt idx="232">
                  <c:v>39496</c:v>
                </c:pt>
                <c:pt idx="233">
                  <c:v>39497</c:v>
                </c:pt>
                <c:pt idx="234">
                  <c:v>39498</c:v>
                </c:pt>
                <c:pt idx="235">
                  <c:v>39499</c:v>
                </c:pt>
                <c:pt idx="236">
                  <c:v>39500</c:v>
                </c:pt>
                <c:pt idx="237">
                  <c:v>39501</c:v>
                </c:pt>
                <c:pt idx="238">
                  <c:v>39502</c:v>
                </c:pt>
                <c:pt idx="239">
                  <c:v>39503</c:v>
                </c:pt>
                <c:pt idx="240">
                  <c:v>39504</c:v>
                </c:pt>
                <c:pt idx="241">
                  <c:v>39505</c:v>
                </c:pt>
                <c:pt idx="242">
                  <c:v>39506</c:v>
                </c:pt>
                <c:pt idx="243">
                  <c:v>39507</c:v>
                </c:pt>
                <c:pt idx="244">
                  <c:v>39508</c:v>
                </c:pt>
                <c:pt idx="245">
                  <c:v>39509</c:v>
                </c:pt>
                <c:pt idx="246">
                  <c:v>39510</c:v>
                </c:pt>
                <c:pt idx="247">
                  <c:v>39511</c:v>
                </c:pt>
                <c:pt idx="248">
                  <c:v>39512</c:v>
                </c:pt>
                <c:pt idx="249">
                  <c:v>39513</c:v>
                </c:pt>
                <c:pt idx="250">
                  <c:v>39514</c:v>
                </c:pt>
                <c:pt idx="251">
                  <c:v>39515</c:v>
                </c:pt>
                <c:pt idx="252">
                  <c:v>39516</c:v>
                </c:pt>
                <c:pt idx="253">
                  <c:v>39517</c:v>
                </c:pt>
                <c:pt idx="254">
                  <c:v>39518</c:v>
                </c:pt>
                <c:pt idx="255">
                  <c:v>39519</c:v>
                </c:pt>
                <c:pt idx="256">
                  <c:v>39520</c:v>
                </c:pt>
                <c:pt idx="257">
                  <c:v>39521</c:v>
                </c:pt>
                <c:pt idx="258">
                  <c:v>39522</c:v>
                </c:pt>
                <c:pt idx="259">
                  <c:v>39523</c:v>
                </c:pt>
                <c:pt idx="260">
                  <c:v>39524</c:v>
                </c:pt>
                <c:pt idx="261">
                  <c:v>39525</c:v>
                </c:pt>
                <c:pt idx="262">
                  <c:v>39526</c:v>
                </c:pt>
                <c:pt idx="263">
                  <c:v>39527</c:v>
                </c:pt>
                <c:pt idx="264">
                  <c:v>39528</c:v>
                </c:pt>
                <c:pt idx="265">
                  <c:v>39529</c:v>
                </c:pt>
                <c:pt idx="266">
                  <c:v>39530</c:v>
                </c:pt>
                <c:pt idx="267">
                  <c:v>39531</c:v>
                </c:pt>
                <c:pt idx="268">
                  <c:v>39532</c:v>
                </c:pt>
                <c:pt idx="269">
                  <c:v>39533</c:v>
                </c:pt>
                <c:pt idx="270">
                  <c:v>39534</c:v>
                </c:pt>
                <c:pt idx="271">
                  <c:v>39535</c:v>
                </c:pt>
                <c:pt idx="272">
                  <c:v>39536</c:v>
                </c:pt>
                <c:pt idx="273">
                  <c:v>39537</c:v>
                </c:pt>
                <c:pt idx="274">
                  <c:v>39538</c:v>
                </c:pt>
                <c:pt idx="275">
                  <c:v>39539</c:v>
                </c:pt>
                <c:pt idx="276">
                  <c:v>39540</c:v>
                </c:pt>
                <c:pt idx="277">
                  <c:v>39541</c:v>
                </c:pt>
                <c:pt idx="278">
                  <c:v>39542</c:v>
                </c:pt>
                <c:pt idx="279">
                  <c:v>39543</c:v>
                </c:pt>
                <c:pt idx="280">
                  <c:v>39544</c:v>
                </c:pt>
                <c:pt idx="281">
                  <c:v>39545</c:v>
                </c:pt>
                <c:pt idx="282">
                  <c:v>39546</c:v>
                </c:pt>
                <c:pt idx="283">
                  <c:v>39547</c:v>
                </c:pt>
                <c:pt idx="284">
                  <c:v>39548</c:v>
                </c:pt>
                <c:pt idx="285">
                  <c:v>39549</c:v>
                </c:pt>
                <c:pt idx="286">
                  <c:v>39550</c:v>
                </c:pt>
                <c:pt idx="287">
                  <c:v>39551</c:v>
                </c:pt>
                <c:pt idx="288">
                  <c:v>39552</c:v>
                </c:pt>
                <c:pt idx="289">
                  <c:v>39553</c:v>
                </c:pt>
                <c:pt idx="290">
                  <c:v>39554</c:v>
                </c:pt>
                <c:pt idx="291">
                  <c:v>39555</c:v>
                </c:pt>
                <c:pt idx="292">
                  <c:v>39556</c:v>
                </c:pt>
                <c:pt idx="293">
                  <c:v>39557</c:v>
                </c:pt>
                <c:pt idx="294">
                  <c:v>39558</c:v>
                </c:pt>
                <c:pt idx="295">
                  <c:v>39559</c:v>
                </c:pt>
                <c:pt idx="296">
                  <c:v>39560</c:v>
                </c:pt>
                <c:pt idx="297">
                  <c:v>39561</c:v>
                </c:pt>
                <c:pt idx="298">
                  <c:v>39562</c:v>
                </c:pt>
                <c:pt idx="299">
                  <c:v>39563</c:v>
                </c:pt>
                <c:pt idx="300">
                  <c:v>39564</c:v>
                </c:pt>
                <c:pt idx="301">
                  <c:v>39565</c:v>
                </c:pt>
                <c:pt idx="302">
                  <c:v>39566</c:v>
                </c:pt>
                <c:pt idx="303">
                  <c:v>39567</c:v>
                </c:pt>
                <c:pt idx="304">
                  <c:v>39568</c:v>
                </c:pt>
                <c:pt idx="305">
                  <c:v>39569</c:v>
                </c:pt>
                <c:pt idx="306">
                  <c:v>39570</c:v>
                </c:pt>
                <c:pt idx="307">
                  <c:v>39571</c:v>
                </c:pt>
                <c:pt idx="308">
                  <c:v>39572</c:v>
                </c:pt>
                <c:pt idx="309">
                  <c:v>39573</c:v>
                </c:pt>
                <c:pt idx="310">
                  <c:v>39574</c:v>
                </c:pt>
                <c:pt idx="311">
                  <c:v>39575</c:v>
                </c:pt>
                <c:pt idx="312">
                  <c:v>39576</c:v>
                </c:pt>
                <c:pt idx="313">
                  <c:v>39577</c:v>
                </c:pt>
                <c:pt idx="314">
                  <c:v>39578</c:v>
                </c:pt>
                <c:pt idx="315">
                  <c:v>39579</c:v>
                </c:pt>
                <c:pt idx="316">
                  <c:v>39580</c:v>
                </c:pt>
                <c:pt idx="317">
                  <c:v>39581</c:v>
                </c:pt>
                <c:pt idx="318">
                  <c:v>39582</c:v>
                </c:pt>
                <c:pt idx="319">
                  <c:v>39583</c:v>
                </c:pt>
                <c:pt idx="320">
                  <c:v>39584</c:v>
                </c:pt>
                <c:pt idx="321">
                  <c:v>39585</c:v>
                </c:pt>
                <c:pt idx="322">
                  <c:v>39586</c:v>
                </c:pt>
                <c:pt idx="323">
                  <c:v>39587</c:v>
                </c:pt>
                <c:pt idx="324">
                  <c:v>39588</c:v>
                </c:pt>
                <c:pt idx="325">
                  <c:v>39589</c:v>
                </c:pt>
                <c:pt idx="326">
                  <c:v>39590</c:v>
                </c:pt>
                <c:pt idx="327">
                  <c:v>39591</c:v>
                </c:pt>
                <c:pt idx="328">
                  <c:v>39592</c:v>
                </c:pt>
                <c:pt idx="329">
                  <c:v>39593</c:v>
                </c:pt>
                <c:pt idx="330">
                  <c:v>39594</c:v>
                </c:pt>
                <c:pt idx="331">
                  <c:v>39595</c:v>
                </c:pt>
                <c:pt idx="332">
                  <c:v>39596</c:v>
                </c:pt>
                <c:pt idx="333">
                  <c:v>39597</c:v>
                </c:pt>
                <c:pt idx="334">
                  <c:v>39598</c:v>
                </c:pt>
                <c:pt idx="335">
                  <c:v>39599</c:v>
                </c:pt>
                <c:pt idx="336">
                  <c:v>39600</c:v>
                </c:pt>
                <c:pt idx="337">
                  <c:v>39601</c:v>
                </c:pt>
                <c:pt idx="338">
                  <c:v>39602</c:v>
                </c:pt>
                <c:pt idx="339">
                  <c:v>39603</c:v>
                </c:pt>
                <c:pt idx="340">
                  <c:v>39604</c:v>
                </c:pt>
                <c:pt idx="341">
                  <c:v>39605</c:v>
                </c:pt>
                <c:pt idx="342">
                  <c:v>39606</c:v>
                </c:pt>
                <c:pt idx="343">
                  <c:v>39607</c:v>
                </c:pt>
                <c:pt idx="344">
                  <c:v>39608</c:v>
                </c:pt>
                <c:pt idx="345">
                  <c:v>39609</c:v>
                </c:pt>
                <c:pt idx="346">
                  <c:v>39610</c:v>
                </c:pt>
                <c:pt idx="347">
                  <c:v>39611</c:v>
                </c:pt>
                <c:pt idx="348">
                  <c:v>39612</c:v>
                </c:pt>
                <c:pt idx="349">
                  <c:v>39613</c:v>
                </c:pt>
                <c:pt idx="350">
                  <c:v>39614</c:v>
                </c:pt>
                <c:pt idx="351">
                  <c:v>39615</c:v>
                </c:pt>
                <c:pt idx="352">
                  <c:v>39616</c:v>
                </c:pt>
                <c:pt idx="353">
                  <c:v>39617</c:v>
                </c:pt>
                <c:pt idx="354">
                  <c:v>39618</c:v>
                </c:pt>
                <c:pt idx="355">
                  <c:v>39619</c:v>
                </c:pt>
                <c:pt idx="356">
                  <c:v>39620</c:v>
                </c:pt>
                <c:pt idx="357">
                  <c:v>39621</c:v>
                </c:pt>
                <c:pt idx="358">
                  <c:v>39622</c:v>
                </c:pt>
                <c:pt idx="359">
                  <c:v>39623</c:v>
                </c:pt>
                <c:pt idx="360">
                  <c:v>39624</c:v>
                </c:pt>
                <c:pt idx="361">
                  <c:v>39625</c:v>
                </c:pt>
                <c:pt idx="362">
                  <c:v>39626</c:v>
                </c:pt>
                <c:pt idx="363">
                  <c:v>39627</c:v>
                </c:pt>
                <c:pt idx="364">
                  <c:v>39628</c:v>
                </c:pt>
                <c:pt idx="365">
                  <c:v>39629</c:v>
                </c:pt>
                <c:pt idx="366">
                  <c:v>39630</c:v>
                </c:pt>
                <c:pt idx="367">
                  <c:v>39631</c:v>
                </c:pt>
                <c:pt idx="368">
                  <c:v>39632</c:v>
                </c:pt>
                <c:pt idx="369">
                  <c:v>39633</c:v>
                </c:pt>
                <c:pt idx="370">
                  <c:v>39634</c:v>
                </c:pt>
                <c:pt idx="371">
                  <c:v>39635</c:v>
                </c:pt>
                <c:pt idx="372">
                  <c:v>39636</c:v>
                </c:pt>
                <c:pt idx="373">
                  <c:v>39637</c:v>
                </c:pt>
                <c:pt idx="374">
                  <c:v>39638</c:v>
                </c:pt>
                <c:pt idx="375">
                  <c:v>39639</c:v>
                </c:pt>
                <c:pt idx="376">
                  <c:v>39640</c:v>
                </c:pt>
                <c:pt idx="377">
                  <c:v>39641</c:v>
                </c:pt>
                <c:pt idx="378">
                  <c:v>39642</c:v>
                </c:pt>
                <c:pt idx="379">
                  <c:v>39643</c:v>
                </c:pt>
                <c:pt idx="380">
                  <c:v>39644</c:v>
                </c:pt>
                <c:pt idx="381">
                  <c:v>39645</c:v>
                </c:pt>
                <c:pt idx="382">
                  <c:v>39646</c:v>
                </c:pt>
                <c:pt idx="383">
                  <c:v>39647</c:v>
                </c:pt>
                <c:pt idx="384">
                  <c:v>39648</c:v>
                </c:pt>
                <c:pt idx="385">
                  <c:v>39649</c:v>
                </c:pt>
                <c:pt idx="386">
                  <c:v>39650</c:v>
                </c:pt>
                <c:pt idx="387">
                  <c:v>39651</c:v>
                </c:pt>
                <c:pt idx="388">
                  <c:v>39652</c:v>
                </c:pt>
                <c:pt idx="389">
                  <c:v>39653</c:v>
                </c:pt>
                <c:pt idx="390">
                  <c:v>39654</c:v>
                </c:pt>
                <c:pt idx="391">
                  <c:v>39655</c:v>
                </c:pt>
                <c:pt idx="392">
                  <c:v>39656</c:v>
                </c:pt>
                <c:pt idx="393">
                  <c:v>39657</c:v>
                </c:pt>
                <c:pt idx="394">
                  <c:v>39658</c:v>
                </c:pt>
                <c:pt idx="395">
                  <c:v>39659</c:v>
                </c:pt>
                <c:pt idx="396">
                  <c:v>39660</c:v>
                </c:pt>
                <c:pt idx="397">
                  <c:v>39661</c:v>
                </c:pt>
                <c:pt idx="398">
                  <c:v>39662</c:v>
                </c:pt>
                <c:pt idx="399">
                  <c:v>39663</c:v>
                </c:pt>
                <c:pt idx="400">
                  <c:v>39664</c:v>
                </c:pt>
                <c:pt idx="401">
                  <c:v>39665</c:v>
                </c:pt>
                <c:pt idx="402">
                  <c:v>39666</c:v>
                </c:pt>
                <c:pt idx="403">
                  <c:v>39667</c:v>
                </c:pt>
                <c:pt idx="404">
                  <c:v>39668</c:v>
                </c:pt>
                <c:pt idx="405">
                  <c:v>39669</c:v>
                </c:pt>
                <c:pt idx="406">
                  <c:v>39670</c:v>
                </c:pt>
                <c:pt idx="407">
                  <c:v>39671</c:v>
                </c:pt>
                <c:pt idx="408">
                  <c:v>39672</c:v>
                </c:pt>
                <c:pt idx="409">
                  <c:v>39673</c:v>
                </c:pt>
                <c:pt idx="410">
                  <c:v>39674</c:v>
                </c:pt>
                <c:pt idx="411">
                  <c:v>39675</c:v>
                </c:pt>
                <c:pt idx="412">
                  <c:v>39676</c:v>
                </c:pt>
                <c:pt idx="413">
                  <c:v>39677</c:v>
                </c:pt>
                <c:pt idx="414">
                  <c:v>39678</c:v>
                </c:pt>
                <c:pt idx="415">
                  <c:v>39679</c:v>
                </c:pt>
                <c:pt idx="416">
                  <c:v>39680</c:v>
                </c:pt>
                <c:pt idx="417">
                  <c:v>39681</c:v>
                </c:pt>
                <c:pt idx="418">
                  <c:v>39682</c:v>
                </c:pt>
                <c:pt idx="419">
                  <c:v>39683</c:v>
                </c:pt>
                <c:pt idx="420">
                  <c:v>39684</c:v>
                </c:pt>
                <c:pt idx="421">
                  <c:v>39685</c:v>
                </c:pt>
                <c:pt idx="422">
                  <c:v>39686</c:v>
                </c:pt>
                <c:pt idx="423">
                  <c:v>39687</c:v>
                </c:pt>
                <c:pt idx="424">
                  <c:v>39688</c:v>
                </c:pt>
                <c:pt idx="425">
                  <c:v>39689</c:v>
                </c:pt>
                <c:pt idx="426">
                  <c:v>39690</c:v>
                </c:pt>
                <c:pt idx="427">
                  <c:v>39691</c:v>
                </c:pt>
                <c:pt idx="428">
                  <c:v>39692</c:v>
                </c:pt>
                <c:pt idx="429">
                  <c:v>39693</c:v>
                </c:pt>
                <c:pt idx="430">
                  <c:v>39694</c:v>
                </c:pt>
                <c:pt idx="431">
                  <c:v>39695</c:v>
                </c:pt>
                <c:pt idx="432">
                  <c:v>39696</c:v>
                </c:pt>
                <c:pt idx="433">
                  <c:v>39697</c:v>
                </c:pt>
                <c:pt idx="434">
                  <c:v>39698</c:v>
                </c:pt>
                <c:pt idx="435">
                  <c:v>39699</c:v>
                </c:pt>
                <c:pt idx="436">
                  <c:v>39700</c:v>
                </c:pt>
                <c:pt idx="437">
                  <c:v>39701</c:v>
                </c:pt>
                <c:pt idx="438">
                  <c:v>39702</c:v>
                </c:pt>
                <c:pt idx="439">
                  <c:v>39703</c:v>
                </c:pt>
                <c:pt idx="440">
                  <c:v>39704</c:v>
                </c:pt>
                <c:pt idx="441">
                  <c:v>39705</c:v>
                </c:pt>
                <c:pt idx="442">
                  <c:v>39706</c:v>
                </c:pt>
                <c:pt idx="443">
                  <c:v>39707</c:v>
                </c:pt>
                <c:pt idx="444">
                  <c:v>39708</c:v>
                </c:pt>
                <c:pt idx="445">
                  <c:v>39709</c:v>
                </c:pt>
                <c:pt idx="446">
                  <c:v>39710</c:v>
                </c:pt>
                <c:pt idx="447">
                  <c:v>39711</c:v>
                </c:pt>
                <c:pt idx="448">
                  <c:v>39712</c:v>
                </c:pt>
                <c:pt idx="449">
                  <c:v>39713</c:v>
                </c:pt>
                <c:pt idx="450">
                  <c:v>39714</c:v>
                </c:pt>
                <c:pt idx="451">
                  <c:v>39715</c:v>
                </c:pt>
                <c:pt idx="452">
                  <c:v>39716</c:v>
                </c:pt>
                <c:pt idx="453">
                  <c:v>39717</c:v>
                </c:pt>
                <c:pt idx="454">
                  <c:v>39718</c:v>
                </c:pt>
                <c:pt idx="455">
                  <c:v>39719</c:v>
                </c:pt>
                <c:pt idx="456">
                  <c:v>39720</c:v>
                </c:pt>
                <c:pt idx="457">
                  <c:v>39721</c:v>
                </c:pt>
                <c:pt idx="458">
                  <c:v>39722</c:v>
                </c:pt>
                <c:pt idx="459">
                  <c:v>39723</c:v>
                </c:pt>
                <c:pt idx="460">
                  <c:v>39724</c:v>
                </c:pt>
                <c:pt idx="461">
                  <c:v>39725</c:v>
                </c:pt>
                <c:pt idx="462">
                  <c:v>39726</c:v>
                </c:pt>
                <c:pt idx="463">
                  <c:v>39727</c:v>
                </c:pt>
                <c:pt idx="464">
                  <c:v>39728</c:v>
                </c:pt>
                <c:pt idx="465">
                  <c:v>39729</c:v>
                </c:pt>
                <c:pt idx="466">
                  <c:v>39730</c:v>
                </c:pt>
                <c:pt idx="467">
                  <c:v>39731</c:v>
                </c:pt>
                <c:pt idx="468">
                  <c:v>39732</c:v>
                </c:pt>
                <c:pt idx="469">
                  <c:v>39733</c:v>
                </c:pt>
                <c:pt idx="470">
                  <c:v>39734</c:v>
                </c:pt>
                <c:pt idx="471">
                  <c:v>39735</c:v>
                </c:pt>
                <c:pt idx="472">
                  <c:v>39736</c:v>
                </c:pt>
                <c:pt idx="473">
                  <c:v>39737</c:v>
                </c:pt>
                <c:pt idx="474">
                  <c:v>39738</c:v>
                </c:pt>
                <c:pt idx="475">
                  <c:v>39739</c:v>
                </c:pt>
                <c:pt idx="476">
                  <c:v>39740</c:v>
                </c:pt>
                <c:pt idx="477">
                  <c:v>39741</c:v>
                </c:pt>
                <c:pt idx="478">
                  <c:v>39742</c:v>
                </c:pt>
                <c:pt idx="479">
                  <c:v>39743</c:v>
                </c:pt>
                <c:pt idx="480">
                  <c:v>39744</c:v>
                </c:pt>
                <c:pt idx="481">
                  <c:v>39745</c:v>
                </c:pt>
                <c:pt idx="482">
                  <c:v>39746</c:v>
                </c:pt>
                <c:pt idx="483">
                  <c:v>39747</c:v>
                </c:pt>
                <c:pt idx="484">
                  <c:v>39748</c:v>
                </c:pt>
                <c:pt idx="485">
                  <c:v>39749</c:v>
                </c:pt>
                <c:pt idx="486">
                  <c:v>39750</c:v>
                </c:pt>
                <c:pt idx="487">
                  <c:v>39751</c:v>
                </c:pt>
                <c:pt idx="488">
                  <c:v>39752</c:v>
                </c:pt>
                <c:pt idx="489">
                  <c:v>39753</c:v>
                </c:pt>
                <c:pt idx="490">
                  <c:v>39754</c:v>
                </c:pt>
                <c:pt idx="491">
                  <c:v>39755</c:v>
                </c:pt>
                <c:pt idx="492">
                  <c:v>39756</c:v>
                </c:pt>
                <c:pt idx="493">
                  <c:v>39757</c:v>
                </c:pt>
                <c:pt idx="494">
                  <c:v>39758</c:v>
                </c:pt>
                <c:pt idx="495">
                  <c:v>39759</c:v>
                </c:pt>
                <c:pt idx="496">
                  <c:v>39760</c:v>
                </c:pt>
                <c:pt idx="497">
                  <c:v>39761</c:v>
                </c:pt>
                <c:pt idx="498">
                  <c:v>39762</c:v>
                </c:pt>
                <c:pt idx="499">
                  <c:v>39763</c:v>
                </c:pt>
                <c:pt idx="500">
                  <c:v>39764</c:v>
                </c:pt>
                <c:pt idx="501">
                  <c:v>39765</c:v>
                </c:pt>
                <c:pt idx="502">
                  <c:v>39766</c:v>
                </c:pt>
                <c:pt idx="503">
                  <c:v>39767</c:v>
                </c:pt>
                <c:pt idx="504">
                  <c:v>39768</c:v>
                </c:pt>
                <c:pt idx="505">
                  <c:v>39769</c:v>
                </c:pt>
                <c:pt idx="506">
                  <c:v>39770</c:v>
                </c:pt>
                <c:pt idx="507">
                  <c:v>39771</c:v>
                </c:pt>
                <c:pt idx="508">
                  <c:v>39772</c:v>
                </c:pt>
                <c:pt idx="509">
                  <c:v>39773</c:v>
                </c:pt>
                <c:pt idx="510">
                  <c:v>39774</c:v>
                </c:pt>
                <c:pt idx="511">
                  <c:v>39775</c:v>
                </c:pt>
                <c:pt idx="512">
                  <c:v>39776</c:v>
                </c:pt>
                <c:pt idx="513">
                  <c:v>39777</c:v>
                </c:pt>
                <c:pt idx="514">
                  <c:v>39778</c:v>
                </c:pt>
                <c:pt idx="515">
                  <c:v>39779</c:v>
                </c:pt>
                <c:pt idx="516">
                  <c:v>39780</c:v>
                </c:pt>
                <c:pt idx="517">
                  <c:v>39781</c:v>
                </c:pt>
                <c:pt idx="518">
                  <c:v>39782</c:v>
                </c:pt>
                <c:pt idx="519">
                  <c:v>39783</c:v>
                </c:pt>
                <c:pt idx="520">
                  <c:v>39784</c:v>
                </c:pt>
                <c:pt idx="521">
                  <c:v>39785</c:v>
                </c:pt>
                <c:pt idx="522">
                  <c:v>39786</c:v>
                </c:pt>
                <c:pt idx="523">
                  <c:v>39787</c:v>
                </c:pt>
                <c:pt idx="524">
                  <c:v>39788</c:v>
                </c:pt>
                <c:pt idx="525">
                  <c:v>39789</c:v>
                </c:pt>
                <c:pt idx="526">
                  <c:v>39790</c:v>
                </c:pt>
                <c:pt idx="527">
                  <c:v>39791</c:v>
                </c:pt>
                <c:pt idx="528">
                  <c:v>39792</c:v>
                </c:pt>
                <c:pt idx="529">
                  <c:v>39793</c:v>
                </c:pt>
                <c:pt idx="530">
                  <c:v>39794</c:v>
                </c:pt>
                <c:pt idx="531">
                  <c:v>39795</c:v>
                </c:pt>
                <c:pt idx="532">
                  <c:v>39796</c:v>
                </c:pt>
                <c:pt idx="533">
                  <c:v>39797</c:v>
                </c:pt>
                <c:pt idx="534">
                  <c:v>39798</c:v>
                </c:pt>
                <c:pt idx="535">
                  <c:v>39799</c:v>
                </c:pt>
                <c:pt idx="536">
                  <c:v>39800</c:v>
                </c:pt>
                <c:pt idx="537">
                  <c:v>39801</c:v>
                </c:pt>
                <c:pt idx="538">
                  <c:v>39802</c:v>
                </c:pt>
                <c:pt idx="539">
                  <c:v>39803</c:v>
                </c:pt>
                <c:pt idx="540">
                  <c:v>39804</c:v>
                </c:pt>
                <c:pt idx="541">
                  <c:v>39805</c:v>
                </c:pt>
                <c:pt idx="542">
                  <c:v>39806</c:v>
                </c:pt>
                <c:pt idx="543">
                  <c:v>39807</c:v>
                </c:pt>
                <c:pt idx="544">
                  <c:v>39808</c:v>
                </c:pt>
                <c:pt idx="545">
                  <c:v>39809</c:v>
                </c:pt>
                <c:pt idx="546">
                  <c:v>39810</c:v>
                </c:pt>
                <c:pt idx="547">
                  <c:v>39811</c:v>
                </c:pt>
                <c:pt idx="548">
                  <c:v>39812</c:v>
                </c:pt>
                <c:pt idx="549">
                  <c:v>39813</c:v>
                </c:pt>
                <c:pt idx="550">
                  <c:v>39814</c:v>
                </c:pt>
                <c:pt idx="551">
                  <c:v>39815</c:v>
                </c:pt>
                <c:pt idx="552">
                  <c:v>39816</c:v>
                </c:pt>
                <c:pt idx="553">
                  <c:v>39817</c:v>
                </c:pt>
                <c:pt idx="554">
                  <c:v>39818</c:v>
                </c:pt>
                <c:pt idx="555">
                  <c:v>39819</c:v>
                </c:pt>
                <c:pt idx="556">
                  <c:v>39820</c:v>
                </c:pt>
                <c:pt idx="557">
                  <c:v>39821</c:v>
                </c:pt>
                <c:pt idx="558">
                  <c:v>39822</c:v>
                </c:pt>
                <c:pt idx="559">
                  <c:v>39823</c:v>
                </c:pt>
                <c:pt idx="560">
                  <c:v>39824</c:v>
                </c:pt>
                <c:pt idx="561">
                  <c:v>39825</c:v>
                </c:pt>
                <c:pt idx="562">
                  <c:v>39826</c:v>
                </c:pt>
                <c:pt idx="563">
                  <c:v>39827</c:v>
                </c:pt>
                <c:pt idx="564">
                  <c:v>39828</c:v>
                </c:pt>
                <c:pt idx="565">
                  <c:v>39829</c:v>
                </c:pt>
                <c:pt idx="566">
                  <c:v>39830</c:v>
                </c:pt>
                <c:pt idx="567">
                  <c:v>39831</c:v>
                </c:pt>
                <c:pt idx="568">
                  <c:v>39832</c:v>
                </c:pt>
                <c:pt idx="569">
                  <c:v>39833</c:v>
                </c:pt>
                <c:pt idx="570">
                  <c:v>39834</c:v>
                </c:pt>
                <c:pt idx="571">
                  <c:v>39835</c:v>
                </c:pt>
                <c:pt idx="572">
                  <c:v>39836</c:v>
                </c:pt>
                <c:pt idx="573">
                  <c:v>39837</c:v>
                </c:pt>
                <c:pt idx="574">
                  <c:v>39838</c:v>
                </c:pt>
                <c:pt idx="575">
                  <c:v>39839</c:v>
                </c:pt>
                <c:pt idx="576">
                  <c:v>39840</c:v>
                </c:pt>
                <c:pt idx="577">
                  <c:v>39841</c:v>
                </c:pt>
                <c:pt idx="578">
                  <c:v>39842</c:v>
                </c:pt>
                <c:pt idx="579">
                  <c:v>39843</c:v>
                </c:pt>
                <c:pt idx="580">
                  <c:v>39844</c:v>
                </c:pt>
                <c:pt idx="581">
                  <c:v>39845</c:v>
                </c:pt>
                <c:pt idx="582">
                  <c:v>39846</c:v>
                </c:pt>
                <c:pt idx="583">
                  <c:v>39847</c:v>
                </c:pt>
                <c:pt idx="584">
                  <c:v>39848</c:v>
                </c:pt>
                <c:pt idx="585">
                  <c:v>39849</c:v>
                </c:pt>
                <c:pt idx="586">
                  <c:v>39850</c:v>
                </c:pt>
                <c:pt idx="587">
                  <c:v>39851</c:v>
                </c:pt>
                <c:pt idx="588">
                  <c:v>39852</c:v>
                </c:pt>
                <c:pt idx="589">
                  <c:v>39853</c:v>
                </c:pt>
                <c:pt idx="590">
                  <c:v>39854</c:v>
                </c:pt>
                <c:pt idx="591">
                  <c:v>39855</c:v>
                </c:pt>
                <c:pt idx="592">
                  <c:v>39856</c:v>
                </c:pt>
                <c:pt idx="593">
                  <c:v>39857</c:v>
                </c:pt>
                <c:pt idx="594">
                  <c:v>39858</c:v>
                </c:pt>
                <c:pt idx="595">
                  <c:v>39859</c:v>
                </c:pt>
                <c:pt idx="596">
                  <c:v>39860</c:v>
                </c:pt>
                <c:pt idx="597">
                  <c:v>39861</c:v>
                </c:pt>
                <c:pt idx="598">
                  <c:v>39862</c:v>
                </c:pt>
                <c:pt idx="599">
                  <c:v>39863</c:v>
                </c:pt>
                <c:pt idx="600">
                  <c:v>39864</c:v>
                </c:pt>
                <c:pt idx="601">
                  <c:v>39865</c:v>
                </c:pt>
                <c:pt idx="602">
                  <c:v>39866</c:v>
                </c:pt>
                <c:pt idx="603">
                  <c:v>39867</c:v>
                </c:pt>
                <c:pt idx="604">
                  <c:v>39868</c:v>
                </c:pt>
                <c:pt idx="605">
                  <c:v>39869</c:v>
                </c:pt>
                <c:pt idx="606">
                  <c:v>39870</c:v>
                </c:pt>
                <c:pt idx="607">
                  <c:v>39871</c:v>
                </c:pt>
                <c:pt idx="608">
                  <c:v>39872</c:v>
                </c:pt>
                <c:pt idx="609">
                  <c:v>39873</c:v>
                </c:pt>
                <c:pt idx="610">
                  <c:v>39874</c:v>
                </c:pt>
                <c:pt idx="611">
                  <c:v>39875</c:v>
                </c:pt>
                <c:pt idx="612">
                  <c:v>39876</c:v>
                </c:pt>
                <c:pt idx="613">
                  <c:v>39877</c:v>
                </c:pt>
                <c:pt idx="614">
                  <c:v>39878</c:v>
                </c:pt>
                <c:pt idx="615">
                  <c:v>39879</c:v>
                </c:pt>
                <c:pt idx="616">
                  <c:v>39880</c:v>
                </c:pt>
                <c:pt idx="617">
                  <c:v>39881</c:v>
                </c:pt>
                <c:pt idx="618">
                  <c:v>39882</c:v>
                </c:pt>
                <c:pt idx="619">
                  <c:v>39883</c:v>
                </c:pt>
                <c:pt idx="620">
                  <c:v>39884</c:v>
                </c:pt>
                <c:pt idx="621">
                  <c:v>39885</c:v>
                </c:pt>
                <c:pt idx="622">
                  <c:v>39886</c:v>
                </c:pt>
                <c:pt idx="623">
                  <c:v>39887</c:v>
                </c:pt>
                <c:pt idx="624">
                  <c:v>39888</c:v>
                </c:pt>
                <c:pt idx="625">
                  <c:v>39889</c:v>
                </c:pt>
                <c:pt idx="626">
                  <c:v>39890</c:v>
                </c:pt>
                <c:pt idx="627">
                  <c:v>39891</c:v>
                </c:pt>
                <c:pt idx="628">
                  <c:v>39892</c:v>
                </c:pt>
                <c:pt idx="629">
                  <c:v>39893</c:v>
                </c:pt>
                <c:pt idx="630">
                  <c:v>39894</c:v>
                </c:pt>
                <c:pt idx="631">
                  <c:v>39895</c:v>
                </c:pt>
                <c:pt idx="632">
                  <c:v>39896</c:v>
                </c:pt>
                <c:pt idx="633">
                  <c:v>39897</c:v>
                </c:pt>
                <c:pt idx="634">
                  <c:v>39898</c:v>
                </c:pt>
                <c:pt idx="635">
                  <c:v>39899</c:v>
                </c:pt>
                <c:pt idx="636">
                  <c:v>39900</c:v>
                </c:pt>
                <c:pt idx="637">
                  <c:v>39901</c:v>
                </c:pt>
                <c:pt idx="638">
                  <c:v>39902</c:v>
                </c:pt>
                <c:pt idx="639">
                  <c:v>39903</c:v>
                </c:pt>
                <c:pt idx="640">
                  <c:v>39904</c:v>
                </c:pt>
                <c:pt idx="641">
                  <c:v>39905</c:v>
                </c:pt>
                <c:pt idx="642">
                  <c:v>39906</c:v>
                </c:pt>
                <c:pt idx="643">
                  <c:v>39907</c:v>
                </c:pt>
                <c:pt idx="644">
                  <c:v>39908</c:v>
                </c:pt>
                <c:pt idx="645">
                  <c:v>39909</c:v>
                </c:pt>
                <c:pt idx="646">
                  <c:v>39910</c:v>
                </c:pt>
                <c:pt idx="647">
                  <c:v>39911</c:v>
                </c:pt>
                <c:pt idx="648">
                  <c:v>39912</c:v>
                </c:pt>
                <c:pt idx="649">
                  <c:v>39913</c:v>
                </c:pt>
                <c:pt idx="650">
                  <c:v>39914</c:v>
                </c:pt>
                <c:pt idx="651">
                  <c:v>39915</c:v>
                </c:pt>
                <c:pt idx="652">
                  <c:v>39916</c:v>
                </c:pt>
                <c:pt idx="653">
                  <c:v>39917</c:v>
                </c:pt>
                <c:pt idx="654">
                  <c:v>39918</c:v>
                </c:pt>
                <c:pt idx="655">
                  <c:v>39919</c:v>
                </c:pt>
                <c:pt idx="656">
                  <c:v>39920</c:v>
                </c:pt>
                <c:pt idx="657">
                  <c:v>39921</c:v>
                </c:pt>
                <c:pt idx="658">
                  <c:v>39922</c:v>
                </c:pt>
                <c:pt idx="659">
                  <c:v>39923</c:v>
                </c:pt>
                <c:pt idx="660">
                  <c:v>39924</c:v>
                </c:pt>
                <c:pt idx="661">
                  <c:v>39925</c:v>
                </c:pt>
                <c:pt idx="662">
                  <c:v>39926</c:v>
                </c:pt>
                <c:pt idx="663">
                  <c:v>39927</c:v>
                </c:pt>
                <c:pt idx="664">
                  <c:v>39928</c:v>
                </c:pt>
                <c:pt idx="665">
                  <c:v>39929</c:v>
                </c:pt>
                <c:pt idx="666">
                  <c:v>39930</c:v>
                </c:pt>
                <c:pt idx="667">
                  <c:v>39931</c:v>
                </c:pt>
                <c:pt idx="668">
                  <c:v>39932</c:v>
                </c:pt>
                <c:pt idx="669">
                  <c:v>39933</c:v>
                </c:pt>
                <c:pt idx="670">
                  <c:v>39934</c:v>
                </c:pt>
                <c:pt idx="671">
                  <c:v>39935</c:v>
                </c:pt>
                <c:pt idx="672">
                  <c:v>39936</c:v>
                </c:pt>
                <c:pt idx="673">
                  <c:v>39937</c:v>
                </c:pt>
                <c:pt idx="674">
                  <c:v>39938</c:v>
                </c:pt>
                <c:pt idx="675">
                  <c:v>39939</c:v>
                </c:pt>
                <c:pt idx="676">
                  <c:v>39940</c:v>
                </c:pt>
                <c:pt idx="677">
                  <c:v>39941</c:v>
                </c:pt>
                <c:pt idx="678">
                  <c:v>39942</c:v>
                </c:pt>
                <c:pt idx="679">
                  <c:v>39943</c:v>
                </c:pt>
                <c:pt idx="680">
                  <c:v>39944</c:v>
                </c:pt>
                <c:pt idx="681">
                  <c:v>39945</c:v>
                </c:pt>
                <c:pt idx="682">
                  <c:v>39946</c:v>
                </c:pt>
                <c:pt idx="683">
                  <c:v>39947</c:v>
                </c:pt>
                <c:pt idx="684">
                  <c:v>39948</c:v>
                </c:pt>
                <c:pt idx="685">
                  <c:v>39949</c:v>
                </c:pt>
                <c:pt idx="686">
                  <c:v>39950</c:v>
                </c:pt>
                <c:pt idx="687">
                  <c:v>39951</c:v>
                </c:pt>
                <c:pt idx="688">
                  <c:v>39952</c:v>
                </c:pt>
                <c:pt idx="689">
                  <c:v>39953</c:v>
                </c:pt>
                <c:pt idx="690">
                  <c:v>39954</c:v>
                </c:pt>
                <c:pt idx="691">
                  <c:v>39955</c:v>
                </c:pt>
                <c:pt idx="692">
                  <c:v>39956</c:v>
                </c:pt>
                <c:pt idx="693">
                  <c:v>39957</c:v>
                </c:pt>
                <c:pt idx="694">
                  <c:v>39958</c:v>
                </c:pt>
                <c:pt idx="695">
                  <c:v>39959</c:v>
                </c:pt>
                <c:pt idx="696">
                  <c:v>39960</c:v>
                </c:pt>
                <c:pt idx="697">
                  <c:v>39961</c:v>
                </c:pt>
                <c:pt idx="698">
                  <c:v>39962</c:v>
                </c:pt>
                <c:pt idx="699">
                  <c:v>39963</c:v>
                </c:pt>
                <c:pt idx="700">
                  <c:v>39964</c:v>
                </c:pt>
                <c:pt idx="701">
                  <c:v>39965</c:v>
                </c:pt>
                <c:pt idx="702">
                  <c:v>39966</c:v>
                </c:pt>
                <c:pt idx="703">
                  <c:v>39967</c:v>
                </c:pt>
                <c:pt idx="704">
                  <c:v>39968</c:v>
                </c:pt>
                <c:pt idx="705">
                  <c:v>39969</c:v>
                </c:pt>
                <c:pt idx="706">
                  <c:v>39970</c:v>
                </c:pt>
                <c:pt idx="707">
                  <c:v>39971</c:v>
                </c:pt>
                <c:pt idx="708">
                  <c:v>39972</c:v>
                </c:pt>
                <c:pt idx="709">
                  <c:v>39973</c:v>
                </c:pt>
                <c:pt idx="710">
                  <c:v>39974</c:v>
                </c:pt>
                <c:pt idx="711">
                  <c:v>39975</c:v>
                </c:pt>
                <c:pt idx="712">
                  <c:v>39976</c:v>
                </c:pt>
                <c:pt idx="713">
                  <c:v>39977</c:v>
                </c:pt>
                <c:pt idx="714">
                  <c:v>39978</c:v>
                </c:pt>
                <c:pt idx="715">
                  <c:v>39979</c:v>
                </c:pt>
                <c:pt idx="716">
                  <c:v>39980</c:v>
                </c:pt>
                <c:pt idx="717">
                  <c:v>39981</c:v>
                </c:pt>
                <c:pt idx="718">
                  <c:v>39982</c:v>
                </c:pt>
                <c:pt idx="719">
                  <c:v>39983</c:v>
                </c:pt>
                <c:pt idx="720">
                  <c:v>39984</c:v>
                </c:pt>
                <c:pt idx="721">
                  <c:v>39985</c:v>
                </c:pt>
                <c:pt idx="722">
                  <c:v>39986</c:v>
                </c:pt>
                <c:pt idx="723">
                  <c:v>39987</c:v>
                </c:pt>
                <c:pt idx="724">
                  <c:v>39988</c:v>
                </c:pt>
                <c:pt idx="725">
                  <c:v>39989</c:v>
                </c:pt>
                <c:pt idx="726">
                  <c:v>39990</c:v>
                </c:pt>
                <c:pt idx="727">
                  <c:v>39991</c:v>
                </c:pt>
                <c:pt idx="728">
                  <c:v>39992</c:v>
                </c:pt>
                <c:pt idx="729">
                  <c:v>39993</c:v>
                </c:pt>
                <c:pt idx="730">
                  <c:v>39994</c:v>
                </c:pt>
                <c:pt idx="731">
                  <c:v>39995</c:v>
                </c:pt>
                <c:pt idx="732">
                  <c:v>39996</c:v>
                </c:pt>
                <c:pt idx="733">
                  <c:v>39997</c:v>
                </c:pt>
                <c:pt idx="734">
                  <c:v>39998</c:v>
                </c:pt>
                <c:pt idx="735">
                  <c:v>39999</c:v>
                </c:pt>
                <c:pt idx="736">
                  <c:v>40000</c:v>
                </c:pt>
                <c:pt idx="737">
                  <c:v>40001</c:v>
                </c:pt>
                <c:pt idx="738">
                  <c:v>40002</c:v>
                </c:pt>
                <c:pt idx="739">
                  <c:v>40003</c:v>
                </c:pt>
                <c:pt idx="740">
                  <c:v>40004</c:v>
                </c:pt>
                <c:pt idx="741">
                  <c:v>40005</c:v>
                </c:pt>
                <c:pt idx="742">
                  <c:v>40006</c:v>
                </c:pt>
                <c:pt idx="743">
                  <c:v>40007</c:v>
                </c:pt>
                <c:pt idx="744">
                  <c:v>40008</c:v>
                </c:pt>
                <c:pt idx="745">
                  <c:v>40009</c:v>
                </c:pt>
                <c:pt idx="746">
                  <c:v>40010</c:v>
                </c:pt>
                <c:pt idx="747">
                  <c:v>40011</c:v>
                </c:pt>
                <c:pt idx="748">
                  <c:v>40012</c:v>
                </c:pt>
                <c:pt idx="749">
                  <c:v>40013</c:v>
                </c:pt>
                <c:pt idx="750">
                  <c:v>40014</c:v>
                </c:pt>
                <c:pt idx="751">
                  <c:v>40015</c:v>
                </c:pt>
                <c:pt idx="752">
                  <c:v>40016</c:v>
                </c:pt>
                <c:pt idx="753">
                  <c:v>40017</c:v>
                </c:pt>
                <c:pt idx="754">
                  <c:v>40018</c:v>
                </c:pt>
                <c:pt idx="755">
                  <c:v>40019</c:v>
                </c:pt>
                <c:pt idx="756">
                  <c:v>40020</c:v>
                </c:pt>
                <c:pt idx="757">
                  <c:v>40021</c:v>
                </c:pt>
                <c:pt idx="758">
                  <c:v>40022</c:v>
                </c:pt>
                <c:pt idx="759">
                  <c:v>40023</c:v>
                </c:pt>
                <c:pt idx="760">
                  <c:v>40024</c:v>
                </c:pt>
                <c:pt idx="761">
                  <c:v>40025</c:v>
                </c:pt>
                <c:pt idx="762">
                  <c:v>40026</c:v>
                </c:pt>
                <c:pt idx="763">
                  <c:v>40027</c:v>
                </c:pt>
                <c:pt idx="764">
                  <c:v>40028</c:v>
                </c:pt>
                <c:pt idx="765">
                  <c:v>40029</c:v>
                </c:pt>
                <c:pt idx="766">
                  <c:v>40030</c:v>
                </c:pt>
                <c:pt idx="767">
                  <c:v>40031</c:v>
                </c:pt>
                <c:pt idx="768">
                  <c:v>40032</c:v>
                </c:pt>
                <c:pt idx="769">
                  <c:v>40033</c:v>
                </c:pt>
                <c:pt idx="770">
                  <c:v>40034</c:v>
                </c:pt>
                <c:pt idx="771">
                  <c:v>40035</c:v>
                </c:pt>
                <c:pt idx="772">
                  <c:v>40036</c:v>
                </c:pt>
                <c:pt idx="773">
                  <c:v>40037</c:v>
                </c:pt>
                <c:pt idx="774">
                  <c:v>40038</c:v>
                </c:pt>
                <c:pt idx="775">
                  <c:v>40039</c:v>
                </c:pt>
                <c:pt idx="776">
                  <c:v>40040</c:v>
                </c:pt>
                <c:pt idx="777">
                  <c:v>40041</c:v>
                </c:pt>
                <c:pt idx="778">
                  <c:v>40042</c:v>
                </c:pt>
                <c:pt idx="779">
                  <c:v>40043</c:v>
                </c:pt>
                <c:pt idx="780">
                  <c:v>40044</c:v>
                </c:pt>
                <c:pt idx="781">
                  <c:v>40045</c:v>
                </c:pt>
                <c:pt idx="782">
                  <c:v>40046</c:v>
                </c:pt>
                <c:pt idx="783">
                  <c:v>40047</c:v>
                </c:pt>
                <c:pt idx="784">
                  <c:v>40048</c:v>
                </c:pt>
                <c:pt idx="785">
                  <c:v>40049</c:v>
                </c:pt>
                <c:pt idx="786">
                  <c:v>40050</c:v>
                </c:pt>
                <c:pt idx="787">
                  <c:v>40051</c:v>
                </c:pt>
                <c:pt idx="788">
                  <c:v>40052</c:v>
                </c:pt>
                <c:pt idx="789">
                  <c:v>40053</c:v>
                </c:pt>
                <c:pt idx="790">
                  <c:v>40054</c:v>
                </c:pt>
                <c:pt idx="791">
                  <c:v>40055</c:v>
                </c:pt>
                <c:pt idx="792">
                  <c:v>40056</c:v>
                </c:pt>
                <c:pt idx="793">
                  <c:v>40057</c:v>
                </c:pt>
                <c:pt idx="794">
                  <c:v>40058</c:v>
                </c:pt>
                <c:pt idx="795">
                  <c:v>40059</c:v>
                </c:pt>
                <c:pt idx="796">
                  <c:v>40060</c:v>
                </c:pt>
                <c:pt idx="797">
                  <c:v>40061</c:v>
                </c:pt>
              </c:numCache>
            </c:numRef>
          </c:xVal>
          <c:yVal>
            <c:numRef>
              <c:f>meteoric!$S$43:$S$840</c:f>
              <c:numCache>
                <c:formatCode>General</c:formatCode>
                <c:ptCount val="798"/>
                <c:pt idx="0">
                  <c:v>729.99880000000053</c:v>
                </c:pt>
                <c:pt idx="1">
                  <c:v>729.34449999999947</c:v>
                </c:pt>
                <c:pt idx="2">
                  <c:v>728.57680000000005</c:v>
                </c:pt>
                <c:pt idx="3">
                  <c:v>728.29780000000005</c:v>
                </c:pt>
                <c:pt idx="4">
                  <c:v>728.73759999999947</c:v>
                </c:pt>
                <c:pt idx="5">
                  <c:v>728.56819999999948</c:v>
                </c:pt>
                <c:pt idx="6">
                  <c:v>727.51080000000002</c:v>
                </c:pt>
                <c:pt idx="7">
                  <c:v>727.71830000000102</c:v>
                </c:pt>
                <c:pt idx="8">
                  <c:v>728.74630000000002</c:v>
                </c:pt>
                <c:pt idx="9">
                  <c:v>729.19290000000001</c:v>
                </c:pt>
                <c:pt idx="10">
                  <c:v>728.11069999999938</c:v>
                </c:pt>
                <c:pt idx="11">
                  <c:v>728.58429999999998</c:v>
                </c:pt>
                <c:pt idx="12">
                  <c:v>728.65109999999947</c:v>
                </c:pt>
                <c:pt idx="13">
                  <c:v>727.73950000000002</c:v>
                </c:pt>
                <c:pt idx="14">
                  <c:v>727.64609999999948</c:v>
                </c:pt>
                <c:pt idx="15">
                  <c:v>727.95199999999886</c:v>
                </c:pt>
                <c:pt idx="16">
                  <c:v>728.02840000000003</c:v>
                </c:pt>
                <c:pt idx="17">
                  <c:v>727.441499999999</c:v>
                </c:pt>
                <c:pt idx="18">
                  <c:v>726.22559999999999</c:v>
                </c:pt>
                <c:pt idx="19">
                  <c:v>726.14019999999948</c:v>
                </c:pt>
                <c:pt idx="20">
                  <c:v>727.34279999999899</c:v>
                </c:pt>
                <c:pt idx="21">
                  <c:v>727.22699999999998</c:v>
                </c:pt>
                <c:pt idx="22">
                  <c:v>727.18460000000005</c:v>
                </c:pt>
                <c:pt idx="23">
                  <c:v>727.0095</c:v>
                </c:pt>
                <c:pt idx="24">
                  <c:v>727.93019999999899</c:v>
                </c:pt>
                <c:pt idx="25">
                  <c:v>728.21510000000001</c:v>
                </c:pt>
                <c:pt idx="26">
                  <c:v>727.05909999999949</c:v>
                </c:pt>
                <c:pt idx="27">
                  <c:v>727.01080000000002</c:v>
                </c:pt>
                <c:pt idx="28">
                  <c:v>727.33669999999825</c:v>
                </c:pt>
                <c:pt idx="29">
                  <c:v>726.5258</c:v>
                </c:pt>
                <c:pt idx="30">
                  <c:v>726.27810000000102</c:v>
                </c:pt>
                <c:pt idx="32">
                  <c:v>727.19259999999997</c:v>
                </c:pt>
                <c:pt idx="33">
                  <c:v>727.47180000000003</c:v>
                </c:pt>
                <c:pt idx="34">
                  <c:v>727.33330000000001</c:v>
                </c:pt>
                <c:pt idx="35">
                  <c:v>726.38679999999999</c:v>
                </c:pt>
                <c:pt idx="36">
                  <c:v>725.49980000000005</c:v>
                </c:pt>
                <c:pt idx="37">
                  <c:v>725.65229999999849</c:v>
                </c:pt>
                <c:pt idx="38">
                  <c:v>725.935599999999</c:v>
                </c:pt>
                <c:pt idx="39">
                  <c:v>726.27719999999999</c:v>
                </c:pt>
                <c:pt idx="40">
                  <c:v>726.33509999999899</c:v>
                </c:pt>
                <c:pt idx="41">
                  <c:v>727.41149999999948</c:v>
                </c:pt>
                <c:pt idx="42">
                  <c:v>728.02440000000001</c:v>
                </c:pt>
                <c:pt idx="43">
                  <c:v>726.58840000000055</c:v>
                </c:pt>
                <c:pt idx="44">
                  <c:v>726.04059999999947</c:v>
                </c:pt>
                <c:pt idx="45">
                  <c:v>726.42289999999946</c:v>
                </c:pt>
                <c:pt idx="46">
                  <c:v>727.19970000000114</c:v>
                </c:pt>
                <c:pt idx="47">
                  <c:v>726.05079999999998</c:v>
                </c:pt>
                <c:pt idx="48">
                  <c:v>725.11519999999996</c:v>
                </c:pt>
                <c:pt idx="49">
                  <c:v>726.13350000000003</c:v>
                </c:pt>
                <c:pt idx="50">
                  <c:v>725.58680000000004</c:v>
                </c:pt>
                <c:pt idx="51">
                  <c:v>725.85269999999821</c:v>
                </c:pt>
                <c:pt idx="52">
                  <c:v>727.16380000000004</c:v>
                </c:pt>
                <c:pt idx="53">
                  <c:v>726.572</c:v>
                </c:pt>
                <c:pt idx="54">
                  <c:v>725.55729999999846</c:v>
                </c:pt>
                <c:pt idx="55">
                  <c:v>725.29169999999999</c:v>
                </c:pt>
                <c:pt idx="56">
                  <c:v>725.91189999999949</c:v>
                </c:pt>
                <c:pt idx="57">
                  <c:v>726.83169999999836</c:v>
                </c:pt>
                <c:pt idx="58">
                  <c:v>726.25570000000005</c:v>
                </c:pt>
                <c:pt idx="59">
                  <c:v>726.46439999999996</c:v>
                </c:pt>
                <c:pt idx="60">
                  <c:v>726.35049999999899</c:v>
                </c:pt>
                <c:pt idx="61">
                  <c:v>727.15</c:v>
                </c:pt>
                <c:pt idx="62">
                  <c:v>727.62099999999998</c:v>
                </c:pt>
                <c:pt idx="63">
                  <c:v>727.70940000000053</c:v>
                </c:pt>
                <c:pt idx="64">
                  <c:v>727.22870000000114</c:v>
                </c:pt>
                <c:pt idx="65">
                  <c:v>726.23209999999949</c:v>
                </c:pt>
                <c:pt idx="66">
                  <c:v>726.57510000000002</c:v>
                </c:pt>
                <c:pt idx="67">
                  <c:v>727.5684</c:v>
                </c:pt>
                <c:pt idx="68">
                  <c:v>727.31679999999949</c:v>
                </c:pt>
                <c:pt idx="69">
                  <c:v>726.87729999999885</c:v>
                </c:pt>
                <c:pt idx="70">
                  <c:v>726.91390000000001</c:v>
                </c:pt>
                <c:pt idx="71">
                  <c:v>726.91769999999849</c:v>
                </c:pt>
                <c:pt idx="72">
                  <c:v>727.1096</c:v>
                </c:pt>
                <c:pt idx="73">
                  <c:v>727.4624999999985</c:v>
                </c:pt>
                <c:pt idx="74">
                  <c:v>726.55739999999946</c:v>
                </c:pt>
                <c:pt idx="75">
                  <c:v>725.61630000000002</c:v>
                </c:pt>
                <c:pt idx="76">
                  <c:v>725.56419999999946</c:v>
                </c:pt>
                <c:pt idx="78">
                  <c:v>725.3338</c:v>
                </c:pt>
                <c:pt idx="79">
                  <c:v>724.75699999999949</c:v>
                </c:pt>
                <c:pt idx="80">
                  <c:v>724.96959999999899</c:v>
                </c:pt>
                <c:pt idx="81">
                  <c:v>725.56119999999885</c:v>
                </c:pt>
                <c:pt idx="82">
                  <c:v>726.18900000000053</c:v>
                </c:pt>
                <c:pt idx="83">
                  <c:v>726.34509999999887</c:v>
                </c:pt>
                <c:pt idx="84">
                  <c:v>725.43870000000004</c:v>
                </c:pt>
                <c:pt idx="85">
                  <c:v>724.75709999999947</c:v>
                </c:pt>
                <c:pt idx="86">
                  <c:v>725.76719999999887</c:v>
                </c:pt>
                <c:pt idx="87">
                  <c:v>726.39070000000004</c:v>
                </c:pt>
                <c:pt idx="88">
                  <c:v>726.80880000000002</c:v>
                </c:pt>
                <c:pt idx="89">
                  <c:v>726.28810000000055</c:v>
                </c:pt>
                <c:pt idx="90">
                  <c:v>725.96469999999886</c:v>
                </c:pt>
                <c:pt idx="91">
                  <c:v>725.65530000000001</c:v>
                </c:pt>
                <c:pt idx="92">
                  <c:v>725.53</c:v>
                </c:pt>
                <c:pt idx="93">
                  <c:v>726.62300000000005</c:v>
                </c:pt>
                <c:pt idx="94">
                  <c:v>726.06709999999862</c:v>
                </c:pt>
                <c:pt idx="95">
                  <c:v>724.60910000000001</c:v>
                </c:pt>
                <c:pt idx="96">
                  <c:v>723.84499999999946</c:v>
                </c:pt>
                <c:pt idx="97">
                  <c:v>723.57460000000003</c:v>
                </c:pt>
                <c:pt idx="98">
                  <c:v>723.36979999999949</c:v>
                </c:pt>
                <c:pt idx="99">
                  <c:v>723.67860000000053</c:v>
                </c:pt>
                <c:pt idx="100">
                  <c:v>724.65289999999948</c:v>
                </c:pt>
                <c:pt idx="101">
                  <c:v>724.90059999999949</c:v>
                </c:pt>
                <c:pt idx="102">
                  <c:v>724.37070000000051</c:v>
                </c:pt>
                <c:pt idx="103">
                  <c:v>724.34609999999861</c:v>
                </c:pt>
                <c:pt idx="104">
                  <c:v>724.69449999999995</c:v>
                </c:pt>
                <c:pt idx="105">
                  <c:v>724.65509999999949</c:v>
                </c:pt>
                <c:pt idx="106">
                  <c:v>725.42570000000001</c:v>
                </c:pt>
                <c:pt idx="107">
                  <c:v>726.18230000000005</c:v>
                </c:pt>
                <c:pt idx="108">
                  <c:v>726.39109999999948</c:v>
                </c:pt>
                <c:pt idx="109">
                  <c:v>725.94229999999834</c:v>
                </c:pt>
                <c:pt idx="110">
                  <c:v>726.13919999999996</c:v>
                </c:pt>
                <c:pt idx="111">
                  <c:v>726.45859999999948</c:v>
                </c:pt>
                <c:pt idx="112">
                  <c:v>726.52249999999947</c:v>
                </c:pt>
                <c:pt idx="113">
                  <c:v>725.68129999999996</c:v>
                </c:pt>
                <c:pt idx="114">
                  <c:v>724.99189999999999</c:v>
                </c:pt>
                <c:pt idx="115">
                  <c:v>723.97559999999999</c:v>
                </c:pt>
                <c:pt idx="116">
                  <c:v>721.65049999999997</c:v>
                </c:pt>
                <c:pt idx="117">
                  <c:v>721.53530000000001</c:v>
                </c:pt>
                <c:pt idx="118">
                  <c:v>723.01739999999938</c:v>
                </c:pt>
                <c:pt idx="119">
                  <c:v>723.72249999999997</c:v>
                </c:pt>
                <c:pt idx="120">
                  <c:v>724.83139999999946</c:v>
                </c:pt>
                <c:pt idx="121">
                  <c:v>725.28350000000114</c:v>
                </c:pt>
                <c:pt idx="122">
                  <c:v>725.34069999999849</c:v>
                </c:pt>
                <c:pt idx="123">
                  <c:v>724.59640000000002</c:v>
                </c:pt>
                <c:pt idx="124">
                  <c:v>724.90470000000005</c:v>
                </c:pt>
                <c:pt idx="125">
                  <c:v>725.48490000000004</c:v>
                </c:pt>
                <c:pt idx="126">
                  <c:v>724.14919999999938</c:v>
                </c:pt>
                <c:pt idx="127">
                  <c:v>723.22260000000006</c:v>
                </c:pt>
                <c:pt idx="128">
                  <c:v>723.47889999999995</c:v>
                </c:pt>
                <c:pt idx="129">
                  <c:v>723.62619999999947</c:v>
                </c:pt>
                <c:pt idx="130">
                  <c:v>723.58330000000115</c:v>
                </c:pt>
                <c:pt idx="131">
                  <c:v>724.27229999999997</c:v>
                </c:pt>
                <c:pt idx="132">
                  <c:v>724.86089999999899</c:v>
                </c:pt>
                <c:pt idx="133">
                  <c:v>725.91519999999946</c:v>
                </c:pt>
                <c:pt idx="134">
                  <c:v>726.38259999999946</c:v>
                </c:pt>
                <c:pt idx="135">
                  <c:v>725.25930000000005</c:v>
                </c:pt>
                <c:pt idx="136">
                  <c:v>724.42689999999948</c:v>
                </c:pt>
                <c:pt idx="137">
                  <c:v>724.57380000000114</c:v>
                </c:pt>
                <c:pt idx="138">
                  <c:v>724.62689999999998</c:v>
                </c:pt>
                <c:pt idx="139">
                  <c:v>726.14769999999885</c:v>
                </c:pt>
                <c:pt idx="140">
                  <c:v>726.82069999999885</c:v>
                </c:pt>
                <c:pt idx="141">
                  <c:v>725.87709999999947</c:v>
                </c:pt>
                <c:pt idx="142">
                  <c:v>725.29060000000004</c:v>
                </c:pt>
                <c:pt idx="143">
                  <c:v>727.05930000000001</c:v>
                </c:pt>
                <c:pt idx="144">
                  <c:v>728.05209999999886</c:v>
                </c:pt>
                <c:pt idx="145">
                  <c:v>727.20429999999999</c:v>
                </c:pt>
                <c:pt idx="146">
                  <c:v>727.74090000000001</c:v>
                </c:pt>
                <c:pt idx="147">
                  <c:v>728.08920000000001</c:v>
                </c:pt>
                <c:pt idx="148">
                  <c:v>728.41390000000001</c:v>
                </c:pt>
                <c:pt idx="149">
                  <c:v>728.1567</c:v>
                </c:pt>
                <c:pt idx="150">
                  <c:v>727.05430000000001</c:v>
                </c:pt>
                <c:pt idx="151">
                  <c:v>726.11860000000001</c:v>
                </c:pt>
                <c:pt idx="152">
                  <c:v>725.47559999999999</c:v>
                </c:pt>
                <c:pt idx="153">
                  <c:v>725.17400000000055</c:v>
                </c:pt>
                <c:pt idx="154">
                  <c:v>726.55849999999998</c:v>
                </c:pt>
                <c:pt idx="155">
                  <c:v>726.39400000000001</c:v>
                </c:pt>
                <c:pt idx="156">
                  <c:v>724.93399999999997</c:v>
                </c:pt>
                <c:pt idx="158">
                  <c:v>728.54209999999887</c:v>
                </c:pt>
                <c:pt idx="159">
                  <c:v>729.30349999999999</c:v>
                </c:pt>
                <c:pt idx="160">
                  <c:v>727.58330000000115</c:v>
                </c:pt>
                <c:pt idx="161">
                  <c:v>726.98789999999997</c:v>
                </c:pt>
                <c:pt idx="162">
                  <c:v>724.53579999999999</c:v>
                </c:pt>
                <c:pt idx="163">
                  <c:v>723.60429999999997</c:v>
                </c:pt>
                <c:pt idx="164">
                  <c:v>726.65759999999887</c:v>
                </c:pt>
                <c:pt idx="165">
                  <c:v>727.7636</c:v>
                </c:pt>
                <c:pt idx="166">
                  <c:v>727.98580000000004</c:v>
                </c:pt>
                <c:pt idx="167">
                  <c:v>727.7328</c:v>
                </c:pt>
                <c:pt idx="168">
                  <c:v>727.08399999999995</c:v>
                </c:pt>
                <c:pt idx="169">
                  <c:v>727.13159999999948</c:v>
                </c:pt>
                <c:pt idx="170">
                  <c:v>727.84259999999836</c:v>
                </c:pt>
                <c:pt idx="171">
                  <c:v>727.40259999999887</c:v>
                </c:pt>
                <c:pt idx="172">
                  <c:v>726.16709999999887</c:v>
                </c:pt>
                <c:pt idx="173">
                  <c:v>726.03409999999997</c:v>
                </c:pt>
                <c:pt idx="174">
                  <c:v>726.01789999999949</c:v>
                </c:pt>
                <c:pt idx="175">
                  <c:v>726.49259999999947</c:v>
                </c:pt>
                <c:pt idx="176">
                  <c:v>726.40359999999998</c:v>
                </c:pt>
                <c:pt idx="177">
                  <c:v>726.45539999999949</c:v>
                </c:pt>
                <c:pt idx="178">
                  <c:v>726.27500000000055</c:v>
                </c:pt>
                <c:pt idx="179">
                  <c:v>727.24749999999949</c:v>
                </c:pt>
                <c:pt idx="180">
                  <c:v>728.09029999999996</c:v>
                </c:pt>
                <c:pt idx="181">
                  <c:v>728.00969999999938</c:v>
                </c:pt>
                <c:pt idx="182">
                  <c:v>727.67680000000053</c:v>
                </c:pt>
                <c:pt idx="183">
                  <c:v>728.33909999999946</c:v>
                </c:pt>
                <c:pt idx="184">
                  <c:v>728.60069999999996</c:v>
                </c:pt>
                <c:pt idx="185">
                  <c:v>727.80399999999997</c:v>
                </c:pt>
                <c:pt idx="186">
                  <c:v>728.86859999999899</c:v>
                </c:pt>
                <c:pt idx="187">
                  <c:v>729.69629999999938</c:v>
                </c:pt>
                <c:pt idx="188">
                  <c:v>729.1404</c:v>
                </c:pt>
                <c:pt idx="189">
                  <c:v>728.55970000000002</c:v>
                </c:pt>
                <c:pt idx="190">
                  <c:v>728.1866</c:v>
                </c:pt>
                <c:pt idx="191">
                  <c:v>726.73789999999997</c:v>
                </c:pt>
                <c:pt idx="192">
                  <c:v>725.19280000000003</c:v>
                </c:pt>
                <c:pt idx="193">
                  <c:v>724.89319999999998</c:v>
                </c:pt>
                <c:pt idx="194">
                  <c:v>725.27900000000102</c:v>
                </c:pt>
                <c:pt idx="195">
                  <c:v>726.07680000000005</c:v>
                </c:pt>
                <c:pt idx="196">
                  <c:v>726.5231</c:v>
                </c:pt>
                <c:pt idx="197">
                  <c:v>726.97829999999999</c:v>
                </c:pt>
                <c:pt idx="198">
                  <c:v>726.52759999999887</c:v>
                </c:pt>
                <c:pt idx="199">
                  <c:v>726.79450000000054</c:v>
                </c:pt>
                <c:pt idx="200">
                  <c:v>728.06370000000004</c:v>
                </c:pt>
                <c:pt idx="201">
                  <c:v>729.02619999999899</c:v>
                </c:pt>
                <c:pt idx="202">
                  <c:v>728.68740000000003</c:v>
                </c:pt>
                <c:pt idx="203">
                  <c:v>728.32899999999938</c:v>
                </c:pt>
                <c:pt idx="204">
                  <c:v>729.30849999999998</c:v>
                </c:pt>
                <c:pt idx="205">
                  <c:v>728.58630000000005</c:v>
                </c:pt>
                <c:pt idx="206">
                  <c:v>727.89789999999948</c:v>
                </c:pt>
                <c:pt idx="207">
                  <c:v>728.0625999999985</c:v>
                </c:pt>
                <c:pt idx="208">
                  <c:v>728.26580000000001</c:v>
                </c:pt>
                <c:pt idx="209">
                  <c:v>727.78000000000054</c:v>
                </c:pt>
                <c:pt idx="210">
                  <c:v>726.76400000000001</c:v>
                </c:pt>
                <c:pt idx="211">
                  <c:v>725.4239</c:v>
                </c:pt>
                <c:pt idx="212">
                  <c:v>726.58470000000102</c:v>
                </c:pt>
                <c:pt idx="213">
                  <c:v>727.62659999999948</c:v>
                </c:pt>
                <c:pt idx="214">
                  <c:v>727.20860000000005</c:v>
                </c:pt>
                <c:pt idx="215">
                  <c:v>726.16909999999996</c:v>
                </c:pt>
                <c:pt idx="216">
                  <c:v>727.41340000000002</c:v>
                </c:pt>
                <c:pt idx="217">
                  <c:v>728.86609999999837</c:v>
                </c:pt>
                <c:pt idx="218">
                  <c:v>729.51329999999996</c:v>
                </c:pt>
                <c:pt idx="219">
                  <c:v>729.70890000000054</c:v>
                </c:pt>
                <c:pt idx="220">
                  <c:v>729.24980000000005</c:v>
                </c:pt>
                <c:pt idx="221">
                  <c:v>728.95309999999949</c:v>
                </c:pt>
                <c:pt idx="222">
                  <c:v>728.65179999999998</c:v>
                </c:pt>
                <c:pt idx="223">
                  <c:v>728.2491</c:v>
                </c:pt>
                <c:pt idx="224">
                  <c:v>727.86069999999825</c:v>
                </c:pt>
                <c:pt idx="225">
                  <c:v>727.89319999999998</c:v>
                </c:pt>
                <c:pt idx="226">
                  <c:v>728.38259999999946</c:v>
                </c:pt>
                <c:pt idx="227">
                  <c:v>728.21249999999998</c:v>
                </c:pt>
                <c:pt idx="228">
                  <c:v>729.50570000000005</c:v>
                </c:pt>
                <c:pt idx="229">
                  <c:v>729.03759999999886</c:v>
                </c:pt>
                <c:pt idx="230">
                  <c:v>727.25649999999996</c:v>
                </c:pt>
                <c:pt idx="231">
                  <c:v>727.28390000000115</c:v>
                </c:pt>
                <c:pt idx="232">
                  <c:v>729.05939999999998</c:v>
                </c:pt>
                <c:pt idx="233">
                  <c:v>730.23659999999938</c:v>
                </c:pt>
                <c:pt idx="234">
                  <c:v>729.553</c:v>
                </c:pt>
                <c:pt idx="235">
                  <c:v>729.34529999999825</c:v>
                </c:pt>
                <c:pt idx="236">
                  <c:v>729.50070000000005</c:v>
                </c:pt>
                <c:pt idx="237">
                  <c:v>729.8886</c:v>
                </c:pt>
                <c:pt idx="238">
                  <c:v>729.12480000000005</c:v>
                </c:pt>
                <c:pt idx="239">
                  <c:v>728.01440000000002</c:v>
                </c:pt>
                <c:pt idx="240">
                  <c:v>727.68859999999995</c:v>
                </c:pt>
                <c:pt idx="241">
                  <c:v>727.93939999999998</c:v>
                </c:pt>
                <c:pt idx="242">
                  <c:v>729.24380000000053</c:v>
                </c:pt>
                <c:pt idx="243">
                  <c:v>729.7242</c:v>
                </c:pt>
                <c:pt idx="244">
                  <c:v>728.6069</c:v>
                </c:pt>
                <c:pt idx="245">
                  <c:v>727.81519999999887</c:v>
                </c:pt>
                <c:pt idx="246">
                  <c:v>728.21340000000055</c:v>
                </c:pt>
                <c:pt idx="247">
                  <c:v>728.29190000000051</c:v>
                </c:pt>
                <c:pt idx="248">
                  <c:v>728.10050000000001</c:v>
                </c:pt>
                <c:pt idx="249">
                  <c:v>727.76659999999947</c:v>
                </c:pt>
                <c:pt idx="250">
                  <c:v>728.16319999999996</c:v>
                </c:pt>
                <c:pt idx="251">
                  <c:v>728.91739999999947</c:v>
                </c:pt>
                <c:pt idx="252">
                  <c:v>728.45219999999836</c:v>
                </c:pt>
                <c:pt idx="253">
                  <c:v>728.50900000000001</c:v>
                </c:pt>
                <c:pt idx="254">
                  <c:v>727.82609999999886</c:v>
                </c:pt>
                <c:pt idx="255">
                  <c:v>727.60130000000004</c:v>
                </c:pt>
                <c:pt idx="256">
                  <c:v>727.81979999999999</c:v>
                </c:pt>
                <c:pt idx="257">
                  <c:v>727.45259999999837</c:v>
                </c:pt>
                <c:pt idx="258">
                  <c:v>727.70060000000001</c:v>
                </c:pt>
                <c:pt idx="259">
                  <c:v>727.88279999999997</c:v>
                </c:pt>
                <c:pt idx="260">
                  <c:v>728.34119999999837</c:v>
                </c:pt>
                <c:pt idx="261">
                  <c:v>728.3605999999985</c:v>
                </c:pt>
                <c:pt idx="262">
                  <c:v>728.25380000000052</c:v>
                </c:pt>
                <c:pt idx="263">
                  <c:v>727.88310000000001</c:v>
                </c:pt>
                <c:pt idx="264">
                  <c:v>727.88059999999996</c:v>
                </c:pt>
                <c:pt idx="265">
                  <c:v>727.47</c:v>
                </c:pt>
                <c:pt idx="266">
                  <c:v>727.31119999999885</c:v>
                </c:pt>
                <c:pt idx="267">
                  <c:v>727.912499999999</c:v>
                </c:pt>
                <c:pt idx="268">
                  <c:v>728.42459999999949</c:v>
                </c:pt>
                <c:pt idx="269">
                  <c:v>728.31659999999886</c:v>
                </c:pt>
                <c:pt idx="270">
                  <c:v>726.85609999999849</c:v>
                </c:pt>
                <c:pt idx="271">
                  <c:v>726.50909999999999</c:v>
                </c:pt>
                <c:pt idx="272">
                  <c:v>726.8673999999985</c:v>
                </c:pt>
                <c:pt idx="273">
                  <c:v>726.97480000000053</c:v>
                </c:pt>
                <c:pt idx="274">
                  <c:v>727.27450000000101</c:v>
                </c:pt>
                <c:pt idx="275">
                  <c:v>728.04330000000004</c:v>
                </c:pt>
                <c:pt idx="276">
                  <c:v>728.40890000000002</c:v>
                </c:pt>
                <c:pt idx="277">
                  <c:v>728.9384</c:v>
                </c:pt>
                <c:pt idx="278">
                  <c:v>729.2269</c:v>
                </c:pt>
                <c:pt idx="279">
                  <c:v>729.20609999999999</c:v>
                </c:pt>
                <c:pt idx="280">
                  <c:v>728.29990000000055</c:v>
                </c:pt>
                <c:pt idx="281">
                  <c:v>726.70529999999997</c:v>
                </c:pt>
                <c:pt idx="282">
                  <c:v>726.04399999999998</c:v>
                </c:pt>
                <c:pt idx="283">
                  <c:v>726.10910000000001</c:v>
                </c:pt>
                <c:pt idx="284">
                  <c:v>725.70150000000001</c:v>
                </c:pt>
                <c:pt idx="285">
                  <c:v>725.82099999999946</c:v>
                </c:pt>
                <c:pt idx="286">
                  <c:v>726.78279999999995</c:v>
                </c:pt>
                <c:pt idx="287">
                  <c:v>727.19910000000004</c:v>
                </c:pt>
                <c:pt idx="288">
                  <c:v>727.02219999999886</c:v>
                </c:pt>
                <c:pt idx="289">
                  <c:v>726.71249999999998</c:v>
                </c:pt>
                <c:pt idx="290">
                  <c:v>726.47469999999998</c:v>
                </c:pt>
                <c:pt idx="291">
                  <c:v>727.54399999999998</c:v>
                </c:pt>
                <c:pt idx="292">
                  <c:v>727.49599999999998</c:v>
                </c:pt>
                <c:pt idx="293">
                  <c:v>726.67240000000004</c:v>
                </c:pt>
                <c:pt idx="294">
                  <c:v>725.6816</c:v>
                </c:pt>
                <c:pt idx="295">
                  <c:v>725.21630000000005</c:v>
                </c:pt>
                <c:pt idx="296">
                  <c:v>724.85079999999948</c:v>
                </c:pt>
                <c:pt idx="297">
                  <c:v>724.44479999999999</c:v>
                </c:pt>
                <c:pt idx="298">
                  <c:v>724.35119999999836</c:v>
                </c:pt>
                <c:pt idx="299">
                  <c:v>724.78680000000054</c:v>
                </c:pt>
                <c:pt idx="300">
                  <c:v>725.61019999999996</c:v>
                </c:pt>
                <c:pt idx="301">
                  <c:v>726.21330000000114</c:v>
                </c:pt>
                <c:pt idx="302">
                  <c:v>727.04349999999999</c:v>
                </c:pt>
                <c:pt idx="303">
                  <c:v>726.64419999999996</c:v>
                </c:pt>
                <c:pt idx="304">
                  <c:v>725.61590000000001</c:v>
                </c:pt>
                <c:pt idx="305">
                  <c:v>724.75699999999949</c:v>
                </c:pt>
                <c:pt idx="306">
                  <c:v>724.58830000000114</c:v>
                </c:pt>
                <c:pt idx="307">
                  <c:v>724.99329999999998</c:v>
                </c:pt>
                <c:pt idx="308">
                  <c:v>726.47810000000004</c:v>
                </c:pt>
                <c:pt idx="309">
                  <c:v>727.03219999999885</c:v>
                </c:pt>
                <c:pt idx="310">
                  <c:v>726.62599999999998</c:v>
                </c:pt>
                <c:pt idx="311">
                  <c:v>726.48789999999997</c:v>
                </c:pt>
                <c:pt idx="312">
                  <c:v>726.976</c:v>
                </c:pt>
                <c:pt idx="313">
                  <c:v>727.47299999999996</c:v>
                </c:pt>
                <c:pt idx="314">
                  <c:v>727.34079999999949</c:v>
                </c:pt>
                <c:pt idx="315">
                  <c:v>727.02699999999948</c:v>
                </c:pt>
                <c:pt idx="316">
                  <c:v>727.16340000000002</c:v>
                </c:pt>
                <c:pt idx="317">
                  <c:v>727.07490000000053</c:v>
                </c:pt>
                <c:pt idx="318">
                  <c:v>725.98500000000001</c:v>
                </c:pt>
                <c:pt idx="319">
                  <c:v>726.4470999999985</c:v>
                </c:pt>
                <c:pt idx="320">
                  <c:v>726.95719999999835</c:v>
                </c:pt>
                <c:pt idx="321">
                  <c:v>726.89289999999949</c:v>
                </c:pt>
                <c:pt idx="322">
                  <c:v>727.14719999999886</c:v>
                </c:pt>
                <c:pt idx="323">
                  <c:v>727.80949999999996</c:v>
                </c:pt>
                <c:pt idx="324">
                  <c:v>727.31019999999887</c:v>
                </c:pt>
                <c:pt idx="325">
                  <c:v>726.40219999999886</c:v>
                </c:pt>
                <c:pt idx="326">
                  <c:v>726.47109999999998</c:v>
                </c:pt>
                <c:pt idx="327">
                  <c:v>726.73429999999996</c:v>
                </c:pt>
                <c:pt idx="328">
                  <c:v>725.72739999999999</c:v>
                </c:pt>
                <c:pt idx="329">
                  <c:v>724.80659999999887</c:v>
                </c:pt>
                <c:pt idx="330">
                  <c:v>724.66359999999997</c:v>
                </c:pt>
                <c:pt idx="331">
                  <c:v>725.88409999999999</c:v>
                </c:pt>
                <c:pt idx="332">
                  <c:v>726.83699999999885</c:v>
                </c:pt>
                <c:pt idx="333">
                  <c:v>727.70429999999999</c:v>
                </c:pt>
                <c:pt idx="334">
                  <c:v>727.62719999999899</c:v>
                </c:pt>
                <c:pt idx="335">
                  <c:v>727.32979999999998</c:v>
                </c:pt>
                <c:pt idx="336">
                  <c:v>727.55840000000001</c:v>
                </c:pt>
                <c:pt idx="337">
                  <c:v>726.92149999999947</c:v>
                </c:pt>
                <c:pt idx="338">
                  <c:v>726.64219999999887</c:v>
                </c:pt>
                <c:pt idx="339">
                  <c:v>726.863599999999</c:v>
                </c:pt>
                <c:pt idx="340">
                  <c:v>727.75630000000001</c:v>
                </c:pt>
                <c:pt idx="341">
                  <c:v>727.87180000000001</c:v>
                </c:pt>
                <c:pt idx="342">
                  <c:v>727.40749999999946</c:v>
                </c:pt>
                <c:pt idx="343">
                  <c:v>726.94159999999886</c:v>
                </c:pt>
                <c:pt idx="344">
                  <c:v>727.01609999999948</c:v>
                </c:pt>
                <c:pt idx="345">
                  <c:v>726.97880000000055</c:v>
                </c:pt>
                <c:pt idx="346">
                  <c:v>726.37729999999885</c:v>
                </c:pt>
                <c:pt idx="347">
                  <c:v>726.8202999999985</c:v>
                </c:pt>
                <c:pt idx="348">
                  <c:v>726.45370000000003</c:v>
                </c:pt>
                <c:pt idx="349">
                  <c:v>725.77000000000055</c:v>
                </c:pt>
                <c:pt idx="350">
                  <c:v>726.44409999999948</c:v>
                </c:pt>
                <c:pt idx="351">
                  <c:v>728.26289999999949</c:v>
                </c:pt>
                <c:pt idx="352">
                  <c:v>728.32109999999886</c:v>
                </c:pt>
                <c:pt idx="353">
                  <c:v>727.26440000000002</c:v>
                </c:pt>
                <c:pt idx="354">
                  <c:v>727.55149999999946</c:v>
                </c:pt>
                <c:pt idx="355">
                  <c:v>728.06370000000004</c:v>
                </c:pt>
                <c:pt idx="356">
                  <c:v>728.39259999999899</c:v>
                </c:pt>
                <c:pt idx="357">
                  <c:v>727.68780000000004</c:v>
                </c:pt>
                <c:pt idx="358">
                  <c:v>728.63219999999899</c:v>
                </c:pt>
                <c:pt idx="359">
                  <c:v>729.68550000000005</c:v>
                </c:pt>
                <c:pt idx="360">
                  <c:v>729.41919999999948</c:v>
                </c:pt>
                <c:pt idx="361">
                  <c:v>728.06399999999996</c:v>
                </c:pt>
                <c:pt idx="362">
                  <c:v>728.27040000000102</c:v>
                </c:pt>
                <c:pt idx="363">
                  <c:v>729.15519999999947</c:v>
                </c:pt>
                <c:pt idx="364">
                  <c:v>729.64719999999886</c:v>
                </c:pt>
                <c:pt idx="365">
                  <c:v>729.02749999999946</c:v>
                </c:pt>
                <c:pt idx="366">
                  <c:v>727.94519999999886</c:v>
                </c:pt>
                <c:pt idx="367">
                  <c:v>727.91189999999949</c:v>
                </c:pt>
                <c:pt idx="368">
                  <c:v>728.32199999999887</c:v>
                </c:pt>
                <c:pt idx="369">
                  <c:v>728.27229999999997</c:v>
                </c:pt>
                <c:pt idx="370">
                  <c:v>727.51369999999997</c:v>
                </c:pt>
                <c:pt idx="371">
                  <c:v>728.11759999999947</c:v>
                </c:pt>
                <c:pt idx="372">
                  <c:v>728.3270999999985</c:v>
                </c:pt>
                <c:pt idx="373">
                  <c:v>727.39729999999849</c:v>
                </c:pt>
                <c:pt idx="374">
                  <c:v>727.27110000000005</c:v>
                </c:pt>
                <c:pt idx="375">
                  <c:v>728.34639999999899</c:v>
                </c:pt>
                <c:pt idx="376">
                  <c:v>729.19090000000051</c:v>
                </c:pt>
                <c:pt idx="377">
                  <c:v>728.88239999999996</c:v>
                </c:pt>
                <c:pt idx="378">
                  <c:v>727.341399999999</c:v>
                </c:pt>
                <c:pt idx="379">
                  <c:v>727.09109999999998</c:v>
                </c:pt>
                <c:pt idx="380">
                  <c:v>727.70159999999998</c:v>
                </c:pt>
                <c:pt idx="381">
                  <c:v>727.99189999999999</c:v>
                </c:pt>
                <c:pt idx="382">
                  <c:v>727.18460000000005</c:v>
                </c:pt>
                <c:pt idx="383">
                  <c:v>727.34689999999887</c:v>
                </c:pt>
                <c:pt idx="384">
                  <c:v>727.95999999999947</c:v>
                </c:pt>
                <c:pt idx="385">
                  <c:v>728.3845</c:v>
                </c:pt>
                <c:pt idx="386">
                  <c:v>728.12890000000004</c:v>
                </c:pt>
                <c:pt idx="387">
                  <c:v>728.20540000000005</c:v>
                </c:pt>
                <c:pt idx="388">
                  <c:v>727.63430000000005</c:v>
                </c:pt>
                <c:pt idx="389">
                  <c:v>727.65480000000002</c:v>
                </c:pt>
                <c:pt idx="390">
                  <c:v>728.18589999999995</c:v>
                </c:pt>
                <c:pt idx="391">
                  <c:v>727.47219999999948</c:v>
                </c:pt>
                <c:pt idx="392">
                  <c:v>727.44189999999946</c:v>
                </c:pt>
                <c:pt idx="393">
                  <c:v>728.15909999999997</c:v>
                </c:pt>
                <c:pt idx="394">
                  <c:v>728.53800000000001</c:v>
                </c:pt>
                <c:pt idx="395">
                  <c:v>727.37009999999998</c:v>
                </c:pt>
                <c:pt idx="396">
                  <c:v>726.26779999999997</c:v>
                </c:pt>
                <c:pt idx="397">
                  <c:v>726.37959999999998</c:v>
                </c:pt>
                <c:pt idx="398">
                  <c:v>726.77290000000005</c:v>
                </c:pt>
                <c:pt idx="399">
                  <c:v>727.06880000000001</c:v>
                </c:pt>
                <c:pt idx="400">
                  <c:v>726.70989999999995</c:v>
                </c:pt>
                <c:pt idx="401">
                  <c:v>726.55939999999998</c:v>
                </c:pt>
                <c:pt idx="402">
                  <c:v>726.99270000000001</c:v>
                </c:pt>
                <c:pt idx="403">
                  <c:v>726.78300000000115</c:v>
                </c:pt>
                <c:pt idx="404">
                  <c:v>726.07370000000139</c:v>
                </c:pt>
                <c:pt idx="405">
                  <c:v>726.68089999999995</c:v>
                </c:pt>
                <c:pt idx="406">
                  <c:v>727.57500000000005</c:v>
                </c:pt>
                <c:pt idx="407">
                  <c:v>727.16380000000004</c:v>
                </c:pt>
                <c:pt idx="408">
                  <c:v>726.32919999999899</c:v>
                </c:pt>
                <c:pt idx="409">
                  <c:v>726.13490000000002</c:v>
                </c:pt>
                <c:pt idx="410">
                  <c:v>725.30689999999947</c:v>
                </c:pt>
                <c:pt idx="411">
                  <c:v>725.426999999999</c:v>
                </c:pt>
                <c:pt idx="412">
                  <c:v>725.76940000000002</c:v>
                </c:pt>
                <c:pt idx="413">
                  <c:v>725.30599999999947</c:v>
                </c:pt>
                <c:pt idx="414">
                  <c:v>725.65859999999998</c:v>
                </c:pt>
                <c:pt idx="415">
                  <c:v>726.26639999999998</c:v>
                </c:pt>
                <c:pt idx="416">
                  <c:v>726.10759999999948</c:v>
                </c:pt>
                <c:pt idx="417">
                  <c:v>725.78129999999999</c:v>
                </c:pt>
                <c:pt idx="418">
                  <c:v>725.82739999999899</c:v>
                </c:pt>
                <c:pt idx="419">
                  <c:v>725.6019</c:v>
                </c:pt>
                <c:pt idx="420">
                  <c:v>725.11209999999949</c:v>
                </c:pt>
                <c:pt idx="421">
                  <c:v>724.84229999999798</c:v>
                </c:pt>
                <c:pt idx="422">
                  <c:v>724.42989999999998</c:v>
                </c:pt>
                <c:pt idx="423">
                  <c:v>723.75149999999996</c:v>
                </c:pt>
                <c:pt idx="424">
                  <c:v>722.5367</c:v>
                </c:pt>
                <c:pt idx="425">
                  <c:v>722.27440000000115</c:v>
                </c:pt>
                <c:pt idx="426">
                  <c:v>722.20650000000001</c:v>
                </c:pt>
                <c:pt idx="427">
                  <c:v>723.13440000000003</c:v>
                </c:pt>
                <c:pt idx="428">
                  <c:v>722.49880000000053</c:v>
                </c:pt>
                <c:pt idx="429">
                  <c:v>721.50800000000004</c:v>
                </c:pt>
                <c:pt idx="430">
                  <c:v>721.17240000000004</c:v>
                </c:pt>
                <c:pt idx="431">
                  <c:v>723.3845</c:v>
                </c:pt>
                <c:pt idx="432">
                  <c:v>725.53459999999939</c:v>
                </c:pt>
                <c:pt idx="433">
                  <c:v>724.96529999999836</c:v>
                </c:pt>
                <c:pt idx="434">
                  <c:v>725.14609999999948</c:v>
                </c:pt>
                <c:pt idx="435">
                  <c:v>725.67650000000003</c:v>
                </c:pt>
                <c:pt idx="436">
                  <c:v>726.87440000000004</c:v>
                </c:pt>
                <c:pt idx="437">
                  <c:v>727.21799999999996</c:v>
                </c:pt>
                <c:pt idx="438">
                  <c:v>726.37840000000051</c:v>
                </c:pt>
                <c:pt idx="439">
                  <c:v>725.7242</c:v>
                </c:pt>
                <c:pt idx="440">
                  <c:v>725.52619999999899</c:v>
                </c:pt>
                <c:pt idx="441">
                  <c:v>725.45609999999886</c:v>
                </c:pt>
                <c:pt idx="442">
                  <c:v>725.63440000000003</c:v>
                </c:pt>
                <c:pt idx="443">
                  <c:v>726.01759999999899</c:v>
                </c:pt>
                <c:pt idx="444">
                  <c:v>725.99040000000002</c:v>
                </c:pt>
                <c:pt idx="445">
                  <c:v>725.45859999999948</c:v>
                </c:pt>
                <c:pt idx="446">
                  <c:v>724.92689999999948</c:v>
                </c:pt>
                <c:pt idx="447">
                  <c:v>724.72919999999999</c:v>
                </c:pt>
                <c:pt idx="448">
                  <c:v>724.70119999999997</c:v>
                </c:pt>
                <c:pt idx="449">
                  <c:v>725.34219999999812</c:v>
                </c:pt>
                <c:pt idx="450">
                  <c:v>724.20830000000115</c:v>
                </c:pt>
                <c:pt idx="451">
                  <c:v>722.79100000000005</c:v>
                </c:pt>
                <c:pt idx="452">
                  <c:v>723.4</c:v>
                </c:pt>
                <c:pt idx="453">
                  <c:v>725.24149999999997</c:v>
                </c:pt>
                <c:pt idx="454">
                  <c:v>725.56019999999887</c:v>
                </c:pt>
                <c:pt idx="455">
                  <c:v>725.55359999999996</c:v>
                </c:pt>
                <c:pt idx="456">
                  <c:v>725.84059999999886</c:v>
                </c:pt>
                <c:pt idx="457">
                  <c:v>726.19590000000005</c:v>
                </c:pt>
                <c:pt idx="458">
                  <c:v>725.63209999999947</c:v>
                </c:pt>
                <c:pt idx="459">
                  <c:v>725.40470000000005</c:v>
                </c:pt>
                <c:pt idx="460">
                  <c:v>725.90609999999947</c:v>
                </c:pt>
                <c:pt idx="461">
                  <c:v>725.64170000000001</c:v>
                </c:pt>
                <c:pt idx="462">
                  <c:v>724.86709999999812</c:v>
                </c:pt>
                <c:pt idx="463">
                  <c:v>724.355899999999</c:v>
                </c:pt>
                <c:pt idx="464">
                  <c:v>724.83359999999948</c:v>
                </c:pt>
                <c:pt idx="465">
                  <c:v>725.45370000000003</c:v>
                </c:pt>
                <c:pt idx="466">
                  <c:v>724.72439999999995</c:v>
                </c:pt>
                <c:pt idx="467">
                  <c:v>724.04349999999999</c:v>
                </c:pt>
                <c:pt idx="468">
                  <c:v>723.76689999999996</c:v>
                </c:pt>
                <c:pt idx="469">
                  <c:v>724.46019999999885</c:v>
                </c:pt>
                <c:pt idx="470">
                  <c:v>723.72</c:v>
                </c:pt>
                <c:pt idx="471">
                  <c:v>722.09349999999995</c:v>
                </c:pt>
                <c:pt idx="472">
                  <c:v>721.3614999999985</c:v>
                </c:pt>
                <c:pt idx="473">
                  <c:v>723.70320000000004</c:v>
                </c:pt>
                <c:pt idx="474">
                  <c:v>726.50559999999996</c:v>
                </c:pt>
                <c:pt idx="475">
                  <c:v>726.26459999999997</c:v>
                </c:pt>
                <c:pt idx="476">
                  <c:v>726.36809999999946</c:v>
                </c:pt>
                <c:pt idx="477">
                  <c:v>727.1508</c:v>
                </c:pt>
                <c:pt idx="478">
                  <c:v>726.95999999999947</c:v>
                </c:pt>
                <c:pt idx="479">
                  <c:v>726.47630000000004</c:v>
                </c:pt>
                <c:pt idx="480">
                  <c:v>726.36379999999997</c:v>
                </c:pt>
                <c:pt idx="481">
                  <c:v>726.25919999999996</c:v>
                </c:pt>
                <c:pt idx="482">
                  <c:v>726.00070000000005</c:v>
                </c:pt>
                <c:pt idx="483">
                  <c:v>725.82870000000003</c:v>
                </c:pt>
                <c:pt idx="484">
                  <c:v>726.17750000000001</c:v>
                </c:pt>
                <c:pt idx="485">
                  <c:v>726.21429999999998</c:v>
                </c:pt>
                <c:pt idx="486">
                  <c:v>726.71529999999996</c:v>
                </c:pt>
                <c:pt idx="487">
                  <c:v>727.22919999999999</c:v>
                </c:pt>
                <c:pt idx="488">
                  <c:v>726.52189999999996</c:v>
                </c:pt>
                <c:pt idx="489">
                  <c:v>725.29740000000004</c:v>
                </c:pt>
                <c:pt idx="490">
                  <c:v>725.52149999999949</c:v>
                </c:pt>
                <c:pt idx="491">
                  <c:v>726.19370000000151</c:v>
                </c:pt>
                <c:pt idx="492">
                  <c:v>725.56269999999824</c:v>
                </c:pt>
                <c:pt idx="493">
                  <c:v>725.29350000000102</c:v>
                </c:pt>
                <c:pt idx="494">
                  <c:v>725.11779999999999</c:v>
                </c:pt>
                <c:pt idx="499">
                  <c:v>724.38619999999946</c:v>
                </c:pt>
                <c:pt idx="500">
                  <c:v>723.99530000000004</c:v>
                </c:pt>
                <c:pt idx="501">
                  <c:v>724.03249999999946</c:v>
                </c:pt>
                <c:pt idx="502">
                  <c:v>724.4</c:v>
                </c:pt>
                <c:pt idx="521">
                  <c:v>726.96099999999899</c:v>
                </c:pt>
                <c:pt idx="522">
                  <c:v>726.59699999999998</c:v>
                </c:pt>
                <c:pt idx="523">
                  <c:v>726.82370000000003</c:v>
                </c:pt>
                <c:pt idx="524">
                  <c:v>727.24300000000005</c:v>
                </c:pt>
                <c:pt idx="525">
                  <c:v>727.4796</c:v>
                </c:pt>
                <c:pt idx="526">
                  <c:v>728.43189999999947</c:v>
                </c:pt>
                <c:pt idx="527">
                  <c:v>728.41690000000006</c:v>
                </c:pt>
                <c:pt idx="528">
                  <c:v>727.11990000000003</c:v>
                </c:pt>
                <c:pt idx="529">
                  <c:v>725.91119999999887</c:v>
                </c:pt>
                <c:pt idx="530">
                  <c:v>725.74680000000001</c:v>
                </c:pt>
                <c:pt idx="531">
                  <c:v>726.10310000000004</c:v>
                </c:pt>
                <c:pt idx="532">
                  <c:v>727.95079999999996</c:v>
                </c:pt>
                <c:pt idx="533">
                  <c:v>727.89649999999949</c:v>
                </c:pt>
                <c:pt idx="534">
                  <c:v>725.9135</c:v>
                </c:pt>
                <c:pt idx="535">
                  <c:v>725.21429999999998</c:v>
                </c:pt>
                <c:pt idx="536">
                  <c:v>726.00599999999997</c:v>
                </c:pt>
                <c:pt idx="537">
                  <c:v>725.94269999999835</c:v>
                </c:pt>
                <c:pt idx="538">
                  <c:v>725.32669999999837</c:v>
                </c:pt>
                <c:pt idx="539">
                  <c:v>726.06699999999887</c:v>
                </c:pt>
                <c:pt idx="540">
                  <c:v>727.82049999999947</c:v>
                </c:pt>
                <c:pt idx="541">
                  <c:v>729.68960000000004</c:v>
                </c:pt>
                <c:pt idx="542">
                  <c:v>729.68290000000002</c:v>
                </c:pt>
                <c:pt idx="543">
                  <c:v>728.96679999999947</c:v>
                </c:pt>
                <c:pt idx="544">
                  <c:v>728.68600000000004</c:v>
                </c:pt>
                <c:pt idx="545">
                  <c:v>728.3184</c:v>
                </c:pt>
                <c:pt idx="546">
                  <c:v>728.08330000000115</c:v>
                </c:pt>
                <c:pt idx="547">
                  <c:v>727.53589999999997</c:v>
                </c:pt>
                <c:pt idx="548">
                  <c:v>726.68219999999997</c:v>
                </c:pt>
                <c:pt idx="549">
                  <c:v>726.41409999999996</c:v>
                </c:pt>
                <c:pt idx="550">
                  <c:v>726.81149999999946</c:v>
                </c:pt>
                <c:pt idx="551">
                  <c:v>727.03059999999948</c:v>
                </c:pt>
                <c:pt idx="552">
                  <c:v>726.93789999999899</c:v>
                </c:pt>
                <c:pt idx="553">
                  <c:v>727.58690000000001</c:v>
                </c:pt>
                <c:pt idx="554">
                  <c:v>727.27960000000053</c:v>
                </c:pt>
                <c:pt idx="555">
                  <c:v>727.15259999999887</c:v>
                </c:pt>
                <c:pt idx="556">
                  <c:v>727.24369999999999</c:v>
                </c:pt>
                <c:pt idx="557">
                  <c:v>727.21119999999996</c:v>
                </c:pt>
                <c:pt idx="558">
                  <c:v>728.05619999999885</c:v>
                </c:pt>
                <c:pt idx="559">
                  <c:v>729.17440000000101</c:v>
                </c:pt>
                <c:pt idx="560">
                  <c:v>728.73230000000001</c:v>
                </c:pt>
                <c:pt idx="561">
                  <c:v>728.91049999999996</c:v>
                </c:pt>
                <c:pt idx="562">
                  <c:v>729.21730000000002</c:v>
                </c:pt>
                <c:pt idx="563">
                  <c:v>729.53530000000001</c:v>
                </c:pt>
                <c:pt idx="564">
                  <c:v>729.0385</c:v>
                </c:pt>
                <c:pt idx="565">
                  <c:v>727.72059999999999</c:v>
                </c:pt>
                <c:pt idx="566">
                  <c:v>727.08140000000003</c:v>
                </c:pt>
                <c:pt idx="567">
                  <c:v>727.60569999999996</c:v>
                </c:pt>
                <c:pt idx="568">
                  <c:v>727.12709999999947</c:v>
                </c:pt>
                <c:pt idx="569">
                  <c:v>726.95569999999861</c:v>
                </c:pt>
                <c:pt idx="570">
                  <c:v>727.18080000000054</c:v>
                </c:pt>
                <c:pt idx="571">
                  <c:v>727.77010000000053</c:v>
                </c:pt>
                <c:pt idx="572">
                  <c:v>727.83619999999837</c:v>
                </c:pt>
                <c:pt idx="573">
                  <c:v>727.24940000000004</c:v>
                </c:pt>
                <c:pt idx="574">
                  <c:v>727.38059999999996</c:v>
                </c:pt>
                <c:pt idx="575">
                  <c:v>728.75819999999999</c:v>
                </c:pt>
                <c:pt idx="576">
                  <c:v>729.20899999999995</c:v>
                </c:pt>
                <c:pt idx="579">
                  <c:v>727.06099999999947</c:v>
                </c:pt>
                <c:pt idx="580">
                  <c:v>727.03679999999997</c:v>
                </c:pt>
                <c:pt idx="581">
                  <c:v>727.85149999999885</c:v>
                </c:pt>
                <c:pt idx="583">
                  <c:v>727.28290000000004</c:v>
                </c:pt>
                <c:pt idx="631">
                  <c:v>725.83239999999887</c:v>
                </c:pt>
                <c:pt idx="635">
                  <c:v>727.21799999999996</c:v>
                </c:pt>
                <c:pt idx="653">
                  <c:v>728.26419999999996</c:v>
                </c:pt>
                <c:pt idx="743">
                  <c:v>727.44179999999949</c:v>
                </c:pt>
                <c:pt idx="768">
                  <c:v>728.63900000000001</c:v>
                </c:pt>
                <c:pt idx="797">
                  <c:v>727.19480000000055</c:v>
                </c:pt>
              </c:numCache>
            </c:numRef>
          </c:yVal>
          <c:smooth val="0"/>
        </c:ser>
        <c:dLbls>
          <c:showLegendKey val="0"/>
          <c:showVal val="0"/>
          <c:showCatName val="0"/>
          <c:showSerName val="0"/>
          <c:showPercent val="0"/>
          <c:showBubbleSize val="0"/>
        </c:dLbls>
        <c:axId val="93019136"/>
        <c:axId val="93025024"/>
      </c:scatterChart>
      <c:valAx>
        <c:axId val="93011328"/>
        <c:scaling>
          <c:orientation val="minMax"/>
          <c:max val="40086"/>
          <c:min val="39264"/>
        </c:scaling>
        <c:delete val="1"/>
        <c:axPos val="b"/>
        <c:numFmt formatCode="m/d/yyyy" sourceLinked="1"/>
        <c:majorTickMark val="out"/>
        <c:minorTickMark val="none"/>
        <c:tickLblPos val="none"/>
        <c:crossAx val="93017600"/>
        <c:crossesAt val="-40"/>
        <c:crossBetween val="midCat"/>
      </c:valAx>
      <c:valAx>
        <c:axId val="93017600"/>
        <c:scaling>
          <c:orientation val="minMax"/>
          <c:min val="-40"/>
        </c:scaling>
        <c:delete val="0"/>
        <c:axPos val="l"/>
        <c:numFmt formatCode="General" sourceLinked="1"/>
        <c:majorTickMark val="out"/>
        <c:minorTickMark val="none"/>
        <c:tickLblPos val="nextTo"/>
        <c:spPr>
          <a:ln w="3175">
            <a:solidFill>
              <a:srgbClr val="000000"/>
            </a:solidFill>
            <a:prstDash val="solid"/>
          </a:ln>
        </c:spPr>
        <c:txPr>
          <a:bodyPr rot="0" vert="horz"/>
          <a:lstStyle/>
          <a:p>
            <a:pPr>
              <a:defRPr sz="1400"/>
            </a:pPr>
            <a:endParaRPr lang="en-US"/>
          </a:p>
        </c:txPr>
        <c:crossAx val="93011328"/>
        <c:crosses val="autoZero"/>
        <c:crossBetween val="midCat"/>
      </c:valAx>
      <c:valAx>
        <c:axId val="93019136"/>
        <c:scaling>
          <c:orientation val="minMax"/>
        </c:scaling>
        <c:delete val="1"/>
        <c:axPos val="b"/>
        <c:numFmt formatCode="m/d/yyyy" sourceLinked="1"/>
        <c:majorTickMark val="out"/>
        <c:minorTickMark val="none"/>
        <c:tickLblPos val="none"/>
        <c:crossAx val="93025024"/>
        <c:crosses val="autoZero"/>
        <c:crossBetween val="midCat"/>
      </c:valAx>
      <c:valAx>
        <c:axId val="93025024"/>
        <c:scaling>
          <c:orientation val="minMax"/>
        </c:scaling>
        <c:delete val="0"/>
        <c:axPos val="r"/>
        <c:numFmt formatCode="General" sourceLinked="1"/>
        <c:majorTickMark val="cross"/>
        <c:minorTickMark val="none"/>
        <c:tickLblPos val="nextTo"/>
        <c:spPr>
          <a:ln w="3175">
            <a:solidFill>
              <a:srgbClr val="000000"/>
            </a:solidFill>
            <a:prstDash val="solid"/>
          </a:ln>
        </c:spPr>
        <c:txPr>
          <a:bodyPr rot="0" vert="horz"/>
          <a:lstStyle/>
          <a:p>
            <a:pPr>
              <a:defRPr sz="1400"/>
            </a:pPr>
            <a:endParaRPr lang="en-US"/>
          </a:p>
        </c:txPr>
        <c:crossAx val="93019136"/>
        <c:crosses val="max"/>
        <c:crossBetween val="midCat"/>
      </c:valAx>
      <c:spPr>
        <a:solidFill>
          <a:srgbClr val="C0C0C0"/>
        </a:solidFill>
        <a:ln w="12700">
          <a:solidFill>
            <a:srgbClr val="808080"/>
          </a:solidFill>
          <a:prstDash val="solid"/>
        </a:ln>
      </c:spPr>
    </c:plotArea>
    <c:legend>
      <c:legendPos val="r"/>
      <c:layout>
        <c:manualLayout>
          <c:xMode val="edge"/>
          <c:yMode val="edge"/>
          <c:x val="0.31030890369473219"/>
          <c:y val="3.1746656667916505E-2"/>
          <c:w val="0.38681318681318688"/>
          <c:h val="0.14905928425613499"/>
        </c:manualLayout>
      </c:layout>
      <c:overlay val="0"/>
      <c:spPr>
        <a:noFill/>
        <a:ln w="25400">
          <a:noFill/>
        </a:ln>
      </c:spPr>
      <c:txPr>
        <a:bodyPr/>
        <a:lstStyle/>
        <a:p>
          <a:pPr>
            <a:defRPr sz="1400"/>
          </a:pPr>
          <a:endParaRPr lang="en-US"/>
        </a:p>
      </c:txPr>
    </c:legend>
    <c:plotVisOnly val="1"/>
    <c:dispBlanksAs val="gap"/>
    <c:showDLblsOverMax val="0"/>
  </c:chart>
  <c:spPr>
    <a:noFill/>
    <a:ln w="3175">
      <a:noFill/>
      <a:prstDash val="solid"/>
    </a:ln>
  </c:spPr>
  <c:txPr>
    <a:bodyPr/>
    <a:lstStyle/>
    <a:p>
      <a:pPr>
        <a:defRPr sz="1000" b="0" i="0" u="none" strike="noStrike" baseline="0">
          <a:solidFill>
            <a:sysClr val="windowText" lastClr="000000"/>
          </a:solidFill>
          <a:latin typeface="Arial"/>
          <a:ea typeface="Arial"/>
          <a:cs typeface="Arial"/>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42"/>
    </mc:Choice>
    <mc:Fallback>
      <c:style val="42"/>
    </mc:Fallback>
  </mc:AlternateContent>
  <c:chart>
    <c:title>
      <c:tx>
        <c:rich>
          <a:bodyPr/>
          <a:lstStyle/>
          <a:p>
            <a:pPr>
              <a:defRPr sz="2800"/>
            </a:pPr>
            <a:r>
              <a:rPr lang="en-US" sz="2800" baseline="0">
                <a:latin typeface="Symbol" pitchFamily="18" charset="2"/>
              </a:rPr>
              <a:t>d</a:t>
            </a:r>
            <a:r>
              <a:rPr lang="en-US" sz="2800" baseline="30000"/>
              <a:t>18</a:t>
            </a:r>
            <a:r>
              <a:rPr lang="en-US" sz="2800"/>
              <a:t>O</a:t>
            </a:r>
            <a:r>
              <a:rPr lang="en-US" sz="2800" baseline="0"/>
              <a:t> </a:t>
            </a:r>
            <a:r>
              <a:rPr lang="en-US" sz="2800"/>
              <a:t>Loch Vale</a:t>
            </a:r>
          </a:p>
        </c:rich>
      </c:tx>
      <c:layout>
        <c:manualLayout>
          <c:xMode val="edge"/>
          <c:yMode val="edge"/>
          <c:x val="0.27865082545155229"/>
          <c:y val="4.7058823529411764E-2"/>
        </c:manualLayout>
      </c:layout>
      <c:overlay val="0"/>
    </c:title>
    <c:autoTitleDeleted val="0"/>
    <c:plotArea>
      <c:layout>
        <c:manualLayout>
          <c:layoutTarget val="inner"/>
          <c:xMode val="edge"/>
          <c:yMode val="edge"/>
          <c:x val="6.2973809926367155E-2"/>
          <c:y val="5.7739328770049364E-2"/>
          <c:w val="0.89295669030739333"/>
          <c:h val="0.86699830168287784"/>
        </c:manualLayout>
      </c:layout>
      <c:scatterChart>
        <c:scatterStyle val="lineMarker"/>
        <c:varyColors val="0"/>
        <c:ser>
          <c:idx val="0"/>
          <c:order val="0"/>
          <c:tx>
            <c:v>Precip</c:v>
          </c:tx>
          <c:spPr>
            <a:ln w="47625">
              <a:noFill/>
            </a:ln>
          </c:spPr>
          <c:xVal>
            <c:numRef>
              <c:f>iso_ppt_snow_Q!$N$7:$N$75</c:f>
              <c:numCache>
                <c:formatCode>m/d/yyyy</c:formatCode>
                <c:ptCount val="69"/>
                <c:pt idx="0">
                  <c:v>36698</c:v>
                </c:pt>
                <c:pt idx="1">
                  <c:v>36701</c:v>
                </c:pt>
                <c:pt idx="2">
                  <c:v>36712</c:v>
                </c:pt>
                <c:pt idx="3">
                  <c:v>36727</c:v>
                </c:pt>
                <c:pt idx="4">
                  <c:v>36734</c:v>
                </c:pt>
                <c:pt idx="5">
                  <c:v>36740</c:v>
                </c:pt>
                <c:pt idx="6">
                  <c:v>36743</c:v>
                </c:pt>
                <c:pt idx="7">
                  <c:v>36756</c:v>
                </c:pt>
                <c:pt idx="8">
                  <c:v>36768</c:v>
                </c:pt>
                <c:pt idx="9">
                  <c:v>36690</c:v>
                </c:pt>
                <c:pt idx="10">
                  <c:v>36719</c:v>
                </c:pt>
                <c:pt idx="11">
                  <c:v>36742</c:v>
                </c:pt>
                <c:pt idx="12">
                  <c:v>36719</c:v>
                </c:pt>
                <c:pt idx="13">
                  <c:v>36743</c:v>
                </c:pt>
                <c:pt idx="14">
                  <c:v>36713</c:v>
                </c:pt>
                <c:pt idx="15">
                  <c:v>36734</c:v>
                </c:pt>
                <c:pt idx="16">
                  <c:v>36750</c:v>
                </c:pt>
                <c:pt idx="17">
                  <c:v>36755</c:v>
                </c:pt>
                <c:pt idx="18">
                  <c:v>36785</c:v>
                </c:pt>
                <c:pt idx="19">
                  <c:v>36680</c:v>
                </c:pt>
                <c:pt idx="20">
                  <c:v>36694</c:v>
                </c:pt>
                <c:pt idx="21">
                  <c:v>36780</c:v>
                </c:pt>
                <c:pt idx="22">
                  <c:v>36702</c:v>
                </c:pt>
                <c:pt idx="23">
                  <c:v>36730</c:v>
                </c:pt>
                <c:pt idx="24">
                  <c:v>36737</c:v>
                </c:pt>
                <c:pt idx="25">
                  <c:v>36746</c:v>
                </c:pt>
                <c:pt idx="26">
                  <c:v>36751</c:v>
                </c:pt>
                <c:pt idx="27">
                  <c:v>36757</c:v>
                </c:pt>
                <c:pt idx="28">
                  <c:v>36766</c:v>
                </c:pt>
                <c:pt idx="29">
                  <c:v>36780</c:v>
                </c:pt>
                <c:pt idx="30">
                  <c:v>36786</c:v>
                </c:pt>
                <c:pt idx="31">
                  <c:v>36793</c:v>
                </c:pt>
                <c:pt idx="32">
                  <c:v>36800</c:v>
                </c:pt>
                <c:pt idx="33">
                  <c:v>36806</c:v>
                </c:pt>
                <c:pt idx="34">
                  <c:v>36671</c:v>
                </c:pt>
                <c:pt idx="35">
                  <c:v>36678</c:v>
                </c:pt>
                <c:pt idx="36">
                  <c:v>36685</c:v>
                </c:pt>
                <c:pt idx="37">
                  <c:v>36692</c:v>
                </c:pt>
                <c:pt idx="38">
                  <c:v>36699</c:v>
                </c:pt>
                <c:pt idx="39">
                  <c:v>36706</c:v>
                </c:pt>
                <c:pt idx="40">
                  <c:v>36713</c:v>
                </c:pt>
                <c:pt idx="41">
                  <c:v>36720</c:v>
                </c:pt>
                <c:pt idx="42">
                  <c:v>36727</c:v>
                </c:pt>
                <c:pt idx="43">
                  <c:v>36734</c:v>
                </c:pt>
                <c:pt idx="44">
                  <c:v>36741</c:v>
                </c:pt>
                <c:pt idx="45">
                  <c:v>36748</c:v>
                </c:pt>
                <c:pt idx="46">
                  <c:v>36755</c:v>
                </c:pt>
                <c:pt idx="47">
                  <c:v>36762</c:v>
                </c:pt>
                <c:pt idx="48">
                  <c:v>36769</c:v>
                </c:pt>
                <c:pt idx="49">
                  <c:v>36783</c:v>
                </c:pt>
                <c:pt idx="50">
                  <c:v>36825</c:v>
                </c:pt>
                <c:pt idx="51">
                  <c:v>36737</c:v>
                </c:pt>
                <c:pt idx="52">
                  <c:v>36744</c:v>
                </c:pt>
                <c:pt idx="53">
                  <c:v>36802</c:v>
                </c:pt>
                <c:pt idx="54">
                  <c:v>36635</c:v>
                </c:pt>
                <c:pt idx="55">
                  <c:v>36699</c:v>
                </c:pt>
                <c:pt idx="56">
                  <c:v>36679</c:v>
                </c:pt>
                <c:pt idx="57">
                  <c:v>36699</c:v>
                </c:pt>
                <c:pt idx="58">
                  <c:v>36713</c:v>
                </c:pt>
                <c:pt idx="59">
                  <c:v>36732</c:v>
                </c:pt>
                <c:pt idx="60">
                  <c:v>36656</c:v>
                </c:pt>
                <c:pt idx="61">
                  <c:v>36681</c:v>
                </c:pt>
                <c:pt idx="62">
                  <c:v>36702</c:v>
                </c:pt>
                <c:pt idx="63">
                  <c:v>36726</c:v>
                </c:pt>
                <c:pt idx="64">
                  <c:v>36780</c:v>
                </c:pt>
                <c:pt idx="65">
                  <c:v>36751</c:v>
                </c:pt>
                <c:pt idx="66">
                  <c:v>36780</c:v>
                </c:pt>
                <c:pt idx="67">
                  <c:v>36746</c:v>
                </c:pt>
                <c:pt idx="68">
                  <c:v>36793</c:v>
                </c:pt>
              </c:numCache>
            </c:numRef>
          </c:xVal>
          <c:yVal>
            <c:numRef>
              <c:f>iso_ppt_snow_Q!$O$7:$O$75</c:f>
              <c:numCache>
                <c:formatCode>General</c:formatCode>
                <c:ptCount val="69"/>
                <c:pt idx="0">
                  <c:v>-7.86</c:v>
                </c:pt>
                <c:pt idx="1">
                  <c:v>-10.73</c:v>
                </c:pt>
                <c:pt idx="2">
                  <c:v>-8.6</c:v>
                </c:pt>
                <c:pt idx="3">
                  <c:v>-11.33</c:v>
                </c:pt>
                <c:pt idx="4">
                  <c:v>-8.77</c:v>
                </c:pt>
                <c:pt idx="5">
                  <c:v>-9.3800000000000008</c:v>
                </c:pt>
                <c:pt idx="6">
                  <c:v>-9.66</c:v>
                </c:pt>
                <c:pt idx="7">
                  <c:v>-7.85</c:v>
                </c:pt>
                <c:pt idx="8">
                  <c:v>-6.87</c:v>
                </c:pt>
                <c:pt idx="9">
                  <c:v>-11.12</c:v>
                </c:pt>
                <c:pt idx="10">
                  <c:v>-8.4600000000000009</c:v>
                </c:pt>
                <c:pt idx="11">
                  <c:v>-8.48</c:v>
                </c:pt>
                <c:pt idx="12">
                  <c:v>-8.41</c:v>
                </c:pt>
                <c:pt idx="13">
                  <c:v>-8.18</c:v>
                </c:pt>
                <c:pt idx="14">
                  <c:v>-8.15</c:v>
                </c:pt>
                <c:pt idx="15">
                  <c:v>-9.34</c:v>
                </c:pt>
                <c:pt idx="16">
                  <c:v>-8.06</c:v>
                </c:pt>
                <c:pt idx="17">
                  <c:v>-7.97</c:v>
                </c:pt>
                <c:pt idx="18">
                  <c:v>-8.74</c:v>
                </c:pt>
                <c:pt idx="19">
                  <c:v>-14.21</c:v>
                </c:pt>
                <c:pt idx="20">
                  <c:v>-6.91</c:v>
                </c:pt>
                <c:pt idx="21">
                  <c:v>-5.04</c:v>
                </c:pt>
                <c:pt idx="22">
                  <c:v>-9.82</c:v>
                </c:pt>
                <c:pt idx="23">
                  <c:v>-7.62</c:v>
                </c:pt>
                <c:pt idx="24">
                  <c:v>-7.96</c:v>
                </c:pt>
                <c:pt idx="25">
                  <c:v>-11.07</c:v>
                </c:pt>
                <c:pt idx="26">
                  <c:v>-8.7200000000000006</c:v>
                </c:pt>
                <c:pt idx="27">
                  <c:v>-7.67</c:v>
                </c:pt>
                <c:pt idx="28">
                  <c:v>-6.81</c:v>
                </c:pt>
                <c:pt idx="29">
                  <c:v>-4.0999999999999996</c:v>
                </c:pt>
                <c:pt idx="30">
                  <c:v>-9.16</c:v>
                </c:pt>
                <c:pt idx="31">
                  <c:v>-11.19</c:v>
                </c:pt>
                <c:pt idx="32">
                  <c:v>-16.47</c:v>
                </c:pt>
                <c:pt idx="33">
                  <c:v>-11.8</c:v>
                </c:pt>
                <c:pt idx="34">
                  <c:v>-10.98</c:v>
                </c:pt>
                <c:pt idx="35">
                  <c:v>-11.16</c:v>
                </c:pt>
                <c:pt idx="36">
                  <c:v>-9</c:v>
                </c:pt>
                <c:pt idx="37">
                  <c:v>-11.09</c:v>
                </c:pt>
                <c:pt idx="38">
                  <c:v>-10.76</c:v>
                </c:pt>
                <c:pt idx="39">
                  <c:v>-7.33</c:v>
                </c:pt>
                <c:pt idx="40">
                  <c:v>-7.63</c:v>
                </c:pt>
                <c:pt idx="41">
                  <c:v>-8.17</c:v>
                </c:pt>
                <c:pt idx="42">
                  <c:v>-9.52</c:v>
                </c:pt>
                <c:pt idx="43">
                  <c:v>-9.39</c:v>
                </c:pt>
                <c:pt idx="44">
                  <c:v>-10.71</c:v>
                </c:pt>
                <c:pt idx="45">
                  <c:v>-12.54</c:v>
                </c:pt>
                <c:pt idx="46">
                  <c:v>-7</c:v>
                </c:pt>
                <c:pt idx="47">
                  <c:v>-4.1900000000000004</c:v>
                </c:pt>
                <c:pt idx="48">
                  <c:v>-5.68</c:v>
                </c:pt>
                <c:pt idx="49">
                  <c:v>7.7</c:v>
                </c:pt>
                <c:pt idx="50">
                  <c:v>-1.5</c:v>
                </c:pt>
                <c:pt idx="51">
                  <c:v>-9.69</c:v>
                </c:pt>
                <c:pt idx="52">
                  <c:v>10.23</c:v>
                </c:pt>
                <c:pt idx="53">
                  <c:v>-11.54</c:v>
                </c:pt>
                <c:pt idx="54">
                  <c:v>-19.95</c:v>
                </c:pt>
                <c:pt idx="55">
                  <c:v>-9.75</c:v>
                </c:pt>
                <c:pt idx="56">
                  <c:v>-19.09</c:v>
                </c:pt>
                <c:pt idx="57">
                  <c:v>-9.6999999999999993</c:v>
                </c:pt>
                <c:pt idx="58">
                  <c:v>-13.96</c:v>
                </c:pt>
                <c:pt idx="59">
                  <c:v>-6.32</c:v>
                </c:pt>
                <c:pt idx="60">
                  <c:v>-12.1</c:v>
                </c:pt>
                <c:pt idx="61">
                  <c:v>-11.86</c:v>
                </c:pt>
                <c:pt idx="62">
                  <c:v>-1.34</c:v>
                </c:pt>
                <c:pt idx="63">
                  <c:v>-3.47</c:v>
                </c:pt>
                <c:pt idx="64">
                  <c:v>-3.19</c:v>
                </c:pt>
                <c:pt idx="65">
                  <c:v>-7.12</c:v>
                </c:pt>
                <c:pt idx="66">
                  <c:v>-3.68</c:v>
                </c:pt>
                <c:pt idx="67">
                  <c:v>-10.99</c:v>
                </c:pt>
                <c:pt idx="68">
                  <c:v>-11.31</c:v>
                </c:pt>
              </c:numCache>
            </c:numRef>
          </c:yVal>
          <c:smooth val="0"/>
        </c:ser>
        <c:ser>
          <c:idx val="1"/>
          <c:order val="1"/>
          <c:tx>
            <c:v>Snow Pits</c:v>
          </c:tx>
          <c:spPr>
            <a:ln w="47625">
              <a:noFill/>
            </a:ln>
          </c:spPr>
          <c:dPt>
            <c:idx val="37"/>
            <c:marker>
              <c:symbol val="square"/>
              <c:size val="9"/>
            </c:marker>
            <c:bubble3D val="0"/>
          </c:dPt>
          <c:xVal>
            <c:numRef>
              <c:f>iso_ppt_snow_Q!$N$76:$N$311</c:f>
              <c:numCache>
                <c:formatCode>m/d/yyyy</c:formatCode>
                <c:ptCount val="236"/>
                <c:pt idx="0">
                  <c:v>36535</c:v>
                </c:pt>
                <c:pt idx="1">
                  <c:v>36535</c:v>
                </c:pt>
                <c:pt idx="2">
                  <c:v>36535</c:v>
                </c:pt>
                <c:pt idx="3">
                  <c:v>36535</c:v>
                </c:pt>
                <c:pt idx="4">
                  <c:v>36571</c:v>
                </c:pt>
                <c:pt idx="5">
                  <c:v>36571</c:v>
                </c:pt>
                <c:pt idx="6">
                  <c:v>36571</c:v>
                </c:pt>
                <c:pt idx="7">
                  <c:v>36571</c:v>
                </c:pt>
                <c:pt idx="8">
                  <c:v>36571</c:v>
                </c:pt>
                <c:pt idx="9">
                  <c:v>36571</c:v>
                </c:pt>
                <c:pt idx="10">
                  <c:v>36594</c:v>
                </c:pt>
                <c:pt idx="11">
                  <c:v>36594</c:v>
                </c:pt>
                <c:pt idx="12">
                  <c:v>36594</c:v>
                </c:pt>
                <c:pt idx="13">
                  <c:v>36594</c:v>
                </c:pt>
                <c:pt idx="14">
                  <c:v>36594</c:v>
                </c:pt>
                <c:pt idx="15">
                  <c:v>36594</c:v>
                </c:pt>
                <c:pt idx="16">
                  <c:v>36622</c:v>
                </c:pt>
                <c:pt idx="17">
                  <c:v>36622</c:v>
                </c:pt>
                <c:pt idx="18">
                  <c:v>36622</c:v>
                </c:pt>
                <c:pt idx="19">
                  <c:v>36622</c:v>
                </c:pt>
                <c:pt idx="20">
                  <c:v>36622</c:v>
                </c:pt>
                <c:pt idx="21">
                  <c:v>36622</c:v>
                </c:pt>
                <c:pt idx="22">
                  <c:v>36622</c:v>
                </c:pt>
                <c:pt idx="23">
                  <c:v>36622</c:v>
                </c:pt>
                <c:pt idx="24">
                  <c:v>36636</c:v>
                </c:pt>
                <c:pt idx="25">
                  <c:v>36636</c:v>
                </c:pt>
                <c:pt idx="26">
                  <c:v>36636</c:v>
                </c:pt>
                <c:pt idx="27">
                  <c:v>36636</c:v>
                </c:pt>
                <c:pt idx="28">
                  <c:v>36636</c:v>
                </c:pt>
                <c:pt idx="29">
                  <c:v>36636</c:v>
                </c:pt>
                <c:pt idx="30">
                  <c:v>36636</c:v>
                </c:pt>
                <c:pt idx="31">
                  <c:v>36650</c:v>
                </c:pt>
                <c:pt idx="32">
                  <c:v>36650</c:v>
                </c:pt>
                <c:pt idx="33">
                  <c:v>36650</c:v>
                </c:pt>
                <c:pt idx="34">
                  <c:v>36650</c:v>
                </c:pt>
                <c:pt idx="35">
                  <c:v>36650</c:v>
                </c:pt>
                <c:pt idx="36">
                  <c:v>36650</c:v>
                </c:pt>
                <c:pt idx="37">
                  <c:v>36650</c:v>
                </c:pt>
                <c:pt idx="38">
                  <c:v>36650</c:v>
                </c:pt>
                <c:pt idx="39">
                  <c:v>36664</c:v>
                </c:pt>
                <c:pt idx="40">
                  <c:v>36664</c:v>
                </c:pt>
                <c:pt idx="41">
                  <c:v>36664</c:v>
                </c:pt>
                <c:pt idx="42">
                  <c:v>36664</c:v>
                </c:pt>
                <c:pt idx="43">
                  <c:v>36664</c:v>
                </c:pt>
                <c:pt idx="44">
                  <c:v>36678</c:v>
                </c:pt>
                <c:pt idx="45">
                  <c:v>36678</c:v>
                </c:pt>
                <c:pt idx="46">
                  <c:v>36678</c:v>
                </c:pt>
                <c:pt idx="47">
                  <c:v>36690</c:v>
                </c:pt>
                <c:pt idx="48">
                  <c:v>36690</c:v>
                </c:pt>
                <c:pt idx="49">
                  <c:v>36628</c:v>
                </c:pt>
                <c:pt idx="50">
                  <c:v>36628</c:v>
                </c:pt>
                <c:pt idx="51">
                  <c:v>36628</c:v>
                </c:pt>
                <c:pt idx="52">
                  <c:v>36628</c:v>
                </c:pt>
                <c:pt idx="53">
                  <c:v>36628</c:v>
                </c:pt>
                <c:pt idx="54">
                  <c:v>36628</c:v>
                </c:pt>
                <c:pt idx="55">
                  <c:v>36625</c:v>
                </c:pt>
                <c:pt idx="56">
                  <c:v>36625</c:v>
                </c:pt>
                <c:pt idx="57">
                  <c:v>36625</c:v>
                </c:pt>
                <c:pt idx="58">
                  <c:v>36625</c:v>
                </c:pt>
                <c:pt idx="59">
                  <c:v>36625</c:v>
                </c:pt>
                <c:pt idx="60">
                  <c:v>36625</c:v>
                </c:pt>
                <c:pt idx="61">
                  <c:v>36625</c:v>
                </c:pt>
                <c:pt idx="62">
                  <c:v>36625</c:v>
                </c:pt>
                <c:pt idx="63">
                  <c:v>36631</c:v>
                </c:pt>
                <c:pt idx="64">
                  <c:v>36631</c:v>
                </c:pt>
                <c:pt idx="65">
                  <c:v>36631</c:v>
                </c:pt>
                <c:pt idx="66">
                  <c:v>36631</c:v>
                </c:pt>
                <c:pt idx="67">
                  <c:v>36631</c:v>
                </c:pt>
                <c:pt idx="68">
                  <c:v>36631</c:v>
                </c:pt>
                <c:pt idx="69">
                  <c:v>36623</c:v>
                </c:pt>
                <c:pt idx="70">
                  <c:v>36623</c:v>
                </c:pt>
                <c:pt idx="71">
                  <c:v>36623</c:v>
                </c:pt>
                <c:pt idx="72">
                  <c:v>36623</c:v>
                </c:pt>
                <c:pt idx="73">
                  <c:v>36623</c:v>
                </c:pt>
                <c:pt idx="74">
                  <c:v>36623</c:v>
                </c:pt>
                <c:pt idx="75">
                  <c:v>36623</c:v>
                </c:pt>
                <c:pt idx="76">
                  <c:v>36623</c:v>
                </c:pt>
                <c:pt idx="77">
                  <c:v>36630</c:v>
                </c:pt>
                <c:pt idx="78">
                  <c:v>36665</c:v>
                </c:pt>
                <c:pt idx="79">
                  <c:v>36535</c:v>
                </c:pt>
                <c:pt idx="80">
                  <c:v>36535</c:v>
                </c:pt>
                <c:pt idx="81">
                  <c:v>36571</c:v>
                </c:pt>
                <c:pt idx="82">
                  <c:v>36571</c:v>
                </c:pt>
                <c:pt idx="83">
                  <c:v>36571</c:v>
                </c:pt>
                <c:pt idx="84">
                  <c:v>36594</c:v>
                </c:pt>
                <c:pt idx="85">
                  <c:v>36594</c:v>
                </c:pt>
                <c:pt idx="86">
                  <c:v>36594</c:v>
                </c:pt>
                <c:pt idx="87">
                  <c:v>36594</c:v>
                </c:pt>
                <c:pt idx="88">
                  <c:v>36622</c:v>
                </c:pt>
                <c:pt idx="89">
                  <c:v>36622</c:v>
                </c:pt>
                <c:pt idx="90">
                  <c:v>36622</c:v>
                </c:pt>
                <c:pt idx="91">
                  <c:v>36622</c:v>
                </c:pt>
                <c:pt idx="92">
                  <c:v>36622</c:v>
                </c:pt>
                <c:pt idx="93">
                  <c:v>36636</c:v>
                </c:pt>
                <c:pt idx="94">
                  <c:v>36636</c:v>
                </c:pt>
                <c:pt idx="95">
                  <c:v>36636</c:v>
                </c:pt>
                <c:pt idx="96">
                  <c:v>36636</c:v>
                </c:pt>
                <c:pt idx="97">
                  <c:v>36636</c:v>
                </c:pt>
                <c:pt idx="98">
                  <c:v>36650</c:v>
                </c:pt>
                <c:pt idx="99">
                  <c:v>36650</c:v>
                </c:pt>
                <c:pt idx="100">
                  <c:v>36650</c:v>
                </c:pt>
                <c:pt idx="101">
                  <c:v>36650</c:v>
                </c:pt>
                <c:pt idx="102">
                  <c:v>36664</c:v>
                </c:pt>
                <c:pt idx="103">
                  <c:v>36664</c:v>
                </c:pt>
                <c:pt idx="104">
                  <c:v>36628</c:v>
                </c:pt>
                <c:pt idx="105">
                  <c:v>36628</c:v>
                </c:pt>
                <c:pt idx="106">
                  <c:v>36628</c:v>
                </c:pt>
                <c:pt idx="107">
                  <c:v>36628</c:v>
                </c:pt>
                <c:pt idx="108">
                  <c:v>36628</c:v>
                </c:pt>
                <c:pt idx="109">
                  <c:v>36569</c:v>
                </c:pt>
                <c:pt idx="110">
                  <c:v>36626</c:v>
                </c:pt>
                <c:pt idx="111">
                  <c:v>36626</c:v>
                </c:pt>
                <c:pt idx="112">
                  <c:v>36626</c:v>
                </c:pt>
                <c:pt idx="113">
                  <c:v>36626</c:v>
                </c:pt>
                <c:pt idx="114">
                  <c:v>36625</c:v>
                </c:pt>
                <c:pt idx="115">
                  <c:v>36625</c:v>
                </c:pt>
                <c:pt idx="116">
                  <c:v>36625</c:v>
                </c:pt>
                <c:pt idx="117">
                  <c:v>36625</c:v>
                </c:pt>
                <c:pt idx="118">
                  <c:v>36625</c:v>
                </c:pt>
                <c:pt idx="119">
                  <c:v>36625</c:v>
                </c:pt>
                <c:pt idx="120">
                  <c:v>36625</c:v>
                </c:pt>
                <c:pt idx="121">
                  <c:v>36640</c:v>
                </c:pt>
                <c:pt idx="122">
                  <c:v>36640</c:v>
                </c:pt>
                <c:pt idx="123">
                  <c:v>36640</c:v>
                </c:pt>
                <c:pt idx="124">
                  <c:v>36640</c:v>
                </c:pt>
                <c:pt idx="125">
                  <c:v>36640</c:v>
                </c:pt>
                <c:pt idx="126">
                  <c:v>36653</c:v>
                </c:pt>
                <c:pt idx="127">
                  <c:v>36653</c:v>
                </c:pt>
                <c:pt idx="128">
                  <c:v>36653</c:v>
                </c:pt>
                <c:pt idx="129">
                  <c:v>36653</c:v>
                </c:pt>
                <c:pt idx="130">
                  <c:v>36677</c:v>
                </c:pt>
                <c:pt idx="131">
                  <c:v>36677</c:v>
                </c:pt>
                <c:pt idx="132">
                  <c:v>36677</c:v>
                </c:pt>
                <c:pt idx="133">
                  <c:v>36677</c:v>
                </c:pt>
                <c:pt idx="134">
                  <c:v>36677</c:v>
                </c:pt>
                <c:pt idx="135">
                  <c:v>36677</c:v>
                </c:pt>
                <c:pt idx="136">
                  <c:v>36677</c:v>
                </c:pt>
                <c:pt idx="137">
                  <c:v>36667</c:v>
                </c:pt>
                <c:pt idx="138">
                  <c:v>36667</c:v>
                </c:pt>
                <c:pt idx="139">
                  <c:v>36667</c:v>
                </c:pt>
                <c:pt idx="140">
                  <c:v>36667</c:v>
                </c:pt>
                <c:pt idx="141">
                  <c:v>36689</c:v>
                </c:pt>
                <c:pt idx="142">
                  <c:v>36624</c:v>
                </c:pt>
                <c:pt idx="143">
                  <c:v>36623</c:v>
                </c:pt>
                <c:pt idx="144">
                  <c:v>36622</c:v>
                </c:pt>
                <c:pt idx="145">
                  <c:v>36628</c:v>
                </c:pt>
                <c:pt idx="146">
                  <c:v>36625</c:v>
                </c:pt>
                <c:pt idx="147">
                  <c:v>36688</c:v>
                </c:pt>
                <c:pt idx="148">
                  <c:v>36631</c:v>
                </c:pt>
                <c:pt idx="149">
                  <c:v>36623</c:v>
                </c:pt>
                <c:pt idx="150">
                  <c:v>36630</c:v>
                </c:pt>
                <c:pt idx="151">
                  <c:v>36621</c:v>
                </c:pt>
                <c:pt idx="152">
                  <c:v>36627</c:v>
                </c:pt>
                <c:pt idx="153">
                  <c:v>36622</c:v>
                </c:pt>
                <c:pt idx="154">
                  <c:v>36633</c:v>
                </c:pt>
                <c:pt idx="155">
                  <c:v>36633</c:v>
                </c:pt>
                <c:pt idx="156">
                  <c:v>36628</c:v>
                </c:pt>
                <c:pt idx="157">
                  <c:v>36625</c:v>
                </c:pt>
                <c:pt idx="158">
                  <c:v>36625</c:v>
                </c:pt>
                <c:pt idx="159">
                  <c:v>36625</c:v>
                </c:pt>
                <c:pt idx="160">
                  <c:v>36625</c:v>
                </c:pt>
                <c:pt idx="161">
                  <c:v>36625</c:v>
                </c:pt>
                <c:pt idx="162">
                  <c:v>36668</c:v>
                </c:pt>
                <c:pt idx="163">
                  <c:v>36688</c:v>
                </c:pt>
                <c:pt idx="164">
                  <c:v>36639</c:v>
                </c:pt>
                <c:pt idx="165">
                  <c:v>36631</c:v>
                </c:pt>
                <c:pt idx="166">
                  <c:v>36623</c:v>
                </c:pt>
                <c:pt idx="167">
                  <c:v>36623</c:v>
                </c:pt>
                <c:pt idx="168">
                  <c:v>36630</c:v>
                </c:pt>
                <c:pt idx="169">
                  <c:v>36626</c:v>
                </c:pt>
                <c:pt idx="170">
                  <c:v>36694</c:v>
                </c:pt>
                <c:pt idx="171">
                  <c:v>36624</c:v>
                </c:pt>
                <c:pt idx="172">
                  <c:v>36621</c:v>
                </c:pt>
                <c:pt idx="173">
                  <c:v>36626</c:v>
                </c:pt>
                <c:pt idx="174">
                  <c:v>36626</c:v>
                </c:pt>
                <c:pt idx="175">
                  <c:v>36694</c:v>
                </c:pt>
                <c:pt idx="176">
                  <c:v>36694</c:v>
                </c:pt>
                <c:pt idx="177">
                  <c:v>36621</c:v>
                </c:pt>
                <c:pt idx="178">
                  <c:v>36621</c:v>
                </c:pt>
                <c:pt idx="179">
                  <c:v>36627</c:v>
                </c:pt>
                <c:pt idx="180">
                  <c:v>36628</c:v>
                </c:pt>
                <c:pt idx="181">
                  <c:v>36621</c:v>
                </c:pt>
                <c:pt idx="182">
                  <c:v>36628</c:v>
                </c:pt>
                <c:pt idx="183">
                  <c:v>36621</c:v>
                </c:pt>
                <c:pt idx="184">
                  <c:v>36625</c:v>
                </c:pt>
                <c:pt idx="185">
                  <c:v>36667</c:v>
                </c:pt>
                <c:pt idx="186">
                  <c:v>36695</c:v>
                </c:pt>
                <c:pt idx="187">
                  <c:v>36695</c:v>
                </c:pt>
                <c:pt idx="188">
                  <c:v>36639</c:v>
                </c:pt>
                <c:pt idx="189">
                  <c:v>36631</c:v>
                </c:pt>
                <c:pt idx="190">
                  <c:v>36623</c:v>
                </c:pt>
                <c:pt idx="191">
                  <c:v>36630</c:v>
                </c:pt>
                <c:pt idx="192">
                  <c:v>36627</c:v>
                </c:pt>
                <c:pt idx="193">
                  <c:v>36626</c:v>
                </c:pt>
                <c:pt idx="194">
                  <c:v>36694</c:v>
                </c:pt>
                <c:pt idx="195">
                  <c:v>36631</c:v>
                </c:pt>
                <c:pt idx="196">
                  <c:v>36630</c:v>
                </c:pt>
                <c:pt idx="197">
                  <c:v>36621</c:v>
                </c:pt>
                <c:pt idx="198">
                  <c:v>36621</c:v>
                </c:pt>
                <c:pt idx="199">
                  <c:v>36627</c:v>
                </c:pt>
                <c:pt idx="200">
                  <c:v>36621</c:v>
                </c:pt>
                <c:pt idx="201">
                  <c:v>36625</c:v>
                </c:pt>
                <c:pt idx="202">
                  <c:v>36668</c:v>
                </c:pt>
                <c:pt idx="203">
                  <c:v>36691</c:v>
                </c:pt>
                <c:pt idx="204">
                  <c:v>36623</c:v>
                </c:pt>
                <c:pt idx="205">
                  <c:v>36630</c:v>
                </c:pt>
                <c:pt idx="206">
                  <c:v>36621</c:v>
                </c:pt>
                <c:pt idx="207">
                  <c:v>36627</c:v>
                </c:pt>
                <c:pt idx="208">
                  <c:v>36621</c:v>
                </c:pt>
                <c:pt idx="209">
                  <c:v>36625</c:v>
                </c:pt>
                <c:pt idx="210">
                  <c:v>36688</c:v>
                </c:pt>
                <c:pt idx="211">
                  <c:v>36621</c:v>
                </c:pt>
                <c:pt idx="212">
                  <c:v>36625</c:v>
                </c:pt>
                <c:pt idx="213">
                  <c:v>36688</c:v>
                </c:pt>
                <c:pt idx="214">
                  <c:v>36688</c:v>
                </c:pt>
                <c:pt idx="215">
                  <c:v>36621</c:v>
                </c:pt>
                <c:pt idx="216">
                  <c:v>36631</c:v>
                </c:pt>
                <c:pt idx="217">
                  <c:v>36627</c:v>
                </c:pt>
                <c:pt idx="218">
                  <c:v>36656</c:v>
                </c:pt>
                <c:pt idx="219">
                  <c:v>36626</c:v>
                </c:pt>
                <c:pt idx="220">
                  <c:v>36667</c:v>
                </c:pt>
                <c:pt idx="221">
                  <c:v>36691</c:v>
                </c:pt>
                <c:pt idx="222">
                  <c:v>36631</c:v>
                </c:pt>
                <c:pt idx="223">
                  <c:v>36630</c:v>
                </c:pt>
                <c:pt idx="224">
                  <c:v>36662</c:v>
                </c:pt>
                <c:pt idx="225">
                  <c:v>36625</c:v>
                </c:pt>
                <c:pt idx="226">
                  <c:v>36667</c:v>
                </c:pt>
                <c:pt idx="227">
                  <c:v>36688</c:v>
                </c:pt>
                <c:pt idx="228">
                  <c:v>36639</c:v>
                </c:pt>
                <c:pt idx="229">
                  <c:v>36639</c:v>
                </c:pt>
                <c:pt idx="230">
                  <c:v>36631</c:v>
                </c:pt>
                <c:pt idx="231">
                  <c:v>36623</c:v>
                </c:pt>
                <c:pt idx="232">
                  <c:v>36630</c:v>
                </c:pt>
                <c:pt idx="233">
                  <c:v>36626</c:v>
                </c:pt>
                <c:pt idx="234">
                  <c:v>36689</c:v>
                </c:pt>
                <c:pt idx="235">
                  <c:v>36624</c:v>
                </c:pt>
              </c:numCache>
            </c:numRef>
          </c:xVal>
          <c:yVal>
            <c:numRef>
              <c:f>iso_ppt_snow_Q!$O$76:$O$311</c:f>
              <c:numCache>
                <c:formatCode>General</c:formatCode>
                <c:ptCount val="236"/>
                <c:pt idx="0">
                  <c:v>-22.43</c:v>
                </c:pt>
                <c:pt idx="1">
                  <c:v>-21.23</c:v>
                </c:pt>
                <c:pt idx="2">
                  <c:v>-24.42</c:v>
                </c:pt>
                <c:pt idx="3">
                  <c:v>-22.68</c:v>
                </c:pt>
                <c:pt idx="4">
                  <c:v>-23.74</c:v>
                </c:pt>
                <c:pt idx="5">
                  <c:v>-21.99</c:v>
                </c:pt>
                <c:pt idx="6">
                  <c:v>-25.59</c:v>
                </c:pt>
                <c:pt idx="7">
                  <c:v>-22.79</c:v>
                </c:pt>
                <c:pt idx="8">
                  <c:v>-20.100000000000001</c:v>
                </c:pt>
                <c:pt idx="9">
                  <c:v>-23.46</c:v>
                </c:pt>
                <c:pt idx="10">
                  <c:v>-22.93</c:v>
                </c:pt>
                <c:pt idx="11">
                  <c:v>-22.08</c:v>
                </c:pt>
                <c:pt idx="12">
                  <c:v>-25.88</c:v>
                </c:pt>
                <c:pt idx="13">
                  <c:v>-22.51</c:v>
                </c:pt>
                <c:pt idx="14">
                  <c:v>-20.65</c:v>
                </c:pt>
                <c:pt idx="15">
                  <c:v>-21.83</c:v>
                </c:pt>
                <c:pt idx="16">
                  <c:v>-17.54</c:v>
                </c:pt>
                <c:pt idx="17">
                  <c:v>-17.850000000000001</c:v>
                </c:pt>
                <c:pt idx="18">
                  <c:v>-21.74</c:v>
                </c:pt>
                <c:pt idx="19">
                  <c:v>-21.27</c:v>
                </c:pt>
                <c:pt idx="20">
                  <c:v>-25.22</c:v>
                </c:pt>
                <c:pt idx="21">
                  <c:v>-22.6</c:v>
                </c:pt>
                <c:pt idx="22">
                  <c:v>-23.39</c:v>
                </c:pt>
                <c:pt idx="23">
                  <c:v>-21.28</c:v>
                </c:pt>
                <c:pt idx="24">
                  <c:v>-17.059999999999999</c:v>
                </c:pt>
                <c:pt idx="25">
                  <c:v>-21.58</c:v>
                </c:pt>
                <c:pt idx="26">
                  <c:v>-21.26</c:v>
                </c:pt>
                <c:pt idx="27">
                  <c:v>-25.1</c:v>
                </c:pt>
                <c:pt idx="28">
                  <c:v>-23.51</c:v>
                </c:pt>
                <c:pt idx="29">
                  <c:v>-22.89</c:v>
                </c:pt>
                <c:pt idx="30">
                  <c:v>-21.37</c:v>
                </c:pt>
                <c:pt idx="31">
                  <c:v>-18.5</c:v>
                </c:pt>
                <c:pt idx="32">
                  <c:v>-16.47</c:v>
                </c:pt>
                <c:pt idx="33">
                  <c:v>-20.52</c:v>
                </c:pt>
                <c:pt idx="34">
                  <c:v>-21.65</c:v>
                </c:pt>
                <c:pt idx="35">
                  <c:v>-21.44</c:v>
                </c:pt>
                <c:pt idx="36">
                  <c:v>-25.04</c:v>
                </c:pt>
                <c:pt idx="37">
                  <c:v>-23.56</c:v>
                </c:pt>
                <c:pt idx="38">
                  <c:v>-23.08</c:v>
                </c:pt>
                <c:pt idx="39">
                  <c:v>-21.89</c:v>
                </c:pt>
                <c:pt idx="40">
                  <c:v>-23.03</c:v>
                </c:pt>
                <c:pt idx="41">
                  <c:v>-24.94</c:v>
                </c:pt>
                <c:pt idx="42">
                  <c:v>-23.15</c:v>
                </c:pt>
                <c:pt idx="43">
                  <c:v>-22.56</c:v>
                </c:pt>
                <c:pt idx="44">
                  <c:v>-21.7</c:v>
                </c:pt>
                <c:pt idx="45">
                  <c:v>-22.61</c:v>
                </c:pt>
                <c:pt idx="46">
                  <c:v>-23.42</c:v>
                </c:pt>
                <c:pt idx="47">
                  <c:v>-20.260000000000002</c:v>
                </c:pt>
                <c:pt idx="48">
                  <c:v>-20.45</c:v>
                </c:pt>
                <c:pt idx="49">
                  <c:v>-21.92</c:v>
                </c:pt>
                <c:pt idx="50">
                  <c:v>-23.73</c:v>
                </c:pt>
                <c:pt idx="51">
                  <c:v>-19.760000000000002</c:v>
                </c:pt>
                <c:pt idx="52">
                  <c:v>-18.670000000000002</c:v>
                </c:pt>
                <c:pt idx="53">
                  <c:v>-16.649999999999999</c:v>
                </c:pt>
                <c:pt idx="54">
                  <c:v>-16.739999999999998</c:v>
                </c:pt>
                <c:pt idx="55">
                  <c:v>-18.350000000000001</c:v>
                </c:pt>
                <c:pt idx="56">
                  <c:v>-21.42</c:v>
                </c:pt>
                <c:pt idx="57">
                  <c:v>-20.93</c:v>
                </c:pt>
                <c:pt idx="58">
                  <c:v>-23.38</c:v>
                </c:pt>
                <c:pt idx="59">
                  <c:v>-22.3</c:v>
                </c:pt>
                <c:pt idx="60">
                  <c:v>-18.55</c:v>
                </c:pt>
                <c:pt idx="61">
                  <c:v>-18.940000000000001</c:v>
                </c:pt>
                <c:pt idx="62">
                  <c:v>-17.260000000000002</c:v>
                </c:pt>
                <c:pt idx="63">
                  <c:v>-21.06</c:v>
                </c:pt>
                <c:pt idx="64">
                  <c:v>-22.35</c:v>
                </c:pt>
                <c:pt idx="65">
                  <c:v>-22.8</c:v>
                </c:pt>
                <c:pt idx="66">
                  <c:v>-25.12</c:v>
                </c:pt>
                <c:pt idx="67">
                  <c:v>-20.74</c:v>
                </c:pt>
                <c:pt idx="68">
                  <c:v>-16.899999999999999</c:v>
                </c:pt>
                <c:pt idx="69">
                  <c:v>-13.46</c:v>
                </c:pt>
                <c:pt idx="70">
                  <c:v>-16.350000000000001</c:v>
                </c:pt>
                <c:pt idx="71">
                  <c:v>-21.33</c:v>
                </c:pt>
                <c:pt idx="72">
                  <c:v>-23.43</c:v>
                </c:pt>
                <c:pt idx="73">
                  <c:v>-21.57</c:v>
                </c:pt>
                <c:pt idx="74">
                  <c:v>-22.64</c:v>
                </c:pt>
                <c:pt idx="75">
                  <c:v>-17.440000000000001</c:v>
                </c:pt>
                <c:pt idx="76">
                  <c:v>-17.66</c:v>
                </c:pt>
                <c:pt idx="77">
                  <c:v>-20</c:v>
                </c:pt>
                <c:pt idx="78">
                  <c:v>-19.850000000000001</c:v>
                </c:pt>
                <c:pt idx="79">
                  <c:v>-24.13</c:v>
                </c:pt>
                <c:pt idx="80">
                  <c:v>-19.04</c:v>
                </c:pt>
                <c:pt idx="81">
                  <c:v>-22.54</c:v>
                </c:pt>
                <c:pt idx="82">
                  <c:v>-20.61</c:v>
                </c:pt>
                <c:pt idx="83">
                  <c:v>-20.45</c:v>
                </c:pt>
                <c:pt idx="84">
                  <c:v>-22.66</c:v>
                </c:pt>
                <c:pt idx="85">
                  <c:v>-19.399999999999999</c:v>
                </c:pt>
                <c:pt idx="86">
                  <c:v>-21.88</c:v>
                </c:pt>
                <c:pt idx="87">
                  <c:v>-20.18</c:v>
                </c:pt>
                <c:pt idx="88">
                  <c:v>-18.559999999999999</c:v>
                </c:pt>
                <c:pt idx="89">
                  <c:v>-18.05</c:v>
                </c:pt>
                <c:pt idx="90">
                  <c:v>-21.61</c:v>
                </c:pt>
                <c:pt idx="91">
                  <c:v>-20.11</c:v>
                </c:pt>
                <c:pt idx="92">
                  <c:v>-22.29</c:v>
                </c:pt>
                <c:pt idx="93">
                  <c:v>-17.239999999999998</c:v>
                </c:pt>
                <c:pt idx="94">
                  <c:v>-20.239999999999998</c:v>
                </c:pt>
                <c:pt idx="95">
                  <c:v>-22.1</c:v>
                </c:pt>
                <c:pt idx="96">
                  <c:v>-19.48</c:v>
                </c:pt>
                <c:pt idx="97">
                  <c:v>-20.52</c:v>
                </c:pt>
                <c:pt idx="98">
                  <c:v>-18.82</c:v>
                </c:pt>
                <c:pt idx="99">
                  <c:v>-18.350000000000001</c:v>
                </c:pt>
                <c:pt idx="100">
                  <c:v>-20.05</c:v>
                </c:pt>
                <c:pt idx="101">
                  <c:v>-20.54</c:v>
                </c:pt>
                <c:pt idx="102">
                  <c:v>-19.68</c:v>
                </c:pt>
                <c:pt idx="103">
                  <c:v>-20.78</c:v>
                </c:pt>
                <c:pt idx="104">
                  <c:v>-16.38</c:v>
                </c:pt>
                <c:pt idx="105">
                  <c:v>-16.07</c:v>
                </c:pt>
                <c:pt idx="106">
                  <c:v>-19.010000000000002</c:v>
                </c:pt>
                <c:pt idx="107">
                  <c:v>-17.75</c:v>
                </c:pt>
                <c:pt idx="108">
                  <c:v>-22.66</c:v>
                </c:pt>
                <c:pt idx="109">
                  <c:v>-21.57</c:v>
                </c:pt>
                <c:pt idx="110">
                  <c:v>-20.76</c:v>
                </c:pt>
                <c:pt idx="111">
                  <c:v>-21.2</c:v>
                </c:pt>
                <c:pt idx="112">
                  <c:v>-21.1</c:v>
                </c:pt>
                <c:pt idx="113">
                  <c:v>-21.83</c:v>
                </c:pt>
                <c:pt idx="114">
                  <c:v>-18.59</c:v>
                </c:pt>
                <c:pt idx="115">
                  <c:v>-23.15</c:v>
                </c:pt>
                <c:pt idx="116">
                  <c:v>-21.11</c:v>
                </c:pt>
                <c:pt idx="117">
                  <c:v>-22.78</c:v>
                </c:pt>
                <c:pt idx="118">
                  <c:v>-22.83</c:v>
                </c:pt>
                <c:pt idx="119">
                  <c:v>-20.079999999999998</c:v>
                </c:pt>
                <c:pt idx="120">
                  <c:v>-18.41</c:v>
                </c:pt>
                <c:pt idx="121">
                  <c:v>-20.7</c:v>
                </c:pt>
                <c:pt idx="122">
                  <c:v>-21.07</c:v>
                </c:pt>
                <c:pt idx="123">
                  <c:v>-21.23</c:v>
                </c:pt>
                <c:pt idx="124">
                  <c:v>-20.21</c:v>
                </c:pt>
                <c:pt idx="125">
                  <c:v>-20.87</c:v>
                </c:pt>
                <c:pt idx="126">
                  <c:v>-20.8</c:v>
                </c:pt>
                <c:pt idx="127">
                  <c:v>-20.83</c:v>
                </c:pt>
                <c:pt idx="128">
                  <c:v>-20.82</c:v>
                </c:pt>
                <c:pt idx="129">
                  <c:v>-20.61</c:v>
                </c:pt>
                <c:pt idx="130">
                  <c:v>-17.010000000000002</c:v>
                </c:pt>
                <c:pt idx="131">
                  <c:v>-20.57</c:v>
                </c:pt>
                <c:pt idx="132">
                  <c:v>-19.57</c:v>
                </c:pt>
                <c:pt idx="133">
                  <c:v>-20.149999999999999</c:v>
                </c:pt>
                <c:pt idx="134">
                  <c:v>-19.22</c:v>
                </c:pt>
                <c:pt idx="135">
                  <c:v>-19.329999999999998</c:v>
                </c:pt>
                <c:pt idx="136">
                  <c:v>-18.91</c:v>
                </c:pt>
                <c:pt idx="137">
                  <c:v>-21.19</c:v>
                </c:pt>
                <c:pt idx="138">
                  <c:v>-20.3</c:v>
                </c:pt>
                <c:pt idx="139">
                  <c:v>-20.92</c:v>
                </c:pt>
                <c:pt idx="140">
                  <c:v>-21.21</c:v>
                </c:pt>
                <c:pt idx="141">
                  <c:v>-16.920000000000002</c:v>
                </c:pt>
                <c:pt idx="142">
                  <c:v>-20.14</c:v>
                </c:pt>
                <c:pt idx="143">
                  <c:v>-20.260000000000002</c:v>
                </c:pt>
                <c:pt idx="144">
                  <c:v>-20.64</c:v>
                </c:pt>
                <c:pt idx="145">
                  <c:v>-20.25</c:v>
                </c:pt>
                <c:pt idx="146">
                  <c:v>-22.07</c:v>
                </c:pt>
                <c:pt idx="147">
                  <c:v>-17.79</c:v>
                </c:pt>
                <c:pt idx="148">
                  <c:v>-20.03</c:v>
                </c:pt>
                <c:pt idx="149">
                  <c:v>-21.44</c:v>
                </c:pt>
                <c:pt idx="150">
                  <c:v>-19.09</c:v>
                </c:pt>
                <c:pt idx="151">
                  <c:v>-22.07</c:v>
                </c:pt>
                <c:pt idx="152">
                  <c:v>-19.579999999999998</c:v>
                </c:pt>
                <c:pt idx="153">
                  <c:v>-21.18</c:v>
                </c:pt>
                <c:pt idx="154">
                  <c:v>-20.25</c:v>
                </c:pt>
                <c:pt idx="155">
                  <c:v>-19.36</c:v>
                </c:pt>
                <c:pt idx="156">
                  <c:v>-19.13</c:v>
                </c:pt>
                <c:pt idx="157">
                  <c:v>-21.35</c:v>
                </c:pt>
                <c:pt idx="158">
                  <c:v>-21.14</c:v>
                </c:pt>
                <c:pt idx="159">
                  <c:v>-19.97</c:v>
                </c:pt>
                <c:pt idx="160">
                  <c:v>-21.48</c:v>
                </c:pt>
                <c:pt idx="161">
                  <c:v>-21.85</c:v>
                </c:pt>
                <c:pt idx="162">
                  <c:v>-20.62</c:v>
                </c:pt>
                <c:pt idx="163">
                  <c:v>-20</c:v>
                </c:pt>
                <c:pt idx="164">
                  <c:v>-19.579999999999998</c:v>
                </c:pt>
                <c:pt idx="165">
                  <c:v>-20.96</c:v>
                </c:pt>
                <c:pt idx="166">
                  <c:v>-19.600000000000001</c:v>
                </c:pt>
                <c:pt idx="167">
                  <c:v>-19.989999999999998</c:v>
                </c:pt>
                <c:pt idx="168">
                  <c:v>-19.91</c:v>
                </c:pt>
                <c:pt idx="169">
                  <c:v>-21.1</c:v>
                </c:pt>
                <c:pt idx="170">
                  <c:v>-19.02</c:v>
                </c:pt>
                <c:pt idx="171">
                  <c:v>-19.59</c:v>
                </c:pt>
                <c:pt idx="172">
                  <c:v>-20.78</c:v>
                </c:pt>
                <c:pt idx="173">
                  <c:v>-20.7</c:v>
                </c:pt>
                <c:pt idx="174">
                  <c:v>-21.16</c:v>
                </c:pt>
                <c:pt idx="175">
                  <c:v>-17.72</c:v>
                </c:pt>
                <c:pt idx="176">
                  <c:v>-17.13</c:v>
                </c:pt>
                <c:pt idx="177">
                  <c:v>-19.3</c:v>
                </c:pt>
                <c:pt idx="178">
                  <c:v>-21.88</c:v>
                </c:pt>
                <c:pt idx="179">
                  <c:v>-18.89</c:v>
                </c:pt>
                <c:pt idx="180">
                  <c:v>-19.399999999999999</c:v>
                </c:pt>
                <c:pt idx="181">
                  <c:v>-20.9</c:v>
                </c:pt>
                <c:pt idx="182">
                  <c:v>-19.04</c:v>
                </c:pt>
                <c:pt idx="183">
                  <c:v>-20.55</c:v>
                </c:pt>
                <c:pt idx="184">
                  <c:v>-21.49</c:v>
                </c:pt>
                <c:pt idx="185">
                  <c:v>-20.03</c:v>
                </c:pt>
                <c:pt idx="186">
                  <c:v>-19.68</c:v>
                </c:pt>
                <c:pt idx="187">
                  <c:v>-17.579999999999998</c:v>
                </c:pt>
                <c:pt idx="188">
                  <c:v>-20.43</c:v>
                </c:pt>
                <c:pt idx="189">
                  <c:v>-21.75</c:v>
                </c:pt>
                <c:pt idx="190">
                  <c:v>-21.84</c:v>
                </c:pt>
                <c:pt idx="191">
                  <c:v>-20.37</c:v>
                </c:pt>
                <c:pt idx="192">
                  <c:v>-19.649999999999999</c:v>
                </c:pt>
                <c:pt idx="193">
                  <c:v>-20.66</c:v>
                </c:pt>
                <c:pt idx="194">
                  <c:v>-18.170000000000002</c:v>
                </c:pt>
                <c:pt idx="195">
                  <c:v>-21.4</c:v>
                </c:pt>
                <c:pt idx="196">
                  <c:v>-19.809999999999999</c:v>
                </c:pt>
                <c:pt idx="197">
                  <c:v>-20.010000000000002</c:v>
                </c:pt>
                <c:pt idx="198">
                  <c:v>-21.01</c:v>
                </c:pt>
                <c:pt idx="199">
                  <c:v>-18.21</c:v>
                </c:pt>
                <c:pt idx="200">
                  <c:v>-19.43</c:v>
                </c:pt>
                <c:pt idx="201">
                  <c:v>-20.260000000000002</c:v>
                </c:pt>
                <c:pt idx="202">
                  <c:v>-19.420000000000002</c:v>
                </c:pt>
                <c:pt idx="203">
                  <c:v>-18.25</c:v>
                </c:pt>
                <c:pt idx="204">
                  <c:v>-21.19</c:v>
                </c:pt>
                <c:pt idx="205">
                  <c:v>-19.899999999999999</c:v>
                </c:pt>
                <c:pt idx="206">
                  <c:v>-20.86</c:v>
                </c:pt>
                <c:pt idx="207">
                  <c:v>-18.72</c:v>
                </c:pt>
                <c:pt idx="208">
                  <c:v>-20.27</c:v>
                </c:pt>
                <c:pt idx="209">
                  <c:v>-21.08</c:v>
                </c:pt>
                <c:pt idx="210">
                  <c:v>-17.28</c:v>
                </c:pt>
                <c:pt idx="211">
                  <c:v>-19.57</c:v>
                </c:pt>
                <c:pt idx="212">
                  <c:v>-21.63</c:v>
                </c:pt>
                <c:pt idx="213">
                  <c:v>-17.68</c:v>
                </c:pt>
                <c:pt idx="214">
                  <c:v>-17.73</c:v>
                </c:pt>
                <c:pt idx="215">
                  <c:v>-21.75</c:v>
                </c:pt>
                <c:pt idx="216">
                  <c:v>-21.07</c:v>
                </c:pt>
                <c:pt idx="217">
                  <c:v>-17.43</c:v>
                </c:pt>
                <c:pt idx="218">
                  <c:v>-19.52</c:v>
                </c:pt>
                <c:pt idx="219">
                  <c:v>-20.28</c:v>
                </c:pt>
                <c:pt idx="220">
                  <c:v>-18.91</c:v>
                </c:pt>
                <c:pt idx="221">
                  <c:v>-19.09</c:v>
                </c:pt>
                <c:pt idx="222">
                  <c:v>-21.38</c:v>
                </c:pt>
                <c:pt idx="223">
                  <c:v>-20.21</c:v>
                </c:pt>
                <c:pt idx="224">
                  <c:v>-16.97</c:v>
                </c:pt>
                <c:pt idx="225">
                  <c:v>-21.83</c:v>
                </c:pt>
                <c:pt idx="226">
                  <c:v>-20.64</c:v>
                </c:pt>
                <c:pt idx="227">
                  <c:v>-18.87</c:v>
                </c:pt>
                <c:pt idx="228">
                  <c:v>-21.12</c:v>
                </c:pt>
                <c:pt idx="229">
                  <c:v>-20.81</c:v>
                </c:pt>
                <c:pt idx="230">
                  <c:v>-21.52</c:v>
                </c:pt>
                <c:pt idx="231">
                  <c:v>-21.33</c:v>
                </c:pt>
                <c:pt idx="232">
                  <c:v>-21.18</c:v>
                </c:pt>
                <c:pt idx="233">
                  <c:v>-22.02</c:v>
                </c:pt>
                <c:pt idx="234">
                  <c:v>-18.03</c:v>
                </c:pt>
                <c:pt idx="235">
                  <c:v>-19.75</c:v>
                </c:pt>
              </c:numCache>
            </c:numRef>
          </c:yVal>
          <c:smooth val="0"/>
        </c:ser>
        <c:ser>
          <c:idx val="2"/>
          <c:order val="2"/>
          <c:tx>
            <c:v>Stream</c:v>
          </c:tx>
          <c:spPr>
            <a:ln w="47625">
              <a:noFill/>
            </a:ln>
          </c:spPr>
          <c:xVal>
            <c:numRef>
              <c:f>iso_ppt_snow_Q!$N$313:$N$877</c:f>
              <c:numCache>
                <c:formatCode>m/d/yyyy</c:formatCode>
                <c:ptCount val="565"/>
                <c:pt idx="0">
                  <c:v>36687</c:v>
                </c:pt>
                <c:pt idx="1">
                  <c:v>36693</c:v>
                </c:pt>
                <c:pt idx="2">
                  <c:v>36708</c:v>
                </c:pt>
                <c:pt idx="3">
                  <c:v>36730</c:v>
                </c:pt>
                <c:pt idx="4">
                  <c:v>36750</c:v>
                </c:pt>
                <c:pt idx="5">
                  <c:v>36766</c:v>
                </c:pt>
                <c:pt idx="6">
                  <c:v>36776</c:v>
                </c:pt>
                <c:pt idx="7">
                  <c:v>36804</c:v>
                </c:pt>
                <c:pt idx="8">
                  <c:v>36571</c:v>
                </c:pt>
                <c:pt idx="9">
                  <c:v>36617</c:v>
                </c:pt>
                <c:pt idx="10">
                  <c:v>36622</c:v>
                </c:pt>
                <c:pt idx="11">
                  <c:v>36629</c:v>
                </c:pt>
                <c:pt idx="12">
                  <c:v>36636</c:v>
                </c:pt>
                <c:pt idx="13">
                  <c:v>36640</c:v>
                </c:pt>
                <c:pt idx="14">
                  <c:v>36644</c:v>
                </c:pt>
                <c:pt idx="15">
                  <c:v>36645</c:v>
                </c:pt>
                <c:pt idx="16">
                  <c:v>36646</c:v>
                </c:pt>
                <c:pt idx="17">
                  <c:v>36647</c:v>
                </c:pt>
                <c:pt idx="18">
                  <c:v>36648</c:v>
                </c:pt>
                <c:pt idx="19">
                  <c:v>36649</c:v>
                </c:pt>
                <c:pt idx="20">
                  <c:v>36650</c:v>
                </c:pt>
                <c:pt idx="21">
                  <c:v>36651</c:v>
                </c:pt>
                <c:pt idx="22">
                  <c:v>36652</c:v>
                </c:pt>
                <c:pt idx="23">
                  <c:v>36653</c:v>
                </c:pt>
                <c:pt idx="24">
                  <c:v>36654</c:v>
                </c:pt>
                <c:pt idx="25">
                  <c:v>36655</c:v>
                </c:pt>
                <c:pt idx="26">
                  <c:v>36656</c:v>
                </c:pt>
                <c:pt idx="27">
                  <c:v>36657</c:v>
                </c:pt>
                <c:pt idx="28">
                  <c:v>36658</c:v>
                </c:pt>
                <c:pt idx="29">
                  <c:v>36659</c:v>
                </c:pt>
                <c:pt idx="30">
                  <c:v>36660</c:v>
                </c:pt>
                <c:pt idx="31">
                  <c:v>36661</c:v>
                </c:pt>
                <c:pt idx="32">
                  <c:v>36662</c:v>
                </c:pt>
                <c:pt idx="33">
                  <c:v>36663</c:v>
                </c:pt>
                <c:pt idx="34">
                  <c:v>36664</c:v>
                </c:pt>
                <c:pt idx="35">
                  <c:v>36665</c:v>
                </c:pt>
                <c:pt idx="36">
                  <c:v>36666</c:v>
                </c:pt>
                <c:pt idx="37">
                  <c:v>36667</c:v>
                </c:pt>
                <c:pt idx="38">
                  <c:v>36668</c:v>
                </c:pt>
                <c:pt idx="39">
                  <c:v>36669</c:v>
                </c:pt>
                <c:pt idx="40">
                  <c:v>36670</c:v>
                </c:pt>
                <c:pt idx="41">
                  <c:v>36671</c:v>
                </c:pt>
                <c:pt idx="42">
                  <c:v>36672</c:v>
                </c:pt>
                <c:pt idx="43">
                  <c:v>36664</c:v>
                </c:pt>
                <c:pt idx="44">
                  <c:v>36664</c:v>
                </c:pt>
                <c:pt idx="45">
                  <c:v>36673</c:v>
                </c:pt>
                <c:pt idx="46">
                  <c:v>36674</c:v>
                </c:pt>
                <c:pt idx="47">
                  <c:v>36675</c:v>
                </c:pt>
                <c:pt idx="48">
                  <c:v>36676</c:v>
                </c:pt>
                <c:pt idx="49">
                  <c:v>36677</c:v>
                </c:pt>
                <c:pt idx="50">
                  <c:v>36678</c:v>
                </c:pt>
                <c:pt idx="51">
                  <c:v>36679</c:v>
                </c:pt>
                <c:pt idx="52">
                  <c:v>36680</c:v>
                </c:pt>
                <c:pt idx="53">
                  <c:v>36681</c:v>
                </c:pt>
                <c:pt idx="54">
                  <c:v>36682</c:v>
                </c:pt>
                <c:pt idx="55">
                  <c:v>36683</c:v>
                </c:pt>
                <c:pt idx="56">
                  <c:v>36684</c:v>
                </c:pt>
                <c:pt idx="57">
                  <c:v>36685</c:v>
                </c:pt>
                <c:pt idx="58">
                  <c:v>36686</c:v>
                </c:pt>
                <c:pt idx="59">
                  <c:v>36687</c:v>
                </c:pt>
                <c:pt idx="60">
                  <c:v>36688</c:v>
                </c:pt>
                <c:pt idx="61">
                  <c:v>36689</c:v>
                </c:pt>
                <c:pt idx="62">
                  <c:v>36690</c:v>
                </c:pt>
                <c:pt idx="63">
                  <c:v>36692</c:v>
                </c:pt>
                <c:pt idx="64">
                  <c:v>36694</c:v>
                </c:pt>
                <c:pt idx="65">
                  <c:v>36696</c:v>
                </c:pt>
                <c:pt idx="66">
                  <c:v>36698</c:v>
                </c:pt>
                <c:pt idx="67">
                  <c:v>36699</c:v>
                </c:pt>
                <c:pt idx="68">
                  <c:v>36701</c:v>
                </c:pt>
                <c:pt idx="69">
                  <c:v>36703</c:v>
                </c:pt>
                <c:pt idx="70">
                  <c:v>36705</c:v>
                </c:pt>
                <c:pt idx="71">
                  <c:v>36707</c:v>
                </c:pt>
                <c:pt idx="72">
                  <c:v>36709</c:v>
                </c:pt>
                <c:pt idx="73">
                  <c:v>36711</c:v>
                </c:pt>
                <c:pt idx="74">
                  <c:v>36713</c:v>
                </c:pt>
                <c:pt idx="75">
                  <c:v>36715</c:v>
                </c:pt>
                <c:pt idx="76">
                  <c:v>36717</c:v>
                </c:pt>
                <c:pt idx="77">
                  <c:v>36719</c:v>
                </c:pt>
                <c:pt idx="78">
                  <c:v>36720</c:v>
                </c:pt>
                <c:pt idx="79">
                  <c:v>36724</c:v>
                </c:pt>
                <c:pt idx="80">
                  <c:v>36726</c:v>
                </c:pt>
                <c:pt idx="81">
                  <c:v>36727</c:v>
                </c:pt>
                <c:pt idx="82">
                  <c:v>36722</c:v>
                </c:pt>
                <c:pt idx="83">
                  <c:v>36729</c:v>
                </c:pt>
                <c:pt idx="84">
                  <c:v>36731</c:v>
                </c:pt>
                <c:pt idx="85">
                  <c:v>36733</c:v>
                </c:pt>
                <c:pt idx="86">
                  <c:v>36735</c:v>
                </c:pt>
                <c:pt idx="87">
                  <c:v>36737</c:v>
                </c:pt>
                <c:pt idx="88">
                  <c:v>36739</c:v>
                </c:pt>
                <c:pt idx="89">
                  <c:v>36741</c:v>
                </c:pt>
                <c:pt idx="90">
                  <c:v>36743</c:v>
                </c:pt>
                <c:pt idx="91">
                  <c:v>36745</c:v>
                </c:pt>
                <c:pt idx="92">
                  <c:v>36747</c:v>
                </c:pt>
                <c:pt idx="93">
                  <c:v>36749</c:v>
                </c:pt>
                <c:pt idx="94">
                  <c:v>36751</c:v>
                </c:pt>
                <c:pt idx="95">
                  <c:v>36753</c:v>
                </c:pt>
                <c:pt idx="96">
                  <c:v>36755</c:v>
                </c:pt>
                <c:pt idx="97">
                  <c:v>36757</c:v>
                </c:pt>
                <c:pt idx="98">
                  <c:v>36759</c:v>
                </c:pt>
                <c:pt idx="99">
                  <c:v>36761</c:v>
                </c:pt>
                <c:pt idx="100">
                  <c:v>36763</c:v>
                </c:pt>
                <c:pt idx="101">
                  <c:v>36765</c:v>
                </c:pt>
                <c:pt idx="102">
                  <c:v>36767</c:v>
                </c:pt>
                <c:pt idx="103">
                  <c:v>36769</c:v>
                </c:pt>
                <c:pt idx="104">
                  <c:v>36770</c:v>
                </c:pt>
                <c:pt idx="105">
                  <c:v>36772</c:v>
                </c:pt>
                <c:pt idx="106">
                  <c:v>36774</c:v>
                </c:pt>
                <c:pt idx="107">
                  <c:v>36776</c:v>
                </c:pt>
                <c:pt idx="108">
                  <c:v>36777</c:v>
                </c:pt>
                <c:pt idx="109">
                  <c:v>36785</c:v>
                </c:pt>
                <c:pt idx="110">
                  <c:v>36788</c:v>
                </c:pt>
                <c:pt idx="111">
                  <c:v>36790</c:v>
                </c:pt>
                <c:pt idx="112">
                  <c:v>36792</c:v>
                </c:pt>
                <c:pt idx="113">
                  <c:v>36794</c:v>
                </c:pt>
                <c:pt idx="114">
                  <c:v>36796</c:v>
                </c:pt>
                <c:pt idx="115">
                  <c:v>36798</c:v>
                </c:pt>
                <c:pt idx="116">
                  <c:v>36825</c:v>
                </c:pt>
                <c:pt idx="117">
                  <c:v>36628</c:v>
                </c:pt>
                <c:pt idx="118">
                  <c:v>36634</c:v>
                </c:pt>
                <c:pt idx="119">
                  <c:v>36656</c:v>
                </c:pt>
                <c:pt idx="120">
                  <c:v>36661</c:v>
                </c:pt>
                <c:pt idx="121">
                  <c:v>36668</c:v>
                </c:pt>
                <c:pt idx="122">
                  <c:v>36677</c:v>
                </c:pt>
                <c:pt idx="123">
                  <c:v>36679</c:v>
                </c:pt>
                <c:pt idx="124">
                  <c:v>36683</c:v>
                </c:pt>
                <c:pt idx="125">
                  <c:v>36685</c:v>
                </c:pt>
                <c:pt idx="126">
                  <c:v>36690</c:v>
                </c:pt>
                <c:pt idx="127">
                  <c:v>36692</c:v>
                </c:pt>
                <c:pt idx="128">
                  <c:v>36692</c:v>
                </c:pt>
                <c:pt idx="129">
                  <c:v>36692</c:v>
                </c:pt>
                <c:pt idx="130">
                  <c:v>36693</c:v>
                </c:pt>
                <c:pt idx="131">
                  <c:v>36693</c:v>
                </c:pt>
                <c:pt idx="132">
                  <c:v>36693</c:v>
                </c:pt>
                <c:pt idx="133">
                  <c:v>36693</c:v>
                </c:pt>
                <c:pt idx="134">
                  <c:v>36693</c:v>
                </c:pt>
                <c:pt idx="135">
                  <c:v>36698</c:v>
                </c:pt>
                <c:pt idx="136">
                  <c:v>36699</c:v>
                </c:pt>
                <c:pt idx="137">
                  <c:v>36705</c:v>
                </c:pt>
                <c:pt idx="138">
                  <c:v>36710</c:v>
                </c:pt>
                <c:pt idx="139">
                  <c:v>36721</c:v>
                </c:pt>
                <c:pt idx="140">
                  <c:v>36727</c:v>
                </c:pt>
                <c:pt idx="141">
                  <c:v>36732</c:v>
                </c:pt>
                <c:pt idx="142">
                  <c:v>36740</c:v>
                </c:pt>
                <c:pt idx="143">
                  <c:v>36746</c:v>
                </c:pt>
                <c:pt idx="144">
                  <c:v>36754</c:v>
                </c:pt>
                <c:pt idx="145">
                  <c:v>36761</c:v>
                </c:pt>
                <c:pt idx="146">
                  <c:v>36768</c:v>
                </c:pt>
                <c:pt idx="147">
                  <c:v>36776</c:v>
                </c:pt>
                <c:pt idx="148">
                  <c:v>36789</c:v>
                </c:pt>
                <c:pt idx="149">
                  <c:v>36797</c:v>
                </c:pt>
                <c:pt idx="150">
                  <c:v>36816</c:v>
                </c:pt>
                <c:pt idx="151">
                  <c:v>36569</c:v>
                </c:pt>
                <c:pt idx="152">
                  <c:v>36605</c:v>
                </c:pt>
                <c:pt idx="153">
                  <c:v>36626</c:v>
                </c:pt>
                <c:pt idx="154">
                  <c:v>36632</c:v>
                </c:pt>
                <c:pt idx="155">
                  <c:v>36640</c:v>
                </c:pt>
                <c:pt idx="156">
                  <c:v>36646</c:v>
                </c:pt>
                <c:pt idx="157">
                  <c:v>36653</c:v>
                </c:pt>
                <c:pt idx="158">
                  <c:v>36661</c:v>
                </c:pt>
                <c:pt idx="159">
                  <c:v>36667</c:v>
                </c:pt>
                <c:pt idx="160">
                  <c:v>36675</c:v>
                </c:pt>
                <c:pt idx="161">
                  <c:v>36681</c:v>
                </c:pt>
                <c:pt idx="162">
                  <c:v>36691</c:v>
                </c:pt>
                <c:pt idx="163">
                  <c:v>36695</c:v>
                </c:pt>
                <c:pt idx="164">
                  <c:v>36702</c:v>
                </c:pt>
                <c:pt idx="165">
                  <c:v>36709</c:v>
                </c:pt>
                <c:pt idx="166">
                  <c:v>36716</c:v>
                </c:pt>
                <c:pt idx="167">
                  <c:v>36723</c:v>
                </c:pt>
                <c:pt idx="168">
                  <c:v>36730</c:v>
                </c:pt>
                <c:pt idx="169">
                  <c:v>36737</c:v>
                </c:pt>
                <c:pt idx="170">
                  <c:v>36744</c:v>
                </c:pt>
                <c:pt idx="171">
                  <c:v>36751</c:v>
                </c:pt>
                <c:pt idx="172">
                  <c:v>36758</c:v>
                </c:pt>
                <c:pt idx="173">
                  <c:v>36765</c:v>
                </c:pt>
                <c:pt idx="174">
                  <c:v>36774</c:v>
                </c:pt>
                <c:pt idx="175">
                  <c:v>36780</c:v>
                </c:pt>
                <c:pt idx="176">
                  <c:v>36785</c:v>
                </c:pt>
                <c:pt idx="177">
                  <c:v>36800</c:v>
                </c:pt>
                <c:pt idx="178">
                  <c:v>36807</c:v>
                </c:pt>
                <c:pt idx="179">
                  <c:v>36632</c:v>
                </c:pt>
                <c:pt idx="180">
                  <c:v>36652</c:v>
                </c:pt>
                <c:pt idx="181">
                  <c:v>36659</c:v>
                </c:pt>
                <c:pt idx="182">
                  <c:v>36674</c:v>
                </c:pt>
                <c:pt idx="183">
                  <c:v>36680</c:v>
                </c:pt>
                <c:pt idx="184">
                  <c:v>36667</c:v>
                </c:pt>
                <c:pt idx="185">
                  <c:v>36686</c:v>
                </c:pt>
                <c:pt idx="186">
                  <c:v>36694</c:v>
                </c:pt>
                <c:pt idx="187">
                  <c:v>36702</c:v>
                </c:pt>
                <c:pt idx="188">
                  <c:v>36708</c:v>
                </c:pt>
                <c:pt idx="189">
                  <c:v>36716</c:v>
                </c:pt>
                <c:pt idx="190">
                  <c:v>36723</c:v>
                </c:pt>
                <c:pt idx="191">
                  <c:v>36730</c:v>
                </c:pt>
                <c:pt idx="192">
                  <c:v>36737</c:v>
                </c:pt>
                <c:pt idx="193">
                  <c:v>36746</c:v>
                </c:pt>
                <c:pt idx="194">
                  <c:v>36751</c:v>
                </c:pt>
                <c:pt idx="195">
                  <c:v>36757</c:v>
                </c:pt>
                <c:pt idx="196">
                  <c:v>36766</c:v>
                </c:pt>
                <c:pt idx="197">
                  <c:v>36772</c:v>
                </c:pt>
                <c:pt idx="198">
                  <c:v>36780</c:v>
                </c:pt>
                <c:pt idx="199">
                  <c:v>36786</c:v>
                </c:pt>
                <c:pt idx="200">
                  <c:v>36793</c:v>
                </c:pt>
                <c:pt idx="201">
                  <c:v>36806</c:v>
                </c:pt>
                <c:pt idx="202">
                  <c:v>36819</c:v>
                </c:pt>
                <c:pt idx="203">
                  <c:v>36855</c:v>
                </c:pt>
                <c:pt idx="204">
                  <c:v>36876</c:v>
                </c:pt>
                <c:pt idx="205">
                  <c:v>36558</c:v>
                </c:pt>
                <c:pt idx="206">
                  <c:v>36596</c:v>
                </c:pt>
                <c:pt idx="207">
                  <c:v>36623</c:v>
                </c:pt>
                <c:pt idx="208">
                  <c:v>36638</c:v>
                </c:pt>
                <c:pt idx="209">
                  <c:v>36652</c:v>
                </c:pt>
                <c:pt idx="210">
                  <c:v>36665</c:v>
                </c:pt>
                <c:pt idx="211">
                  <c:v>36673</c:v>
                </c:pt>
                <c:pt idx="212">
                  <c:v>36681</c:v>
                </c:pt>
                <c:pt idx="213">
                  <c:v>36686</c:v>
                </c:pt>
                <c:pt idx="214">
                  <c:v>36692</c:v>
                </c:pt>
                <c:pt idx="215">
                  <c:v>36700</c:v>
                </c:pt>
                <c:pt idx="216">
                  <c:v>36708</c:v>
                </c:pt>
                <c:pt idx="217">
                  <c:v>36713</c:v>
                </c:pt>
                <c:pt idx="218">
                  <c:v>36721</c:v>
                </c:pt>
                <c:pt idx="219">
                  <c:v>36727</c:v>
                </c:pt>
                <c:pt idx="220">
                  <c:v>36736</c:v>
                </c:pt>
                <c:pt idx="221">
                  <c:v>36742</c:v>
                </c:pt>
                <c:pt idx="222">
                  <c:v>36750</c:v>
                </c:pt>
                <c:pt idx="223">
                  <c:v>36758</c:v>
                </c:pt>
                <c:pt idx="224">
                  <c:v>36765</c:v>
                </c:pt>
                <c:pt idx="225">
                  <c:v>36772</c:v>
                </c:pt>
                <c:pt idx="226">
                  <c:v>36780</c:v>
                </c:pt>
                <c:pt idx="227">
                  <c:v>36784</c:v>
                </c:pt>
                <c:pt idx="228">
                  <c:v>36793</c:v>
                </c:pt>
                <c:pt idx="229">
                  <c:v>36800</c:v>
                </c:pt>
                <c:pt idx="230">
                  <c:v>36806</c:v>
                </c:pt>
                <c:pt idx="231">
                  <c:v>36842</c:v>
                </c:pt>
                <c:pt idx="232">
                  <c:v>36877</c:v>
                </c:pt>
                <c:pt idx="233">
                  <c:v>36877</c:v>
                </c:pt>
                <c:pt idx="234">
                  <c:v>36550</c:v>
                </c:pt>
                <c:pt idx="235">
                  <c:v>36588</c:v>
                </c:pt>
                <c:pt idx="236">
                  <c:v>36608</c:v>
                </c:pt>
                <c:pt idx="237">
                  <c:v>36629</c:v>
                </c:pt>
                <c:pt idx="238">
                  <c:v>36630</c:v>
                </c:pt>
                <c:pt idx="239">
                  <c:v>36644</c:v>
                </c:pt>
                <c:pt idx="240">
                  <c:v>36658</c:v>
                </c:pt>
                <c:pt idx="241">
                  <c:v>36665</c:v>
                </c:pt>
                <c:pt idx="242">
                  <c:v>36671</c:v>
                </c:pt>
                <c:pt idx="243">
                  <c:v>36678</c:v>
                </c:pt>
                <c:pt idx="244">
                  <c:v>36685</c:v>
                </c:pt>
                <c:pt idx="245">
                  <c:v>36692</c:v>
                </c:pt>
                <c:pt idx="246">
                  <c:v>36699</c:v>
                </c:pt>
                <c:pt idx="247">
                  <c:v>36706</c:v>
                </c:pt>
                <c:pt idx="248">
                  <c:v>36713</c:v>
                </c:pt>
                <c:pt idx="249">
                  <c:v>36720</c:v>
                </c:pt>
                <c:pt idx="250">
                  <c:v>36727</c:v>
                </c:pt>
                <c:pt idx="251">
                  <c:v>36734</c:v>
                </c:pt>
                <c:pt idx="252">
                  <c:v>36741</c:v>
                </c:pt>
                <c:pt idx="253">
                  <c:v>36748</c:v>
                </c:pt>
                <c:pt idx="254">
                  <c:v>36755</c:v>
                </c:pt>
                <c:pt idx="255">
                  <c:v>36762</c:v>
                </c:pt>
                <c:pt idx="256">
                  <c:v>36769</c:v>
                </c:pt>
                <c:pt idx="257">
                  <c:v>36783</c:v>
                </c:pt>
                <c:pt idx="258">
                  <c:v>36790</c:v>
                </c:pt>
                <c:pt idx="259">
                  <c:v>36776</c:v>
                </c:pt>
                <c:pt idx="260">
                  <c:v>36804</c:v>
                </c:pt>
                <c:pt idx="261">
                  <c:v>36811</c:v>
                </c:pt>
                <c:pt idx="262">
                  <c:v>36825</c:v>
                </c:pt>
                <c:pt idx="263">
                  <c:v>36835</c:v>
                </c:pt>
                <c:pt idx="264">
                  <c:v>36846</c:v>
                </c:pt>
                <c:pt idx="265">
                  <c:v>36875</c:v>
                </c:pt>
                <c:pt idx="266">
                  <c:v>36545</c:v>
                </c:pt>
                <c:pt idx="267">
                  <c:v>36674</c:v>
                </c:pt>
                <c:pt idx="268">
                  <c:v>36679</c:v>
                </c:pt>
                <c:pt idx="269">
                  <c:v>36693</c:v>
                </c:pt>
                <c:pt idx="270">
                  <c:v>36708</c:v>
                </c:pt>
                <c:pt idx="271">
                  <c:v>36730</c:v>
                </c:pt>
                <c:pt idx="272">
                  <c:v>36750</c:v>
                </c:pt>
                <c:pt idx="273">
                  <c:v>36766</c:v>
                </c:pt>
                <c:pt idx="274">
                  <c:v>36776</c:v>
                </c:pt>
                <c:pt idx="275">
                  <c:v>36804</c:v>
                </c:pt>
                <c:pt idx="276">
                  <c:v>36640</c:v>
                </c:pt>
                <c:pt idx="277">
                  <c:v>36640</c:v>
                </c:pt>
                <c:pt idx="278">
                  <c:v>36641</c:v>
                </c:pt>
                <c:pt idx="279">
                  <c:v>36644</c:v>
                </c:pt>
                <c:pt idx="280">
                  <c:v>36651</c:v>
                </c:pt>
                <c:pt idx="281">
                  <c:v>36653</c:v>
                </c:pt>
                <c:pt idx="282">
                  <c:v>36654</c:v>
                </c:pt>
                <c:pt idx="283">
                  <c:v>36655</c:v>
                </c:pt>
                <c:pt idx="284">
                  <c:v>36656</c:v>
                </c:pt>
                <c:pt idx="285">
                  <c:v>36657</c:v>
                </c:pt>
                <c:pt idx="286">
                  <c:v>36658</c:v>
                </c:pt>
                <c:pt idx="287">
                  <c:v>36659</c:v>
                </c:pt>
                <c:pt idx="288">
                  <c:v>36660</c:v>
                </c:pt>
                <c:pt idx="289">
                  <c:v>36661</c:v>
                </c:pt>
                <c:pt idx="290">
                  <c:v>36662</c:v>
                </c:pt>
                <c:pt idx="291">
                  <c:v>36663</c:v>
                </c:pt>
                <c:pt idx="292">
                  <c:v>36664</c:v>
                </c:pt>
                <c:pt idx="293">
                  <c:v>36665</c:v>
                </c:pt>
                <c:pt idx="294">
                  <c:v>36666</c:v>
                </c:pt>
                <c:pt idx="295">
                  <c:v>36667</c:v>
                </c:pt>
                <c:pt idx="296">
                  <c:v>36668</c:v>
                </c:pt>
                <c:pt idx="297">
                  <c:v>36669</c:v>
                </c:pt>
                <c:pt idx="298">
                  <c:v>36670</c:v>
                </c:pt>
                <c:pt idx="299">
                  <c:v>36671</c:v>
                </c:pt>
                <c:pt idx="300">
                  <c:v>36672</c:v>
                </c:pt>
                <c:pt idx="301">
                  <c:v>36673</c:v>
                </c:pt>
                <c:pt idx="302">
                  <c:v>36674</c:v>
                </c:pt>
                <c:pt idx="303">
                  <c:v>36675</c:v>
                </c:pt>
                <c:pt idx="304">
                  <c:v>36676</c:v>
                </c:pt>
                <c:pt idx="305">
                  <c:v>36677</c:v>
                </c:pt>
                <c:pt idx="306">
                  <c:v>36678</c:v>
                </c:pt>
                <c:pt idx="307">
                  <c:v>36679</c:v>
                </c:pt>
                <c:pt idx="308">
                  <c:v>36680</c:v>
                </c:pt>
                <c:pt idx="309">
                  <c:v>36681</c:v>
                </c:pt>
                <c:pt idx="310">
                  <c:v>36682</c:v>
                </c:pt>
                <c:pt idx="311">
                  <c:v>36683</c:v>
                </c:pt>
                <c:pt idx="312">
                  <c:v>36684</c:v>
                </c:pt>
                <c:pt idx="313">
                  <c:v>36687</c:v>
                </c:pt>
                <c:pt idx="314">
                  <c:v>36688</c:v>
                </c:pt>
                <c:pt idx="315">
                  <c:v>36689</c:v>
                </c:pt>
                <c:pt idx="316">
                  <c:v>36690</c:v>
                </c:pt>
                <c:pt idx="317">
                  <c:v>36691</c:v>
                </c:pt>
                <c:pt idx="318">
                  <c:v>36693</c:v>
                </c:pt>
                <c:pt idx="319">
                  <c:v>36695</c:v>
                </c:pt>
                <c:pt idx="320">
                  <c:v>36697</c:v>
                </c:pt>
                <c:pt idx="321">
                  <c:v>36699</c:v>
                </c:pt>
                <c:pt idx="322">
                  <c:v>36685</c:v>
                </c:pt>
                <c:pt idx="323">
                  <c:v>36686</c:v>
                </c:pt>
                <c:pt idx="324">
                  <c:v>36701</c:v>
                </c:pt>
                <c:pt idx="325">
                  <c:v>36703</c:v>
                </c:pt>
                <c:pt idx="326">
                  <c:v>36705</c:v>
                </c:pt>
                <c:pt idx="327">
                  <c:v>36707</c:v>
                </c:pt>
                <c:pt idx="328">
                  <c:v>36709</c:v>
                </c:pt>
                <c:pt idx="329">
                  <c:v>36711</c:v>
                </c:pt>
                <c:pt idx="330">
                  <c:v>36713</c:v>
                </c:pt>
                <c:pt idx="331">
                  <c:v>36715</c:v>
                </c:pt>
                <c:pt idx="332">
                  <c:v>36717</c:v>
                </c:pt>
                <c:pt idx="333">
                  <c:v>36719</c:v>
                </c:pt>
                <c:pt idx="334">
                  <c:v>36720</c:v>
                </c:pt>
                <c:pt idx="335">
                  <c:v>36722</c:v>
                </c:pt>
                <c:pt idx="336">
                  <c:v>36724</c:v>
                </c:pt>
                <c:pt idx="337">
                  <c:v>36726</c:v>
                </c:pt>
                <c:pt idx="338">
                  <c:v>36727</c:v>
                </c:pt>
                <c:pt idx="339">
                  <c:v>36729</c:v>
                </c:pt>
                <c:pt idx="340">
                  <c:v>36730</c:v>
                </c:pt>
                <c:pt idx="341">
                  <c:v>36733</c:v>
                </c:pt>
                <c:pt idx="342">
                  <c:v>36735</c:v>
                </c:pt>
                <c:pt idx="343">
                  <c:v>36737</c:v>
                </c:pt>
                <c:pt idx="344">
                  <c:v>36739</c:v>
                </c:pt>
                <c:pt idx="345">
                  <c:v>36741</c:v>
                </c:pt>
                <c:pt idx="346">
                  <c:v>36743</c:v>
                </c:pt>
                <c:pt idx="347">
                  <c:v>36745</c:v>
                </c:pt>
                <c:pt idx="348">
                  <c:v>36747</c:v>
                </c:pt>
                <c:pt idx="349">
                  <c:v>36749</c:v>
                </c:pt>
                <c:pt idx="350">
                  <c:v>36751</c:v>
                </c:pt>
                <c:pt idx="351">
                  <c:v>36753</c:v>
                </c:pt>
                <c:pt idx="352">
                  <c:v>36755</c:v>
                </c:pt>
                <c:pt idx="353">
                  <c:v>36757</c:v>
                </c:pt>
                <c:pt idx="354">
                  <c:v>36759</c:v>
                </c:pt>
                <c:pt idx="355">
                  <c:v>36761</c:v>
                </c:pt>
                <c:pt idx="356">
                  <c:v>36763</c:v>
                </c:pt>
                <c:pt idx="357">
                  <c:v>36765</c:v>
                </c:pt>
                <c:pt idx="358">
                  <c:v>36767</c:v>
                </c:pt>
                <c:pt idx="359">
                  <c:v>36769</c:v>
                </c:pt>
                <c:pt idx="360">
                  <c:v>36770</c:v>
                </c:pt>
                <c:pt idx="361">
                  <c:v>36772</c:v>
                </c:pt>
                <c:pt idx="362">
                  <c:v>36774</c:v>
                </c:pt>
                <c:pt idx="363">
                  <c:v>36776</c:v>
                </c:pt>
                <c:pt idx="364">
                  <c:v>36777</c:v>
                </c:pt>
                <c:pt idx="365">
                  <c:v>36785</c:v>
                </c:pt>
                <c:pt idx="366">
                  <c:v>36779</c:v>
                </c:pt>
                <c:pt idx="367">
                  <c:v>36781</c:v>
                </c:pt>
                <c:pt idx="368">
                  <c:v>36783</c:v>
                </c:pt>
                <c:pt idx="369">
                  <c:v>36785</c:v>
                </c:pt>
                <c:pt idx="370">
                  <c:v>36787</c:v>
                </c:pt>
                <c:pt idx="371">
                  <c:v>36788</c:v>
                </c:pt>
                <c:pt idx="372">
                  <c:v>36790</c:v>
                </c:pt>
                <c:pt idx="373">
                  <c:v>36792</c:v>
                </c:pt>
                <c:pt idx="374">
                  <c:v>36794</c:v>
                </c:pt>
                <c:pt idx="375">
                  <c:v>36796</c:v>
                </c:pt>
                <c:pt idx="376">
                  <c:v>36798</c:v>
                </c:pt>
                <c:pt idx="377">
                  <c:v>36825</c:v>
                </c:pt>
                <c:pt idx="378">
                  <c:v>36668</c:v>
                </c:pt>
                <c:pt idx="379">
                  <c:v>36683</c:v>
                </c:pt>
                <c:pt idx="380">
                  <c:v>36685</c:v>
                </c:pt>
                <c:pt idx="381">
                  <c:v>36690</c:v>
                </c:pt>
                <c:pt idx="382">
                  <c:v>36692</c:v>
                </c:pt>
                <c:pt idx="383">
                  <c:v>36692</c:v>
                </c:pt>
                <c:pt idx="384">
                  <c:v>36693</c:v>
                </c:pt>
                <c:pt idx="385">
                  <c:v>36693</c:v>
                </c:pt>
                <c:pt idx="386">
                  <c:v>36693</c:v>
                </c:pt>
                <c:pt idx="387">
                  <c:v>36693</c:v>
                </c:pt>
                <c:pt idx="388">
                  <c:v>36692</c:v>
                </c:pt>
                <c:pt idx="389">
                  <c:v>36699</c:v>
                </c:pt>
                <c:pt idx="390">
                  <c:v>36705</c:v>
                </c:pt>
                <c:pt idx="391">
                  <c:v>36710</c:v>
                </c:pt>
                <c:pt idx="392">
                  <c:v>36721</c:v>
                </c:pt>
                <c:pt idx="393">
                  <c:v>36727</c:v>
                </c:pt>
                <c:pt idx="394">
                  <c:v>36732</c:v>
                </c:pt>
                <c:pt idx="395">
                  <c:v>36740</c:v>
                </c:pt>
                <c:pt idx="396">
                  <c:v>36746</c:v>
                </c:pt>
                <c:pt idx="397">
                  <c:v>36754</c:v>
                </c:pt>
                <c:pt idx="398">
                  <c:v>36761</c:v>
                </c:pt>
                <c:pt idx="399">
                  <c:v>36769</c:v>
                </c:pt>
                <c:pt idx="400">
                  <c:v>36776</c:v>
                </c:pt>
                <c:pt idx="401">
                  <c:v>36789</c:v>
                </c:pt>
                <c:pt idx="402">
                  <c:v>36797</c:v>
                </c:pt>
                <c:pt idx="403">
                  <c:v>36816</c:v>
                </c:pt>
                <c:pt idx="404">
                  <c:v>36646</c:v>
                </c:pt>
                <c:pt idx="405">
                  <c:v>36653</c:v>
                </c:pt>
                <c:pt idx="406">
                  <c:v>36661</c:v>
                </c:pt>
                <c:pt idx="407">
                  <c:v>36667</c:v>
                </c:pt>
                <c:pt idx="408">
                  <c:v>36675</c:v>
                </c:pt>
                <c:pt idx="409">
                  <c:v>36681</c:v>
                </c:pt>
                <c:pt idx="410">
                  <c:v>36688</c:v>
                </c:pt>
                <c:pt idx="411">
                  <c:v>36695</c:v>
                </c:pt>
                <c:pt idx="412">
                  <c:v>36702</c:v>
                </c:pt>
                <c:pt idx="413">
                  <c:v>36709</c:v>
                </c:pt>
                <c:pt idx="414">
                  <c:v>36716</c:v>
                </c:pt>
                <c:pt idx="415">
                  <c:v>36723</c:v>
                </c:pt>
                <c:pt idx="416">
                  <c:v>36730</c:v>
                </c:pt>
                <c:pt idx="417">
                  <c:v>36737</c:v>
                </c:pt>
                <c:pt idx="418">
                  <c:v>36744</c:v>
                </c:pt>
                <c:pt idx="419">
                  <c:v>36751</c:v>
                </c:pt>
                <c:pt idx="420">
                  <c:v>36758</c:v>
                </c:pt>
                <c:pt idx="421">
                  <c:v>36765</c:v>
                </c:pt>
                <c:pt idx="422">
                  <c:v>36774</c:v>
                </c:pt>
                <c:pt idx="423">
                  <c:v>36780</c:v>
                </c:pt>
                <c:pt idx="424">
                  <c:v>36785</c:v>
                </c:pt>
                <c:pt idx="425">
                  <c:v>36800</c:v>
                </c:pt>
                <c:pt idx="426">
                  <c:v>36659</c:v>
                </c:pt>
                <c:pt idx="427">
                  <c:v>36680</c:v>
                </c:pt>
                <c:pt idx="428">
                  <c:v>36667</c:v>
                </c:pt>
                <c:pt idx="429">
                  <c:v>36686</c:v>
                </c:pt>
                <c:pt idx="430">
                  <c:v>36694</c:v>
                </c:pt>
                <c:pt idx="431">
                  <c:v>36702</c:v>
                </c:pt>
                <c:pt idx="432">
                  <c:v>36708</c:v>
                </c:pt>
                <c:pt idx="433">
                  <c:v>36716</c:v>
                </c:pt>
                <c:pt idx="434">
                  <c:v>36723</c:v>
                </c:pt>
                <c:pt idx="435">
                  <c:v>36730</c:v>
                </c:pt>
                <c:pt idx="436">
                  <c:v>36737</c:v>
                </c:pt>
                <c:pt idx="437">
                  <c:v>36746</c:v>
                </c:pt>
                <c:pt idx="438">
                  <c:v>36751</c:v>
                </c:pt>
                <c:pt idx="439">
                  <c:v>36757</c:v>
                </c:pt>
                <c:pt idx="440">
                  <c:v>36766</c:v>
                </c:pt>
                <c:pt idx="441">
                  <c:v>36772</c:v>
                </c:pt>
                <c:pt idx="442">
                  <c:v>36780</c:v>
                </c:pt>
                <c:pt idx="443">
                  <c:v>36786</c:v>
                </c:pt>
                <c:pt idx="444">
                  <c:v>36793</c:v>
                </c:pt>
                <c:pt idx="445">
                  <c:v>36806</c:v>
                </c:pt>
                <c:pt idx="446">
                  <c:v>36819</c:v>
                </c:pt>
                <c:pt idx="447">
                  <c:v>36855</c:v>
                </c:pt>
                <c:pt idx="448">
                  <c:v>36652</c:v>
                </c:pt>
                <c:pt idx="449">
                  <c:v>36665</c:v>
                </c:pt>
                <c:pt idx="450">
                  <c:v>36673</c:v>
                </c:pt>
                <c:pt idx="451">
                  <c:v>36681</c:v>
                </c:pt>
                <c:pt idx="452">
                  <c:v>36686</c:v>
                </c:pt>
                <c:pt idx="453">
                  <c:v>36692</c:v>
                </c:pt>
                <c:pt idx="454">
                  <c:v>36700</c:v>
                </c:pt>
                <c:pt idx="455">
                  <c:v>36708</c:v>
                </c:pt>
                <c:pt idx="456">
                  <c:v>36713</c:v>
                </c:pt>
                <c:pt idx="457">
                  <c:v>36721</c:v>
                </c:pt>
                <c:pt idx="458">
                  <c:v>36727</c:v>
                </c:pt>
                <c:pt idx="459">
                  <c:v>36736</c:v>
                </c:pt>
                <c:pt idx="460">
                  <c:v>36742</c:v>
                </c:pt>
                <c:pt idx="461">
                  <c:v>36750</c:v>
                </c:pt>
                <c:pt idx="462">
                  <c:v>36758</c:v>
                </c:pt>
                <c:pt idx="463">
                  <c:v>36765</c:v>
                </c:pt>
                <c:pt idx="464">
                  <c:v>36772</c:v>
                </c:pt>
                <c:pt idx="465">
                  <c:v>36780</c:v>
                </c:pt>
                <c:pt idx="466">
                  <c:v>36784</c:v>
                </c:pt>
                <c:pt idx="467">
                  <c:v>36793</c:v>
                </c:pt>
                <c:pt idx="468">
                  <c:v>36800</c:v>
                </c:pt>
                <c:pt idx="469">
                  <c:v>36806</c:v>
                </c:pt>
                <c:pt idx="470">
                  <c:v>36842</c:v>
                </c:pt>
                <c:pt idx="471">
                  <c:v>36877</c:v>
                </c:pt>
                <c:pt idx="472">
                  <c:v>36665</c:v>
                </c:pt>
                <c:pt idx="473">
                  <c:v>36671</c:v>
                </c:pt>
                <c:pt idx="474">
                  <c:v>36678</c:v>
                </c:pt>
                <c:pt idx="475">
                  <c:v>36685</c:v>
                </c:pt>
                <c:pt idx="476">
                  <c:v>36692</c:v>
                </c:pt>
                <c:pt idx="477">
                  <c:v>36699</c:v>
                </c:pt>
                <c:pt idx="478">
                  <c:v>36706</c:v>
                </c:pt>
                <c:pt idx="479">
                  <c:v>36713</c:v>
                </c:pt>
                <c:pt idx="480">
                  <c:v>36720</c:v>
                </c:pt>
                <c:pt idx="481">
                  <c:v>36727</c:v>
                </c:pt>
                <c:pt idx="482">
                  <c:v>36734</c:v>
                </c:pt>
                <c:pt idx="483">
                  <c:v>36741</c:v>
                </c:pt>
                <c:pt idx="484">
                  <c:v>36748</c:v>
                </c:pt>
                <c:pt idx="485">
                  <c:v>36755</c:v>
                </c:pt>
                <c:pt idx="486">
                  <c:v>36762</c:v>
                </c:pt>
                <c:pt idx="487">
                  <c:v>36769</c:v>
                </c:pt>
                <c:pt idx="488">
                  <c:v>36783</c:v>
                </c:pt>
                <c:pt idx="489">
                  <c:v>36790</c:v>
                </c:pt>
                <c:pt idx="490">
                  <c:v>36776</c:v>
                </c:pt>
                <c:pt idx="491">
                  <c:v>36804</c:v>
                </c:pt>
                <c:pt idx="492">
                  <c:v>36825</c:v>
                </c:pt>
                <c:pt idx="493">
                  <c:v>36846</c:v>
                </c:pt>
                <c:pt idx="494">
                  <c:v>36702</c:v>
                </c:pt>
                <c:pt idx="495">
                  <c:v>36702</c:v>
                </c:pt>
                <c:pt idx="496">
                  <c:v>36746</c:v>
                </c:pt>
                <c:pt idx="497">
                  <c:v>36807</c:v>
                </c:pt>
                <c:pt idx="498">
                  <c:v>36807</c:v>
                </c:pt>
                <c:pt idx="499">
                  <c:v>36807</c:v>
                </c:pt>
                <c:pt idx="500">
                  <c:v>36784</c:v>
                </c:pt>
                <c:pt idx="501">
                  <c:v>36784</c:v>
                </c:pt>
                <c:pt idx="502">
                  <c:v>36784</c:v>
                </c:pt>
                <c:pt idx="503">
                  <c:v>36784</c:v>
                </c:pt>
                <c:pt idx="504">
                  <c:v>36784</c:v>
                </c:pt>
                <c:pt idx="505">
                  <c:v>36784</c:v>
                </c:pt>
                <c:pt idx="506">
                  <c:v>36784</c:v>
                </c:pt>
                <c:pt idx="507">
                  <c:v>36727</c:v>
                </c:pt>
                <c:pt idx="508">
                  <c:v>36741</c:v>
                </c:pt>
                <c:pt idx="509">
                  <c:v>36755</c:v>
                </c:pt>
                <c:pt idx="510">
                  <c:v>36769</c:v>
                </c:pt>
                <c:pt idx="511">
                  <c:v>36792</c:v>
                </c:pt>
                <c:pt idx="512">
                  <c:v>36811</c:v>
                </c:pt>
                <c:pt idx="513">
                  <c:v>36835</c:v>
                </c:pt>
                <c:pt idx="514">
                  <c:v>36784</c:v>
                </c:pt>
                <c:pt idx="515">
                  <c:v>36784</c:v>
                </c:pt>
                <c:pt idx="516">
                  <c:v>36784</c:v>
                </c:pt>
                <c:pt idx="517">
                  <c:v>36784</c:v>
                </c:pt>
                <c:pt idx="518">
                  <c:v>36685</c:v>
                </c:pt>
                <c:pt idx="519">
                  <c:v>36644</c:v>
                </c:pt>
                <c:pt idx="520">
                  <c:v>36665</c:v>
                </c:pt>
                <c:pt idx="521">
                  <c:v>36685</c:v>
                </c:pt>
                <c:pt idx="522">
                  <c:v>36700</c:v>
                </c:pt>
                <c:pt idx="523">
                  <c:v>36700</c:v>
                </c:pt>
                <c:pt idx="524">
                  <c:v>36706</c:v>
                </c:pt>
                <c:pt idx="525">
                  <c:v>36713</c:v>
                </c:pt>
                <c:pt idx="526">
                  <c:v>36727</c:v>
                </c:pt>
                <c:pt idx="527">
                  <c:v>36727</c:v>
                </c:pt>
                <c:pt idx="528">
                  <c:v>36741</c:v>
                </c:pt>
                <c:pt idx="529">
                  <c:v>36755</c:v>
                </c:pt>
                <c:pt idx="530">
                  <c:v>36769</c:v>
                </c:pt>
                <c:pt idx="531">
                  <c:v>36784</c:v>
                </c:pt>
                <c:pt idx="532">
                  <c:v>36792</c:v>
                </c:pt>
                <c:pt idx="533">
                  <c:v>36811</c:v>
                </c:pt>
                <c:pt idx="534">
                  <c:v>36825</c:v>
                </c:pt>
                <c:pt idx="535">
                  <c:v>36835</c:v>
                </c:pt>
                <c:pt idx="536">
                  <c:v>36846</c:v>
                </c:pt>
                <c:pt idx="537">
                  <c:v>36875</c:v>
                </c:pt>
                <c:pt idx="538">
                  <c:v>36545</c:v>
                </c:pt>
                <c:pt idx="539">
                  <c:v>36700</c:v>
                </c:pt>
                <c:pt idx="540">
                  <c:v>36713</c:v>
                </c:pt>
                <c:pt idx="541">
                  <c:v>36727</c:v>
                </c:pt>
                <c:pt idx="542">
                  <c:v>36741</c:v>
                </c:pt>
                <c:pt idx="543">
                  <c:v>36755</c:v>
                </c:pt>
                <c:pt idx="544">
                  <c:v>36769</c:v>
                </c:pt>
                <c:pt idx="545">
                  <c:v>36792</c:v>
                </c:pt>
                <c:pt idx="546">
                  <c:v>36811</c:v>
                </c:pt>
                <c:pt idx="547">
                  <c:v>36835</c:v>
                </c:pt>
                <c:pt idx="548">
                  <c:v>36700</c:v>
                </c:pt>
                <c:pt idx="549">
                  <c:v>36713</c:v>
                </c:pt>
                <c:pt idx="550">
                  <c:v>36727</c:v>
                </c:pt>
                <c:pt idx="551">
                  <c:v>36741</c:v>
                </c:pt>
                <c:pt idx="552">
                  <c:v>36755</c:v>
                </c:pt>
                <c:pt idx="553">
                  <c:v>36769</c:v>
                </c:pt>
                <c:pt idx="554">
                  <c:v>36792</c:v>
                </c:pt>
                <c:pt idx="555">
                  <c:v>36835</c:v>
                </c:pt>
                <c:pt idx="556">
                  <c:v>36713</c:v>
                </c:pt>
                <c:pt idx="557">
                  <c:v>36727</c:v>
                </c:pt>
                <c:pt idx="558">
                  <c:v>36741</c:v>
                </c:pt>
                <c:pt idx="559">
                  <c:v>36755</c:v>
                </c:pt>
                <c:pt idx="560">
                  <c:v>36768</c:v>
                </c:pt>
                <c:pt idx="561">
                  <c:v>36792</c:v>
                </c:pt>
                <c:pt idx="562">
                  <c:v>36811</c:v>
                </c:pt>
                <c:pt idx="563">
                  <c:v>36835</c:v>
                </c:pt>
                <c:pt idx="564">
                  <c:v>36544</c:v>
                </c:pt>
              </c:numCache>
            </c:numRef>
          </c:xVal>
          <c:yVal>
            <c:numRef>
              <c:f>iso_ppt_snow_Q!$O$313:$O$877</c:f>
              <c:numCache>
                <c:formatCode>General</c:formatCode>
                <c:ptCount val="565"/>
                <c:pt idx="0">
                  <c:v>-16.63</c:v>
                </c:pt>
                <c:pt idx="1">
                  <c:v>-17.36</c:v>
                </c:pt>
                <c:pt idx="2">
                  <c:v>-17.48</c:v>
                </c:pt>
                <c:pt idx="3">
                  <c:v>-17.239999999999998</c:v>
                </c:pt>
                <c:pt idx="4">
                  <c:v>-17.010000000000002</c:v>
                </c:pt>
                <c:pt idx="5">
                  <c:v>-16.22</c:v>
                </c:pt>
                <c:pt idx="6">
                  <c:v>-16.079999999999998</c:v>
                </c:pt>
                <c:pt idx="7">
                  <c:v>-16.13</c:v>
                </c:pt>
                <c:pt idx="8">
                  <c:v>-16.690000000000001</c:v>
                </c:pt>
                <c:pt idx="9">
                  <c:v>-16.760000000000002</c:v>
                </c:pt>
                <c:pt idx="10">
                  <c:v>-16.670000000000002</c:v>
                </c:pt>
                <c:pt idx="11">
                  <c:v>-16.75</c:v>
                </c:pt>
                <c:pt idx="12">
                  <c:v>-19.07</c:v>
                </c:pt>
                <c:pt idx="13">
                  <c:v>-16.7</c:v>
                </c:pt>
                <c:pt idx="14">
                  <c:v>-16.73</c:v>
                </c:pt>
                <c:pt idx="15">
                  <c:v>-16.579999999999998</c:v>
                </c:pt>
                <c:pt idx="16">
                  <c:v>-16.66</c:v>
                </c:pt>
                <c:pt idx="17">
                  <c:v>-16.600000000000001</c:v>
                </c:pt>
                <c:pt idx="18">
                  <c:v>-16.54</c:v>
                </c:pt>
                <c:pt idx="19">
                  <c:v>-16.63</c:v>
                </c:pt>
                <c:pt idx="20">
                  <c:v>-16.62</c:v>
                </c:pt>
                <c:pt idx="21">
                  <c:v>-16.75</c:v>
                </c:pt>
                <c:pt idx="22">
                  <c:v>-17.440000000000001</c:v>
                </c:pt>
                <c:pt idx="23">
                  <c:v>-17.88</c:v>
                </c:pt>
                <c:pt idx="24">
                  <c:v>-17.920000000000002</c:v>
                </c:pt>
                <c:pt idx="25">
                  <c:v>-17.84</c:v>
                </c:pt>
                <c:pt idx="26">
                  <c:v>-17.87</c:v>
                </c:pt>
                <c:pt idx="27">
                  <c:v>-17.77</c:v>
                </c:pt>
                <c:pt idx="28">
                  <c:v>-17.97</c:v>
                </c:pt>
                <c:pt idx="29">
                  <c:v>-17.62</c:v>
                </c:pt>
                <c:pt idx="30">
                  <c:v>-17.899999999999999</c:v>
                </c:pt>
                <c:pt idx="31">
                  <c:v>-17.95</c:v>
                </c:pt>
                <c:pt idx="32">
                  <c:v>-18.03</c:v>
                </c:pt>
                <c:pt idx="33">
                  <c:v>-18.2</c:v>
                </c:pt>
                <c:pt idx="34">
                  <c:v>-18.149999999999999</c:v>
                </c:pt>
                <c:pt idx="35">
                  <c:v>-18.059999999999999</c:v>
                </c:pt>
                <c:pt idx="36">
                  <c:v>-18.3</c:v>
                </c:pt>
                <c:pt idx="37">
                  <c:v>-18.37</c:v>
                </c:pt>
                <c:pt idx="38">
                  <c:v>-18.489999999999998</c:v>
                </c:pt>
                <c:pt idx="39">
                  <c:v>-18.54</c:v>
                </c:pt>
                <c:pt idx="40">
                  <c:v>-18.600000000000001</c:v>
                </c:pt>
                <c:pt idx="41">
                  <c:v>-18.62</c:v>
                </c:pt>
                <c:pt idx="42">
                  <c:v>-18.63</c:v>
                </c:pt>
                <c:pt idx="43">
                  <c:v>-18.100000000000001</c:v>
                </c:pt>
                <c:pt idx="44">
                  <c:v>-17.86</c:v>
                </c:pt>
                <c:pt idx="45">
                  <c:v>-18.59</c:v>
                </c:pt>
                <c:pt idx="46">
                  <c:v>-18.7</c:v>
                </c:pt>
                <c:pt idx="47">
                  <c:v>-18.78</c:v>
                </c:pt>
                <c:pt idx="48">
                  <c:v>-18.829999999999998</c:v>
                </c:pt>
                <c:pt idx="49">
                  <c:v>-18.78</c:v>
                </c:pt>
                <c:pt idx="50">
                  <c:v>-18.27</c:v>
                </c:pt>
                <c:pt idx="51">
                  <c:v>-18.53</c:v>
                </c:pt>
                <c:pt idx="52">
                  <c:v>-18.63</c:v>
                </c:pt>
                <c:pt idx="53">
                  <c:v>-18.73</c:v>
                </c:pt>
                <c:pt idx="54">
                  <c:v>-18.829999999999998</c:v>
                </c:pt>
                <c:pt idx="55">
                  <c:v>-18.89</c:v>
                </c:pt>
                <c:pt idx="56">
                  <c:v>-18.34</c:v>
                </c:pt>
                <c:pt idx="57">
                  <c:v>-18.98</c:v>
                </c:pt>
                <c:pt idx="58">
                  <c:v>-18.72</c:v>
                </c:pt>
                <c:pt idx="59">
                  <c:v>-16.2</c:v>
                </c:pt>
                <c:pt idx="60">
                  <c:v>-18.88</c:v>
                </c:pt>
                <c:pt idx="61">
                  <c:v>-15.98</c:v>
                </c:pt>
                <c:pt idx="62">
                  <c:v>-19.18</c:v>
                </c:pt>
                <c:pt idx="63">
                  <c:v>-18.93</c:v>
                </c:pt>
                <c:pt idx="64">
                  <c:v>-19.07</c:v>
                </c:pt>
                <c:pt idx="65">
                  <c:v>-19</c:v>
                </c:pt>
                <c:pt idx="66">
                  <c:v>-18.98</c:v>
                </c:pt>
                <c:pt idx="67">
                  <c:v>-18.91</c:v>
                </c:pt>
                <c:pt idx="68">
                  <c:v>-18.7</c:v>
                </c:pt>
                <c:pt idx="69">
                  <c:v>-18.8</c:v>
                </c:pt>
                <c:pt idx="70">
                  <c:v>-18.93</c:v>
                </c:pt>
                <c:pt idx="71">
                  <c:v>-18.829999999999998</c:v>
                </c:pt>
                <c:pt idx="72">
                  <c:v>-18.95</c:v>
                </c:pt>
                <c:pt idx="73">
                  <c:v>-18.78</c:v>
                </c:pt>
                <c:pt idx="74">
                  <c:v>-18.98</c:v>
                </c:pt>
                <c:pt idx="75">
                  <c:v>-18.77</c:v>
                </c:pt>
                <c:pt idx="76">
                  <c:v>-18.78</c:v>
                </c:pt>
                <c:pt idx="77">
                  <c:v>-18.52</c:v>
                </c:pt>
                <c:pt idx="78">
                  <c:v>-18.91</c:v>
                </c:pt>
                <c:pt idx="79">
                  <c:v>-18.75</c:v>
                </c:pt>
                <c:pt idx="80">
                  <c:v>-18.78</c:v>
                </c:pt>
                <c:pt idx="81">
                  <c:v>-18.829999999999998</c:v>
                </c:pt>
                <c:pt idx="82">
                  <c:v>-18.7</c:v>
                </c:pt>
                <c:pt idx="83">
                  <c:v>-18.73</c:v>
                </c:pt>
                <c:pt idx="84">
                  <c:v>-18.72</c:v>
                </c:pt>
                <c:pt idx="85">
                  <c:v>-18.760000000000002</c:v>
                </c:pt>
                <c:pt idx="86">
                  <c:v>-18.77</c:v>
                </c:pt>
                <c:pt idx="87">
                  <c:v>-18.64</c:v>
                </c:pt>
                <c:pt idx="88">
                  <c:v>-18.77</c:v>
                </c:pt>
                <c:pt idx="89">
                  <c:v>-18.579999999999998</c:v>
                </c:pt>
                <c:pt idx="90">
                  <c:v>-18.54</c:v>
                </c:pt>
                <c:pt idx="91">
                  <c:v>-18.41</c:v>
                </c:pt>
                <c:pt idx="92">
                  <c:v>-18.34</c:v>
                </c:pt>
                <c:pt idx="93">
                  <c:v>-18.48</c:v>
                </c:pt>
                <c:pt idx="94">
                  <c:v>-18.170000000000002</c:v>
                </c:pt>
                <c:pt idx="95">
                  <c:v>-18.21</c:v>
                </c:pt>
                <c:pt idx="96">
                  <c:v>-18.260000000000002</c:v>
                </c:pt>
                <c:pt idx="97">
                  <c:v>-17.850000000000001</c:v>
                </c:pt>
                <c:pt idx="98">
                  <c:v>-18.059999999999999</c:v>
                </c:pt>
                <c:pt idx="99">
                  <c:v>-17.899999999999999</c:v>
                </c:pt>
                <c:pt idx="100">
                  <c:v>-17.899999999999999</c:v>
                </c:pt>
                <c:pt idx="101">
                  <c:v>-17.989999999999998</c:v>
                </c:pt>
                <c:pt idx="102">
                  <c:v>-17.23</c:v>
                </c:pt>
                <c:pt idx="103">
                  <c:v>-17.38</c:v>
                </c:pt>
                <c:pt idx="104">
                  <c:v>-16.989999999999998</c:v>
                </c:pt>
                <c:pt idx="105">
                  <c:v>-16.53</c:v>
                </c:pt>
                <c:pt idx="106">
                  <c:v>-16.84</c:v>
                </c:pt>
                <c:pt idx="107">
                  <c:v>-16.97</c:v>
                </c:pt>
                <c:pt idx="108">
                  <c:v>-16.989999999999998</c:v>
                </c:pt>
                <c:pt idx="109">
                  <c:v>-16.97</c:v>
                </c:pt>
                <c:pt idx="110">
                  <c:v>-16.75</c:v>
                </c:pt>
                <c:pt idx="111">
                  <c:v>-16.760000000000002</c:v>
                </c:pt>
                <c:pt idx="112">
                  <c:v>-16.760000000000002</c:v>
                </c:pt>
                <c:pt idx="113">
                  <c:v>-16.95</c:v>
                </c:pt>
                <c:pt idx="114">
                  <c:v>-17.12</c:v>
                </c:pt>
                <c:pt idx="115">
                  <c:v>-17.14</c:v>
                </c:pt>
                <c:pt idx="116">
                  <c:v>-16.809999999999999</c:v>
                </c:pt>
                <c:pt idx="117">
                  <c:v>-16.670000000000002</c:v>
                </c:pt>
                <c:pt idx="118">
                  <c:v>-16.55</c:v>
                </c:pt>
                <c:pt idx="119">
                  <c:v>-16.690000000000001</c:v>
                </c:pt>
                <c:pt idx="120">
                  <c:v>-17.55</c:v>
                </c:pt>
                <c:pt idx="121">
                  <c:v>-18.13</c:v>
                </c:pt>
                <c:pt idx="122">
                  <c:v>-17.2</c:v>
                </c:pt>
                <c:pt idx="123">
                  <c:v>-18.12</c:v>
                </c:pt>
                <c:pt idx="124">
                  <c:v>-17.75</c:v>
                </c:pt>
                <c:pt idx="125">
                  <c:v>-17.829999999999998</c:v>
                </c:pt>
                <c:pt idx="126">
                  <c:v>-17.66</c:v>
                </c:pt>
                <c:pt idx="127">
                  <c:v>-17.64</c:v>
                </c:pt>
                <c:pt idx="128">
                  <c:v>-17.579999999999998</c:v>
                </c:pt>
                <c:pt idx="129">
                  <c:v>-17.55</c:v>
                </c:pt>
                <c:pt idx="130">
                  <c:v>-17.27</c:v>
                </c:pt>
                <c:pt idx="131">
                  <c:v>-17.61</c:v>
                </c:pt>
                <c:pt idx="132">
                  <c:v>-17.71</c:v>
                </c:pt>
                <c:pt idx="133">
                  <c:v>-17.71</c:v>
                </c:pt>
                <c:pt idx="134">
                  <c:v>-17.690000000000001</c:v>
                </c:pt>
                <c:pt idx="135">
                  <c:v>-17.68</c:v>
                </c:pt>
                <c:pt idx="136">
                  <c:v>-17.87</c:v>
                </c:pt>
                <c:pt idx="137">
                  <c:v>-18.09</c:v>
                </c:pt>
                <c:pt idx="138">
                  <c:v>-17.77</c:v>
                </c:pt>
                <c:pt idx="139">
                  <c:v>-17.920000000000002</c:v>
                </c:pt>
                <c:pt idx="140">
                  <c:v>-17.66</c:v>
                </c:pt>
                <c:pt idx="141">
                  <c:v>-17.86</c:v>
                </c:pt>
                <c:pt idx="142">
                  <c:v>-17.98</c:v>
                </c:pt>
                <c:pt idx="143">
                  <c:v>-17.850000000000001</c:v>
                </c:pt>
                <c:pt idx="144">
                  <c:v>-17.760000000000002</c:v>
                </c:pt>
                <c:pt idx="145">
                  <c:v>-17.57</c:v>
                </c:pt>
                <c:pt idx="146">
                  <c:v>-17.559999999999999</c:v>
                </c:pt>
                <c:pt idx="147">
                  <c:v>-17.600000000000001</c:v>
                </c:pt>
                <c:pt idx="148">
                  <c:v>-16.77</c:v>
                </c:pt>
                <c:pt idx="149">
                  <c:v>-16.760000000000002</c:v>
                </c:pt>
                <c:pt idx="150">
                  <c:v>-16.7</c:v>
                </c:pt>
                <c:pt idx="151">
                  <c:v>-16.82</c:v>
                </c:pt>
                <c:pt idx="152">
                  <c:v>-16.89</c:v>
                </c:pt>
                <c:pt idx="153">
                  <c:v>-16.920000000000002</c:v>
                </c:pt>
                <c:pt idx="154">
                  <c:v>-16.690000000000001</c:v>
                </c:pt>
                <c:pt idx="155">
                  <c:v>-16.75</c:v>
                </c:pt>
                <c:pt idx="156">
                  <c:v>-16.77</c:v>
                </c:pt>
                <c:pt idx="157">
                  <c:v>-17.420000000000002</c:v>
                </c:pt>
                <c:pt idx="158">
                  <c:v>-17.829999999999998</c:v>
                </c:pt>
                <c:pt idx="159">
                  <c:v>-17.97</c:v>
                </c:pt>
                <c:pt idx="160">
                  <c:v>-17.54</c:v>
                </c:pt>
                <c:pt idx="161">
                  <c:v>-18.329999999999998</c:v>
                </c:pt>
                <c:pt idx="162">
                  <c:v>-19.260000000000002</c:v>
                </c:pt>
                <c:pt idx="163">
                  <c:v>-18.78</c:v>
                </c:pt>
                <c:pt idx="164">
                  <c:v>-18.59</c:v>
                </c:pt>
                <c:pt idx="165">
                  <c:v>-18.510000000000002</c:v>
                </c:pt>
                <c:pt idx="166">
                  <c:v>-18.579999999999998</c:v>
                </c:pt>
                <c:pt idx="167">
                  <c:v>-18.100000000000001</c:v>
                </c:pt>
                <c:pt idx="168">
                  <c:v>-18.23</c:v>
                </c:pt>
                <c:pt idx="169">
                  <c:v>-15.76</c:v>
                </c:pt>
                <c:pt idx="170">
                  <c:v>-17.77</c:v>
                </c:pt>
                <c:pt idx="171">
                  <c:v>-17.72</c:v>
                </c:pt>
                <c:pt idx="172">
                  <c:v>-17.79</c:v>
                </c:pt>
                <c:pt idx="173">
                  <c:v>-17.72</c:v>
                </c:pt>
                <c:pt idx="174">
                  <c:v>-17.55</c:v>
                </c:pt>
                <c:pt idx="175">
                  <c:v>-17.09</c:v>
                </c:pt>
                <c:pt idx="176">
                  <c:v>-16.41</c:v>
                </c:pt>
                <c:pt idx="177">
                  <c:v>-15.7</c:v>
                </c:pt>
                <c:pt idx="178">
                  <c:v>-15.57</c:v>
                </c:pt>
                <c:pt idx="179">
                  <c:v>-16.260000000000002</c:v>
                </c:pt>
                <c:pt idx="180">
                  <c:v>-18.41</c:v>
                </c:pt>
                <c:pt idx="181">
                  <c:v>-17.5</c:v>
                </c:pt>
                <c:pt idx="182">
                  <c:v>-17.3</c:v>
                </c:pt>
                <c:pt idx="183">
                  <c:v>-18.260000000000002</c:v>
                </c:pt>
                <c:pt idx="184">
                  <c:v>-17.73</c:v>
                </c:pt>
                <c:pt idx="185">
                  <c:v>-18.66</c:v>
                </c:pt>
                <c:pt idx="186">
                  <c:v>-18.829999999999998</c:v>
                </c:pt>
                <c:pt idx="187">
                  <c:v>-19.100000000000001</c:v>
                </c:pt>
                <c:pt idx="188">
                  <c:v>-19.21</c:v>
                </c:pt>
                <c:pt idx="189">
                  <c:v>-19.170000000000002</c:v>
                </c:pt>
                <c:pt idx="190">
                  <c:v>-19.22</c:v>
                </c:pt>
                <c:pt idx="191">
                  <c:v>-19.07</c:v>
                </c:pt>
                <c:pt idx="192">
                  <c:v>-18.91</c:v>
                </c:pt>
                <c:pt idx="193">
                  <c:v>-17.7</c:v>
                </c:pt>
                <c:pt idx="194">
                  <c:v>-16.86</c:v>
                </c:pt>
                <c:pt idx="195">
                  <c:v>-17.05</c:v>
                </c:pt>
                <c:pt idx="196">
                  <c:v>-17.39</c:v>
                </c:pt>
                <c:pt idx="197">
                  <c:v>-17.399999999999999</c:v>
                </c:pt>
                <c:pt idx="198">
                  <c:v>-17.12</c:v>
                </c:pt>
                <c:pt idx="199">
                  <c:v>-17.11</c:v>
                </c:pt>
                <c:pt idx="200">
                  <c:v>-14.98</c:v>
                </c:pt>
                <c:pt idx="201">
                  <c:v>-15.89</c:v>
                </c:pt>
                <c:pt idx="202">
                  <c:v>-16.07</c:v>
                </c:pt>
                <c:pt idx="203">
                  <c:v>-16.09</c:v>
                </c:pt>
                <c:pt idx="204">
                  <c:v>-16.12</c:v>
                </c:pt>
                <c:pt idx="205">
                  <c:v>-16.170000000000002</c:v>
                </c:pt>
                <c:pt idx="206">
                  <c:v>-16.260000000000002</c:v>
                </c:pt>
                <c:pt idx="207">
                  <c:v>-16.02</c:v>
                </c:pt>
                <c:pt idx="208">
                  <c:v>-16.04</c:v>
                </c:pt>
                <c:pt idx="209">
                  <c:v>-16.59</c:v>
                </c:pt>
                <c:pt idx="210">
                  <c:v>-16.25</c:v>
                </c:pt>
                <c:pt idx="211">
                  <c:v>-16.62</c:v>
                </c:pt>
                <c:pt idx="212">
                  <c:v>-17.12</c:v>
                </c:pt>
                <c:pt idx="213">
                  <c:v>-17.23</c:v>
                </c:pt>
                <c:pt idx="214">
                  <c:v>-17.18</c:v>
                </c:pt>
                <c:pt idx="215">
                  <c:v>-17.170000000000002</c:v>
                </c:pt>
                <c:pt idx="216">
                  <c:v>-17.87</c:v>
                </c:pt>
                <c:pt idx="217">
                  <c:v>-17.77</c:v>
                </c:pt>
                <c:pt idx="218">
                  <c:v>-17.84</c:v>
                </c:pt>
                <c:pt idx="219">
                  <c:v>-17.82</c:v>
                </c:pt>
                <c:pt idx="220">
                  <c:v>-16.72</c:v>
                </c:pt>
                <c:pt idx="221">
                  <c:v>-16.399999999999999</c:v>
                </c:pt>
                <c:pt idx="222">
                  <c:v>-15.91</c:v>
                </c:pt>
                <c:pt idx="223">
                  <c:v>-16.34</c:v>
                </c:pt>
                <c:pt idx="224">
                  <c:v>-15.88</c:v>
                </c:pt>
                <c:pt idx="225">
                  <c:v>-16.09</c:v>
                </c:pt>
                <c:pt idx="226">
                  <c:v>-16</c:v>
                </c:pt>
                <c:pt idx="227">
                  <c:v>-15.66</c:v>
                </c:pt>
                <c:pt idx="228">
                  <c:v>-15.39</c:v>
                </c:pt>
                <c:pt idx="229">
                  <c:v>-15.6</c:v>
                </c:pt>
                <c:pt idx="230">
                  <c:v>-15.47</c:v>
                </c:pt>
                <c:pt idx="231">
                  <c:v>-13.84</c:v>
                </c:pt>
                <c:pt idx="232">
                  <c:v>-15.41</c:v>
                </c:pt>
                <c:pt idx="233">
                  <c:v>-15.32</c:v>
                </c:pt>
                <c:pt idx="234">
                  <c:v>-15.38</c:v>
                </c:pt>
                <c:pt idx="235">
                  <c:v>-15.52</c:v>
                </c:pt>
                <c:pt idx="236">
                  <c:v>-15.56</c:v>
                </c:pt>
                <c:pt idx="237">
                  <c:v>-15.76</c:v>
                </c:pt>
                <c:pt idx="238">
                  <c:v>-16.170000000000002</c:v>
                </c:pt>
                <c:pt idx="239">
                  <c:v>-16.64</c:v>
                </c:pt>
                <c:pt idx="240">
                  <c:v>-13.93</c:v>
                </c:pt>
                <c:pt idx="241">
                  <c:v>-17.100000000000001</c:v>
                </c:pt>
                <c:pt idx="242">
                  <c:v>-16.64</c:v>
                </c:pt>
                <c:pt idx="243">
                  <c:v>-16.11</c:v>
                </c:pt>
                <c:pt idx="244">
                  <c:v>-17.28</c:v>
                </c:pt>
                <c:pt idx="245">
                  <c:v>-17.48</c:v>
                </c:pt>
                <c:pt idx="246">
                  <c:v>-17.48</c:v>
                </c:pt>
                <c:pt idx="247">
                  <c:v>-18.010000000000002</c:v>
                </c:pt>
                <c:pt idx="248">
                  <c:v>-18.2</c:v>
                </c:pt>
                <c:pt idx="249">
                  <c:v>-17.93</c:v>
                </c:pt>
                <c:pt idx="250">
                  <c:v>-17.88</c:v>
                </c:pt>
                <c:pt idx="251">
                  <c:v>-17.77</c:v>
                </c:pt>
                <c:pt idx="252">
                  <c:v>-17.22</c:v>
                </c:pt>
                <c:pt idx="253">
                  <c:v>-16.88</c:v>
                </c:pt>
                <c:pt idx="254">
                  <c:v>-16.559999999999999</c:v>
                </c:pt>
                <c:pt idx="255">
                  <c:v>-16.309999999999999</c:v>
                </c:pt>
                <c:pt idx="256">
                  <c:v>-15.94</c:v>
                </c:pt>
                <c:pt idx="257">
                  <c:v>-16.23</c:v>
                </c:pt>
                <c:pt idx="258">
                  <c:v>-15.7</c:v>
                </c:pt>
                <c:pt idx="259">
                  <c:v>-16.07</c:v>
                </c:pt>
                <c:pt idx="260">
                  <c:v>-15.8</c:v>
                </c:pt>
                <c:pt idx="261">
                  <c:v>-15.86</c:v>
                </c:pt>
                <c:pt idx="262">
                  <c:v>-15.78</c:v>
                </c:pt>
                <c:pt idx="263">
                  <c:v>-15.78</c:v>
                </c:pt>
                <c:pt idx="264">
                  <c:v>-15.6</c:v>
                </c:pt>
                <c:pt idx="265">
                  <c:v>-15.67</c:v>
                </c:pt>
                <c:pt idx="266">
                  <c:v>-15.71</c:v>
                </c:pt>
                <c:pt idx="267">
                  <c:v>-15.5</c:v>
                </c:pt>
                <c:pt idx="268">
                  <c:v>-15.66</c:v>
                </c:pt>
                <c:pt idx="269">
                  <c:v>-15.9</c:v>
                </c:pt>
                <c:pt idx="270">
                  <c:v>-16.399999999999999</c:v>
                </c:pt>
                <c:pt idx="271">
                  <c:v>-16.23</c:v>
                </c:pt>
                <c:pt idx="272">
                  <c:v>-16.07</c:v>
                </c:pt>
                <c:pt idx="273">
                  <c:v>-15.06</c:v>
                </c:pt>
                <c:pt idx="274">
                  <c:v>-14.57</c:v>
                </c:pt>
                <c:pt idx="275">
                  <c:v>-13.83</c:v>
                </c:pt>
                <c:pt idx="276">
                  <c:v>-18.14</c:v>
                </c:pt>
                <c:pt idx="277">
                  <c:v>-16.59</c:v>
                </c:pt>
                <c:pt idx="278">
                  <c:v>-16.7</c:v>
                </c:pt>
                <c:pt idx="279">
                  <c:v>-16.84</c:v>
                </c:pt>
                <c:pt idx="280">
                  <c:v>-16.57</c:v>
                </c:pt>
                <c:pt idx="281">
                  <c:v>-16.77</c:v>
                </c:pt>
                <c:pt idx="282">
                  <c:v>-17.16</c:v>
                </c:pt>
                <c:pt idx="283">
                  <c:v>-17.14</c:v>
                </c:pt>
                <c:pt idx="284">
                  <c:v>-17.059999999999999</c:v>
                </c:pt>
                <c:pt idx="285">
                  <c:v>-17.13</c:v>
                </c:pt>
                <c:pt idx="286">
                  <c:v>-17.21</c:v>
                </c:pt>
                <c:pt idx="287">
                  <c:v>-17.14</c:v>
                </c:pt>
                <c:pt idx="288">
                  <c:v>-17.100000000000001</c:v>
                </c:pt>
                <c:pt idx="289">
                  <c:v>-16.829999999999998</c:v>
                </c:pt>
                <c:pt idx="290">
                  <c:v>-16.84</c:v>
                </c:pt>
                <c:pt idx="291">
                  <c:v>-16.559999999999999</c:v>
                </c:pt>
                <c:pt idx="292">
                  <c:v>-16.61</c:v>
                </c:pt>
                <c:pt idx="293">
                  <c:v>-16.8</c:v>
                </c:pt>
                <c:pt idx="294">
                  <c:v>-16.82</c:v>
                </c:pt>
                <c:pt idx="295">
                  <c:v>-16.89</c:v>
                </c:pt>
                <c:pt idx="296">
                  <c:v>-16.850000000000001</c:v>
                </c:pt>
                <c:pt idx="297">
                  <c:v>-16.82</c:v>
                </c:pt>
                <c:pt idx="298">
                  <c:v>-16.940000000000001</c:v>
                </c:pt>
                <c:pt idx="299">
                  <c:v>-16.91</c:v>
                </c:pt>
                <c:pt idx="300">
                  <c:v>-18.02</c:v>
                </c:pt>
                <c:pt idx="301">
                  <c:v>-16.89</c:v>
                </c:pt>
                <c:pt idx="302">
                  <c:v>-16.46</c:v>
                </c:pt>
                <c:pt idx="303">
                  <c:v>-17.09</c:v>
                </c:pt>
                <c:pt idx="304">
                  <c:v>-17.149999999999999</c:v>
                </c:pt>
                <c:pt idx="305">
                  <c:v>-17.27</c:v>
                </c:pt>
                <c:pt idx="306">
                  <c:v>-17.100000000000001</c:v>
                </c:pt>
                <c:pt idx="307">
                  <c:v>-17.25</c:v>
                </c:pt>
                <c:pt idx="308">
                  <c:v>-16.579999999999998</c:v>
                </c:pt>
                <c:pt idx="309">
                  <c:v>-17.41</c:v>
                </c:pt>
                <c:pt idx="310">
                  <c:v>-17.47</c:v>
                </c:pt>
                <c:pt idx="311">
                  <c:v>-17.68</c:v>
                </c:pt>
                <c:pt idx="312">
                  <c:v>-17.739999999999998</c:v>
                </c:pt>
                <c:pt idx="313">
                  <c:v>-17.940000000000001</c:v>
                </c:pt>
                <c:pt idx="314">
                  <c:v>-17.670000000000002</c:v>
                </c:pt>
                <c:pt idx="315">
                  <c:v>-18.079999999999998</c:v>
                </c:pt>
                <c:pt idx="316">
                  <c:v>-18.22</c:v>
                </c:pt>
                <c:pt idx="317">
                  <c:v>-17.920000000000002</c:v>
                </c:pt>
                <c:pt idx="318">
                  <c:v>-18.12</c:v>
                </c:pt>
                <c:pt idx="319">
                  <c:v>-18.36</c:v>
                </c:pt>
                <c:pt idx="320">
                  <c:v>-18.43</c:v>
                </c:pt>
                <c:pt idx="321">
                  <c:v>-18.28</c:v>
                </c:pt>
                <c:pt idx="322">
                  <c:v>-17.399999999999999</c:v>
                </c:pt>
                <c:pt idx="323">
                  <c:v>-17.489999999999998</c:v>
                </c:pt>
                <c:pt idx="324">
                  <c:v>-17.84</c:v>
                </c:pt>
                <c:pt idx="325">
                  <c:v>-17.75</c:v>
                </c:pt>
                <c:pt idx="326">
                  <c:v>-18</c:v>
                </c:pt>
                <c:pt idx="327">
                  <c:v>-17.88</c:v>
                </c:pt>
                <c:pt idx="328">
                  <c:v>-17.95</c:v>
                </c:pt>
                <c:pt idx="329">
                  <c:v>-17.63</c:v>
                </c:pt>
                <c:pt idx="330">
                  <c:v>-18.13</c:v>
                </c:pt>
                <c:pt idx="331">
                  <c:v>-17.95</c:v>
                </c:pt>
                <c:pt idx="332">
                  <c:v>-17.95</c:v>
                </c:pt>
                <c:pt idx="333">
                  <c:v>-18.149999999999999</c:v>
                </c:pt>
                <c:pt idx="334">
                  <c:v>-18.16</c:v>
                </c:pt>
                <c:pt idx="335">
                  <c:v>-17.899999999999999</c:v>
                </c:pt>
                <c:pt idx="336">
                  <c:v>-17.98</c:v>
                </c:pt>
                <c:pt idx="337">
                  <c:v>-18.09</c:v>
                </c:pt>
                <c:pt idx="338">
                  <c:v>-18.2</c:v>
                </c:pt>
                <c:pt idx="339">
                  <c:v>-18.07</c:v>
                </c:pt>
                <c:pt idx="340">
                  <c:v>-18.12</c:v>
                </c:pt>
                <c:pt idx="341">
                  <c:v>-18.059999999999999</c:v>
                </c:pt>
                <c:pt idx="342">
                  <c:v>-18.149999999999999</c:v>
                </c:pt>
                <c:pt idx="343">
                  <c:v>-17.940000000000001</c:v>
                </c:pt>
                <c:pt idx="344">
                  <c:v>-17.89</c:v>
                </c:pt>
                <c:pt idx="345">
                  <c:v>-17.95</c:v>
                </c:pt>
                <c:pt idx="346">
                  <c:v>-17.62</c:v>
                </c:pt>
                <c:pt idx="347">
                  <c:v>-17.45</c:v>
                </c:pt>
                <c:pt idx="348">
                  <c:v>-17.41</c:v>
                </c:pt>
                <c:pt idx="349">
                  <c:v>-17.510000000000002</c:v>
                </c:pt>
                <c:pt idx="350">
                  <c:v>-17.37</c:v>
                </c:pt>
                <c:pt idx="351">
                  <c:v>-17.14</c:v>
                </c:pt>
                <c:pt idx="352">
                  <c:v>-17.170000000000002</c:v>
                </c:pt>
                <c:pt idx="353">
                  <c:v>-16.86</c:v>
                </c:pt>
                <c:pt idx="354">
                  <c:v>-16.350000000000001</c:v>
                </c:pt>
                <c:pt idx="355">
                  <c:v>-16.59</c:v>
                </c:pt>
                <c:pt idx="356">
                  <c:v>-16.62</c:v>
                </c:pt>
                <c:pt idx="357">
                  <c:v>-16.600000000000001</c:v>
                </c:pt>
                <c:pt idx="358">
                  <c:v>-16.190000000000001</c:v>
                </c:pt>
                <c:pt idx="359">
                  <c:v>-15.92</c:v>
                </c:pt>
                <c:pt idx="360">
                  <c:v>-15.9</c:v>
                </c:pt>
                <c:pt idx="361">
                  <c:v>-15.39</c:v>
                </c:pt>
                <c:pt idx="362">
                  <c:v>-11.45</c:v>
                </c:pt>
                <c:pt idx="363">
                  <c:v>-15.3</c:v>
                </c:pt>
                <c:pt idx="364">
                  <c:v>-15.3</c:v>
                </c:pt>
                <c:pt idx="365">
                  <c:v>-15.1</c:v>
                </c:pt>
                <c:pt idx="366">
                  <c:v>-15.25</c:v>
                </c:pt>
                <c:pt idx="367">
                  <c:v>-15.48</c:v>
                </c:pt>
                <c:pt idx="368">
                  <c:v>-15.67</c:v>
                </c:pt>
                <c:pt idx="369">
                  <c:v>-15.18</c:v>
                </c:pt>
                <c:pt idx="370">
                  <c:v>-15.04</c:v>
                </c:pt>
                <c:pt idx="371">
                  <c:v>-14.54</c:v>
                </c:pt>
                <c:pt idx="372">
                  <c:v>-14.92</c:v>
                </c:pt>
                <c:pt idx="373">
                  <c:v>-14.96</c:v>
                </c:pt>
                <c:pt idx="374">
                  <c:v>-14.77</c:v>
                </c:pt>
                <c:pt idx="375">
                  <c:v>-14.6</c:v>
                </c:pt>
                <c:pt idx="376">
                  <c:v>-14.73</c:v>
                </c:pt>
                <c:pt idx="377">
                  <c:v>-15.03</c:v>
                </c:pt>
                <c:pt idx="378">
                  <c:v>-16.600000000000001</c:v>
                </c:pt>
                <c:pt idx="379">
                  <c:v>-17.489999999999998</c:v>
                </c:pt>
                <c:pt idx="380">
                  <c:v>-17.670000000000002</c:v>
                </c:pt>
                <c:pt idx="381">
                  <c:v>-17.27</c:v>
                </c:pt>
                <c:pt idx="382">
                  <c:v>-17.079999999999998</c:v>
                </c:pt>
                <c:pt idx="383">
                  <c:v>-17.21</c:v>
                </c:pt>
                <c:pt idx="384">
                  <c:v>-17.149999999999999</c:v>
                </c:pt>
                <c:pt idx="385">
                  <c:v>-17.260000000000002</c:v>
                </c:pt>
                <c:pt idx="386">
                  <c:v>-17.23</c:v>
                </c:pt>
                <c:pt idx="387">
                  <c:v>-16.920000000000002</c:v>
                </c:pt>
                <c:pt idx="388">
                  <c:v>-17.07</c:v>
                </c:pt>
                <c:pt idx="389">
                  <c:v>-17.37</c:v>
                </c:pt>
                <c:pt idx="390">
                  <c:v>-17.36</c:v>
                </c:pt>
                <c:pt idx="391">
                  <c:v>-16.61</c:v>
                </c:pt>
                <c:pt idx="392">
                  <c:v>-17.25</c:v>
                </c:pt>
                <c:pt idx="393">
                  <c:v>-17.12</c:v>
                </c:pt>
                <c:pt idx="394">
                  <c:v>-17.100000000000001</c:v>
                </c:pt>
                <c:pt idx="395">
                  <c:v>-17.309999999999999</c:v>
                </c:pt>
                <c:pt idx="396">
                  <c:v>-17.510000000000002</c:v>
                </c:pt>
                <c:pt idx="397">
                  <c:v>-17.21</c:v>
                </c:pt>
                <c:pt idx="398">
                  <c:v>-17.420000000000002</c:v>
                </c:pt>
                <c:pt idx="399">
                  <c:v>-17.23</c:v>
                </c:pt>
                <c:pt idx="400">
                  <c:v>-17.09</c:v>
                </c:pt>
                <c:pt idx="401">
                  <c:v>-16.45</c:v>
                </c:pt>
                <c:pt idx="402">
                  <c:v>-15.39</c:v>
                </c:pt>
                <c:pt idx="403">
                  <c:v>-15.63</c:v>
                </c:pt>
                <c:pt idx="404">
                  <c:v>-16.39</c:v>
                </c:pt>
                <c:pt idx="405">
                  <c:v>-16.38</c:v>
                </c:pt>
                <c:pt idx="406">
                  <c:v>-16.8</c:v>
                </c:pt>
                <c:pt idx="407">
                  <c:v>-17.190000000000001</c:v>
                </c:pt>
                <c:pt idx="408">
                  <c:v>-16.8</c:v>
                </c:pt>
                <c:pt idx="409">
                  <c:v>-16.93</c:v>
                </c:pt>
                <c:pt idx="410">
                  <c:v>-17.48</c:v>
                </c:pt>
                <c:pt idx="411">
                  <c:v>-18.07</c:v>
                </c:pt>
                <c:pt idx="412">
                  <c:v>-17.78</c:v>
                </c:pt>
                <c:pt idx="413">
                  <c:v>-18.04</c:v>
                </c:pt>
                <c:pt idx="414">
                  <c:v>-17.920000000000002</c:v>
                </c:pt>
                <c:pt idx="415">
                  <c:v>-17.5</c:v>
                </c:pt>
                <c:pt idx="416">
                  <c:v>-17.47</c:v>
                </c:pt>
                <c:pt idx="417">
                  <c:v>-17.04</c:v>
                </c:pt>
                <c:pt idx="418">
                  <c:v>-16.86</c:v>
                </c:pt>
                <c:pt idx="419">
                  <c:v>-16.8</c:v>
                </c:pt>
                <c:pt idx="420">
                  <c:v>-17.02</c:v>
                </c:pt>
                <c:pt idx="421">
                  <c:v>-16.690000000000001</c:v>
                </c:pt>
                <c:pt idx="422">
                  <c:v>-16.2</c:v>
                </c:pt>
                <c:pt idx="423">
                  <c:v>-15.45</c:v>
                </c:pt>
                <c:pt idx="424">
                  <c:v>-15.05</c:v>
                </c:pt>
                <c:pt idx="425">
                  <c:v>-14.19</c:v>
                </c:pt>
                <c:pt idx="426">
                  <c:v>-17.059999999999999</c:v>
                </c:pt>
                <c:pt idx="427">
                  <c:v>-17.07</c:v>
                </c:pt>
                <c:pt idx="428">
                  <c:v>-16.43</c:v>
                </c:pt>
                <c:pt idx="429">
                  <c:v>-17.2</c:v>
                </c:pt>
                <c:pt idx="430">
                  <c:v>-17.62</c:v>
                </c:pt>
                <c:pt idx="431">
                  <c:v>-18.22</c:v>
                </c:pt>
                <c:pt idx="432">
                  <c:v>-18.420000000000002</c:v>
                </c:pt>
                <c:pt idx="433">
                  <c:v>-18.739999999999998</c:v>
                </c:pt>
                <c:pt idx="434">
                  <c:v>-18.86</c:v>
                </c:pt>
                <c:pt idx="435">
                  <c:v>-18.8</c:v>
                </c:pt>
                <c:pt idx="436">
                  <c:v>-18.39</c:v>
                </c:pt>
                <c:pt idx="437">
                  <c:v>-16.5</c:v>
                </c:pt>
                <c:pt idx="438">
                  <c:v>-15.26</c:v>
                </c:pt>
                <c:pt idx="439">
                  <c:v>-15.45</c:v>
                </c:pt>
                <c:pt idx="440">
                  <c:v>-15.85</c:v>
                </c:pt>
                <c:pt idx="441">
                  <c:v>-16.14</c:v>
                </c:pt>
                <c:pt idx="442">
                  <c:v>-15.88</c:v>
                </c:pt>
                <c:pt idx="443">
                  <c:v>-15.75</c:v>
                </c:pt>
                <c:pt idx="444">
                  <c:v>-14.13</c:v>
                </c:pt>
                <c:pt idx="445">
                  <c:v>-13.68</c:v>
                </c:pt>
                <c:pt idx="446">
                  <c:v>-13.92</c:v>
                </c:pt>
                <c:pt idx="447">
                  <c:v>-14.4</c:v>
                </c:pt>
                <c:pt idx="448">
                  <c:v>-16.18</c:v>
                </c:pt>
                <c:pt idx="449">
                  <c:v>-15.12</c:v>
                </c:pt>
                <c:pt idx="450">
                  <c:v>-15.47</c:v>
                </c:pt>
                <c:pt idx="451">
                  <c:v>-15.58</c:v>
                </c:pt>
                <c:pt idx="452">
                  <c:v>-16.190000000000001</c:v>
                </c:pt>
                <c:pt idx="453">
                  <c:v>-15.88</c:v>
                </c:pt>
                <c:pt idx="454">
                  <c:v>-16.54</c:v>
                </c:pt>
                <c:pt idx="455">
                  <c:v>-17.13</c:v>
                </c:pt>
                <c:pt idx="456">
                  <c:v>-18.07</c:v>
                </c:pt>
                <c:pt idx="457">
                  <c:v>-17.29</c:v>
                </c:pt>
                <c:pt idx="458">
                  <c:v>-17.22</c:v>
                </c:pt>
                <c:pt idx="459">
                  <c:v>-15.89</c:v>
                </c:pt>
                <c:pt idx="460">
                  <c:v>-14.92</c:v>
                </c:pt>
                <c:pt idx="461">
                  <c:v>-14.97</c:v>
                </c:pt>
                <c:pt idx="462">
                  <c:v>-14.82</c:v>
                </c:pt>
                <c:pt idx="463">
                  <c:v>-14.84</c:v>
                </c:pt>
                <c:pt idx="464">
                  <c:v>-14.75</c:v>
                </c:pt>
                <c:pt idx="465">
                  <c:v>-14.63</c:v>
                </c:pt>
                <c:pt idx="466">
                  <c:v>-14.21</c:v>
                </c:pt>
                <c:pt idx="467">
                  <c:v>-13.76</c:v>
                </c:pt>
                <c:pt idx="468">
                  <c:v>-13.81</c:v>
                </c:pt>
                <c:pt idx="469">
                  <c:v>-13.89</c:v>
                </c:pt>
                <c:pt idx="470">
                  <c:v>-14.1</c:v>
                </c:pt>
                <c:pt idx="471">
                  <c:v>-13.94</c:v>
                </c:pt>
                <c:pt idx="472">
                  <c:v>-16.18</c:v>
                </c:pt>
                <c:pt idx="473">
                  <c:v>-16.809999999999999</c:v>
                </c:pt>
                <c:pt idx="474">
                  <c:v>-15.99</c:v>
                </c:pt>
                <c:pt idx="475">
                  <c:v>-16.04</c:v>
                </c:pt>
                <c:pt idx="476">
                  <c:v>-16.23</c:v>
                </c:pt>
                <c:pt idx="477">
                  <c:v>-15.71</c:v>
                </c:pt>
                <c:pt idx="478">
                  <c:v>-17.13</c:v>
                </c:pt>
                <c:pt idx="479">
                  <c:v>-17.73</c:v>
                </c:pt>
                <c:pt idx="480">
                  <c:v>-17.68</c:v>
                </c:pt>
                <c:pt idx="481">
                  <c:v>-17.55</c:v>
                </c:pt>
                <c:pt idx="482">
                  <c:v>-17.170000000000002</c:v>
                </c:pt>
                <c:pt idx="483">
                  <c:v>-16.829999999999998</c:v>
                </c:pt>
                <c:pt idx="484">
                  <c:v>-16.02</c:v>
                </c:pt>
                <c:pt idx="485">
                  <c:v>-15.81</c:v>
                </c:pt>
                <c:pt idx="486">
                  <c:v>-15.26</c:v>
                </c:pt>
                <c:pt idx="487">
                  <c:v>-14.9</c:v>
                </c:pt>
                <c:pt idx="488">
                  <c:v>-14.7</c:v>
                </c:pt>
                <c:pt idx="489">
                  <c:v>-14.85</c:v>
                </c:pt>
                <c:pt idx="490">
                  <c:v>-14.77</c:v>
                </c:pt>
                <c:pt idx="491">
                  <c:v>-14.23</c:v>
                </c:pt>
                <c:pt idx="492">
                  <c:v>-13.91</c:v>
                </c:pt>
                <c:pt idx="493">
                  <c:v>-13.86</c:v>
                </c:pt>
                <c:pt idx="494">
                  <c:v>-17.03</c:v>
                </c:pt>
                <c:pt idx="495">
                  <c:v>-16.25</c:v>
                </c:pt>
                <c:pt idx="496">
                  <c:v>-15.55</c:v>
                </c:pt>
                <c:pt idx="497">
                  <c:v>-16.96</c:v>
                </c:pt>
                <c:pt idx="498">
                  <c:v>-16.89</c:v>
                </c:pt>
                <c:pt idx="499">
                  <c:v>-15.59</c:v>
                </c:pt>
                <c:pt idx="500">
                  <c:v>-16.57</c:v>
                </c:pt>
                <c:pt idx="501">
                  <c:v>-16.579999999999998</c:v>
                </c:pt>
                <c:pt idx="502">
                  <c:v>-16.57</c:v>
                </c:pt>
                <c:pt idx="503">
                  <c:v>-16.579999999999998</c:v>
                </c:pt>
                <c:pt idx="504">
                  <c:v>-16.809999999999999</c:v>
                </c:pt>
                <c:pt idx="505">
                  <c:v>-16.53</c:v>
                </c:pt>
                <c:pt idx="506">
                  <c:v>-15.55</c:v>
                </c:pt>
                <c:pt idx="507">
                  <c:v>-17.88</c:v>
                </c:pt>
                <c:pt idx="508">
                  <c:v>-17.36</c:v>
                </c:pt>
                <c:pt idx="509">
                  <c:v>-16.600000000000001</c:v>
                </c:pt>
                <c:pt idx="510">
                  <c:v>-16.059999999999999</c:v>
                </c:pt>
                <c:pt idx="511">
                  <c:v>-15.72</c:v>
                </c:pt>
                <c:pt idx="512">
                  <c:v>-15.76</c:v>
                </c:pt>
                <c:pt idx="513">
                  <c:v>-15.68</c:v>
                </c:pt>
                <c:pt idx="514">
                  <c:v>-15.58</c:v>
                </c:pt>
                <c:pt idx="515">
                  <c:v>-15.52</c:v>
                </c:pt>
                <c:pt idx="516">
                  <c:v>-15.64</c:v>
                </c:pt>
                <c:pt idx="517">
                  <c:v>-15.59</c:v>
                </c:pt>
                <c:pt idx="518">
                  <c:v>-16.55</c:v>
                </c:pt>
                <c:pt idx="519">
                  <c:v>-15.62</c:v>
                </c:pt>
                <c:pt idx="520">
                  <c:v>-16.829999999999998</c:v>
                </c:pt>
                <c:pt idx="521">
                  <c:v>-16.510000000000002</c:v>
                </c:pt>
                <c:pt idx="522">
                  <c:v>-16.78</c:v>
                </c:pt>
                <c:pt idx="523">
                  <c:v>-16.82</c:v>
                </c:pt>
                <c:pt idx="524">
                  <c:v>-17.38</c:v>
                </c:pt>
                <c:pt idx="525">
                  <c:v>-17.79</c:v>
                </c:pt>
                <c:pt idx="526">
                  <c:v>-17.48</c:v>
                </c:pt>
                <c:pt idx="527">
                  <c:v>-17.53</c:v>
                </c:pt>
                <c:pt idx="528">
                  <c:v>-16.73</c:v>
                </c:pt>
                <c:pt idx="529">
                  <c:v>-15.57</c:v>
                </c:pt>
                <c:pt idx="530">
                  <c:v>-15.03</c:v>
                </c:pt>
                <c:pt idx="531">
                  <c:v>-14.7</c:v>
                </c:pt>
                <c:pt idx="532">
                  <c:v>-14.61</c:v>
                </c:pt>
                <c:pt idx="533">
                  <c:v>-13.83</c:v>
                </c:pt>
                <c:pt idx="534">
                  <c:v>-14.14</c:v>
                </c:pt>
                <c:pt idx="535">
                  <c:v>-14.28</c:v>
                </c:pt>
                <c:pt idx="536">
                  <c:v>-14.44</c:v>
                </c:pt>
                <c:pt idx="537">
                  <c:v>-14.96</c:v>
                </c:pt>
                <c:pt idx="538">
                  <c:v>-15.43</c:v>
                </c:pt>
                <c:pt idx="539">
                  <c:v>-17.559999999999999</c:v>
                </c:pt>
                <c:pt idx="540">
                  <c:v>-18.03</c:v>
                </c:pt>
                <c:pt idx="541">
                  <c:v>-17.88</c:v>
                </c:pt>
                <c:pt idx="542">
                  <c:v>-17.239999999999998</c:v>
                </c:pt>
                <c:pt idx="543">
                  <c:v>-16.48</c:v>
                </c:pt>
                <c:pt idx="544">
                  <c:v>-16</c:v>
                </c:pt>
                <c:pt idx="545">
                  <c:v>-15.69</c:v>
                </c:pt>
                <c:pt idx="546">
                  <c:v>-15.65</c:v>
                </c:pt>
                <c:pt idx="547">
                  <c:v>-15.63</c:v>
                </c:pt>
                <c:pt idx="548">
                  <c:v>-16.920000000000002</c:v>
                </c:pt>
                <c:pt idx="549">
                  <c:v>-17.36</c:v>
                </c:pt>
                <c:pt idx="550">
                  <c:v>-17.52</c:v>
                </c:pt>
                <c:pt idx="551">
                  <c:v>-16.66</c:v>
                </c:pt>
                <c:pt idx="552">
                  <c:v>-15.95</c:v>
                </c:pt>
                <c:pt idx="553">
                  <c:v>-15.38</c:v>
                </c:pt>
                <c:pt idx="554">
                  <c:v>-14.8</c:v>
                </c:pt>
                <c:pt idx="555">
                  <c:v>-15</c:v>
                </c:pt>
                <c:pt idx="556">
                  <c:v>-16.95</c:v>
                </c:pt>
                <c:pt idx="557">
                  <c:v>-16.690000000000001</c:v>
                </c:pt>
                <c:pt idx="558">
                  <c:v>-16.190000000000001</c:v>
                </c:pt>
                <c:pt idx="559">
                  <c:v>-15.08</c:v>
                </c:pt>
                <c:pt idx="560">
                  <c:v>-14.54</c:v>
                </c:pt>
                <c:pt idx="561">
                  <c:v>-13.87</c:v>
                </c:pt>
                <c:pt idx="562">
                  <c:v>-13.61</c:v>
                </c:pt>
                <c:pt idx="563">
                  <c:v>-13.54</c:v>
                </c:pt>
                <c:pt idx="564">
                  <c:v>-15.15</c:v>
                </c:pt>
              </c:numCache>
            </c:numRef>
          </c:yVal>
          <c:smooth val="0"/>
        </c:ser>
        <c:ser>
          <c:idx val="3"/>
          <c:order val="3"/>
          <c:tx>
            <c:strRef>
              <c:f>iso_ppt_snow_Q!$P$6</c:f>
              <c:strCache>
                <c:ptCount val="1"/>
                <c:pt idx="0">
                  <c:v>CosineFit</c:v>
                </c:pt>
              </c:strCache>
            </c:strRef>
          </c:tx>
          <c:spPr>
            <a:ln w="47625">
              <a:noFill/>
            </a:ln>
          </c:spPr>
          <c:marker>
            <c:spPr>
              <a:noFill/>
              <a:ln>
                <a:solidFill>
                  <a:schemeClr val="bg1">
                    <a:lumMod val="95000"/>
                  </a:schemeClr>
                </a:solidFill>
              </a:ln>
            </c:spPr>
          </c:marker>
          <c:xVal>
            <c:numRef>
              <c:f>iso_ppt_snow_Q!$N$7:$N$311</c:f>
              <c:numCache>
                <c:formatCode>m/d/yyyy</c:formatCode>
                <c:ptCount val="305"/>
                <c:pt idx="0">
                  <c:v>36698</c:v>
                </c:pt>
                <c:pt idx="1">
                  <c:v>36701</c:v>
                </c:pt>
                <c:pt idx="2">
                  <c:v>36712</c:v>
                </c:pt>
                <c:pt idx="3">
                  <c:v>36727</c:v>
                </c:pt>
                <c:pt idx="4">
                  <c:v>36734</c:v>
                </c:pt>
                <c:pt idx="5">
                  <c:v>36740</c:v>
                </c:pt>
                <c:pt idx="6">
                  <c:v>36743</c:v>
                </c:pt>
                <c:pt idx="7">
                  <c:v>36756</c:v>
                </c:pt>
                <c:pt idx="8">
                  <c:v>36768</c:v>
                </c:pt>
                <c:pt idx="9">
                  <c:v>36690</c:v>
                </c:pt>
                <c:pt idx="10">
                  <c:v>36719</c:v>
                </c:pt>
                <c:pt idx="11">
                  <c:v>36742</c:v>
                </c:pt>
                <c:pt idx="12">
                  <c:v>36719</c:v>
                </c:pt>
                <c:pt idx="13">
                  <c:v>36743</c:v>
                </c:pt>
                <c:pt idx="14">
                  <c:v>36713</c:v>
                </c:pt>
                <c:pt idx="15">
                  <c:v>36734</c:v>
                </c:pt>
                <c:pt idx="16">
                  <c:v>36750</c:v>
                </c:pt>
                <c:pt idx="17">
                  <c:v>36755</c:v>
                </c:pt>
                <c:pt idx="18">
                  <c:v>36785</c:v>
                </c:pt>
                <c:pt idx="19">
                  <c:v>36680</c:v>
                </c:pt>
                <c:pt idx="20">
                  <c:v>36694</c:v>
                </c:pt>
                <c:pt idx="21">
                  <c:v>36780</c:v>
                </c:pt>
                <c:pt idx="22">
                  <c:v>36702</c:v>
                </c:pt>
                <c:pt idx="23">
                  <c:v>36730</c:v>
                </c:pt>
                <c:pt idx="24">
                  <c:v>36737</c:v>
                </c:pt>
                <c:pt idx="25">
                  <c:v>36746</c:v>
                </c:pt>
                <c:pt idx="26">
                  <c:v>36751</c:v>
                </c:pt>
                <c:pt idx="27">
                  <c:v>36757</c:v>
                </c:pt>
                <c:pt idx="28">
                  <c:v>36766</c:v>
                </c:pt>
                <c:pt idx="29">
                  <c:v>36780</c:v>
                </c:pt>
                <c:pt idx="30">
                  <c:v>36786</c:v>
                </c:pt>
                <c:pt idx="31">
                  <c:v>36793</c:v>
                </c:pt>
                <c:pt idx="32">
                  <c:v>36800</c:v>
                </c:pt>
                <c:pt idx="33">
                  <c:v>36806</c:v>
                </c:pt>
                <c:pt idx="34">
                  <c:v>36671</c:v>
                </c:pt>
                <c:pt idx="35">
                  <c:v>36678</c:v>
                </c:pt>
                <c:pt idx="36">
                  <c:v>36685</c:v>
                </c:pt>
                <c:pt idx="37">
                  <c:v>36692</c:v>
                </c:pt>
                <c:pt idx="38">
                  <c:v>36699</c:v>
                </c:pt>
                <c:pt idx="39">
                  <c:v>36706</c:v>
                </c:pt>
                <c:pt idx="40">
                  <c:v>36713</c:v>
                </c:pt>
                <c:pt idx="41">
                  <c:v>36720</c:v>
                </c:pt>
                <c:pt idx="42">
                  <c:v>36727</c:v>
                </c:pt>
                <c:pt idx="43">
                  <c:v>36734</c:v>
                </c:pt>
                <c:pt idx="44">
                  <c:v>36741</c:v>
                </c:pt>
                <c:pt idx="45">
                  <c:v>36748</c:v>
                </c:pt>
                <c:pt idx="46">
                  <c:v>36755</c:v>
                </c:pt>
                <c:pt idx="47">
                  <c:v>36762</c:v>
                </c:pt>
                <c:pt idx="48">
                  <c:v>36769</c:v>
                </c:pt>
                <c:pt idx="49">
                  <c:v>36783</c:v>
                </c:pt>
                <c:pt idx="50">
                  <c:v>36825</c:v>
                </c:pt>
                <c:pt idx="51">
                  <c:v>36737</c:v>
                </c:pt>
                <c:pt idx="52">
                  <c:v>36744</c:v>
                </c:pt>
                <c:pt idx="53">
                  <c:v>36802</c:v>
                </c:pt>
                <c:pt idx="54">
                  <c:v>36635</c:v>
                </c:pt>
                <c:pt idx="55">
                  <c:v>36699</c:v>
                </c:pt>
                <c:pt idx="56">
                  <c:v>36679</c:v>
                </c:pt>
                <c:pt idx="57">
                  <c:v>36699</c:v>
                </c:pt>
                <c:pt idx="58">
                  <c:v>36713</c:v>
                </c:pt>
                <c:pt idx="59">
                  <c:v>36732</c:v>
                </c:pt>
                <c:pt idx="60">
                  <c:v>36656</c:v>
                </c:pt>
                <c:pt idx="61">
                  <c:v>36681</c:v>
                </c:pt>
                <c:pt idx="62">
                  <c:v>36702</c:v>
                </c:pt>
                <c:pt idx="63">
                  <c:v>36726</c:v>
                </c:pt>
                <c:pt idx="64">
                  <c:v>36780</c:v>
                </c:pt>
                <c:pt idx="65">
                  <c:v>36751</c:v>
                </c:pt>
                <c:pt idx="66">
                  <c:v>36780</c:v>
                </c:pt>
                <c:pt idx="67">
                  <c:v>36746</c:v>
                </c:pt>
                <c:pt idx="68">
                  <c:v>36793</c:v>
                </c:pt>
                <c:pt idx="69">
                  <c:v>36535</c:v>
                </c:pt>
                <c:pt idx="70">
                  <c:v>36535</c:v>
                </c:pt>
                <c:pt idx="71">
                  <c:v>36535</c:v>
                </c:pt>
                <c:pt idx="72">
                  <c:v>36535</c:v>
                </c:pt>
                <c:pt idx="73">
                  <c:v>36571</c:v>
                </c:pt>
                <c:pt idx="74">
                  <c:v>36571</c:v>
                </c:pt>
                <c:pt idx="75">
                  <c:v>36571</c:v>
                </c:pt>
                <c:pt idx="76">
                  <c:v>36571</c:v>
                </c:pt>
                <c:pt idx="77">
                  <c:v>36571</c:v>
                </c:pt>
                <c:pt idx="78">
                  <c:v>36571</c:v>
                </c:pt>
                <c:pt idx="79">
                  <c:v>36594</c:v>
                </c:pt>
                <c:pt idx="80">
                  <c:v>36594</c:v>
                </c:pt>
                <c:pt idx="81">
                  <c:v>36594</c:v>
                </c:pt>
                <c:pt idx="82">
                  <c:v>36594</c:v>
                </c:pt>
                <c:pt idx="83">
                  <c:v>36594</c:v>
                </c:pt>
                <c:pt idx="84">
                  <c:v>36594</c:v>
                </c:pt>
                <c:pt idx="85">
                  <c:v>36622</c:v>
                </c:pt>
                <c:pt idx="86">
                  <c:v>36622</c:v>
                </c:pt>
                <c:pt idx="87">
                  <c:v>36622</c:v>
                </c:pt>
                <c:pt idx="88">
                  <c:v>36622</c:v>
                </c:pt>
                <c:pt idx="89">
                  <c:v>36622</c:v>
                </c:pt>
                <c:pt idx="90">
                  <c:v>36622</c:v>
                </c:pt>
                <c:pt idx="91">
                  <c:v>36622</c:v>
                </c:pt>
                <c:pt idx="92">
                  <c:v>36622</c:v>
                </c:pt>
                <c:pt idx="93">
                  <c:v>36636</c:v>
                </c:pt>
                <c:pt idx="94">
                  <c:v>36636</c:v>
                </c:pt>
                <c:pt idx="95">
                  <c:v>36636</c:v>
                </c:pt>
                <c:pt idx="96">
                  <c:v>36636</c:v>
                </c:pt>
                <c:pt idx="97">
                  <c:v>36636</c:v>
                </c:pt>
                <c:pt idx="98">
                  <c:v>36636</c:v>
                </c:pt>
                <c:pt idx="99">
                  <c:v>36636</c:v>
                </c:pt>
                <c:pt idx="100">
                  <c:v>36650</c:v>
                </c:pt>
                <c:pt idx="101">
                  <c:v>36650</c:v>
                </c:pt>
                <c:pt idx="102">
                  <c:v>36650</c:v>
                </c:pt>
                <c:pt idx="103">
                  <c:v>36650</c:v>
                </c:pt>
                <c:pt idx="104">
                  <c:v>36650</c:v>
                </c:pt>
                <c:pt idx="105">
                  <c:v>36650</c:v>
                </c:pt>
                <c:pt idx="106">
                  <c:v>36650</c:v>
                </c:pt>
                <c:pt idx="107">
                  <c:v>36650</c:v>
                </c:pt>
                <c:pt idx="108">
                  <c:v>36664</c:v>
                </c:pt>
                <c:pt idx="109">
                  <c:v>36664</c:v>
                </c:pt>
                <c:pt idx="110">
                  <c:v>36664</c:v>
                </c:pt>
                <c:pt idx="111">
                  <c:v>36664</c:v>
                </c:pt>
                <c:pt idx="112">
                  <c:v>36664</c:v>
                </c:pt>
                <c:pt idx="113">
                  <c:v>36678</c:v>
                </c:pt>
                <c:pt idx="114">
                  <c:v>36678</c:v>
                </c:pt>
                <c:pt idx="115">
                  <c:v>36678</c:v>
                </c:pt>
                <c:pt idx="116">
                  <c:v>36690</c:v>
                </c:pt>
                <c:pt idx="117">
                  <c:v>36690</c:v>
                </c:pt>
                <c:pt idx="118">
                  <c:v>36628</c:v>
                </c:pt>
                <c:pt idx="119">
                  <c:v>36628</c:v>
                </c:pt>
                <c:pt idx="120">
                  <c:v>36628</c:v>
                </c:pt>
                <c:pt idx="121">
                  <c:v>36628</c:v>
                </c:pt>
                <c:pt idx="122">
                  <c:v>36628</c:v>
                </c:pt>
                <c:pt idx="123">
                  <c:v>36628</c:v>
                </c:pt>
                <c:pt idx="124">
                  <c:v>36625</c:v>
                </c:pt>
                <c:pt idx="125">
                  <c:v>36625</c:v>
                </c:pt>
                <c:pt idx="126">
                  <c:v>36625</c:v>
                </c:pt>
                <c:pt idx="127">
                  <c:v>36625</c:v>
                </c:pt>
                <c:pt idx="128">
                  <c:v>36625</c:v>
                </c:pt>
                <c:pt idx="129">
                  <c:v>36625</c:v>
                </c:pt>
                <c:pt idx="130">
                  <c:v>36625</c:v>
                </c:pt>
                <c:pt idx="131">
                  <c:v>36625</c:v>
                </c:pt>
                <c:pt idx="132">
                  <c:v>36631</c:v>
                </c:pt>
                <c:pt idx="133">
                  <c:v>36631</c:v>
                </c:pt>
                <c:pt idx="134">
                  <c:v>36631</c:v>
                </c:pt>
                <c:pt idx="135">
                  <c:v>36631</c:v>
                </c:pt>
                <c:pt idx="136">
                  <c:v>36631</c:v>
                </c:pt>
                <c:pt idx="137">
                  <c:v>36631</c:v>
                </c:pt>
                <c:pt idx="138">
                  <c:v>36623</c:v>
                </c:pt>
                <c:pt idx="139">
                  <c:v>36623</c:v>
                </c:pt>
                <c:pt idx="140">
                  <c:v>36623</c:v>
                </c:pt>
                <c:pt idx="141">
                  <c:v>36623</c:v>
                </c:pt>
                <c:pt idx="142">
                  <c:v>36623</c:v>
                </c:pt>
                <c:pt idx="143">
                  <c:v>36623</c:v>
                </c:pt>
                <c:pt idx="144">
                  <c:v>36623</c:v>
                </c:pt>
                <c:pt idx="145">
                  <c:v>36623</c:v>
                </c:pt>
                <c:pt idx="146">
                  <c:v>36630</c:v>
                </c:pt>
                <c:pt idx="147">
                  <c:v>36665</c:v>
                </c:pt>
                <c:pt idx="148">
                  <c:v>36535</c:v>
                </c:pt>
                <c:pt idx="149">
                  <c:v>36535</c:v>
                </c:pt>
                <c:pt idx="150">
                  <c:v>36571</c:v>
                </c:pt>
                <c:pt idx="151">
                  <c:v>36571</c:v>
                </c:pt>
                <c:pt idx="152">
                  <c:v>36571</c:v>
                </c:pt>
                <c:pt idx="153">
                  <c:v>36594</c:v>
                </c:pt>
                <c:pt idx="154">
                  <c:v>36594</c:v>
                </c:pt>
                <c:pt idx="155">
                  <c:v>36594</c:v>
                </c:pt>
                <c:pt idx="156">
                  <c:v>36594</c:v>
                </c:pt>
                <c:pt idx="157">
                  <c:v>36622</c:v>
                </c:pt>
                <c:pt idx="158">
                  <c:v>36622</c:v>
                </c:pt>
                <c:pt idx="159">
                  <c:v>36622</c:v>
                </c:pt>
                <c:pt idx="160">
                  <c:v>36622</c:v>
                </c:pt>
                <c:pt idx="161">
                  <c:v>36622</c:v>
                </c:pt>
                <c:pt idx="162">
                  <c:v>36636</c:v>
                </c:pt>
                <c:pt idx="163">
                  <c:v>36636</c:v>
                </c:pt>
                <c:pt idx="164">
                  <c:v>36636</c:v>
                </c:pt>
                <c:pt idx="165">
                  <c:v>36636</c:v>
                </c:pt>
                <c:pt idx="166">
                  <c:v>36636</c:v>
                </c:pt>
                <c:pt idx="167">
                  <c:v>36650</c:v>
                </c:pt>
                <c:pt idx="168">
                  <c:v>36650</c:v>
                </c:pt>
                <c:pt idx="169">
                  <c:v>36650</c:v>
                </c:pt>
                <c:pt idx="170">
                  <c:v>36650</c:v>
                </c:pt>
                <c:pt idx="171">
                  <c:v>36664</c:v>
                </c:pt>
                <c:pt idx="172">
                  <c:v>36664</c:v>
                </c:pt>
                <c:pt idx="173">
                  <c:v>36628</c:v>
                </c:pt>
                <c:pt idx="174">
                  <c:v>36628</c:v>
                </c:pt>
                <c:pt idx="175">
                  <c:v>36628</c:v>
                </c:pt>
                <c:pt idx="176">
                  <c:v>36628</c:v>
                </c:pt>
                <c:pt idx="177">
                  <c:v>36628</c:v>
                </c:pt>
                <c:pt idx="178">
                  <c:v>36569</c:v>
                </c:pt>
                <c:pt idx="179">
                  <c:v>36626</c:v>
                </c:pt>
                <c:pt idx="180">
                  <c:v>36626</c:v>
                </c:pt>
                <c:pt idx="181">
                  <c:v>36626</c:v>
                </c:pt>
                <c:pt idx="182">
                  <c:v>36626</c:v>
                </c:pt>
                <c:pt idx="183">
                  <c:v>36625</c:v>
                </c:pt>
                <c:pt idx="184">
                  <c:v>36625</c:v>
                </c:pt>
                <c:pt idx="185">
                  <c:v>36625</c:v>
                </c:pt>
                <c:pt idx="186">
                  <c:v>36625</c:v>
                </c:pt>
                <c:pt idx="187">
                  <c:v>36625</c:v>
                </c:pt>
                <c:pt idx="188">
                  <c:v>36625</c:v>
                </c:pt>
                <c:pt idx="189">
                  <c:v>36625</c:v>
                </c:pt>
                <c:pt idx="190">
                  <c:v>36640</c:v>
                </c:pt>
                <c:pt idx="191">
                  <c:v>36640</c:v>
                </c:pt>
                <c:pt idx="192">
                  <c:v>36640</c:v>
                </c:pt>
                <c:pt idx="193">
                  <c:v>36640</c:v>
                </c:pt>
                <c:pt idx="194">
                  <c:v>36640</c:v>
                </c:pt>
                <c:pt idx="195">
                  <c:v>36653</c:v>
                </c:pt>
                <c:pt idx="196">
                  <c:v>36653</c:v>
                </c:pt>
                <c:pt idx="197">
                  <c:v>36653</c:v>
                </c:pt>
                <c:pt idx="198">
                  <c:v>36653</c:v>
                </c:pt>
                <c:pt idx="199">
                  <c:v>36677</c:v>
                </c:pt>
                <c:pt idx="200">
                  <c:v>36677</c:v>
                </c:pt>
                <c:pt idx="201">
                  <c:v>36677</c:v>
                </c:pt>
                <c:pt idx="202">
                  <c:v>36677</c:v>
                </c:pt>
                <c:pt idx="203">
                  <c:v>36677</c:v>
                </c:pt>
                <c:pt idx="204">
                  <c:v>36677</c:v>
                </c:pt>
                <c:pt idx="205">
                  <c:v>36677</c:v>
                </c:pt>
                <c:pt idx="206">
                  <c:v>36667</c:v>
                </c:pt>
                <c:pt idx="207">
                  <c:v>36667</c:v>
                </c:pt>
                <c:pt idx="208">
                  <c:v>36667</c:v>
                </c:pt>
                <c:pt idx="209">
                  <c:v>36667</c:v>
                </c:pt>
                <c:pt idx="210">
                  <c:v>36689</c:v>
                </c:pt>
                <c:pt idx="211">
                  <c:v>36624</c:v>
                </c:pt>
                <c:pt idx="212">
                  <c:v>36623</c:v>
                </c:pt>
                <c:pt idx="213">
                  <c:v>36622</c:v>
                </c:pt>
                <c:pt idx="214">
                  <c:v>36628</c:v>
                </c:pt>
                <c:pt idx="215">
                  <c:v>36625</c:v>
                </c:pt>
                <c:pt idx="216">
                  <c:v>36688</c:v>
                </c:pt>
                <c:pt idx="217">
                  <c:v>36631</c:v>
                </c:pt>
                <c:pt idx="218">
                  <c:v>36623</c:v>
                </c:pt>
                <c:pt idx="219">
                  <c:v>36630</c:v>
                </c:pt>
                <c:pt idx="220">
                  <c:v>36621</c:v>
                </c:pt>
                <c:pt idx="221">
                  <c:v>36627</c:v>
                </c:pt>
                <c:pt idx="222">
                  <c:v>36622</c:v>
                </c:pt>
                <c:pt idx="223">
                  <c:v>36633</c:v>
                </c:pt>
                <c:pt idx="224">
                  <c:v>36633</c:v>
                </c:pt>
                <c:pt idx="225">
                  <c:v>36628</c:v>
                </c:pt>
                <c:pt idx="226">
                  <c:v>36625</c:v>
                </c:pt>
                <c:pt idx="227">
                  <c:v>36625</c:v>
                </c:pt>
                <c:pt idx="228">
                  <c:v>36625</c:v>
                </c:pt>
                <c:pt idx="229">
                  <c:v>36625</c:v>
                </c:pt>
                <c:pt idx="230">
                  <c:v>36625</c:v>
                </c:pt>
                <c:pt idx="231">
                  <c:v>36668</c:v>
                </c:pt>
                <c:pt idx="232">
                  <c:v>36688</c:v>
                </c:pt>
                <c:pt idx="233">
                  <c:v>36639</c:v>
                </c:pt>
                <c:pt idx="234">
                  <c:v>36631</c:v>
                </c:pt>
                <c:pt idx="235">
                  <c:v>36623</c:v>
                </c:pt>
                <c:pt idx="236">
                  <c:v>36623</c:v>
                </c:pt>
                <c:pt idx="237">
                  <c:v>36630</c:v>
                </c:pt>
                <c:pt idx="238">
                  <c:v>36626</c:v>
                </c:pt>
                <c:pt idx="239">
                  <c:v>36694</c:v>
                </c:pt>
                <c:pt idx="240">
                  <c:v>36624</c:v>
                </c:pt>
                <c:pt idx="241">
                  <c:v>36621</c:v>
                </c:pt>
                <c:pt idx="242">
                  <c:v>36626</c:v>
                </c:pt>
                <c:pt idx="243">
                  <c:v>36626</c:v>
                </c:pt>
                <c:pt idx="244">
                  <c:v>36694</c:v>
                </c:pt>
                <c:pt idx="245">
                  <c:v>36694</c:v>
                </c:pt>
                <c:pt idx="246">
                  <c:v>36621</c:v>
                </c:pt>
                <c:pt idx="247">
                  <c:v>36621</c:v>
                </c:pt>
                <c:pt idx="248">
                  <c:v>36627</c:v>
                </c:pt>
                <c:pt idx="249">
                  <c:v>36628</c:v>
                </c:pt>
                <c:pt idx="250">
                  <c:v>36621</c:v>
                </c:pt>
                <c:pt idx="251">
                  <c:v>36628</c:v>
                </c:pt>
                <c:pt idx="252">
                  <c:v>36621</c:v>
                </c:pt>
                <c:pt idx="253">
                  <c:v>36625</c:v>
                </c:pt>
                <c:pt idx="254">
                  <c:v>36667</c:v>
                </c:pt>
                <c:pt idx="255">
                  <c:v>36695</c:v>
                </c:pt>
                <c:pt idx="256">
                  <c:v>36695</c:v>
                </c:pt>
                <c:pt idx="257">
                  <c:v>36639</c:v>
                </c:pt>
                <c:pt idx="258">
                  <c:v>36631</c:v>
                </c:pt>
                <c:pt idx="259">
                  <c:v>36623</c:v>
                </c:pt>
                <c:pt idx="260">
                  <c:v>36630</c:v>
                </c:pt>
                <c:pt idx="261">
                  <c:v>36627</c:v>
                </c:pt>
                <c:pt idx="262">
                  <c:v>36626</c:v>
                </c:pt>
                <c:pt idx="263">
                  <c:v>36694</c:v>
                </c:pt>
                <c:pt idx="264">
                  <c:v>36631</c:v>
                </c:pt>
                <c:pt idx="265">
                  <c:v>36630</c:v>
                </c:pt>
                <c:pt idx="266">
                  <c:v>36621</c:v>
                </c:pt>
                <c:pt idx="267">
                  <c:v>36621</c:v>
                </c:pt>
                <c:pt idx="268">
                  <c:v>36627</c:v>
                </c:pt>
                <c:pt idx="269">
                  <c:v>36621</c:v>
                </c:pt>
                <c:pt idx="270">
                  <c:v>36625</c:v>
                </c:pt>
                <c:pt idx="271">
                  <c:v>36668</c:v>
                </c:pt>
                <c:pt idx="272">
                  <c:v>36691</c:v>
                </c:pt>
                <c:pt idx="273">
                  <c:v>36623</c:v>
                </c:pt>
                <c:pt idx="274">
                  <c:v>36630</c:v>
                </c:pt>
                <c:pt idx="275">
                  <c:v>36621</c:v>
                </c:pt>
                <c:pt idx="276">
                  <c:v>36627</c:v>
                </c:pt>
                <c:pt idx="277">
                  <c:v>36621</c:v>
                </c:pt>
                <c:pt idx="278">
                  <c:v>36625</c:v>
                </c:pt>
                <c:pt idx="279">
                  <c:v>36688</c:v>
                </c:pt>
                <c:pt idx="280">
                  <c:v>36621</c:v>
                </c:pt>
                <c:pt idx="281">
                  <c:v>36625</c:v>
                </c:pt>
                <c:pt idx="282">
                  <c:v>36688</c:v>
                </c:pt>
                <c:pt idx="283">
                  <c:v>36688</c:v>
                </c:pt>
                <c:pt idx="284">
                  <c:v>36621</c:v>
                </c:pt>
                <c:pt idx="285">
                  <c:v>36631</c:v>
                </c:pt>
                <c:pt idx="286">
                  <c:v>36627</c:v>
                </c:pt>
                <c:pt idx="287">
                  <c:v>36656</c:v>
                </c:pt>
                <c:pt idx="288">
                  <c:v>36626</c:v>
                </c:pt>
                <c:pt idx="289">
                  <c:v>36667</c:v>
                </c:pt>
                <c:pt idx="290">
                  <c:v>36691</c:v>
                </c:pt>
                <c:pt idx="291">
                  <c:v>36631</c:v>
                </c:pt>
                <c:pt idx="292">
                  <c:v>36630</c:v>
                </c:pt>
                <c:pt idx="293">
                  <c:v>36662</c:v>
                </c:pt>
                <c:pt idx="294">
                  <c:v>36625</c:v>
                </c:pt>
                <c:pt idx="295">
                  <c:v>36667</c:v>
                </c:pt>
                <c:pt idx="296">
                  <c:v>36688</c:v>
                </c:pt>
                <c:pt idx="297">
                  <c:v>36639</c:v>
                </c:pt>
                <c:pt idx="298">
                  <c:v>36639</c:v>
                </c:pt>
                <c:pt idx="299">
                  <c:v>36631</c:v>
                </c:pt>
                <c:pt idx="300">
                  <c:v>36623</c:v>
                </c:pt>
                <c:pt idx="301">
                  <c:v>36630</c:v>
                </c:pt>
                <c:pt idx="302">
                  <c:v>36626</c:v>
                </c:pt>
                <c:pt idx="303">
                  <c:v>36689</c:v>
                </c:pt>
                <c:pt idx="304">
                  <c:v>36624</c:v>
                </c:pt>
              </c:numCache>
            </c:numRef>
          </c:xVal>
          <c:yVal>
            <c:numRef>
              <c:f>iso_ppt_snow_Q!$P$7:$P$311</c:f>
              <c:numCache>
                <c:formatCode>General</c:formatCode>
                <c:ptCount val="305"/>
                <c:pt idx="0">
                  <c:v>-12.869397871504988</c:v>
                </c:pt>
                <c:pt idx="1">
                  <c:v>-12.517417165533054</c:v>
                </c:pt>
                <c:pt idx="2">
                  <c:v>-11.309838053640371</c:v>
                </c:pt>
                <c:pt idx="3">
                  <c:v>-9.9341604826965</c:v>
                </c:pt>
                <c:pt idx="4">
                  <c:v>-9.4232083223503071</c:v>
                </c:pt>
                <c:pt idx="5">
                  <c:v>-9.1156557263298783</c:v>
                </c:pt>
                <c:pt idx="6">
                  <c:v>-8.9552488771775725</c:v>
                </c:pt>
                <c:pt idx="7">
                  <c:v>-8.4801571204814454</c:v>
                </c:pt>
                <c:pt idx="8">
                  <c:v>-8.3724123951985323</c:v>
                </c:pt>
                <c:pt idx="9">
                  <c:v>-13.84400934088994</c:v>
                </c:pt>
                <c:pt idx="10">
                  <c:v>-10.623879733384399</c:v>
                </c:pt>
                <c:pt idx="11">
                  <c:v>-9.0066672673819994</c:v>
                </c:pt>
                <c:pt idx="12">
                  <c:v>-10.623879733384399</c:v>
                </c:pt>
                <c:pt idx="13">
                  <c:v>-8.9552488771775725</c:v>
                </c:pt>
                <c:pt idx="14">
                  <c:v>-11.207535741735217</c:v>
                </c:pt>
                <c:pt idx="15">
                  <c:v>-9.4232083223503071</c:v>
                </c:pt>
                <c:pt idx="16">
                  <c:v>-8.6541234220803922</c:v>
                </c:pt>
                <c:pt idx="17">
                  <c:v>-8.5036562533674971</c:v>
                </c:pt>
                <c:pt idx="18">
                  <c:v>-8.7295227704342615</c:v>
                </c:pt>
                <c:pt idx="19">
                  <c:v>-15.112316375788524</c:v>
                </c:pt>
                <c:pt idx="20">
                  <c:v>-13.350844151788007</c:v>
                </c:pt>
                <c:pt idx="21">
                  <c:v>-8.5873769242932383</c:v>
                </c:pt>
                <c:pt idx="22">
                  <c:v>-12.402016057923621</c:v>
                </c:pt>
                <c:pt idx="23">
                  <c:v>-9.7040780043430477</c:v>
                </c:pt>
                <c:pt idx="24">
                  <c:v>-9.2327347298253493</c:v>
                </c:pt>
                <c:pt idx="25">
                  <c:v>-8.8134831068632682</c:v>
                </c:pt>
                <c:pt idx="26">
                  <c:v>-8.6196632360395178</c:v>
                </c:pt>
                <c:pt idx="27">
                  <c:v>-8.4588743568042162</c:v>
                </c:pt>
                <c:pt idx="28">
                  <c:v>-8.3679116174169543</c:v>
                </c:pt>
                <c:pt idx="29">
                  <c:v>-8.5572743215648845</c:v>
                </c:pt>
                <c:pt idx="30">
                  <c:v>-8.7704389653753392</c:v>
                </c:pt>
                <c:pt idx="31">
                  <c:v>-9.1156557263298765</c:v>
                </c:pt>
                <c:pt idx="32">
                  <c:v>-9.5598684934884055</c:v>
                </c:pt>
                <c:pt idx="33">
                  <c:v>-10.01443327325341</c:v>
                </c:pt>
                <c:pt idx="34">
                  <c:v>-16.142928630782947</c:v>
                </c:pt>
                <c:pt idx="35">
                  <c:v>-15.240868110355851</c:v>
                </c:pt>
                <c:pt idx="36">
                  <c:v>-14.473280762650599</c:v>
                </c:pt>
                <c:pt idx="37">
                  <c:v>-13.596110846266395</c:v>
                </c:pt>
                <c:pt idx="38">
                  <c:v>-12.751143670002451</c:v>
                </c:pt>
                <c:pt idx="39">
                  <c:v>-11.950975748258617</c:v>
                </c:pt>
                <c:pt idx="40">
                  <c:v>-11.207535741735217</c:v>
                </c:pt>
                <c:pt idx="41">
                  <c:v>-10.531906628577055</c:v>
                </c:pt>
                <c:pt idx="42">
                  <c:v>-9.9341604826965</c:v>
                </c:pt>
                <c:pt idx="43">
                  <c:v>-9.4232083223503071</c:v>
                </c:pt>
                <c:pt idx="44">
                  <c:v>-9.0601416467040874</c:v>
                </c:pt>
                <c:pt idx="45">
                  <c:v>-8.7295227704342633</c:v>
                </c:pt>
                <c:pt idx="46">
                  <c:v>-8.5036562533674971</c:v>
                </c:pt>
                <c:pt idx="47">
                  <c:v>-8.38590924503883</c:v>
                </c:pt>
                <c:pt idx="48">
                  <c:v>-8.3780370821377996</c:v>
                </c:pt>
                <c:pt idx="49">
                  <c:v>-8.6541234220803869</c:v>
                </c:pt>
                <c:pt idx="50">
                  <c:v>-11.84102844532724</c:v>
                </c:pt>
                <c:pt idx="51">
                  <c:v>-9.1731925961329353</c:v>
                </c:pt>
                <c:pt idx="52">
                  <c:v>-8.8586420832355639</c:v>
                </c:pt>
                <c:pt idx="53">
                  <c:v>-9.7789592103358025</c:v>
                </c:pt>
                <c:pt idx="54">
                  <c:v>-20.405886453764818</c:v>
                </c:pt>
                <c:pt idx="55">
                  <c:v>-12.751143670002451</c:v>
                </c:pt>
                <c:pt idx="56">
                  <c:v>-15.240868110355851</c:v>
                </c:pt>
                <c:pt idx="57">
                  <c:v>-12.751143670002451</c:v>
                </c:pt>
                <c:pt idx="58">
                  <c:v>-11.207535741735217</c:v>
                </c:pt>
                <c:pt idx="59">
                  <c:v>-9.5598684934884037</c:v>
                </c:pt>
                <c:pt idx="60">
                  <c:v>-17.916394620588569</c:v>
                </c:pt>
                <c:pt idx="61">
                  <c:v>-14.855840452766028</c:v>
                </c:pt>
                <c:pt idx="62">
                  <c:v>-12.287636683298768</c:v>
                </c:pt>
                <c:pt idx="63">
                  <c:v>-9.9341604826965</c:v>
                </c:pt>
                <c:pt idx="64">
                  <c:v>-8.5873769242932383</c:v>
                </c:pt>
                <c:pt idx="65">
                  <c:v>-8.6196632360395178</c:v>
                </c:pt>
                <c:pt idx="66">
                  <c:v>-8.5572743215648845</c:v>
                </c:pt>
                <c:pt idx="67">
                  <c:v>-8.8134831068632682</c:v>
                </c:pt>
                <c:pt idx="68">
                  <c:v>-9.1156557263298765</c:v>
                </c:pt>
                <c:pt idx="69">
                  <c:v>-20.795089258128989</c:v>
                </c:pt>
                <c:pt idx="70">
                  <c:v>-20.795089258128989</c:v>
                </c:pt>
                <c:pt idx="71">
                  <c:v>-20.795089258128989</c:v>
                </c:pt>
                <c:pt idx="72">
                  <c:v>-20.795089258128989</c:v>
                </c:pt>
                <c:pt idx="73">
                  <c:v>-22.983140869456101</c:v>
                </c:pt>
                <c:pt idx="74">
                  <c:v>-22.983140869456101</c:v>
                </c:pt>
                <c:pt idx="75">
                  <c:v>-22.983140869456101</c:v>
                </c:pt>
                <c:pt idx="76">
                  <c:v>-22.983140869456101</c:v>
                </c:pt>
                <c:pt idx="77">
                  <c:v>-22.983140869456101</c:v>
                </c:pt>
                <c:pt idx="78">
                  <c:v>-22.983140869456101</c:v>
                </c:pt>
                <c:pt idx="79">
                  <c:v>-23.008849213487462</c:v>
                </c:pt>
                <c:pt idx="80">
                  <c:v>-23.008849213487462</c:v>
                </c:pt>
                <c:pt idx="81">
                  <c:v>-23.008849213487462</c:v>
                </c:pt>
                <c:pt idx="82">
                  <c:v>-23.008849213487462</c:v>
                </c:pt>
                <c:pt idx="83">
                  <c:v>-23.008849213487462</c:v>
                </c:pt>
                <c:pt idx="84">
                  <c:v>-23.008849213487462</c:v>
                </c:pt>
                <c:pt idx="85">
                  <c:v>-21.578344984158463</c:v>
                </c:pt>
                <c:pt idx="86">
                  <c:v>-21.578344984158463</c:v>
                </c:pt>
                <c:pt idx="87">
                  <c:v>-21.578344984158463</c:v>
                </c:pt>
                <c:pt idx="88">
                  <c:v>-21.578344984158463</c:v>
                </c:pt>
                <c:pt idx="89">
                  <c:v>-21.578344984158463</c:v>
                </c:pt>
                <c:pt idx="90">
                  <c:v>-21.578344984158463</c:v>
                </c:pt>
                <c:pt idx="91">
                  <c:v>-21.578344984158463</c:v>
                </c:pt>
                <c:pt idx="92">
                  <c:v>-21.578344984158463</c:v>
                </c:pt>
                <c:pt idx="93">
                  <c:v>-20.304969725119744</c:v>
                </c:pt>
                <c:pt idx="94">
                  <c:v>-20.304969725119744</c:v>
                </c:pt>
                <c:pt idx="95">
                  <c:v>-20.304969725119744</c:v>
                </c:pt>
                <c:pt idx="96">
                  <c:v>-20.304969725119744</c:v>
                </c:pt>
                <c:pt idx="97">
                  <c:v>-20.304969725119744</c:v>
                </c:pt>
                <c:pt idx="98">
                  <c:v>-20.304969725119744</c:v>
                </c:pt>
                <c:pt idx="99">
                  <c:v>-20.304969725119744</c:v>
                </c:pt>
                <c:pt idx="100">
                  <c:v>-18.761361796852512</c:v>
                </c:pt>
                <c:pt idx="101">
                  <c:v>-18.761361796852512</c:v>
                </c:pt>
                <c:pt idx="102">
                  <c:v>-18.761361796852512</c:v>
                </c:pt>
                <c:pt idx="103">
                  <c:v>-18.761361796852512</c:v>
                </c:pt>
                <c:pt idx="104">
                  <c:v>-18.761361796852512</c:v>
                </c:pt>
                <c:pt idx="105">
                  <c:v>-18.761361796852512</c:v>
                </c:pt>
                <c:pt idx="106">
                  <c:v>-18.761361796852512</c:v>
                </c:pt>
                <c:pt idx="107">
                  <c:v>-18.761361796852512</c:v>
                </c:pt>
                <c:pt idx="108">
                  <c:v>-17.039224704204361</c:v>
                </c:pt>
                <c:pt idx="109">
                  <c:v>-17.039224704204361</c:v>
                </c:pt>
                <c:pt idx="110">
                  <c:v>-17.039224704204361</c:v>
                </c:pt>
                <c:pt idx="111">
                  <c:v>-17.039224704204361</c:v>
                </c:pt>
                <c:pt idx="112">
                  <c:v>-17.039224704204361</c:v>
                </c:pt>
                <c:pt idx="113">
                  <c:v>-15.240868110355851</c:v>
                </c:pt>
                <c:pt idx="114">
                  <c:v>-15.240868110355851</c:v>
                </c:pt>
                <c:pt idx="115">
                  <c:v>-15.240868110355851</c:v>
                </c:pt>
                <c:pt idx="116">
                  <c:v>-13.84400934088994</c:v>
                </c:pt>
                <c:pt idx="117">
                  <c:v>-13.84400934088994</c:v>
                </c:pt>
                <c:pt idx="118">
                  <c:v>-21.070980556652337</c:v>
                </c:pt>
                <c:pt idx="119">
                  <c:v>-21.070980556652337</c:v>
                </c:pt>
                <c:pt idx="120">
                  <c:v>-21.070980556652337</c:v>
                </c:pt>
                <c:pt idx="121">
                  <c:v>-21.070980556652337</c:v>
                </c:pt>
                <c:pt idx="122">
                  <c:v>-21.070980556652337</c:v>
                </c:pt>
                <c:pt idx="123">
                  <c:v>-21.070980556652337</c:v>
                </c:pt>
                <c:pt idx="124">
                  <c:v>-21.246860202652577</c:v>
                </c:pt>
                <c:pt idx="125">
                  <c:v>-21.246860202652577</c:v>
                </c:pt>
                <c:pt idx="126">
                  <c:v>-21.246860202652577</c:v>
                </c:pt>
                <c:pt idx="127">
                  <c:v>-21.246860202652577</c:v>
                </c:pt>
                <c:pt idx="128">
                  <c:v>-21.246860202652577</c:v>
                </c:pt>
                <c:pt idx="129">
                  <c:v>-21.246860202652577</c:v>
                </c:pt>
                <c:pt idx="130">
                  <c:v>-21.246860202652577</c:v>
                </c:pt>
                <c:pt idx="131">
                  <c:v>-21.246860202652577</c:v>
                </c:pt>
                <c:pt idx="132">
                  <c:v>-20.795089258128989</c:v>
                </c:pt>
                <c:pt idx="133">
                  <c:v>-20.795089258128989</c:v>
                </c:pt>
                <c:pt idx="134">
                  <c:v>-20.795089258128989</c:v>
                </c:pt>
                <c:pt idx="135">
                  <c:v>-20.795089258128989</c:v>
                </c:pt>
                <c:pt idx="136">
                  <c:v>-20.795089258128989</c:v>
                </c:pt>
                <c:pt idx="137">
                  <c:v>-20.795089258128989</c:v>
                </c:pt>
                <c:pt idx="138">
                  <c:v>-21.498072193601548</c:v>
                </c:pt>
                <c:pt idx="139">
                  <c:v>-21.498072193601548</c:v>
                </c:pt>
                <c:pt idx="140">
                  <c:v>-21.498072193601548</c:v>
                </c:pt>
                <c:pt idx="141">
                  <c:v>-21.498072193601548</c:v>
                </c:pt>
                <c:pt idx="142">
                  <c:v>-21.498072193601548</c:v>
                </c:pt>
                <c:pt idx="143">
                  <c:v>-21.498072193601548</c:v>
                </c:pt>
                <c:pt idx="144">
                  <c:v>-21.498072193601548</c:v>
                </c:pt>
                <c:pt idx="145">
                  <c:v>-21.498072193601548</c:v>
                </c:pt>
                <c:pt idx="146">
                  <c:v>-20.888625733470562</c:v>
                </c:pt>
                <c:pt idx="147">
                  <c:v>-16.912043923445331</c:v>
                </c:pt>
                <c:pt idx="148">
                  <c:v>-20.795089258128989</c:v>
                </c:pt>
                <c:pt idx="149">
                  <c:v>-20.795089258128989</c:v>
                </c:pt>
                <c:pt idx="150">
                  <c:v>-22.983140869456101</c:v>
                </c:pt>
                <c:pt idx="151">
                  <c:v>-22.983140869456101</c:v>
                </c:pt>
                <c:pt idx="152">
                  <c:v>-22.983140869456101</c:v>
                </c:pt>
                <c:pt idx="153">
                  <c:v>-23.008849213487462</c:v>
                </c:pt>
                <c:pt idx="154">
                  <c:v>-23.008849213487462</c:v>
                </c:pt>
                <c:pt idx="155">
                  <c:v>-23.008849213487462</c:v>
                </c:pt>
                <c:pt idx="156">
                  <c:v>-23.008849213487462</c:v>
                </c:pt>
                <c:pt idx="157">
                  <c:v>-21.578344984158463</c:v>
                </c:pt>
                <c:pt idx="158">
                  <c:v>-21.578344984158463</c:v>
                </c:pt>
                <c:pt idx="159">
                  <c:v>-21.578344984158463</c:v>
                </c:pt>
                <c:pt idx="160">
                  <c:v>-21.578344984158463</c:v>
                </c:pt>
                <c:pt idx="161">
                  <c:v>-21.578344984158463</c:v>
                </c:pt>
                <c:pt idx="162">
                  <c:v>-20.304969725119744</c:v>
                </c:pt>
                <c:pt idx="163">
                  <c:v>-20.304969725119744</c:v>
                </c:pt>
                <c:pt idx="164">
                  <c:v>-20.304969725119744</c:v>
                </c:pt>
                <c:pt idx="165">
                  <c:v>-20.304969725119744</c:v>
                </c:pt>
                <c:pt idx="166">
                  <c:v>-20.304969725119744</c:v>
                </c:pt>
                <c:pt idx="167">
                  <c:v>-18.761361796852512</c:v>
                </c:pt>
                <c:pt idx="168">
                  <c:v>-18.761361796852512</c:v>
                </c:pt>
                <c:pt idx="169">
                  <c:v>-18.761361796852512</c:v>
                </c:pt>
                <c:pt idx="170">
                  <c:v>-18.761361796852512</c:v>
                </c:pt>
                <c:pt idx="171">
                  <c:v>-17.039224704204361</c:v>
                </c:pt>
                <c:pt idx="172">
                  <c:v>-17.039224704204361</c:v>
                </c:pt>
                <c:pt idx="173">
                  <c:v>-21.070980556652337</c:v>
                </c:pt>
                <c:pt idx="174">
                  <c:v>-21.070980556652337</c:v>
                </c:pt>
                <c:pt idx="175">
                  <c:v>-21.070980556652337</c:v>
                </c:pt>
                <c:pt idx="176">
                  <c:v>-21.070980556652337</c:v>
                </c:pt>
                <c:pt idx="177">
                  <c:v>-21.070980556652337</c:v>
                </c:pt>
                <c:pt idx="178">
                  <c:v>-22.925128542561716</c:v>
                </c:pt>
                <c:pt idx="179">
                  <c:v>-21.159743357446892</c:v>
                </c:pt>
                <c:pt idx="180">
                  <c:v>-21.159743357446892</c:v>
                </c:pt>
                <c:pt idx="181">
                  <c:v>-21.159743357446892</c:v>
                </c:pt>
                <c:pt idx="182">
                  <c:v>-21.159743357446892</c:v>
                </c:pt>
                <c:pt idx="183">
                  <c:v>-21.246860202652577</c:v>
                </c:pt>
                <c:pt idx="184">
                  <c:v>-21.246860202652577</c:v>
                </c:pt>
                <c:pt idx="185">
                  <c:v>-21.246860202652577</c:v>
                </c:pt>
                <c:pt idx="186">
                  <c:v>-21.246860202652577</c:v>
                </c:pt>
                <c:pt idx="187">
                  <c:v>-21.246860202652577</c:v>
                </c:pt>
                <c:pt idx="188">
                  <c:v>-21.246860202652577</c:v>
                </c:pt>
                <c:pt idx="189">
                  <c:v>-21.246860202652577</c:v>
                </c:pt>
                <c:pt idx="190">
                  <c:v>-19.7802317092133</c:v>
                </c:pt>
                <c:pt idx="191">
                  <c:v>-19.7802317092133</c:v>
                </c:pt>
                <c:pt idx="192">
                  <c:v>-19.7802317092133</c:v>
                </c:pt>
                <c:pt idx="193">
                  <c:v>-19.7802317092133</c:v>
                </c:pt>
                <c:pt idx="194">
                  <c:v>-19.7802317092133</c:v>
                </c:pt>
                <c:pt idx="195">
                  <c:v>-18.283214220864338</c:v>
                </c:pt>
                <c:pt idx="196">
                  <c:v>-18.283214220864338</c:v>
                </c:pt>
                <c:pt idx="197">
                  <c:v>-18.283214220864338</c:v>
                </c:pt>
                <c:pt idx="198">
                  <c:v>-18.283214220864338</c:v>
                </c:pt>
                <c:pt idx="199">
                  <c:v>-15.240868110355851</c:v>
                </c:pt>
                <c:pt idx="200">
                  <c:v>-15.240868110355851</c:v>
                </c:pt>
                <c:pt idx="201">
                  <c:v>-15.240868110355851</c:v>
                </c:pt>
                <c:pt idx="202">
                  <c:v>-15.240868110355851</c:v>
                </c:pt>
                <c:pt idx="203">
                  <c:v>-15.240868110355851</c:v>
                </c:pt>
                <c:pt idx="204">
                  <c:v>-15.240868110355851</c:v>
                </c:pt>
                <c:pt idx="205">
                  <c:v>-15.240868110355851</c:v>
                </c:pt>
                <c:pt idx="206">
                  <c:v>-16.52854467638128</c:v>
                </c:pt>
                <c:pt idx="207">
                  <c:v>-16.52854467638128</c:v>
                </c:pt>
                <c:pt idx="208">
                  <c:v>-16.52854467638128</c:v>
                </c:pt>
                <c:pt idx="209">
                  <c:v>-16.52854467638128</c:v>
                </c:pt>
                <c:pt idx="210">
                  <c:v>-13.84400934088994</c:v>
                </c:pt>
                <c:pt idx="211">
                  <c:v>-21.41605038921481</c:v>
                </c:pt>
                <c:pt idx="212">
                  <c:v>-21.498072193601548</c:v>
                </c:pt>
                <c:pt idx="213">
                  <c:v>-21.578344984158463</c:v>
                </c:pt>
                <c:pt idx="214">
                  <c:v>-21.070980556652337</c:v>
                </c:pt>
                <c:pt idx="215">
                  <c:v>-21.246860202652577</c:v>
                </c:pt>
                <c:pt idx="216">
                  <c:v>-13.968851245305251</c:v>
                </c:pt>
                <c:pt idx="217">
                  <c:v>-20.795089258128989</c:v>
                </c:pt>
                <c:pt idx="218">
                  <c:v>-21.498072193601548</c:v>
                </c:pt>
                <c:pt idx="219">
                  <c:v>-20.888625733470562</c:v>
                </c:pt>
                <c:pt idx="220">
                  <c:v>-21.656844309015931</c:v>
                </c:pt>
                <c:pt idx="221">
                  <c:v>-21.159743357446892</c:v>
                </c:pt>
                <c:pt idx="222">
                  <c:v>-21.578344984158463</c:v>
                </c:pt>
                <c:pt idx="223">
                  <c:v>-20.505386858936664</c:v>
                </c:pt>
                <c:pt idx="224">
                  <c:v>-20.505386858936664</c:v>
                </c:pt>
                <c:pt idx="225">
                  <c:v>-21.070980556652337</c:v>
                </c:pt>
                <c:pt idx="226">
                  <c:v>-21.246860202652577</c:v>
                </c:pt>
                <c:pt idx="227">
                  <c:v>-21.246860202652577</c:v>
                </c:pt>
                <c:pt idx="228">
                  <c:v>-21.246860202652577</c:v>
                </c:pt>
                <c:pt idx="229">
                  <c:v>-21.246860202652577</c:v>
                </c:pt>
                <c:pt idx="230">
                  <c:v>-21.246860202652577</c:v>
                </c:pt>
                <c:pt idx="231">
                  <c:v>-16.400189091066437</c:v>
                </c:pt>
                <c:pt idx="232">
                  <c:v>-13.968851245305251</c:v>
                </c:pt>
                <c:pt idx="233">
                  <c:v>-19.887760653921706</c:v>
                </c:pt>
                <c:pt idx="234">
                  <c:v>-20.795089258128989</c:v>
                </c:pt>
                <c:pt idx="235">
                  <c:v>-21.498072193601548</c:v>
                </c:pt>
                <c:pt idx="236">
                  <c:v>-21.498072193601548</c:v>
                </c:pt>
                <c:pt idx="237">
                  <c:v>-20.888625733470562</c:v>
                </c:pt>
                <c:pt idx="238">
                  <c:v>-21.159743357446892</c:v>
                </c:pt>
                <c:pt idx="239">
                  <c:v>-13.229291245990627</c:v>
                </c:pt>
                <c:pt idx="240">
                  <c:v>-21.41605038921481</c:v>
                </c:pt>
                <c:pt idx="241">
                  <c:v>-21.656844309015931</c:v>
                </c:pt>
                <c:pt idx="242">
                  <c:v>-21.159743357446892</c:v>
                </c:pt>
                <c:pt idx="243">
                  <c:v>-21.159743357446892</c:v>
                </c:pt>
                <c:pt idx="244">
                  <c:v>-13.229291245990627</c:v>
                </c:pt>
                <c:pt idx="245">
                  <c:v>-13.229291245990627</c:v>
                </c:pt>
                <c:pt idx="246">
                  <c:v>-21.656844309015931</c:v>
                </c:pt>
                <c:pt idx="247">
                  <c:v>-21.656844309015931</c:v>
                </c:pt>
                <c:pt idx="248">
                  <c:v>-21.159743357446892</c:v>
                </c:pt>
                <c:pt idx="249">
                  <c:v>-21.070980556652337</c:v>
                </c:pt>
                <c:pt idx="250">
                  <c:v>-21.656844309015931</c:v>
                </c:pt>
                <c:pt idx="251">
                  <c:v>-21.070980556652337</c:v>
                </c:pt>
                <c:pt idx="252">
                  <c:v>-21.656844309015931</c:v>
                </c:pt>
                <c:pt idx="253">
                  <c:v>-21.246860202652577</c:v>
                </c:pt>
                <c:pt idx="254">
                  <c:v>-16.52854467638128</c:v>
                </c:pt>
                <c:pt idx="255">
                  <c:v>-13.108508077141551</c:v>
                </c:pt>
                <c:pt idx="256">
                  <c:v>-13.108508077141551</c:v>
                </c:pt>
                <c:pt idx="257">
                  <c:v>-19.887760653921706</c:v>
                </c:pt>
                <c:pt idx="258">
                  <c:v>-20.795089258128989</c:v>
                </c:pt>
                <c:pt idx="259">
                  <c:v>-21.498072193601548</c:v>
                </c:pt>
                <c:pt idx="260">
                  <c:v>-20.888625733470562</c:v>
                </c:pt>
                <c:pt idx="261">
                  <c:v>-21.159743357446892</c:v>
                </c:pt>
                <c:pt idx="262">
                  <c:v>-21.159743357446892</c:v>
                </c:pt>
                <c:pt idx="263">
                  <c:v>-13.229291245990627</c:v>
                </c:pt>
                <c:pt idx="264">
                  <c:v>-20.795089258128989</c:v>
                </c:pt>
                <c:pt idx="265">
                  <c:v>-20.888625733470562</c:v>
                </c:pt>
                <c:pt idx="266">
                  <c:v>-21.656844309015931</c:v>
                </c:pt>
                <c:pt idx="267">
                  <c:v>-21.656844309015931</c:v>
                </c:pt>
                <c:pt idx="268">
                  <c:v>-21.159743357446892</c:v>
                </c:pt>
                <c:pt idx="269">
                  <c:v>-21.656844309015931</c:v>
                </c:pt>
                <c:pt idx="270">
                  <c:v>-21.246860202652577</c:v>
                </c:pt>
                <c:pt idx="271">
                  <c:v>-16.400189091066437</c:v>
                </c:pt>
                <c:pt idx="272">
                  <c:v>-13.596110846266395</c:v>
                </c:pt>
                <c:pt idx="273">
                  <c:v>-21.498072193601548</c:v>
                </c:pt>
                <c:pt idx="274">
                  <c:v>-20.888625733470562</c:v>
                </c:pt>
                <c:pt idx="275">
                  <c:v>-21.656844309015931</c:v>
                </c:pt>
                <c:pt idx="276">
                  <c:v>-21.159743357446892</c:v>
                </c:pt>
                <c:pt idx="277">
                  <c:v>-21.656844309015931</c:v>
                </c:pt>
                <c:pt idx="278">
                  <c:v>-21.246860202652577</c:v>
                </c:pt>
                <c:pt idx="279">
                  <c:v>-13.968851245305251</c:v>
                </c:pt>
                <c:pt idx="280">
                  <c:v>-21.656844309015931</c:v>
                </c:pt>
                <c:pt idx="281">
                  <c:v>-21.246860202652577</c:v>
                </c:pt>
                <c:pt idx="282">
                  <c:v>-13.968851245305251</c:v>
                </c:pt>
                <c:pt idx="283">
                  <c:v>-13.968851245305251</c:v>
                </c:pt>
                <c:pt idx="284">
                  <c:v>-21.656844309015931</c:v>
                </c:pt>
                <c:pt idx="285">
                  <c:v>-20.795089258128989</c:v>
                </c:pt>
                <c:pt idx="286">
                  <c:v>-21.159743357446892</c:v>
                </c:pt>
                <c:pt idx="287">
                  <c:v>-18.039375698513897</c:v>
                </c:pt>
                <c:pt idx="288">
                  <c:v>-21.159743357446892</c:v>
                </c:pt>
                <c:pt idx="289">
                  <c:v>-16.52854467638128</c:v>
                </c:pt>
                <c:pt idx="290">
                  <c:v>-13.596110846266395</c:v>
                </c:pt>
                <c:pt idx="291">
                  <c:v>-20.795089258128989</c:v>
                </c:pt>
                <c:pt idx="292">
                  <c:v>-20.888625733470562</c:v>
                </c:pt>
                <c:pt idx="293">
                  <c:v>-17.292375227195603</c:v>
                </c:pt>
                <c:pt idx="294">
                  <c:v>-21.246860202652577</c:v>
                </c:pt>
                <c:pt idx="295">
                  <c:v>-16.52854467638128</c:v>
                </c:pt>
                <c:pt idx="296">
                  <c:v>-13.968851245305251</c:v>
                </c:pt>
                <c:pt idx="297">
                  <c:v>-19.887760653921706</c:v>
                </c:pt>
                <c:pt idx="298">
                  <c:v>-19.887760653921706</c:v>
                </c:pt>
                <c:pt idx="299">
                  <c:v>-20.795089258128989</c:v>
                </c:pt>
                <c:pt idx="300">
                  <c:v>-21.498072193601548</c:v>
                </c:pt>
                <c:pt idx="301">
                  <c:v>-20.888625733470562</c:v>
                </c:pt>
                <c:pt idx="302">
                  <c:v>-21.159743357446892</c:v>
                </c:pt>
                <c:pt idx="303">
                  <c:v>-13.84400934088994</c:v>
                </c:pt>
                <c:pt idx="304">
                  <c:v>-21.41605038921481</c:v>
                </c:pt>
              </c:numCache>
            </c:numRef>
          </c:yVal>
          <c:smooth val="0"/>
        </c:ser>
        <c:dLbls>
          <c:showLegendKey val="0"/>
          <c:showVal val="0"/>
          <c:showCatName val="0"/>
          <c:showSerName val="0"/>
          <c:showPercent val="0"/>
          <c:showBubbleSize val="0"/>
        </c:dLbls>
        <c:axId val="79922688"/>
        <c:axId val="79984512"/>
      </c:scatterChart>
      <c:valAx>
        <c:axId val="79922688"/>
        <c:scaling>
          <c:orientation val="minMax"/>
          <c:max val="36891"/>
          <c:min val="36526"/>
        </c:scaling>
        <c:delete val="0"/>
        <c:axPos val="b"/>
        <c:numFmt formatCode="[$-409]d\-mmm;@" sourceLinked="0"/>
        <c:majorTickMark val="out"/>
        <c:minorTickMark val="none"/>
        <c:tickLblPos val="nextTo"/>
        <c:crossAx val="79984512"/>
        <c:crossesAt val="-30"/>
        <c:crossBetween val="midCat"/>
      </c:valAx>
      <c:valAx>
        <c:axId val="79984512"/>
        <c:scaling>
          <c:orientation val="minMax"/>
        </c:scaling>
        <c:delete val="0"/>
        <c:axPos val="l"/>
        <c:majorGridlines/>
        <c:numFmt formatCode="General" sourceLinked="0"/>
        <c:majorTickMark val="out"/>
        <c:minorTickMark val="none"/>
        <c:tickLblPos val="nextTo"/>
        <c:crossAx val="79922688"/>
        <c:crosses val="autoZero"/>
        <c:crossBetween val="midCat"/>
      </c:valAx>
    </c:plotArea>
    <c:legend>
      <c:legendPos val="r"/>
      <c:layout>
        <c:manualLayout>
          <c:xMode val="edge"/>
          <c:yMode val="edge"/>
          <c:x val="7.5817173740856364E-2"/>
          <c:y val="8.3161751839843548E-2"/>
          <c:w val="0.1902341083104257"/>
          <c:h val="0.35903700272760025"/>
        </c:manualLayout>
      </c:layout>
      <c:overlay val="0"/>
      <c:txPr>
        <a:bodyPr/>
        <a:lstStyle/>
        <a:p>
          <a:pPr>
            <a:defRPr sz="1400"/>
          </a:pPr>
          <a:endParaRPr lang="en-US"/>
        </a:p>
      </c:txPr>
    </c:legend>
    <c:plotVisOnly val="1"/>
    <c:dispBlanksAs val="gap"/>
    <c:showDLblsOverMax val="0"/>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8" Type="http://schemas.openxmlformats.org/officeDocument/2006/relationships/image" Target="../media/image29.wmf"/><Relationship Id="rId13" Type="http://schemas.openxmlformats.org/officeDocument/2006/relationships/image" Target="../media/image34.wmf"/><Relationship Id="rId3" Type="http://schemas.openxmlformats.org/officeDocument/2006/relationships/image" Target="../media/image24.wmf"/><Relationship Id="rId7" Type="http://schemas.openxmlformats.org/officeDocument/2006/relationships/image" Target="../media/image28.wmf"/><Relationship Id="rId12" Type="http://schemas.openxmlformats.org/officeDocument/2006/relationships/image" Target="../media/image33.wmf"/><Relationship Id="rId2" Type="http://schemas.openxmlformats.org/officeDocument/2006/relationships/image" Target="../media/image23.wmf"/><Relationship Id="rId1" Type="http://schemas.openxmlformats.org/officeDocument/2006/relationships/image" Target="../media/image22.wmf"/><Relationship Id="rId6" Type="http://schemas.openxmlformats.org/officeDocument/2006/relationships/image" Target="../media/image27.wmf"/><Relationship Id="rId11" Type="http://schemas.openxmlformats.org/officeDocument/2006/relationships/image" Target="../media/image32.wmf"/><Relationship Id="rId5" Type="http://schemas.openxmlformats.org/officeDocument/2006/relationships/image" Target="../media/image26.wmf"/><Relationship Id="rId15" Type="http://schemas.openxmlformats.org/officeDocument/2006/relationships/image" Target="../media/image36.wmf"/><Relationship Id="rId10" Type="http://schemas.openxmlformats.org/officeDocument/2006/relationships/image" Target="../media/image31.wmf"/><Relationship Id="rId4" Type="http://schemas.openxmlformats.org/officeDocument/2006/relationships/image" Target="../media/image25.wmf"/><Relationship Id="rId9" Type="http://schemas.openxmlformats.org/officeDocument/2006/relationships/image" Target="../media/image30.wmf"/><Relationship Id="rId14" Type="http://schemas.openxmlformats.org/officeDocument/2006/relationships/image" Target="../media/image35.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hdr" sz="quarter"/>
          </p:nvPr>
        </p:nvSpPr>
        <p:spPr bwMode="auto">
          <a:xfrm>
            <a:off x="0" y="0"/>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t" anchorCtr="0" compatLnSpc="1">
            <a:prstTxWarp prst="textNoShape">
              <a:avLst/>
            </a:prstTxWarp>
          </a:bodyPr>
          <a:lstStyle>
            <a:lvl1pPr defTabSz="877888">
              <a:lnSpc>
                <a:spcPct val="100000"/>
              </a:lnSpc>
              <a:spcBef>
                <a:spcPct val="0"/>
              </a:spcBef>
              <a:buFontTx/>
              <a:buNone/>
              <a:defRPr sz="1100">
                <a:solidFill>
                  <a:schemeClr val="tx1"/>
                </a:solidFill>
              </a:defRPr>
            </a:lvl1pPr>
          </a:lstStyle>
          <a:p>
            <a:endParaRPr lang="en-US"/>
          </a:p>
        </p:txBody>
      </p:sp>
      <p:sp>
        <p:nvSpPr>
          <p:cNvPr id="625667" name="Rectangle 3"/>
          <p:cNvSpPr>
            <a:spLocks noGrp="1" noChangeArrowheads="1"/>
          </p:cNvSpPr>
          <p:nvPr>
            <p:ph type="dt" sz="quarter" idx="1"/>
          </p:nvPr>
        </p:nvSpPr>
        <p:spPr bwMode="auto">
          <a:xfrm>
            <a:off x="3778250" y="0"/>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t" anchorCtr="0" compatLnSpc="1">
            <a:prstTxWarp prst="textNoShape">
              <a:avLst/>
            </a:prstTxWarp>
          </a:bodyPr>
          <a:lstStyle>
            <a:lvl1pPr algn="r" defTabSz="877888">
              <a:lnSpc>
                <a:spcPct val="100000"/>
              </a:lnSpc>
              <a:spcBef>
                <a:spcPct val="0"/>
              </a:spcBef>
              <a:buFontTx/>
              <a:buNone/>
              <a:defRPr sz="1100">
                <a:solidFill>
                  <a:schemeClr val="tx1"/>
                </a:solidFill>
              </a:defRPr>
            </a:lvl1pPr>
          </a:lstStyle>
          <a:p>
            <a:endParaRPr lang="en-US"/>
          </a:p>
        </p:txBody>
      </p:sp>
      <p:sp>
        <p:nvSpPr>
          <p:cNvPr id="625668" name="Rectangle 4"/>
          <p:cNvSpPr>
            <a:spLocks noGrp="1" noChangeArrowheads="1"/>
          </p:cNvSpPr>
          <p:nvPr>
            <p:ph type="ftr" sz="quarter" idx="2"/>
          </p:nvPr>
        </p:nvSpPr>
        <p:spPr bwMode="auto">
          <a:xfrm>
            <a:off x="0" y="8251825"/>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b" anchorCtr="0" compatLnSpc="1">
            <a:prstTxWarp prst="textNoShape">
              <a:avLst/>
            </a:prstTxWarp>
          </a:bodyPr>
          <a:lstStyle>
            <a:lvl1pPr defTabSz="877888">
              <a:lnSpc>
                <a:spcPct val="100000"/>
              </a:lnSpc>
              <a:spcBef>
                <a:spcPct val="0"/>
              </a:spcBef>
              <a:buFontTx/>
              <a:buNone/>
              <a:defRPr sz="1100">
                <a:solidFill>
                  <a:schemeClr val="tx1"/>
                </a:solidFill>
              </a:defRPr>
            </a:lvl1pPr>
          </a:lstStyle>
          <a:p>
            <a:endParaRPr lang="en-US"/>
          </a:p>
        </p:txBody>
      </p:sp>
      <p:sp>
        <p:nvSpPr>
          <p:cNvPr id="625669" name="Rectangle 5"/>
          <p:cNvSpPr>
            <a:spLocks noGrp="1" noChangeArrowheads="1"/>
          </p:cNvSpPr>
          <p:nvPr>
            <p:ph type="sldNum" sz="quarter" idx="3"/>
          </p:nvPr>
        </p:nvSpPr>
        <p:spPr bwMode="auto">
          <a:xfrm>
            <a:off x="3778250" y="8251825"/>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b" anchorCtr="0" compatLnSpc="1">
            <a:prstTxWarp prst="textNoShape">
              <a:avLst/>
            </a:prstTxWarp>
          </a:bodyPr>
          <a:lstStyle>
            <a:lvl1pPr algn="r" defTabSz="877888">
              <a:lnSpc>
                <a:spcPct val="100000"/>
              </a:lnSpc>
              <a:spcBef>
                <a:spcPct val="0"/>
              </a:spcBef>
              <a:buFontTx/>
              <a:buNone/>
              <a:defRPr sz="1100">
                <a:solidFill>
                  <a:schemeClr val="tx1"/>
                </a:solidFill>
              </a:defRPr>
            </a:lvl1pPr>
          </a:lstStyle>
          <a:p>
            <a:fld id="{B1FFA44A-2E00-4059-9DC4-4F7B68364BD9}" type="slidenum">
              <a:rPr lang="en-US"/>
              <a:pPr/>
              <a:t>‹#›</a:t>
            </a:fld>
            <a:endParaRPr lang="en-US"/>
          </a:p>
        </p:txBody>
      </p:sp>
    </p:spTree>
    <p:extLst>
      <p:ext uri="{BB962C8B-B14F-4D97-AF65-F5344CB8AC3E}">
        <p14:creationId xmlns:p14="http://schemas.microsoft.com/office/powerpoint/2010/main" val="32111134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4130" name="Rectangle 2"/>
          <p:cNvSpPr>
            <a:spLocks noGrp="1" noChangeArrowheads="1"/>
          </p:cNvSpPr>
          <p:nvPr>
            <p:ph type="hdr" sz="quarter"/>
          </p:nvPr>
        </p:nvSpPr>
        <p:spPr bwMode="auto">
          <a:xfrm>
            <a:off x="0" y="0"/>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t" anchorCtr="0" compatLnSpc="1">
            <a:prstTxWarp prst="textNoShape">
              <a:avLst/>
            </a:prstTxWarp>
          </a:bodyPr>
          <a:lstStyle>
            <a:lvl1pPr defTabSz="877888">
              <a:lnSpc>
                <a:spcPct val="100000"/>
              </a:lnSpc>
              <a:spcBef>
                <a:spcPct val="0"/>
              </a:spcBef>
              <a:buFontTx/>
              <a:buNone/>
              <a:defRPr sz="1100">
                <a:solidFill>
                  <a:schemeClr val="tx1"/>
                </a:solidFill>
              </a:defRPr>
            </a:lvl1pPr>
          </a:lstStyle>
          <a:p>
            <a:endParaRPr lang="en-US"/>
          </a:p>
        </p:txBody>
      </p:sp>
      <p:sp>
        <p:nvSpPr>
          <p:cNvPr id="304131" name="Rectangle 3"/>
          <p:cNvSpPr>
            <a:spLocks noGrp="1" noChangeArrowheads="1"/>
          </p:cNvSpPr>
          <p:nvPr>
            <p:ph type="dt" idx="1"/>
          </p:nvPr>
        </p:nvSpPr>
        <p:spPr bwMode="auto">
          <a:xfrm>
            <a:off x="3778250" y="0"/>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t" anchorCtr="0" compatLnSpc="1">
            <a:prstTxWarp prst="textNoShape">
              <a:avLst/>
            </a:prstTxWarp>
          </a:bodyPr>
          <a:lstStyle>
            <a:lvl1pPr algn="r" defTabSz="877888">
              <a:lnSpc>
                <a:spcPct val="100000"/>
              </a:lnSpc>
              <a:spcBef>
                <a:spcPct val="0"/>
              </a:spcBef>
              <a:buFontTx/>
              <a:buNone/>
              <a:defRPr sz="1100">
                <a:solidFill>
                  <a:schemeClr val="tx1"/>
                </a:solidFill>
              </a:defRPr>
            </a:lvl1pPr>
          </a:lstStyle>
          <a:p>
            <a:endParaRPr lang="en-US"/>
          </a:p>
        </p:txBody>
      </p:sp>
      <p:sp>
        <p:nvSpPr>
          <p:cNvPr id="304132" name="Rectangle 4"/>
          <p:cNvSpPr>
            <a:spLocks noGrp="1" noRot="1" noChangeAspect="1" noChangeArrowheads="1" noTextEdit="1"/>
          </p:cNvSpPr>
          <p:nvPr>
            <p:ph type="sldImg" idx="2"/>
          </p:nvPr>
        </p:nvSpPr>
        <p:spPr bwMode="auto">
          <a:xfrm>
            <a:off x="1162050" y="650875"/>
            <a:ext cx="4343400" cy="325755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4133" name="Rectangle 5"/>
          <p:cNvSpPr>
            <a:spLocks noGrp="1" noChangeArrowheads="1"/>
          </p:cNvSpPr>
          <p:nvPr>
            <p:ph type="body" sz="quarter" idx="3"/>
          </p:nvPr>
        </p:nvSpPr>
        <p:spPr bwMode="auto">
          <a:xfrm>
            <a:off x="890588" y="4127500"/>
            <a:ext cx="4886325" cy="390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4134" name="Rectangle 6"/>
          <p:cNvSpPr>
            <a:spLocks noGrp="1" noChangeArrowheads="1"/>
          </p:cNvSpPr>
          <p:nvPr>
            <p:ph type="ftr" sz="quarter" idx="4"/>
          </p:nvPr>
        </p:nvSpPr>
        <p:spPr bwMode="auto">
          <a:xfrm>
            <a:off x="0" y="8251825"/>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b" anchorCtr="0" compatLnSpc="1">
            <a:prstTxWarp prst="textNoShape">
              <a:avLst/>
            </a:prstTxWarp>
          </a:bodyPr>
          <a:lstStyle>
            <a:lvl1pPr defTabSz="877888">
              <a:lnSpc>
                <a:spcPct val="100000"/>
              </a:lnSpc>
              <a:spcBef>
                <a:spcPct val="0"/>
              </a:spcBef>
              <a:buFontTx/>
              <a:buNone/>
              <a:defRPr sz="1100">
                <a:solidFill>
                  <a:schemeClr val="tx1"/>
                </a:solidFill>
              </a:defRPr>
            </a:lvl1pPr>
          </a:lstStyle>
          <a:p>
            <a:endParaRPr lang="en-US"/>
          </a:p>
        </p:txBody>
      </p:sp>
      <p:sp>
        <p:nvSpPr>
          <p:cNvPr id="304135" name="Rectangle 7"/>
          <p:cNvSpPr>
            <a:spLocks noGrp="1" noChangeArrowheads="1"/>
          </p:cNvSpPr>
          <p:nvPr>
            <p:ph type="sldNum" sz="quarter" idx="5"/>
          </p:nvPr>
        </p:nvSpPr>
        <p:spPr bwMode="auto">
          <a:xfrm>
            <a:off x="3778250" y="8251825"/>
            <a:ext cx="2889250"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7695" tIns="43848" rIns="87695" bIns="43848" numCol="1" anchor="b" anchorCtr="0" compatLnSpc="1">
            <a:prstTxWarp prst="textNoShape">
              <a:avLst/>
            </a:prstTxWarp>
          </a:bodyPr>
          <a:lstStyle>
            <a:lvl1pPr algn="r" defTabSz="877888">
              <a:lnSpc>
                <a:spcPct val="100000"/>
              </a:lnSpc>
              <a:spcBef>
                <a:spcPct val="0"/>
              </a:spcBef>
              <a:buFontTx/>
              <a:buNone/>
              <a:defRPr sz="1100">
                <a:solidFill>
                  <a:schemeClr val="tx1"/>
                </a:solidFill>
              </a:defRPr>
            </a:lvl1pPr>
          </a:lstStyle>
          <a:p>
            <a:fld id="{29AD5122-4D89-45B7-B993-96736EC04A30}" type="slidenum">
              <a:rPr lang="en-US"/>
              <a:pPr/>
              <a:t>‹#›</a:t>
            </a:fld>
            <a:endParaRPr lang="en-US"/>
          </a:p>
        </p:txBody>
      </p:sp>
    </p:spTree>
    <p:extLst>
      <p:ext uri="{BB962C8B-B14F-4D97-AF65-F5344CB8AC3E}">
        <p14:creationId xmlns:p14="http://schemas.microsoft.com/office/powerpoint/2010/main" val="61395856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CC72BB-63D8-410D-90E0-9D6626A36F6C}" type="slidenum">
              <a:rPr lang="en-US"/>
              <a:pPr/>
              <a:t>1</a:t>
            </a:fld>
            <a:endParaRPr lang="en-US"/>
          </a:p>
        </p:txBody>
      </p:sp>
      <p:sp>
        <p:nvSpPr>
          <p:cNvPr id="1040386" name="Rectangle 2"/>
          <p:cNvSpPr>
            <a:spLocks noGrp="1" noRot="1" noChangeAspect="1" noChangeArrowheads="1" noTextEdit="1"/>
          </p:cNvSpPr>
          <p:nvPr>
            <p:ph type="sldImg"/>
          </p:nvPr>
        </p:nvSpPr>
        <p:spPr>
          <a:ln/>
        </p:spPr>
      </p:sp>
      <p:sp>
        <p:nvSpPr>
          <p:cNvPr id="1040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6E6483C-19DC-4432-9829-F0C288A2D770}" type="slidenum">
              <a:rPr lang="en-US"/>
              <a:pPr/>
              <a:t>10</a:t>
            </a:fld>
            <a:endParaRPr lang="en-US"/>
          </a:p>
        </p:txBody>
      </p:sp>
      <p:sp>
        <p:nvSpPr>
          <p:cNvPr id="1042434" name="Rectangle 2"/>
          <p:cNvSpPr>
            <a:spLocks noGrp="1" noRot="1" noChangeAspect="1" noChangeArrowheads="1" noTextEdit="1"/>
          </p:cNvSpPr>
          <p:nvPr>
            <p:ph type="sldImg"/>
          </p:nvPr>
        </p:nvSpPr>
        <p:spPr>
          <a:ln/>
        </p:spPr>
      </p:sp>
      <p:sp>
        <p:nvSpPr>
          <p:cNvPr id="1042435" name="Rectangle 3"/>
          <p:cNvSpPr>
            <a:spLocks noGrp="1" noChangeArrowheads="1"/>
          </p:cNvSpPr>
          <p:nvPr>
            <p:ph type="body" idx="1"/>
          </p:nvPr>
        </p:nvSpPr>
        <p:spPr/>
        <p:txBody>
          <a:bodyPr/>
          <a:lstStyle/>
          <a:p>
            <a:r>
              <a:rPr lang="en-US"/>
              <a:t>Standard PRMS simulates shallow subsurface return flow but does not simulate variable source area so ….</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CA7D52-0175-490E-AC95-F7DABBB48352}" type="slidenum">
              <a:rPr lang="en-US"/>
              <a:pPr/>
              <a:t>11</a:t>
            </a:fld>
            <a:endParaRPr lang="en-US"/>
          </a:p>
        </p:txBody>
      </p:sp>
      <p:sp>
        <p:nvSpPr>
          <p:cNvPr id="1046530" name="Rectangle 2"/>
          <p:cNvSpPr>
            <a:spLocks noGrp="1" noRot="1" noChangeAspect="1" noChangeArrowheads="1" noTextEdit="1"/>
          </p:cNvSpPr>
          <p:nvPr>
            <p:ph type="sldImg"/>
          </p:nvPr>
        </p:nvSpPr>
        <p:spPr>
          <a:ln/>
        </p:spPr>
      </p:sp>
      <p:sp>
        <p:nvSpPr>
          <p:cNvPr id="1046531" name="Rectangle 3"/>
          <p:cNvSpPr>
            <a:spLocks noGrp="1" noChangeArrowheads="1"/>
          </p:cNvSpPr>
          <p:nvPr>
            <p:ph type="body" idx="1"/>
          </p:nvPr>
        </p:nvSpPr>
        <p:spPr/>
        <p:txBody>
          <a:bodyPr/>
          <a:lstStyle/>
          <a:p>
            <a:r>
              <a:rPr lang="en-US"/>
              <a:t>Mechanisms of Runoff Production</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1532AD-6639-477E-B6B3-6907BEB4BFBC}" type="slidenum">
              <a:rPr lang="en-US"/>
              <a:pPr/>
              <a:t>12</a:t>
            </a:fld>
            <a:endParaRPr lang="en-US"/>
          </a:p>
        </p:txBody>
      </p:sp>
      <p:sp>
        <p:nvSpPr>
          <p:cNvPr id="1044482" name="Rectangle 2"/>
          <p:cNvSpPr>
            <a:spLocks noGrp="1" noRot="1" noChangeAspect="1" noChangeArrowheads="1" noTextEdit="1"/>
          </p:cNvSpPr>
          <p:nvPr>
            <p:ph type="sldImg"/>
          </p:nvPr>
        </p:nvSpPr>
        <p:spPr>
          <a:ln/>
        </p:spPr>
      </p:sp>
      <p:sp>
        <p:nvSpPr>
          <p:cNvPr id="1044483" name="Rectangle 3"/>
          <p:cNvSpPr>
            <a:spLocks noGrp="1" noChangeArrowheads="1"/>
          </p:cNvSpPr>
          <p:nvPr>
            <p:ph type="body" idx="1"/>
          </p:nvPr>
        </p:nvSpPr>
        <p:spPr/>
        <p:txBody>
          <a:bodyPr/>
          <a:lstStyle/>
          <a:p>
            <a:r>
              <a:rPr lang="en-US"/>
              <a:t>Explain topographic indices and saturation deficits</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9F200EC-F67C-4BA7-A092-88FA8D90E0AA}" type="slidenum">
              <a:rPr lang="en-US"/>
              <a:pPr/>
              <a:t>13</a:t>
            </a:fld>
            <a:endParaRPr lang="en-US"/>
          </a:p>
        </p:txBody>
      </p:sp>
      <p:sp>
        <p:nvSpPr>
          <p:cNvPr id="1076226" name="Rectangle 2"/>
          <p:cNvSpPr>
            <a:spLocks noGrp="1" noRot="1" noChangeAspect="1" noChangeArrowheads="1" noTextEdit="1"/>
          </p:cNvSpPr>
          <p:nvPr>
            <p:ph type="sldImg"/>
          </p:nvPr>
        </p:nvSpPr>
        <p:spPr>
          <a:ln/>
        </p:spPr>
      </p:sp>
      <p:sp>
        <p:nvSpPr>
          <p:cNvPr id="1076227" name="Rectangle 3"/>
          <p:cNvSpPr>
            <a:spLocks noGrp="1" noChangeArrowheads="1"/>
          </p:cNvSpPr>
          <p:nvPr>
            <p:ph type="body" idx="1"/>
          </p:nvPr>
        </p:nvSpPr>
        <p:spPr/>
        <p:txBody>
          <a:bodyPr/>
          <a:lstStyle/>
          <a:p>
            <a:r>
              <a:rPr lang="en-US"/>
              <a:t>The distribution function of the topographic index (TI) is a continuous function that can be computed using only a DEM</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84FC51-3172-4845-A8A4-ECDF129445CC}" type="slidenum">
              <a:rPr lang="en-US"/>
              <a:pPr/>
              <a:t>14</a:t>
            </a:fld>
            <a:endParaRPr lang="en-US"/>
          </a:p>
        </p:txBody>
      </p:sp>
      <p:sp>
        <p:nvSpPr>
          <p:cNvPr id="1078274" name="Rectangle 2"/>
          <p:cNvSpPr>
            <a:spLocks noGrp="1" noRot="1" noChangeAspect="1" noChangeArrowheads="1" noTextEdit="1"/>
          </p:cNvSpPr>
          <p:nvPr>
            <p:ph type="sldImg"/>
          </p:nvPr>
        </p:nvSpPr>
        <p:spPr>
          <a:ln/>
        </p:spPr>
      </p:sp>
      <p:sp>
        <p:nvSpPr>
          <p:cNvPr id="1078275" name="Rectangle 3"/>
          <p:cNvSpPr>
            <a:spLocks noGrp="1" noChangeArrowheads="1"/>
          </p:cNvSpPr>
          <p:nvPr>
            <p:ph type="body" idx="1"/>
          </p:nvPr>
        </p:nvSpPr>
        <p:spPr/>
        <p:txBody>
          <a:bodyPr/>
          <a:lstStyle/>
          <a:p>
            <a:r>
              <a:rPr lang="en-US"/>
              <a:t>TOPMODEL computes properties for a discrete number of TI Bins. TI bins collapse a 3-d watershed into 2-D; there is no point to point connectivity.</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7143F88-C6EC-4099-9015-91A2E90C6420}" type="slidenum">
              <a:rPr lang="en-US"/>
              <a:pPr/>
              <a:t>15</a:t>
            </a:fld>
            <a:endParaRPr lang="en-US"/>
          </a:p>
        </p:txBody>
      </p:sp>
      <p:sp>
        <p:nvSpPr>
          <p:cNvPr id="1080322" name="Rectangle 2"/>
          <p:cNvSpPr>
            <a:spLocks noGrp="1" noRot="1" noChangeAspect="1" noChangeArrowheads="1" noTextEdit="1"/>
          </p:cNvSpPr>
          <p:nvPr>
            <p:ph type="sldImg"/>
          </p:nvPr>
        </p:nvSpPr>
        <p:spPr>
          <a:ln/>
        </p:spPr>
      </p:sp>
      <p:sp>
        <p:nvSpPr>
          <p:cNvPr id="1080323" name="Rectangle 3"/>
          <p:cNvSpPr>
            <a:spLocks noGrp="1" noChangeArrowheads="1"/>
          </p:cNvSpPr>
          <p:nvPr>
            <p:ph type="body" idx="1"/>
          </p:nvPr>
        </p:nvSpPr>
        <p:spPr/>
        <p:txBody>
          <a:bodyPr/>
          <a:lstStyle/>
          <a:p>
            <a:r>
              <a:rPr lang="en-US"/>
              <a:t>Point out lateral and vertical macropore flow (qdf and qpref), exfiltration(qexfil) and other routes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F52F6D-2564-457D-8B19-5BC240874A0B}" type="slidenum">
              <a:rPr lang="en-US"/>
              <a:pPr/>
              <a:t>16</a:t>
            </a:fld>
            <a:endParaRPr lang="en-US"/>
          </a:p>
        </p:txBody>
      </p:sp>
      <p:sp>
        <p:nvSpPr>
          <p:cNvPr id="1082370" name="Rectangle 2"/>
          <p:cNvSpPr>
            <a:spLocks noGrp="1" noRot="1" noChangeAspect="1" noChangeArrowheads="1" noTextEdit="1"/>
          </p:cNvSpPr>
          <p:nvPr>
            <p:ph type="sldImg"/>
          </p:nvPr>
        </p:nvSpPr>
        <p:spPr>
          <a:ln/>
        </p:spPr>
      </p:sp>
      <p:sp>
        <p:nvSpPr>
          <p:cNvPr id="1082371" name="Rectangle 3"/>
          <p:cNvSpPr>
            <a:spLocks noGrp="1" noChangeArrowheads="1"/>
          </p:cNvSpPr>
          <p:nvPr>
            <p:ph type="body" idx="1"/>
          </p:nvPr>
        </p:nvSpPr>
        <p:spPr/>
        <p:txBody>
          <a:bodyPr/>
          <a:lstStyle/>
          <a:p>
            <a:r>
              <a:rPr lang="en-US"/>
              <a:t>Exponentially decreasing conductivity (and therefore transmissivity). SZM one of the most sensitive parameters.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1D476E1-A2B7-410B-B3F8-56282FA0D718}" type="slidenum">
              <a:rPr lang="en-US"/>
              <a:pPr/>
              <a:t>17</a:t>
            </a:fld>
            <a:endParaRPr lang="en-US"/>
          </a:p>
        </p:txBody>
      </p:sp>
      <p:sp>
        <p:nvSpPr>
          <p:cNvPr id="1084418" name="Rectangle 2"/>
          <p:cNvSpPr>
            <a:spLocks noGrp="1" noRot="1" noChangeAspect="1" noChangeArrowheads="1" noTextEdit="1"/>
          </p:cNvSpPr>
          <p:nvPr>
            <p:ph type="sldImg"/>
          </p:nvPr>
        </p:nvSpPr>
        <p:spPr>
          <a:ln/>
        </p:spPr>
      </p:sp>
      <p:sp>
        <p:nvSpPr>
          <p:cNvPr id="1084419" name="Rectangle 3"/>
          <p:cNvSpPr>
            <a:spLocks noGrp="1" noChangeArrowheads="1"/>
          </p:cNvSpPr>
          <p:nvPr>
            <p:ph type="body" idx="1"/>
          </p:nvPr>
        </p:nvSpPr>
        <p:spPr/>
        <p:txBody>
          <a:bodyPr/>
          <a:lstStyle/>
          <a:p>
            <a:r>
              <a:rPr lang="en-US"/>
              <a:t>SBAR</a:t>
            </a:r>
          </a:p>
          <a:p>
            <a:r>
              <a:rPr lang="en-US"/>
              <a:t>Individual SDs</a:t>
            </a:r>
          </a:p>
          <a:p>
            <a:r>
              <a:rPr lang="en-US"/>
              <a:t>Root Zone</a:t>
            </a:r>
          </a:p>
          <a:p>
            <a:r>
              <a:rPr lang="en-US"/>
              <a:t>Modification for negative saturation deficits</a:t>
            </a:r>
          </a:p>
          <a:p>
            <a:r>
              <a:rPr lang="en-US"/>
              <a:t>	Fill root zone</a:t>
            </a:r>
          </a:p>
          <a:p>
            <a:r>
              <a:rPr lang="en-US"/>
              <a:t>	collect exfiltration</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F514AA5-43F1-4003-A3ED-76966B1BE6E9}" type="slidenum">
              <a:rPr lang="en-US"/>
              <a:pPr/>
              <a:t>18</a:t>
            </a:fld>
            <a:endParaRPr lang="en-US"/>
          </a:p>
        </p:txBody>
      </p:sp>
      <p:sp>
        <p:nvSpPr>
          <p:cNvPr id="1088514" name="Rectangle 2"/>
          <p:cNvSpPr>
            <a:spLocks noGrp="1" noRot="1" noChangeAspect="1" noChangeArrowheads="1" noTextEdit="1"/>
          </p:cNvSpPr>
          <p:nvPr>
            <p:ph type="sldImg"/>
          </p:nvPr>
        </p:nvSpPr>
        <p:spPr>
          <a:ln/>
        </p:spPr>
      </p:sp>
      <p:sp>
        <p:nvSpPr>
          <p:cNvPr id="1088515" name="Rectangle 3"/>
          <p:cNvSpPr>
            <a:spLocks noGrp="1" noChangeArrowheads="1"/>
          </p:cNvSpPr>
          <p:nvPr>
            <p:ph type="body" idx="1"/>
          </p:nvPr>
        </p:nvSpPr>
        <p:spPr/>
        <p:txBody>
          <a:bodyPr/>
          <a:lstStyle/>
          <a:p>
            <a:r>
              <a:rPr lang="en-US"/>
              <a:t>Schematic</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FC86B5-9C15-45D1-B4D8-6CDF27C4443B}" type="slidenum">
              <a:rPr lang="en-US"/>
              <a:pPr/>
              <a:t>19</a:t>
            </a:fld>
            <a:endParaRPr lang="en-US"/>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p:txBody>
          <a:bodyPr/>
          <a:lstStyle/>
          <a:p>
            <a:r>
              <a:rPr lang="en-US" sz="1600"/>
              <a:t>Model must deal with ET in a realistic way.</a:t>
            </a:r>
          </a:p>
          <a:p>
            <a:endParaRPr lang="en-US" sz="1600"/>
          </a:p>
          <a:p>
            <a:r>
              <a:rPr lang="en-US" sz="1600"/>
              <a:t>Global average evapotranspiration over land is about 60% of precipitation.</a:t>
            </a:r>
          </a:p>
          <a:p>
            <a:endParaRPr lang="en-US" sz="1600"/>
          </a:p>
          <a:p>
            <a:r>
              <a:rPr lang="en-US" sz="1600"/>
              <a:t>Seasonal ET cycles and Snow.</a:t>
            </a:r>
          </a:p>
          <a:p>
            <a:endParaRPr lang="en-US" sz="1600"/>
          </a:p>
          <a:p>
            <a:r>
              <a:rPr lang="en-US" sz="1600"/>
              <a:t>Graph at lower right shows langleys per day. Envelope covers clear sky to overcast days.</a:t>
            </a:r>
          </a:p>
          <a:p>
            <a:endParaRPr lang="en-US" sz="1600"/>
          </a:p>
          <a:p>
            <a:r>
              <a:rPr lang="en-US" sz="1600"/>
              <a:t>Evaporation can concentrate solutes.</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8FD11B-6AC0-48AE-BFEC-A26FE64B9603}" type="slidenum">
              <a:rPr lang="en-US"/>
              <a:pPr/>
              <a:t>2</a:t>
            </a:fld>
            <a:endParaRPr lang="en-US"/>
          </a:p>
        </p:txBody>
      </p:sp>
      <p:sp>
        <p:nvSpPr>
          <p:cNvPr id="814082" name="Rectangle 2"/>
          <p:cNvSpPr>
            <a:spLocks noGrp="1" noRot="1" noChangeAspect="1" noChangeArrowheads="1" noTextEdit="1"/>
          </p:cNvSpPr>
          <p:nvPr>
            <p:ph type="sldImg"/>
          </p:nvPr>
        </p:nvSpPr>
        <p:spPr>
          <a:ln/>
        </p:spPr>
      </p:sp>
      <p:sp>
        <p:nvSpPr>
          <p:cNvPr id="814083" name="Rectangle 3"/>
          <p:cNvSpPr>
            <a:spLocks noGrp="1" noChangeArrowheads="1"/>
          </p:cNvSpPr>
          <p:nvPr>
            <p:ph type="body" idx="1"/>
          </p:nvPr>
        </p:nvSpPr>
        <p:spPr/>
        <p:txBody>
          <a:bodyPr/>
          <a:lstStyle/>
          <a:p>
            <a:pPr marL="228600" indent="-228600"/>
            <a:r>
              <a:rPr lang="en-US" dirty="0"/>
              <a:t>Special thanks to George </a:t>
            </a:r>
            <a:r>
              <a:rPr lang="en-US" dirty="0" err="1"/>
              <a:t>Leavesley</a:t>
            </a:r>
            <a:r>
              <a:rPr lang="en-US" dirty="0"/>
              <a:t> (and crew), Dave </a:t>
            </a:r>
            <a:r>
              <a:rPr lang="en-US" dirty="0" err="1"/>
              <a:t>Parkhurst</a:t>
            </a:r>
            <a:r>
              <a:rPr lang="en-US" dirty="0"/>
              <a:t> (and Scott), Dave </a:t>
            </a:r>
            <a:r>
              <a:rPr lang="en-US" dirty="0" err="1"/>
              <a:t>Wolock</a:t>
            </a:r>
            <a:r>
              <a:rPr lang="en-US" dirty="0"/>
              <a:t> (and Josh and Mike), and especially Don Campbell who removed a B.</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B95EBD-AC3E-4131-B6B9-143437D98047}" type="slidenum">
              <a:rPr lang="en-US"/>
              <a:pPr/>
              <a:t>20</a:t>
            </a:fld>
            <a:endParaRPr lang="en-US"/>
          </a:p>
        </p:txBody>
      </p:sp>
      <p:sp>
        <p:nvSpPr>
          <p:cNvPr id="1086466" name="Rectangle 2"/>
          <p:cNvSpPr>
            <a:spLocks noGrp="1" noRot="1" noChangeAspect="1" noChangeArrowheads="1" noTextEdit="1"/>
          </p:cNvSpPr>
          <p:nvPr>
            <p:ph type="sldImg"/>
          </p:nvPr>
        </p:nvSpPr>
        <p:spPr>
          <a:xfrm>
            <a:off x="1165225" y="652463"/>
            <a:ext cx="4338638" cy="3254375"/>
          </a:xfrm>
          <a:ln w="12700" cap="flat"/>
        </p:spPr>
      </p:sp>
      <p:sp>
        <p:nvSpPr>
          <p:cNvPr id="1086467" name="Rectangle 3"/>
          <p:cNvSpPr>
            <a:spLocks noGrp="1" noChangeArrowheads="1"/>
          </p:cNvSpPr>
          <p:nvPr>
            <p:ph type="body" idx="1"/>
          </p:nvPr>
        </p:nvSpPr>
        <p:spPr>
          <a:ln/>
          <a:extLst>
            <a:ext uri="{91240B29-F687-4F45-9708-019B960494DF}">
              <a14:hiddenLine xmlns:a14="http://schemas.microsoft.com/office/drawing/2010/main" w="12700">
                <a:solidFill>
                  <a:schemeClr val="tx1"/>
                </a:solidFill>
                <a:miter lim="800000"/>
                <a:headEnd/>
                <a:tailEnd/>
              </a14:hiddenLine>
            </a:ext>
          </a:extLst>
        </p:spPr>
        <p:txBody>
          <a:bodyPr lIns="88213" tIns="44108" rIns="88213" bIns="44108"/>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CAE4E97-DB29-43F0-B47C-3514CF128378}" type="slidenum">
              <a:rPr lang="en-US"/>
              <a:pPr/>
              <a:t>21</a:t>
            </a:fld>
            <a:endParaRPr lang="en-US"/>
          </a:p>
        </p:txBody>
      </p:sp>
      <p:sp>
        <p:nvSpPr>
          <p:cNvPr id="1090562" name="Rectangle 2"/>
          <p:cNvSpPr>
            <a:spLocks noGrp="1" noRot="1" noChangeAspect="1" noChangeArrowheads="1" noTextEdit="1"/>
          </p:cNvSpPr>
          <p:nvPr>
            <p:ph type="sldImg"/>
          </p:nvPr>
        </p:nvSpPr>
        <p:spPr>
          <a:xfrm>
            <a:off x="1166813" y="652463"/>
            <a:ext cx="4338637" cy="3254375"/>
          </a:xfrm>
          <a:ln w="12700" cap="flat"/>
        </p:spPr>
      </p:sp>
      <p:sp>
        <p:nvSpPr>
          <p:cNvPr id="1090563" name="Rectangle 3"/>
          <p:cNvSpPr>
            <a:spLocks noGrp="1" noChangeArrowheads="1"/>
          </p:cNvSpPr>
          <p:nvPr>
            <p:ph type="body" idx="1"/>
          </p:nvPr>
        </p:nvSpPr>
        <p:spPr>
          <a:ln/>
          <a:extLst>
            <a:ext uri="{91240B29-F687-4F45-9708-019B960494DF}">
              <a14:hiddenLine xmlns:a14="http://schemas.microsoft.com/office/drawing/2010/main" w="12700">
                <a:solidFill>
                  <a:schemeClr val="tx1"/>
                </a:solidFill>
                <a:miter lim="800000"/>
                <a:headEnd/>
                <a:tailEnd/>
              </a14:hiddenLine>
            </a:ext>
          </a:extLst>
        </p:spPr>
        <p:txBody>
          <a:bodyPr lIns="88213" tIns="44108" rIns="88213" bIns="44108"/>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3355E4-EE6F-4DB6-AFFC-7C7A4EFB6EF0}" type="slidenum">
              <a:rPr lang="en-US"/>
              <a:pPr/>
              <a:t>22</a:t>
            </a:fld>
            <a:endParaRPr lang="en-US"/>
          </a:p>
        </p:txBody>
      </p:sp>
      <p:sp>
        <p:nvSpPr>
          <p:cNvPr id="1094658" name="Rectangle 2"/>
          <p:cNvSpPr>
            <a:spLocks noGrp="1" noRot="1" noChangeAspect="1" noChangeArrowheads="1" noTextEdit="1"/>
          </p:cNvSpPr>
          <p:nvPr>
            <p:ph type="sldImg"/>
          </p:nvPr>
        </p:nvSpPr>
        <p:spPr>
          <a:xfrm>
            <a:off x="1166813" y="652463"/>
            <a:ext cx="4338637" cy="3254375"/>
          </a:xfrm>
          <a:ln w="12700" cap="flat"/>
        </p:spPr>
      </p:sp>
      <p:sp>
        <p:nvSpPr>
          <p:cNvPr id="1094659" name="Rectangle 3"/>
          <p:cNvSpPr>
            <a:spLocks noGrp="1" noChangeArrowheads="1"/>
          </p:cNvSpPr>
          <p:nvPr>
            <p:ph type="body" idx="1"/>
          </p:nvPr>
        </p:nvSpPr>
        <p:spPr>
          <a:ln/>
          <a:extLst>
            <a:ext uri="{91240B29-F687-4F45-9708-019B960494DF}">
              <a14:hiddenLine xmlns:a14="http://schemas.microsoft.com/office/drawing/2010/main" w="12700">
                <a:solidFill>
                  <a:schemeClr val="tx1"/>
                </a:solidFill>
                <a:miter lim="800000"/>
                <a:headEnd/>
                <a:tailEnd/>
              </a14:hiddenLine>
            </a:ext>
          </a:extLst>
        </p:spPr>
        <p:txBody>
          <a:bodyPr lIns="88213" tIns="44108" rIns="88213" bIns="44108"/>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255CD0-B6F5-49F2-BD2B-38861CB77442}" type="slidenum">
              <a:rPr lang="en-US"/>
              <a:pPr/>
              <a:t>23</a:t>
            </a:fld>
            <a:endParaRPr lang="en-US"/>
          </a:p>
        </p:txBody>
      </p:sp>
      <p:sp>
        <p:nvSpPr>
          <p:cNvPr id="1026050" name="Rectangle 2"/>
          <p:cNvSpPr>
            <a:spLocks noGrp="1" noRot="1" noChangeAspect="1" noChangeArrowheads="1" noTextEdit="1"/>
          </p:cNvSpPr>
          <p:nvPr>
            <p:ph type="sldImg"/>
          </p:nvPr>
        </p:nvSpPr>
        <p:spPr>
          <a:ln/>
        </p:spPr>
      </p:sp>
      <p:sp>
        <p:nvSpPr>
          <p:cNvPr id="1026051" name="Rectangle 3"/>
          <p:cNvSpPr>
            <a:spLocks noGrp="1" noChangeArrowheads="1"/>
          </p:cNvSpPr>
          <p:nvPr>
            <p:ph type="body" idx="1"/>
          </p:nvPr>
        </p:nvSpPr>
        <p:spPr/>
        <p:txBody>
          <a:bodyPr/>
          <a:lstStyle/>
          <a:p>
            <a:r>
              <a:rPr lang="en-US"/>
              <a:t>Schematic</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A7BF36-F787-493A-91AC-A10D448DBDD5}" type="slidenum">
              <a:rPr lang="en-US"/>
              <a:pPr/>
              <a:t>24</a:t>
            </a:fld>
            <a:endParaRPr lang="en-US"/>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p:txBody>
          <a:bodyPr/>
          <a:lstStyle/>
          <a:p>
            <a:r>
              <a:rPr lang="en-US"/>
              <a:t>Virtual rain</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F03E7C-5A3C-4277-A7C9-7564052D048E}" type="slidenum">
              <a:rPr lang="en-US"/>
              <a:pPr/>
              <a:t>25</a:t>
            </a:fld>
            <a:endParaRPr lang="en-US"/>
          </a:p>
        </p:txBody>
      </p:sp>
      <p:sp>
        <p:nvSpPr>
          <p:cNvPr id="1052674" name="Rectangle 2"/>
          <p:cNvSpPr>
            <a:spLocks noGrp="1" noRot="1" noChangeAspect="1" noChangeArrowheads="1" noTextEdit="1"/>
          </p:cNvSpPr>
          <p:nvPr>
            <p:ph type="sldImg"/>
          </p:nvPr>
        </p:nvSpPr>
        <p:spPr>
          <a:ln/>
        </p:spPr>
      </p:sp>
      <p:sp>
        <p:nvSpPr>
          <p:cNvPr id="1052675" name="Rectangle 3"/>
          <p:cNvSpPr>
            <a:spLocks noGrp="1" noChangeArrowheads="1"/>
          </p:cNvSpPr>
          <p:nvPr>
            <p:ph type="body" idx="1"/>
          </p:nvPr>
        </p:nvSpPr>
        <p:spPr/>
        <p:txBody>
          <a:bodyPr/>
          <a:lstStyle/>
          <a:p>
            <a:r>
              <a:rPr lang="en-US"/>
              <a:t>Annual total equals annual rain+snow</a:t>
            </a:r>
          </a:p>
          <a:p>
            <a:r>
              <a:rPr lang="en-US"/>
              <a:t>Note spring melt at Loch Vale and summer ET depression at Panola</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E0326F-7580-4027-A7BF-C573DF0F53B9}" type="slidenum">
              <a:rPr lang="en-US"/>
              <a:pPr/>
              <a:t>26</a:t>
            </a:fld>
            <a:endParaRPr lang="en-US"/>
          </a:p>
        </p:txBody>
      </p:sp>
      <p:sp>
        <p:nvSpPr>
          <p:cNvPr id="1027074" name="Rectangle 2"/>
          <p:cNvSpPr>
            <a:spLocks noGrp="1" noRot="1" noChangeAspect="1" noChangeArrowheads="1" noTextEdit="1"/>
          </p:cNvSpPr>
          <p:nvPr>
            <p:ph type="sldImg"/>
          </p:nvPr>
        </p:nvSpPr>
        <p:spPr>
          <a:ln/>
        </p:spPr>
      </p:sp>
      <p:sp>
        <p:nvSpPr>
          <p:cNvPr id="1027075" name="Rectangle 3"/>
          <p:cNvSpPr>
            <a:spLocks noGrp="1" noChangeArrowheads="1"/>
          </p:cNvSpPr>
          <p:nvPr>
            <p:ph type="body" idx="1"/>
          </p:nvPr>
        </p:nvSpPr>
        <p:spPr/>
        <p:txBody>
          <a:bodyPr/>
          <a:lstStyle/>
          <a:p>
            <a:r>
              <a:rPr lang="en-US"/>
              <a:t>Volume of a slice if proportional to the load entering of leaving</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8CA56-52D6-47A4-B9F1-1BF248EEFCFA}" type="slidenum">
              <a:rPr lang="en-US"/>
              <a:pPr/>
              <a:t>27</a:t>
            </a:fld>
            <a:endParaRPr lang="en-US"/>
          </a:p>
        </p:txBody>
      </p:sp>
      <p:sp>
        <p:nvSpPr>
          <p:cNvPr id="881666" name="Rectangle 2"/>
          <p:cNvSpPr>
            <a:spLocks noGrp="1" noRot="1" noChangeAspect="1" noChangeArrowheads="1" noTextEdit="1"/>
          </p:cNvSpPr>
          <p:nvPr>
            <p:ph type="sldImg"/>
          </p:nvPr>
        </p:nvSpPr>
        <p:spPr bwMode="auto">
          <a:xfrm>
            <a:off x="1162050" y="650875"/>
            <a:ext cx="4343400" cy="3257550"/>
          </a:xfrm>
          <a:prstGeom prst="rect">
            <a:avLst/>
          </a:prstGeom>
          <a:solidFill>
            <a:srgbClr val="FFFFFF"/>
          </a:solidFill>
          <a:ln>
            <a:solidFill>
              <a:srgbClr val="000000"/>
            </a:solidFill>
            <a:miter lim="800000"/>
            <a:headEnd/>
            <a:tailEnd/>
          </a:ln>
        </p:spPr>
      </p:sp>
      <p:sp>
        <p:nvSpPr>
          <p:cNvPr id="881667" name="Rectangle 3"/>
          <p:cNvSpPr>
            <a:spLocks noGrp="1" noChangeArrowheads="1"/>
          </p:cNvSpPr>
          <p:nvPr>
            <p:ph type="body" idx="1"/>
          </p:nvPr>
        </p:nvSpPr>
        <p:spPr bwMode="auto">
          <a:xfrm>
            <a:off x="890588" y="4127500"/>
            <a:ext cx="4886325" cy="3908425"/>
          </a:xfrm>
          <a:prstGeom prst="rect">
            <a:avLst/>
          </a:prstGeom>
          <a:solidFill>
            <a:srgbClr val="FFFFFF"/>
          </a:solidFill>
          <a:ln>
            <a:solidFill>
              <a:srgbClr val="000000"/>
            </a:solidFill>
            <a:miter lim="800000"/>
            <a:headEnd/>
            <a:tailEnd/>
          </a:ln>
        </p:spPr>
        <p:txBody>
          <a:bodyPr lIns="87605" tIns="43803" rIns="87605" bIns="43803"/>
          <a:lstStyle/>
          <a:p>
            <a:pPr>
              <a:spcBef>
                <a:spcPct val="0"/>
              </a:spcBef>
            </a:pPr>
            <a:r>
              <a:rPr lang="en-US" sz="2000">
                <a:cs typeface="Times New Roman" pitchFamily="18" charset="0"/>
              </a:rPr>
              <a:t>Steady State. Current research is an extension of the National Acid Rain Deposition Program.</a:t>
            </a:r>
          </a:p>
          <a:p>
            <a:pPr>
              <a:spcBef>
                <a:spcPct val="0"/>
              </a:spcBef>
            </a:pPr>
            <a:r>
              <a:rPr lang="en-US" sz="2000">
                <a:cs typeface="Times New Roman" pitchFamily="18" charset="0"/>
              </a:rPr>
              <a:t>No single technique for estimating input chemistry works at all sites. The use of chlorine as a conservative tracer works well in mid-continent sites but breaks down at sites near the coast (Luquillo and Sleepers River) where input of major ions in marine aerosols can be vary greatly.</a:t>
            </a:r>
          </a:p>
          <a:p>
            <a:pPr>
              <a:spcBef>
                <a:spcPct val="0"/>
              </a:spcBef>
            </a:pPr>
            <a:r>
              <a:rPr lang="en-US" sz="2000">
                <a:cs typeface="Times New Roman" pitchFamily="18" charset="0"/>
              </a:rPr>
              <a:t>Streamwater chemistry during baseflows is determined by riparian processes. Only after significant precipitation does the chemistry and processes active on the hillslopes come into play.</a:t>
            </a:r>
            <a:endParaRPr lang="en-US" sz="2000"/>
          </a:p>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67BC74-AA52-45A9-80D8-86A2E7ADD644}" type="slidenum">
              <a:rPr lang="en-US"/>
              <a:pPr/>
              <a:t>28</a:t>
            </a:fld>
            <a:endParaRPr lang="en-US"/>
          </a:p>
        </p:txBody>
      </p:sp>
      <p:sp>
        <p:nvSpPr>
          <p:cNvPr id="1095682" name="Rectangle 2"/>
          <p:cNvSpPr>
            <a:spLocks noGrp="1" noRot="1" noChangeAspect="1" noChangeArrowheads="1" noTextEdit="1"/>
          </p:cNvSpPr>
          <p:nvPr>
            <p:ph type="sldImg"/>
          </p:nvPr>
        </p:nvSpPr>
        <p:spPr>
          <a:ln/>
        </p:spPr>
      </p:sp>
      <p:sp>
        <p:nvSpPr>
          <p:cNvPr id="10956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BB86A3A-9CDA-4DF4-B1C3-C0F99673A2E0}" type="slidenum">
              <a:rPr lang="en-US"/>
              <a:pPr/>
              <a:t>29</a:t>
            </a:fld>
            <a:endParaRPr lang="en-US"/>
          </a:p>
        </p:txBody>
      </p:sp>
      <p:sp>
        <p:nvSpPr>
          <p:cNvPr id="1096706" name="Rectangle 2"/>
          <p:cNvSpPr>
            <a:spLocks noGrp="1" noRot="1" noChangeAspect="1" noChangeArrowheads="1" noTextEdit="1"/>
          </p:cNvSpPr>
          <p:nvPr>
            <p:ph type="sldImg"/>
          </p:nvPr>
        </p:nvSpPr>
        <p:spPr>
          <a:ln/>
        </p:spPr>
      </p:sp>
      <p:sp>
        <p:nvSpPr>
          <p:cNvPr id="10967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3</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541B69B-29AD-43EC-84FC-E7DCC8BF8755}" type="slidenum">
              <a:rPr lang="en-US"/>
              <a:pPr/>
              <a:t>30</a:t>
            </a:fld>
            <a:endParaRPr lang="en-US"/>
          </a:p>
        </p:txBody>
      </p:sp>
      <p:sp>
        <p:nvSpPr>
          <p:cNvPr id="1097730" name="Rectangle 2"/>
          <p:cNvSpPr>
            <a:spLocks noGrp="1" noRot="1" noChangeAspect="1" noChangeArrowheads="1" noTextEdit="1"/>
          </p:cNvSpPr>
          <p:nvPr>
            <p:ph type="sldImg"/>
          </p:nvPr>
        </p:nvSpPr>
        <p:spPr>
          <a:ln/>
        </p:spPr>
      </p:sp>
      <p:sp>
        <p:nvSpPr>
          <p:cNvPr id="1097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57770C-DB05-44D5-9751-3219047B8539}" type="slidenum">
              <a:rPr lang="en-US"/>
              <a:pPr/>
              <a:t>31</a:t>
            </a:fld>
            <a:endParaRPr lang="en-US"/>
          </a:p>
        </p:txBody>
      </p:sp>
      <p:sp>
        <p:nvSpPr>
          <p:cNvPr id="1098754" name="Rectangle 2"/>
          <p:cNvSpPr>
            <a:spLocks noGrp="1" noRot="1" noChangeAspect="1" noChangeArrowheads="1" noTextEdit="1"/>
          </p:cNvSpPr>
          <p:nvPr>
            <p:ph type="sldImg"/>
          </p:nvPr>
        </p:nvSpPr>
        <p:spPr>
          <a:ln/>
        </p:spPr>
      </p:sp>
      <p:sp>
        <p:nvSpPr>
          <p:cNvPr id="10987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6539B8-688F-4BCF-AB46-5AE6E058B5A4}" type="slidenum">
              <a:rPr lang="en-US"/>
              <a:pPr/>
              <a:t>32</a:t>
            </a:fld>
            <a:endParaRPr lang="en-US"/>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33</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34</a:t>
            </a:fld>
            <a:endParaRPr lang="en-US"/>
          </a:p>
        </p:txBody>
      </p:sp>
    </p:spTree>
    <p:extLst>
      <p:ext uri="{BB962C8B-B14F-4D97-AF65-F5344CB8AC3E}">
        <p14:creationId xmlns:p14="http://schemas.microsoft.com/office/powerpoint/2010/main" val="19954245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95FBA56-B070-49A0-B5FC-FFB52FB2233A}" type="slidenum">
              <a:rPr lang="en-US"/>
              <a:pPr/>
              <a:t>35</a:t>
            </a:fld>
            <a:endParaRPr lang="en-US"/>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36</a:t>
            </a:fld>
            <a:endParaRPr lang="en-US"/>
          </a:p>
        </p:txBody>
      </p:sp>
    </p:spTree>
    <p:extLst>
      <p:ext uri="{BB962C8B-B14F-4D97-AF65-F5344CB8AC3E}">
        <p14:creationId xmlns:p14="http://schemas.microsoft.com/office/powerpoint/2010/main" val="24604359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37</a:t>
            </a:fld>
            <a:endParaRPr lang="en-US"/>
          </a:p>
        </p:txBody>
      </p:sp>
    </p:spTree>
    <p:extLst>
      <p:ext uri="{BB962C8B-B14F-4D97-AF65-F5344CB8AC3E}">
        <p14:creationId xmlns:p14="http://schemas.microsoft.com/office/powerpoint/2010/main" val="18708901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38</a:t>
            </a:fld>
            <a:endParaRPr lang="en-US"/>
          </a:p>
        </p:txBody>
      </p:sp>
    </p:spTree>
    <p:extLst>
      <p:ext uri="{BB962C8B-B14F-4D97-AF65-F5344CB8AC3E}">
        <p14:creationId xmlns:p14="http://schemas.microsoft.com/office/powerpoint/2010/main" val="27736733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39</a:t>
            </a:fld>
            <a:endParaRPr lang="en-US"/>
          </a:p>
        </p:txBody>
      </p:sp>
    </p:spTree>
    <p:extLst>
      <p:ext uri="{BB962C8B-B14F-4D97-AF65-F5344CB8AC3E}">
        <p14:creationId xmlns:p14="http://schemas.microsoft.com/office/powerpoint/2010/main" val="28277173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4</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40</a:t>
            </a:fld>
            <a:endParaRPr lang="en-US"/>
          </a:p>
        </p:txBody>
      </p:sp>
    </p:spTree>
    <p:extLst>
      <p:ext uri="{BB962C8B-B14F-4D97-AF65-F5344CB8AC3E}">
        <p14:creationId xmlns:p14="http://schemas.microsoft.com/office/powerpoint/2010/main" val="265916134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41</a:t>
            </a:fld>
            <a:endParaRPr lang="en-US"/>
          </a:p>
        </p:txBody>
      </p:sp>
    </p:spTree>
    <p:extLst>
      <p:ext uri="{BB962C8B-B14F-4D97-AF65-F5344CB8AC3E}">
        <p14:creationId xmlns:p14="http://schemas.microsoft.com/office/powerpoint/2010/main" val="41268976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42</a:t>
            </a:fld>
            <a:endParaRPr lang="en-US"/>
          </a:p>
        </p:txBody>
      </p:sp>
    </p:spTree>
    <p:extLst>
      <p:ext uri="{BB962C8B-B14F-4D97-AF65-F5344CB8AC3E}">
        <p14:creationId xmlns:p14="http://schemas.microsoft.com/office/powerpoint/2010/main" val="18783639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43</a:t>
            </a:fld>
            <a:endParaRPr lang="en-US"/>
          </a:p>
        </p:txBody>
      </p:sp>
    </p:spTree>
    <p:extLst>
      <p:ext uri="{BB962C8B-B14F-4D97-AF65-F5344CB8AC3E}">
        <p14:creationId xmlns:p14="http://schemas.microsoft.com/office/powerpoint/2010/main" val="26600901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44</a:t>
            </a:fld>
            <a:endParaRPr lang="en-US"/>
          </a:p>
        </p:txBody>
      </p:sp>
    </p:spTree>
    <p:extLst>
      <p:ext uri="{BB962C8B-B14F-4D97-AF65-F5344CB8AC3E}">
        <p14:creationId xmlns:p14="http://schemas.microsoft.com/office/powerpoint/2010/main" val="185005728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3576C5E-4861-4B1B-BA45-E63412A9F75B}" type="slidenum">
              <a:rPr lang="en-US" smtClean="0"/>
              <a:pPr/>
              <a:t>45</a:t>
            </a:fld>
            <a:endParaRPr lang="en-US"/>
          </a:p>
        </p:txBody>
      </p:sp>
    </p:spTree>
    <p:extLst>
      <p:ext uri="{BB962C8B-B14F-4D97-AF65-F5344CB8AC3E}">
        <p14:creationId xmlns:p14="http://schemas.microsoft.com/office/powerpoint/2010/main" val="188334487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46</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5C2D24-6055-4AFB-B142-708817E236B7}" type="slidenum">
              <a:rPr lang="en-US"/>
              <a:pPr/>
              <a:t>47</a:t>
            </a:fld>
            <a:endParaRPr lang="en-US"/>
          </a:p>
        </p:txBody>
      </p:sp>
      <p:sp>
        <p:nvSpPr>
          <p:cNvPr id="840706" name="Rectangle 2"/>
          <p:cNvSpPr>
            <a:spLocks noGrp="1" noRot="1" noChangeAspect="1" noChangeArrowheads="1" noTextEdit="1"/>
          </p:cNvSpPr>
          <p:nvPr>
            <p:ph type="sldImg"/>
          </p:nvPr>
        </p:nvSpPr>
        <p:spPr bwMode="auto">
          <a:xfrm>
            <a:off x="1162050" y="650875"/>
            <a:ext cx="4343400" cy="3257550"/>
          </a:xfrm>
          <a:prstGeom prst="rect">
            <a:avLst/>
          </a:prstGeom>
          <a:solidFill>
            <a:srgbClr val="FFFFFF"/>
          </a:solidFill>
          <a:ln>
            <a:solidFill>
              <a:srgbClr val="000000"/>
            </a:solidFill>
            <a:miter lim="800000"/>
            <a:headEnd/>
            <a:tailEnd/>
          </a:ln>
        </p:spPr>
      </p:sp>
      <p:sp>
        <p:nvSpPr>
          <p:cNvPr id="840707" name="Rectangle 3"/>
          <p:cNvSpPr>
            <a:spLocks noGrp="1" noChangeArrowheads="1"/>
          </p:cNvSpPr>
          <p:nvPr>
            <p:ph type="body" idx="1"/>
          </p:nvPr>
        </p:nvSpPr>
        <p:spPr bwMode="auto">
          <a:xfrm>
            <a:off x="890588" y="4127500"/>
            <a:ext cx="4886325" cy="3908425"/>
          </a:xfrm>
          <a:prstGeom prst="rect">
            <a:avLst/>
          </a:prstGeom>
          <a:solidFill>
            <a:srgbClr val="FFFFFF"/>
          </a:solidFill>
          <a:ln>
            <a:solidFill>
              <a:srgbClr val="000000"/>
            </a:solidFill>
            <a:miter lim="800000"/>
            <a:headEnd/>
            <a:tailEnd/>
          </a:ln>
        </p:spPr>
        <p:txBody>
          <a:bodyPr lIns="85972" tIns="42986" rIns="85972" bIns="42986"/>
          <a:lstStyle/>
          <a:p>
            <a:r>
              <a:rPr lang="en-US"/>
              <a:t>New application for WEBMOD</a:t>
            </a:r>
          </a:p>
          <a:p>
            <a:endParaRPr lang="en-US"/>
          </a:p>
          <a:p>
            <a:r>
              <a:rPr lang="en-US"/>
              <a:t>Diverse hydroclimatological regimes and agricultural management practices</a:t>
            </a:r>
          </a:p>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983B733-0AC6-4CF3-A2EA-3DF46D2B541E}" type="slidenum">
              <a:rPr lang="en-US"/>
              <a:pPr/>
              <a:t>48</a:t>
            </a:fld>
            <a:endParaRPr lang="en-US"/>
          </a:p>
        </p:txBody>
      </p:sp>
      <p:sp>
        <p:nvSpPr>
          <p:cNvPr id="842754" name="Rectangle 2"/>
          <p:cNvSpPr>
            <a:spLocks noGrp="1" noRot="1" noChangeAspect="1" noChangeArrowheads="1" noTextEdit="1"/>
          </p:cNvSpPr>
          <p:nvPr>
            <p:ph type="sldImg"/>
          </p:nvPr>
        </p:nvSpPr>
        <p:spPr bwMode="auto">
          <a:xfrm>
            <a:off x="1165225" y="650875"/>
            <a:ext cx="4341813" cy="3255963"/>
          </a:xfrm>
          <a:prstGeom prst="rect">
            <a:avLst/>
          </a:prstGeom>
          <a:solidFill>
            <a:srgbClr val="FFFFFF"/>
          </a:solidFill>
          <a:ln>
            <a:solidFill>
              <a:srgbClr val="000000"/>
            </a:solidFill>
            <a:miter lim="800000"/>
            <a:headEnd/>
            <a:tailEnd/>
          </a:ln>
        </p:spPr>
      </p:sp>
      <p:sp>
        <p:nvSpPr>
          <p:cNvPr id="842755" name="Rectangle 3"/>
          <p:cNvSpPr>
            <a:spLocks noGrp="1" noChangeArrowheads="1"/>
          </p:cNvSpPr>
          <p:nvPr>
            <p:ph type="body" idx="1"/>
          </p:nvPr>
        </p:nvSpPr>
        <p:spPr bwMode="auto">
          <a:xfrm>
            <a:off x="889000" y="4124325"/>
            <a:ext cx="4889500" cy="3911600"/>
          </a:xfrm>
          <a:prstGeom prst="rect">
            <a:avLst/>
          </a:prstGeom>
          <a:solidFill>
            <a:srgbClr val="FFFFFF"/>
          </a:solidFill>
          <a:ln>
            <a:solidFill>
              <a:srgbClr val="000000"/>
            </a:solidFill>
            <a:miter lim="800000"/>
            <a:headEnd/>
            <a:tailEnd/>
          </a:ln>
        </p:spPr>
        <p:txBody>
          <a:bodyPr lIns="85972" tIns="42986" rIns="85972" bIns="42986"/>
          <a:lstStyle/>
          <a:p>
            <a:r>
              <a:rPr lang="en-US">
                <a:cs typeface="Arial" pitchFamily="34" charset="0"/>
                <a:sym typeface="Symbol" pitchFamily="18" charset="2"/>
              </a:rPr>
              <a:t>Soils vary  contaminant behavior in UZ highly uncertain.  R</a:t>
            </a:r>
            <a:r>
              <a:rPr lang="en-US"/>
              <a:t>echarge and contaminant transport vary within watersheds according to climate, topography, soils, and other factors.  Ground water in areas with greater recharge is presumed more susceptible to surface-derived contaminants.</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147935-66F8-43E7-9EAD-8D60CB024572}" type="slidenum">
              <a:rPr lang="en-US"/>
              <a:pPr/>
              <a:t>49</a:t>
            </a:fld>
            <a:endParaRPr lang="en-US"/>
          </a:p>
        </p:txBody>
      </p:sp>
      <p:sp>
        <p:nvSpPr>
          <p:cNvPr id="1105922" name="Rectangle 2"/>
          <p:cNvSpPr>
            <a:spLocks noGrp="1" noRot="1" noChangeAspect="1" noChangeArrowheads="1" noTextEdit="1"/>
          </p:cNvSpPr>
          <p:nvPr>
            <p:ph type="sldImg"/>
          </p:nvPr>
        </p:nvSpPr>
        <p:spPr>
          <a:ln/>
        </p:spPr>
      </p:sp>
      <p:sp>
        <p:nvSpPr>
          <p:cNvPr id="11059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0CC39AA-DF0D-4CC4-B493-70A7B4A193B2}" type="slidenum">
              <a:rPr lang="en-US"/>
              <a:pPr/>
              <a:t>5</a:t>
            </a:fld>
            <a:endParaRPr lang="en-US"/>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p:txBody>
          <a:bodyPr/>
          <a:lstStyle/>
          <a:p>
            <a:r>
              <a:rPr lang="en-US" dirty="0"/>
              <a:t>Purpose or overarching objective: Provide decision makers with high-quality predictions of how natural systems will respond to natural and anthropogenic stresses (i.e. harvest moon, acid rain, climate change), so that the needs of society and nature can be balanced.</a:t>
            </a:r>
          </a:p>
          <a:p>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E9C7AEE-E043-4DE3-9082-6FF9BCF25F85}" type="slidenum">
              <a:rPr lang="en-US"/>
              <a:pPr/>
              <a:t>50</a:t>
            </a:fld>
            <a:endParaRPr lang="en-US"/>
          </a:p>
        </p:txBody>
      </p:sp>
      <p:sp>
        <p:nvSpPr>
          <p:cNvPr id="1028098" name="Rectangle 2"/>
          <p:cNvSpPr>
            <a:spLocks noGrp="1" noRot="1" noChangeAspect="1" noChangeArrowheads="1" noTextEdit="1"/>
          </p:cNvSpPr>
          <p:nvPr>
            <p:ph type="sldImg"/>
          </p:nvPr>
        </p:nvSpPr>
        <p:spPr>
          <a:ln/>
        </p:spPr>
      </p:sp>
      <p:sp>
        <p:nvSpPr>
          <p:cNvPr id="1028099" name="Rectangle 3"/>
          <p:cNvSpPr>
            <a:spLocks noGrp="1" noChangeArrowheads="1"/>
          </p:cNvSpPr>
          <p:nvPr>
            <p:ph type="body" idx="1"/>
          </p:nvPr>
        </p:nvSpPr>
        <p:spPr/>
        <p:txBody>
          <a:bodyPr/>
          <a:lstStyle/>
          <a:p>
            <a:r>
              <a:rPr lang="en-US"/>
              <a:t>Precip 22 cm per year</a:t>
            </a:r>
          </a:p>
          <a:p>
            <a:r>
              <a:rPr lang="en-US"/>
              <a:t>PET 154 cm per year</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C6D7BC-018D-4595-82EA-D928DC34133A}" type="slidenum">
              <a:rPr lang="en-US"/>
              <a:pPr/>
              <a:t>51</a:t>
            </a:fld>
            <a:endParaRPr lang="en-US"/>
          </a:p>
        </p:txBody>
      </p:sp>
      <p:sp>
        <p:nvSpPr>
          <p:cNvPr id="1106946" name="Rectangle 2"/>
          <p:cNvSpPr>
            <a:spLocks noGrp="1" noRot="1" noChangeAspect="1" noChangeArrowheads="1" noTextEdit="1"/>
          </p:cNvSpPr>
          <p:nvPr>
            <p:ph type="sldImg"/>
          </p:nvPr>
        </p:nvSpPr>
        <p:spPr>
          <a:ln/>
        </p:spPr>
      </p:sp>
      <p:sp>
        <p:nvSpPr>
          <p:cNvPr id="11069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B79F90B-E231-4C2B-8BCB-E24D8BD9F979}" type="slidenum">
              <a:rPr lang="en-US"/>
              <a:pPr/>
              <a:t>52</a:t>
            </a:fld>
            <a:endParaRPr lang="en-US"/>
          </a:p>
        </p:txBody>
      </p:sp>
      <p:sp>
        <p:nvSpPr>
          <p:cNvPr id="1107970" name="Rectangle 2"/>
          <p:cNvSpPr>
            <a:spLocks noGrp="1" noRot="1" noChangeAspect="1" noChangeArrowheads="1" noTextEdit="1"/>
          </p:cNvSpPr>
          <p:nvPr>
            <p:ph type="sldImg"/>
          </p:nvPr>
        </p:nvSpPr>
        <p:spPr>
          <a:ln/>
        </p:spPr>
      </p:sp>
      <p:sp>
        <p:nvSpPr>
          <p:cNvPr id="11079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45D1CD-9F21-4EB4-A0E3-F64B45C1914E}" type="slidenum">
              <a:rPr lang="en-US"/>
              <a:pPr/>
              <a:t>53</a:t>
            </a:fld>
            <a:endParaRPr lang="en-US"/>
          </a:p>
        </p:txBody>
      </p:sp>
      <p:sp>
        <p:nvSpPr>
          <p:cNvPr id="1029122" name="Rectangle 2"/>
          <p:cNvSpPr>
            <a:spLocks noGrp="1" noRot="1" noChangeAspect="1" noChangeArrowheads="1" noTextEdit="1"/>
          </p:cNvSpPr>
          <p:nvPr>
            <p:ph type="sldImg"/>
          </p:nvPr>
        </p:nvSpPr>
        <p:spPr>
          <a:ln/>
        </p:spPr>
      </p:sp>
      <p:sp>
        <p:nvSpPr>
          <p:cNvPr id="1029123" name="Rectangle 3"/>
          <p:cNvSpPr>
            <a:spLocks noGrp="1" noChangeArrowheads="1"/>
          </p:cNvSpPr>
          <p:nvPr>
            <p:ph type="body" idx="1"/>
          </p:nvPr>
        </p:nvSpPr>
        <p:spPr/>
        <p:txBody>
          <a:bodyPr/>
          <a:lstStyle/>
          <a:p>
            <a:r>
              <a:rPr lang="en-US"/>
              <a:t>Irrigation 106 cm per year. Mostly rill irrigation.</a:t>
            </a:r>
          </a:p>
          <a:p>
            <a:r>
              <a:rPr lang="en-US"/>
              <a:t>Still missing water.</a:t>
            </a:r>
          </a:p>
          <a:p>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13A89CC-9079-4482-88AA-C346C7F46FC4}" type="slidenum">
              <a:rPr lang="en-US"/>
              <a:pPr/>
              <a:t>54</a:t>
            </a:fld>
            <a:endParaRPr lang="en-US"/>
          </a:p>
        </p:txBody>
      </p:sp>
      <p:sp>
        <p:nvSpPr>
          <p:cNvPr id="1030146" name="Rectangle 2"/>
          <p:cNvSpPr>
            <a:spLocks noGrp="1" noRot="1" noChangeAspect="1" noChangeArrowheads="1" noTextEdit="1"/>
          </p:cNvSpPr>
          <p:nvPr>
            <p:ph type="sldImg"/>
          </p:nvPr>
        </p:nvSpPr>
        <p:spPr>
          <a:ln/>
        </p:spPr>
      </p:sp>
      <p:sp>
        <p:nvSpPr>
          <p:cNvPr id="1030147" name="Rectangle 3"/>
          <p:cNvSpPr>
            <a:spLocks noGrp="1" noChangeArrowheads="1"/>
          </p:cNvSpPr>
          <p:nvPr>
            <p:ph type="body" idx="1"/>
          </p:nvPr>
        </p:nvSpPr>
        <p:spPr/>
        <p:txBody>
          <a:bodyPr/>
          <a:lstStyle/>
          <a:p>
            <a:r>
              <a:rPr lang="en-US"/>
              <a:t>Sunnyside is not a no flow boundary for groundwater</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A6E58D1-0332-4B48-B934-AC1C5BC35B0D}" type="slidenum">
              <a:rPr lang="en-US"/>
              <a:pPr/>
              <a:t>55</a:t>
            </a:fld>
            <a:endParaRPr lang="en-US"/>
          </a:p>
        </p:txBody>
      </p:sp>
      <p:sp>
        <p:nvSpPr>
          <p:cNvPr id="1108994" name="Rectangle 2"/>
          <p:cNvSpPr>
            <a:spLocks noGrp="1" noRot="1" noChangeAspect="1" noChangeArrowheads="1" noTextEdit="1"/>
          </p:cNvSpPr>
          <p:nvPr>
            <p:ph type="sldImg"/>
          </p:nvPr>
        </p:nvSpPr>
        <p:spPr>
          <a:ln/>
        </p:spPr>
      </p:sp>
      <p:sp>
        <p:nvSpPr>
          <p:cNvPr id="11089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F9A022-339E-438D-A8D5-1D7629DD8474}" type="slidenum">
              <a:rPr lang="en-US"/>
              <a:pPr/>
              <a:t>56</a:t>
            </a:fld>
            <a:endParaRPr lang="en-US"/>
          </a:p>
        </p:txBody>
      </p:sp>
      <p:sp>
        <p:nvSpPr>
          <p:cNvPr id="1016834" name="Rectangle 2"/>
          <p:cNvSpPr>
            <a:spLocks noGrp="1" noRot="1" noChangeAspect="1" noChangeArrowheads="1" noTextEdit="1"/>
          </p:cNvSpPr>
          <p:nvPr>
            <p:ph type="sldImg"/>
          </p:nvPr>
        </p:nvSpPr>
        <p:spPr>
          <a:ln/>
        </p:spPr>
      </p:sp>
      <p:sp>
        <p:nvSpPr>
          <p:cNvPr id="1016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57</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6E62CF6E-1D16-4BFF-8190-B87B447C264C}" type="slidenum">
              <a:rPr lang="en-US" smtClean="0"/>
              <a:pPr/>
              <a:t>58</a:t>
            </a:fld>
            <a:endParaRPr lang="en-US" smtClean="0"/>
          </a:p>
        </p:txBody>
      </p:sp>
      <p:sp>
        <p:nvSpPr>
          <p:cNvPr id="55299" name="Rectangle 2"/>
          <p:cNvSpPr>
            <a:spLocks noGrp="1" noRot="1" noChangeAspect="1" noChangeArrowheads="1" noTextEdit="1"/>
          </p:cNvSpPr>
          <p:nvPr>
            <p:ph type="sldImg"/>
          </p:nvPr>
        </p:nvSpPr>
        <p:spPr>
          <a:xfrm>
            <a:off x="1181100" y="666750"/>
            <a:ext cx="4359275" cy="3270250"/>
          </a:xfrm>
          <a:ln/>
        </p:spPr>
      </p:sp>
      <p:sp>
        <p:nvSpPr>
          <p:cNvPr id="55300" name="Rectangle 3"/>
          <p:cNvSpPr>
            <a:spLocks noGrp="1" noChangeArrowheads="1"/>
          </p:cNvSpPr>
          <p:nvPr>
            <p:ph type="body" idx="1"/>
          </p:nvPr>
        </p:nvSpPr>
        <p:spPr>
          <a:xfrm>
            <a:off x="904401" y="4135724"/>
            <a:ext cx="4910034" cy="3933981"/>
          </a:xfrm>
          <a:noFill/>
          <a:ln w="9525"/>
        </p:spPr>
        <p:txBody>
          <a:bodyPr lIns="91551" tIns="45775" rIns="91551" bIns="45775"/>
          <a:lstStyle/>
          <a:p>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6E62CF6E-1D16-4BFF-8190-B87B447C264C}" type="slidenum">
              <a:rPr lang="en-US" smtClean="0"/>
              <a:pPr/>
              <a:t>59</a:t>
            </a:fld>
            <a:endParaRPr lang="en-US" smtClean="0"/>
          </a:p>
        </p:txBody>
      </p:sp>
      <p:sp>
        <p:nvSpPr>
          <p:cNvPr id="55299" name="Rectangle 2"/>
          <p:cNvSpPr>
            <a:spLocks noGrp="1" noRot="1" noChangeAspect="1" noChangeArrowheads="1" noTextEdit="1"/>
          </p:cNvSpPr>
          <p:nvPr>
            <p:ph type="sldImg"/>
          </p:nvPr>
        </p:nvSpPr>
        <p:spPr>
          <a:xfrm>
            <a:off x="1181100" y="666750"/>
            <a:ext cx="4359275" cy="3270250"/>
          </a:xfrm>
          <a:ln/>
        </p:spPr>
      </p:sp>
      <p:sp>
        <p:nvSpPr>
          <p:cNvPr id="55300" name="Rectangle 3"/>
          <p:cNvSpPr>
            <a:spLocks noGrp="1" noChangeArrowheads="1"/>
          </p:cNvSpPr>
          <p:nvPr>
            <p:ph type="body" idx="1"/>
          </p:nvPr>
        </p:nvSpPr>
        <p:spPr>
          <a:xfrm>
            <a:off x="904401" y="4135724"/>
            <a:ext cx="4910034" cy="3933981"/>
          </a:xfrm>
          <a:noFill/>
          <a:ln w="9525"/>
        </p:spPr>
        <p:txBody>
          <a:bodyPr lIns="91551" tIns="45775" rIns="91551" bIns="45775"/>
          <a:lstStyle/>
          <a:p>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0CC39AA-DF0D-4CC4-B493-70A7B4A193B2}" type="slidenum">
              <a:rPr lang="en-US"/>
              <a:pPr/>
              <a:t>6</a:t>
            </a:fld>
            <a:endParaRPr lang="en-US"/>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p:txBody>
          <a:bodyPr/>
          <a:lstStyle/>
          <a:p>
            <a:r>
              <a:rPr lang="en-US" dirty="0"/>
              <a:t>Purpose or overarching objective: Provide decision makers with high-quality predictions of how natural systems will respond to natural and anthropogenic stresses (i.e. harvest moon, acid rain, climate change), so that the needs of society and nature can be balanced.</a:t>
            </a:r>
          </a:p>
          <a:p>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60</a:t>
            </a:fld>
            <a:endParaRPr lang="en-US"/>
          </a:p>
        </p:txBody>
      </p:sp>
    </p:spTree>
    <p:extLst>
      <p:ext uri="{BB962C8B-B14F-4D97-AF65-F5344CB8AC3E}">
        <p14:creationId xmlns:p14="http://schemas.microsoft.com/office/powerpoint/2010/main" val="17701936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61</a:t>
            </a:fld>
            <a:endParaRPr lang="en-US"/>
          </a:p>
        </p:txBody>
      </p:sp>
    </p:spTree>
    <p:extLst>
      <p:ext uri="{BB962C8B-B14F-4D97-AF65-F5344CB8AC3E}">
        <p14:creationId xmlns:p14="http://schemas.microsoft.com/office/powerpoint/2010/main" val="7477630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62</a:t>
            </a:fld>
            <a:endParaRPr lang="en-US"/>
          </a:p>
        </p:txBody>
      </p:sp>
    </p:spTree>
    <p:extLst>
      <p:ext uri="{BB962C8B-B14F-4D97-AF65-F5344CB8AC3E}">
        <p14:creationId xmlns:p14="http://schemas.microsoft.com/office/powerpoint/2010/main" val="36643376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63</a:t>
            </a:fld>
            <a:endParaRPr lang="en-US"/>
          </a:p>
        </p:txBody>
      </p:sp>
    </p:spTree>
    <p:extLst>
      <p:ext uri="{BB962C8B-B14F-4D97-AF65-F5344CB8AC3E}">
        <p14:creationId xmlns:p14="http://schemas.microsoft.com/office/powerpoint/2010/main" val="110318198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64</a:t>
            </a:fld>
            <a:endParaRPr lang="en-US"/>
          </a:p>
        </p:txBody>
      </p:sp>
    </p:spTree>
    <p:extLst>
      <p:ext uri="{BB962C8B-B14F-4D97-AF65-F5344CB8AC3E}">
        <p14:creationId xmlns:p14="http://schemas.microsoft.com/office/powerpoint/2010/main" val="365034785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9AD5122-4D89-45B7-B993-96736EC04A30}" type="slidenum">
              <a:rPr lang="en-US" smtClean="0"/>
              <a:pPr/>
              <a:t>65</a:t>
            </a:fld>
            <a:endParaRPr lang="en-US"/>
          </a:p>
        </p:txBody>
      </p:sp>
    </p:spTree>
    <p:extLst>
      <p:ext uri="{BB962C8B-B14F-4D97-AF65-F5344CB8AC3E}">
        <p14:creationId xmlns:p14="http://schemas.microsoft.com/office/powerpoint/2010/main" val="28896334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66</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fld id="{CA6732BB-BC50-4FA5-A3C8-D68F1AC26569}" type="slidenum">
              <a:rPr lang="en-US" smtClean="0"/>
              <a:pPr/>
              <a:t>67</a:t>
            </a:fld>
            <a:endParaRPr lang="en-US" smtClean="0"/>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w="9525"/>
        </p:spPr>
        <p:txBody>
          <a:bodyPr/>
          <a:lstStyle/>
          <a:p>
            <a:endParaRPr lang="en-US" dirty="0"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7"/>
          <p:cNvSpPr>
            <a:spLocks noGrp="1" noChangeArrowheads="1"/>
          </p:cNvSpPr>
          <p:nvPr>
            <p:ph type="sldNum" sz="quarter" idx="5"/>
          </p:nvPr>
        </p:nvSpPr>
        <p:spPr>
          <a:noFill/>
        </p:spPr>
        <p:txBody>
          <a:bodyPr/>
          <a:lstStyle/>
          <a:p>
            <a:fld id="{F662C501-6F98-4208-9E1C-8A4A7414B2DA}" type="slidenum">
              <a:rPr lang="en-US" smtClean="0"/>
              <a:pPr/>
              <a:t>68</a:t>
            </a:fld>
            <a:endParaRPr lang="en-US" smtClean="0"/>
          </a:p>
        </p:txBody>
      </p:sp>
      <p:sp>
        <p:nvSpPr>
          <p:cNvPr id="35842" name="Rectangle 2"/>
          <p:cNvSpPr>
            <a:spLocks noGrp="1" noRot="1" noChangeAspect="1" noChangeArrowheads="1" noTextEdit="1"/>
          </p:cNvSpPr>
          <p:nvPr>
            <p:ph type="sldImg"/>
          </p:nvPr>
        </p:nvSpPr>
        <p:spPr>
          <a:ln/>
        </p:spPr>
      </p:sp>
      <p:sp>
        <p:nvSpPr>
          <p:cNvPr id="35843" name="Rectangle 3"/>
          <p:cNvSpPr>
            <a:spLocks noGrp="1" noChangeArrowheads="1"/>
          </p:cNvSpPr>
          <p:nvPr>
            <p:ph type="body" idx="1"/>
          </p:nvPr>
        </p:nvSpPr>
        <p:spPr>
          <a:noFill/>
          <a:ln/>
        </p:spPr>
        <p:txBody>
          <a:bodyPr/>
          <a:lstStyle/>
          <a:p>
            <a:pPr eaLnBrk="1" hangingPunct="1"/>
            <a:r>
              <a:rPr lang="en-US" dirty="0" smtClean="0"/>
              <a:t>ALSO - Lauren’s global change models (for 17 U.S. sites that already have hydrologic models) are downscaling GCM outputs for 3 divergent scenarios; allow a projection of future temperature (not shown here), precipitation, and runoff conditions, along with uncertainty in those projections (note standard deviations association with projections).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69</a:t>
            </a:fld>
            <a:endParaRPr lang="en-US"/>
          </a:p>
        </p:txBody>
      </p:sp>
    </p:spTree>
    <p:extLst>
      <p:ext uri="{BB962C8B-B14F-4D97-AF65-F5344CB8AC3E}">
        <p14:creationId xmlns:p14="http://schemas.microsoft.com/office/powerpoint/2010/main" val="6183260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07F7FEB-74F8-4511-933F-605F714AA4C0}" type="slidenum">
              <a:rPr lang="en-US"/>
              <a:pPr/>
              <a:t>7</a:t>
            </a:fld>
            <a:endParaRPr lang="en-US"/>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p:txBody>
          <a:bodyPr/>
          <a:lstStyle/>
          <a:p>
            <a:r>
              <a:rPr lang="en-US"/>
              <a:t>How do we start to attack the problem? As you might imagine, this WEBB, as in the natural web that Chief Seattle refers to, gets sticky pretty fast. Initial modeling efforts are concentrating on getting the hydrology right. So where does the water go and how does it make it to the stream.</a:t>
            </a:r>
          </a:p>
          <a:p>
            <a:endParaRPr lang="en-US"/>
          </a:p>
          <a:p>
            <a:r>
              <a:rPr lang="en-US"/>
              <a:t>Mouse: Flow paths. We will start simple (semi distributed) and get more complicated as needed.</a:t>
            </a:r>
          </a:p>
          <a:p>
            <a:endParaRPr lang="en-US"/>
          </a:p>
          <a:p>
            <a:r>
              <a:rPr lang="en-US"/>
              <a:t>Mouse: So </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70</a:t>
            </a:fld>
            <a:endParaRPr lang="en-US"/>
          </a:p>
        </p:txBody>
      </p:sp>
    </p:spTree>
    <p:extLst>
      <p:ext uri="{BB962C8B-B14F-4D97-AF65-F5344CB8AC3E}">
        <p14:creationId xmlns:p14="http://schemas.microsoft.com/office/powerpoint/2010/main" val="24211380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71</a:t>
            </a:fld>
            <a:endParaRPr lang="en-US"/>
          </a:p>
        </p:txBody>
      </p:sp>
    </p:spTree>
    <p:extLst>
      <p:ext uri="{BB962C8B-B14F-4D97-AF65-F5344CB8AC3E}">
        <p14:creationId xmlns:p14="http://schemas.microsoft.com/office/powerpoint/2010/main" val="40493272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72</a:t>
            </a:fld>
            <a:endParaRPr lang="en-US"/>
          </a:p>
        </p:txBody>
      </p:sp>
    </p:spTree>
    <p:extLst>
      <p:ext uri="{BB962C8B-B14F-4D97-AF65-F5344CB8AC3E}">
        <p14:creationId xmlns:p14="http://schemas.microsoft.com/office/powerpoint/2010/main" val="21159230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73</a:t>
            </a:fld>
            <a:endParaRPr lang="en-US"/>
          </a:p>
        </p:txBody>
      </p:sp>
    </p:spTree>
    <p:extLst>
      <p:ext uri="{BB962C8B-B14F-4D97-AF65-F5344CB8AC3E}">
        <p14:creationId xmlns:p14="http://schemas.microsoft.com/office/powerpoint/2010/main" val="171431726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74</a:t>
            </a:fld>
            <a:endParaRPr lang="en-US"/>
          </a:p>
        </p:txBody>
      </p:sp>
    </p:spTree>
    <p:extLst>
      <p:ext uri="{BB962C8B-B14F-4D97-AF65-F5344CB8AC3E}">
        <p14:creationId xmlns:p14="http://schemas.microsoft.com/office/powerpoint/2010/main" val="101054440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5152A2F-53A1-4955-BDE0-931D6990BACA}" type="slidenum">
              <a:rPr lang="en-US" smtClean="0"/>
              <a:pPr>
                <a:defRPr/>
              </a:pPr>
              <a:t>75</a:t>
            </a:fld>
            <a:endParaRPr lang="en-US"/>
          </a:p>
        </p:txBody>
      </p:sp>
    </p:spTree>
    <p:extLst>
      <p:ext uri="{BB962C8B-B14F-4D97-AF65-F5344CB8AC3E}">
        <p14:creationId xmlns:p14="http://schemas.microsoft.com/office/powerpoint/2010/main" val="11916164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9AD5122-4D89-45B7-B993-96736EC04A30}" type="slidenum">
              <a:rPr lang="en-US" smtClean="0"/>
              <a:pPr/>
              <a:t>76</a:t>
            </a:fld>
            <a:endParaRPr lang="en-US"/>
          </a:p>
        </p:txBody>
      </p:sp>
    </p:spTree>
    <p:extLst>
      <p:ext uri="{BB962C8B-B14F-4D97-AF65-F5344CB8AC3E}">
        <p14:creationId xmlns:p14="http://schemas.microsoft.com/office/powerpoint/2010/main" val="142373794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9AD5122-4D89-45B7-B993-96736EC04A30}" type="slidenum">
              <a:rPr lang="en-US" smtClean="0"/>
              <a:pPr/>
              <a:t>77</a:t>
            </a:fld>
            <a:endParaRPr lang="en-US"/>
          </a:p>
        </p:txBody>
      </p:sp>
    </p:spTree>
    <p:extLst>
      <p:ext uri="{BB962C8B-B14F-4D97-AF65-F5344CB8AC3E}">
        <p14:creationId xmlns:p14="http://schemas.microsoft.com/office/powerpoint/2010/main" val="33423946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0A84E14-24A4-4900-943D-73E93FB944C9}" type="slidenum">
              <a:rPr lang="en-US"/>
              <a:pPr/>
              <a:t>78</a:t>
            </a:fld>
            <a:endParaRPr lang="en-US"/>
          </a:p>
        </p:txBody>
      </p:sp>
      <p:sp>
        <p:nvSpPr>
          <p:cNvPr id="896002" name="Rectangle 2"/>
          <p:cNvSpPr>
            <a:spLocks noGrp="1" noRot="1" noChangeAspect="1" noChangeArrowheads="1" noTextEdit="1"/>
          </p:cNvSpPr>
          <p:nvPr>
            <p:ph type="sldImg"/>
          </p:nvPr>
        </p:nvSpPr>
        <p:spPr>
          <a:ln/>
        </p:spPr>
      </p:sp>
      <p:sp>
        <p:nvSpPr>
          <p:cNvPr id="896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36230A-197C-4657-94D6-012189B10B13}" type="slidenum">
              <a:rPr lang="en-US"/>
              <a:pPr/>
              <a:t>79</a:t>
            </a:fld>
            <a:endParaRPr lang="en-US"/>
          </a:p>
        </p:txBody>
      </p:sp>
      <p:sp>
        <p:nvSpPr>
          <p:cNvPr id="1009666" name="Rectangle 2"/>
          <p:cNvSpPr>
            <a:spLocks noGrp="1" noRot="1" noChangeAspect="1" noChangeArrowheads="1" noTextEdit="1"/>
          </p:cNvSpPr>
          <p:nvPr>
            <p:ph type="sldImg"/>
          </p:nvPr>
        </p:nvSpPr>
        <p:spPr>
          <a:ln/>
        </p:spPr>
      </p:sp>
      <p:sp>
        <p:nvSpPr>
          <p:cNvPr id="10096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F59BE7-0D80-4B1B-971B-E1F0DE08BEE6}" type="slidenum">
              <a:rPr lang="en-US"/>
              <a:pPr/>
              <a:t>8</a:t>
            </a:fld>
            <a:endParaRPr lang="en-US"/>
          </a:p>
        </p:txBody>
      </p:sp>
      <p:sp>
        <p:nvSpPr>
          <p:cNvPr id="1024002" name="Rectangle 2"/>
          <p:cNvSpPr>
            <a:spLocks noGrp="1" noRot="1" noChangeAspect="1" noChangeArrowheads="1" noTextEdit="1"/>
          </p:cNvSpPr>
          <p:nvPr>
            <p:ph type="sldImg"/>
          </p:nvPr>
        </p:nvSpPr>
        <p:spPr>
          <a:ln/>
        </p:spPr>
      </p:sp>
      <p:sp>
        <p:nvSpPr>
          <p:cNvPr id="1024003" name="Rectangle 3"/>
          <p:cNvSpPr>
            <a:spLocks noGrp="1" noChangeArrowheads="1"/>
          </p:cNvSpPr>
          <p:nvPr>
            <p:ph type="body" idx="1"/>
          </p:nvPr>
        </p:nvSpPr>
        <p:spPr/>
        <p:txBody>
          <a:bodyPr/>
          <a:lstStyle/>
          <a:p>
            <a:r>
              <a:rPr lang="en-US"/>
              <a:t>Diverse hydroclimatological regimes. Commonality. Natural headwater systems.</a:t>
            </a:r>
          </a:p>
          <a:p>
            <a:r>
              <a:rPr lang="en-US"/>
              <a:t>Subgroups:</a:t>
            </a:r>
          </a:p>
          <a:p>
            <a:r>
              <a:rPr lang="en-US" u="sng"/>
              <a:t>Luquillo</a:t>
            </a:r>
            <a:r>
              <a:rPr lang="en-US"/>
              <a:t>: Lower montaine tropical rain forest: High temperatures and more than 4 meters of rain result in intense weathering. Quartz grains released from the weathered granodiorite saltate along the stream beds; impermeable clays form the soil mantle left on the hillslopes. There is very little snow in Luquillo as is the case in</a:t>
            </a:r>
          </a:p>
          <a:p>
            <a:r>
              <a:rPr lang="en-US"/>
              <a:t>for Panola Mountain, 31-ha site consisting of secondary forest in the valley and a 10-ha area with rocky outcrops. Luquillo, Panola, and </a:t>
            </a:r>
          </a:p>
          <a:p>
            <a:r>
              <a:rPr lang="en-US"/>
              <a:t>Sleepers River can be affected by hurricanes. Sleepers River is the only WEBB site with significant carbonate deposits. Snowmelt is important in Sleepers as it is in </a:t>
            </a:r>
          </a:p>
          <a:p>
            <a:r>
              <a:rPr lang="en-US"/>
              <a:t>Trout Lake Wisconsin: Our only groundwater dominated site located in the sandy glacial outwash deposits. Young soils as in</a:t>
            </a:r>
          </a:p>
          <a:p>
            <a:r>
              <a:rPr lang="en-US"/>
              <a:t>Loch Vale: Continental divide, 0°C and more than 1 km if relief. 70 percent bare rock and talus. Youngest soils.</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674DE17-94DB-43EB-86C1-E50E2BC01C3D}" type="slidenum">
              <a:rPr lang="en-US"/>
              <a:pPr/>
              <a:t>80</a:t>
            </a:fld>
            <a:endParaRPr lang="en-US"/>
          </a:p>
        </p:txBody>
      </p:sp>
      <p:sp>
        <p:nvSpPr>
          <p:cNvPr id="755714" name="Rectangle 2"/>
          <p:cNvSpPr>
            <a:spLocks noGrp="1" noRot="1" noChangeAspect="1" noChangeArrowheads="1" noTextEdit="1"/>
          </p:cNvSpPr>
          <p:nvPr>
            <p:ph type="sldImg"/>
          </p:nvPr>
        </p:nvSpPr>
        <p:spPr>
          <a:ln/>
        </p:spPr>
      </p:sp>
      <p:sp>
        <p:nvSpPr>
          <p:cNvPr id="755715" name="Rectangle 3"/>
          <p:cNvSpPr>
            <a:spLocks noGrp="1" noChangeArrowheads="1"/>
          </p:cNvSpPr>
          <p:nvPr>
            <p:ph type="body" idx="1"/>
          </p:nvPr>
        </p:nvSpPr>
        <p:spPr/>
        <p:txBody>
          <a:bodyPr/>
          <a:lstStyle/>
          <a:p>
            <a:r>
              <a:rPr lang="en-US"/>
              <a:t>Questions??</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F9072C-F042-41FE-99CD-38A6B65682E2}" type="slidenum">
              <a:rPr lang="en-US"/>
              <a:pPr/>
              <a:t>81</a:t>
            </a:fld>
            <a:endParaRPr lang="en-US"/>
          </a:p>
        </p:txBody>
      </p:sp>
      <p:sp>
        <p:nvSpPr>
          <p:cNvPr id="778242" name="Rectangle 2"/>
          <p:cNvSpPr>
            <a:spLocks noGrp="1" noRot="1" noChangeAspect="1" noChangeArrowheads="1" noTextEdit="1"/>
          </p:cNvSpPr>
          <p:nvPr>
            <p:ph type="sldImg"/>
          </p:nvPr>
        </p:nvSpPr>
        <p:spPr>
          <a:ln/>
        </p:spPr>
      </p:sp>
      <p:sp>
        <p:nvSpPr>
          <p:cNvPr id="7782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DED222F-28D6-4AF0-9B6D-5A71BEED9A5F}" type="slidenum">
              <a:rPr lang="en-US"/>
              <a:pPr/>
              <a:t>9</a:t>
            </a:fld>
            <a:endParaRPr lang="en-US"/>
          </a:p>
        </p:txBody>
      </p:sp>
      <p:sp>
        <p:nvSpPr>
          <p:cNvPr id="846850" name="Rectangle 2"/>
          <p:cNvSpPr>
            <a:spLocks noGrp="1" noRot="1" noChangeAspect="1" noChangeArrowheads="1" noTextEdit="1"/>
          </p:cNvSpPr>
          <p:nvPr>
            <p:ph type="sldImg"/>
          </p:nvPr>
        </p:nvSpPr>
        <p:spPr>
          <a:ln/>
        </p:spPr>
      </p:sp>
      <p:sp>
        <p:nvSpPr>
          <p:cNvPr id="846851" name="Rectangle 3"/>
          <p:cNvSpPr>
            <a:spLocks noGrp="1" noChangeArrowheads="1"/>
          </p:cNvSpPr>
          <p:nvPr>
            <p:ph type="body" idx="1"/>
          </p:nvPr>
        </p:nvSpPr>
        <p:spPr/>
        <p:txBody>
          <a:bodyPr/>
          <a:lstStyle/>
          <a:p>
            <a:pPr>
              <a:buFontTx/>
              <a:buChar char="•"/>
            </a:pPr>
            <a:r>
              <a:rPr lang="en-US"/>
              <a:t>Simulate hydrology using XTOP_PRMS</a:t>
            </a:r>
          </a:p>
          <a:p>
            <a:pPr>
              <a:buFontTx/>
              <a:buChar char="o"/>
            </a:pPr>
            <a:r>
              <a:rPr lang="en-US"/>
              <a:t>WEBB project</a:t>
            </a:r>
          </a:p>
          <a:p>
            <a:pPr>
              <a:buFontTx/>
              <a:buChar char="o"/>
            </a:pPr>
            <a:r>
              <a:rPr lang="en-US"/>
              <a:t>TOPMODEL</a:t>
            </a:r>
          </a:p>
          <a:p>
            <a:pPr>
              <a:buFontTx/>
              <a:buChar char="o"/>
            </a:pPr>
            <a:r>
              <a:rPr lang="en-US"/>
              <a:t>XTOP_PRMS</a:t>
            </a:r>
          </a:p>
          <a:p>
            <a:pPr>
              <a:buFontTx/>
              <a:buChar char="•"/>
            </a:pPr>
            <a:r>
              <a:rPr lang="en-US"/>
              <a:t>Relate Hydrology and Water Quality</a:t>
            </a:r>
          </a:p>
          <a:p>
            <a:pPr>
              <a:buFontTx/>
              <a:buChar char="o"/>
            </a:pPr>
            <a:r>
              <a:rPr lang="en-US"/>
              <a:t>Module modifications to simulate agricultural practices</a:t>
            </a:r>
          </a:p>
          <a:p>
            <a:pPr>
              <a:buFontTx/>
              <a:buChar char="o"/>
            </a:pPr>
            <a:r>
              <a:rPr lang="en-US"/>
              <a:t>Coupling with geochemical model PHREEQC</a:t>
            </a:r>
          </a:p>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874D83E-4922-45CF-8338-AD5BECFD2E4B}" type="slidenum">
              <a:rPr lang="en-US"/>
              <a:pPr/>
              <a:t>‹#›</a:t>
            </a:fld>
            <a:endParaRPr lang="en-US"/>
          </a:p>
        </p:txBody>
      </p:sp>
    </p:spTree>
    <p:extLst>
      <p:ext uri="{BB962C8B-B14F-4D97-AF65-F5344CB8AC3E}">
        <p14:creationId xmlns:p14="http://schemas.microsoft.com/office/powerpoint/2010/main" val="3236998456"/>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8FE3D98-881A-45D9-9713-6C72FE527049}" type="slidenum">
              <a:rPr lang="en-US"/>
              <a:pPr/>
              <a:t>‹#›</a:t>
            </a:fld>
            <a:endParaRPr lang="en-US"/>
          </a:p>
        </p:txBody>
      </p:sp>
    </p:spTree>
    <p:extLst>
      <p:ext uri="{BB962C8B-B14F-4D97-AF65-F5344CB8AC3E}">
        <p14:creationId xmlns:p14="http://schemas.microsoft.com/office/powerpoint/2010/main" val="585770282"/>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D63180AB-6941-4198-9E7F-EEE3946B2CFF}" type="slidenum">
              <a:rPr lang="en-US"/>
              <a:pPr/>
              <a:t>‹#›</a:t>
            </a:fld>
            <a:endParaRPr lang="en-US"/>
          </a:p>
        </p:txBody>
      </p:sp>
    </p:spTree>
    <p:extLst>
      <p:ext uri="{BB962C8B-B14F-4D97-AF65-F5344CB8AC3E}">
        <p14:creationId xmlns:p14="http://schemas.microsoft.com/office/powerpoint/2010/main" val="178945066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981200"/>
            <a:ext cx="3810000" cy="4114800"/>
          </a:xfrm>
        </p:spPr>
        <p:txBody>
          <a:bodyPr/>
          <a:lstStyle/>
          <a:p>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3381D5F8-949A-4D0D-B865-0141AA9427B1}" type="slidenum">
              <a:rPr lang="en-US"/>
              <a:pPr/>
              <a:t>‹#›</a:t>
            </a:fld>
            <a:endParaRPr lang="en-US"/>
          </a:p>
        </p:txBody>
      </p:sp>
    </p:spTree>
    <p:extLst>
      <p:ext uri="{BB962C8B-B14F-4D97-AF65-F5344CB8AC3E}">
        <p14:creationId xmlns:p14="http://schemas.microsoft.com/office/powerpoint/2010/main" val="3872774247"/>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E351FB3C-2759-4C45-BD69-D2D9F2C34D01}" type="slidenum">
              <a:rPr lang="en-US"/>
              <a:pPr/>
              <a:t>‹#›</a:t>
            </a:fld>
            <a:endParaRPr lang="en-US"/>
          </a:p>
        </p:txBody>
      </p:sp>
    </p:spTree>
    <p:extLst>
      <p:ext uri="{BB962C8B-B14F-4D97-AF65-F5344CB8AC3E}">
        <p14:creationId xmlns:p14="http://schemas.microsoft.com/office/powerpoint/2010/main" val="155895134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F12C7389-8CAA-46C9-8F9A-D6A4FF1F8FCF}" type="slidenum">
              <a:rPr lang="en-US"/>
              <a:pPr/>
              <a:t>‹#›</a:t>
            </a:fld>
            <a:endParaRPr lang="en-US"/>
          </a:p>
        </p:txBody>
      </p:sp>
    </p:spTree>
    <p:extLst>
      <p:ext uri="{BB962C8B-B14F-4D97-AF65-F5344CB8AC3E}">
        <p14:creationId xmlns:p14="http://schemas.microsoft.com/office/powerpoint/2010/main" val="3917250352"/>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4" name="Rectangle 3"/>
          <p:cNvSpPr/>
          <p:nvPr userDrawn="1"/>
        </p:nvSpPr>
        <p:spPr bwMode="auto">
          <a:xfrm>
            <a:off x="0" y="0"/>
            <a:ext cx="9144000" cy="6858000"/>
          </a:xfrm>
          <a:prstGeom prst="rect">
            <a:avLst/>
          </a:prstGeom>
          <a:no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val="14359556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Rectangle 3"/>
          <p:cNvSpPr/>
          <p:nvPr userDrawn="1"/>
        </p:nvSpPr>
        <p:spPr bwMode="auto">
          <a:xfrm>
            <a:off x="0" y="0"/>
            <a:ext cx="9144000" cy="6858000"/>
          </a:xfrm>
          <a:prstGeom prst="rect">
            <a:avLst/>
          </a:prstGeom>
          <a:no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val="13444713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B0D7C56-E3C1-4A57-9456-F3EB3CCAF2D1}" type="slidenum">
              <a:rPr lang="en-US"/>
              <a:pPr/>
              <a:t>‹#›</a:t>
            </a:fld>
            <a:endParaRPr lang="en-US"/>
          </a:p>
        </p:txBody>
      </p:sp>
    </p:spTree>
    <p:extLst>
      <p:ext uri="{BB962C8B-B14F-4D97-AF65-F5344CB8AC3E}">
        <p14:creationId xmlns:p14="http://schemas.microsoft.com/office/powerpoint/2010/main" val="1658919449"/>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8C9C859-D06F-4E12-AFC7-0E20BD5F4226}" type="slidenum">
              <a:rPr lang="en-US"/>
              <a:pPr/>
              <a:t>‹#›</a:t>
            </a:fld>
            <a:endParaRPr lang="en-US"/>
          </a:p>
        </p:txBody>
      </p:sp>
    </p:spTree>
    <p:extLst>
      <p:ext uri="{BB962C8B-B14F-4D97-AF65-F5344CB8AC3E}">
        <p14:creationId xmlns:p14="http://schemas.microsoft.com/office/powerpoint/2010/main" val="1184575718"/>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78AF21E-1AD4-498F-BCC9-EC4D99C6D9BF}" type="slidenum">
              <a:rPr lang="en-US"/>
              <a:pPr/>
              <a:t>‹#›</a:t>
            </a:fld>
            <a:endParaRPr lang="en-US"/>
          </a:p>
        </p:txBody>
      </p:sp>
    </p:spTree>
    <p:extLst>
      <p:ext uri="{BB962C8B-B14F-4D97-AF65-F5344CB8AC3E}">
        <p14:creationId xmlns:p14="http://schemas.microsoft.com/office/powerpoint/2010/main" val="2393578682"/>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716F386-2347-4E1E-B174-E3C8CD2F957C}" type="slidenum">
              <a:rPr lang="en-US"/>
              <a:pPr/>
              <a:t>‹#›</a:t>
            </a:fld>
            <a:endParaRPr lang="en-US"/>
          </a:p>
        </p:txBody>
      </p:sp>
    </p:spTree>
    <p:extLst>
      <p:ext uri="{BB962C8B-B14F-4D97-AF65-F5344CB8AC3E}">
        <p14:creationId xmlns:p14="http://schemas.microsoft.com/office/powerpoint/2010/main" val="880492492"/>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dirty="0"/>
          </a:p>
        </p:txBody>
      </p:sp>
      <p:sp>
        <p:nvSpPr>
          <p:cNvPr id="4" name="Footer Placeholder 3"/>
          <p:cNvSpPr>
            <a:spLocks noGrp="1"/>
          </p:cNvSpPr>
          <p:nvPr>
            <p:ph type="ftr" sz="quarter" idx="11"/>
          </p:nvPr>
        </p:nvSpPr>
        <p:spPr/>
        <p:txBody>
          <a:bodyPr/>
          <a:lstStyle>
            <a:lvl1pPr>
              <a:defRPr>
                <a:solidFill>
                  <a:schemeClr val="bg2"/>
                </a:solidFill>
              </a:defRPr>
            </a:lvl1pPr>
          </a:lstStyle>
          <a:p>
            <a:r>
              <a:rPr lang="en-US" dirty="0" smtClean="0"/>
              <a:t>Colorado School of Mines</a:t>
            </a:r>
          </a:p>
          <a:p>
            <a:r>
              <a:rPr lang="en-US" dirty="0" smtClean="0"/>
              <a:t>November 11, 2010</a:t>
            </a:r>
          </a:p>
          <a:p>
            <a:endParaRPr lang="en-US" dirty="0"/>
          </a:p>
        </p:txBody>
      </p:sp>
      <p:sp>
        <p:nvSpPr>
          <p:cNvPr id="5" name="Slide Number Placeholder 4"/>
          <p:cNvSpPr>
            <a:spLocks noGrp="1"/>
          </p:cNvSpPr>
          <p:nvPr>
            <p:ph type="sldNum" sz="quarter" idx="12"/>
          </p:nvPr>
        </p:nvSpPr>
        <p:spPr/>
        <p:txBody>
          <a:bodyPr/>
          <a:lstStyle>
            <a:lvl1pPr>
              <a:defRPr/>
            </a:lvl1pPr>
          </a:lstStyle>
          <a:p>
            <a:fld id="{AF59F398-5DED-4D41-97EA-BA190F59E85A}" type="slidenum">
              <a:rPr lang="en-US"/>
              <a:pPr/>
              <a:t>‹#›</a:t>
            </a:fld>
            <a:endParaRPr lang="en-US"/>
          </a:p>
        </p:txBody>
      </p:sp>
    </p:spTree>
    <p:extLst>
      <p:ext uri="{BB962C8B-B14F-4D97-AF65-F5344CB8AC3E}">
        <p14:creationId xmlns:p14="http://schemas.microsoft.com/office/powerpoint/2010/main" val="3393279559"/>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a:xfrm>
            <a:off x="2891444" y="6400800"/>
            <a:ext cx="2895600" cy="457200"/>
          </a:xfrm>
        </p:spPr>
        <p:txBody>
          <a:bodyPr/>
          <a:lstStyle>
            <a:lvl1pPr>
              <a:defRPr>
                <a:solidFill>
                  <a:schemeClr val="bg2"/>
                </a:solidFill>
              </a:defRPr>
            </a:lvl1pPr>
          </a:lstStyle>
          <a:p>
            <a:r>
              <a:rPr lang="en-US" dirty="0" smtClean="0"/>
              <a:t>November 11, 2010</a:t>
            </a:r>
            <a:endParaRPr lang="en-US" dirty="0"/>
          </a:p>
        </p:txBody>
      </p:sp>
      <p:sp>
        <p:nvSpPr>
          <p:cNvPr id="4" name="Slide Number Placeholder 3"/>
          <p:cNvSpPr>
            <a:spLocks noGrp="1"/>
          </p:cNvSpPr>
          <p:nvPr>
            <p:ph type="sldNum" sz="quarter" idx="12"/>
          </p:nvPr>
        </p:nvSpPr>
        <p:spPr/>
        <p:txBody>
          <a:bodyPr/>
          <a:lstStyle>
            <a:lvl1pPr>
              <a:defRPr/>
            </a:lvl1pPr>
          </a:lstStyle>
          <a:p>
            <a:fld id="{E98E4626-18EF-44AA-B981-ADA2508AB69F}" type="slidenum">
              <a:rPr lang="en-US"/>
              <a:pPr/>
              <a:t>‹#›</a:t>
            </a:fld>
            <a:endParaRPr lang="en-US"/>
          </a:p>
        </p:txBody>
      </p:sp>
    </p:spTree>
    <p:extLst>
      <p:ext uri="{BB962C8B-B14F-4D97-AF65-F5344CB8AC3E}">
        <p14:creationId xmlns:p14="http://schemas.microsoft.com/office/powerpoint/2010/main" val="1703894328"/>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E10785A5-2F65-4AA6-94AC-86F301E108EF}" type="slidenum">
              <a:rPr lang="en-US"/>
              <a:pPr/>
              <a:t>‹#›</a:t>
            </a:fld>
            <a:endParaRPr lang="en-US"/>
          </a:p>
        </p:txBody>
      </p:sp>
    </p:spTree>
    <p:extLst>
      <p:ext uri="{BB962C8B-B14F-4D97-AF65-F5344CB8AC3E}">
        <p14:creationId xmlns:p14="http://schemas.microsoft.com/office/powerpoint/2010/main" val="27533422"/>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3D885CF1-8418-4F11-9673-A34B79C6B7C2}" type="slidenum">
              <a:rPr lang="en-US"/>
              <a:pPr/>
              <a:t>‹#›</a:t>
            </a:fld>
            <a:endParaRPr lang="en-US"/>
          </a:p>
        </p:txBody>
      </p:sp>
    </p:spTree>
    <p:extLst>
      <p:ext uri="{BB962C8B-B14F-4D97-AF65-F5344CB8AC3E}">
        <p14:creationId xmlns:p14="http://schemas.microsoft.com/office/powerpoint/2010/main" val="416883686"/>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8488C4"/>
            </a:gs>
            <a:gs pos="53000">
              <a:srgbClr val="D4DEFF"/>
            </a:gs>
            <a:gs pos="83000">
              <a:srgbClr val="D4DEFF"/>
            </a:gs>
            <a:gs pos="100000">
              <a:srgbClr val="96AB94"/>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a:solidFill>
                  <a:schemeClr val="tx1"/>
                </a:solidFill>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a:solidFill>
                  <a:schemeClr val="tx1"/>
                </a:solidFill>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a:solidFill>
                  <a:schemeClr val="tx1"/>
                </a:solidFill>
              </a:defRPr>
            </a:lvl1pPr>
          </a:lstStyle>
          <a:p>
            <a:fld id="{D3A002F8-0967-4A8B-9E8F-B3C0548CCA3B}" type="slidenum">
              <a:rPr lang="en-US"/>
              <a:pPr/>
              <a:t>‹#›</a:t>
            </a:fld>
            <a:endParaRPr lang="en-US"/>
          </a:p>
        </p:txBody>
      </p:sp>
      <p:graphicFrame>
        <p:nvGraphicFramePr>
          <p:cNvPr id="1031" name="Object 7"/>
          <p:cNvGraphicFramePr>
            <a:graphicFrameLocks/>
          </p:cNvGraphicFramePr>
          <p:nvPr userDrawn="1"/>
        </p:nvGraphicFramePr>
        <p:xfrm>
          <a:off x="7273925" y="6096000"/>
          <a:ext cx="1611313" cy="619125"/>
        </p:xfrm>
        <a:graphic>
          <a:graphicData uri="http://schemas.openxmlformats.org/presentationml/2006/ole">
            <mc:AlternateContent xmlns:mc="http://schemas.openxmlformats.org/markup-compatibility/2006">
              <mc:Choice xmlns:v="urn:schemas-microsoft-com:vml" Requires="v">
                <p:oleObj spid="_x0000_s1050" name="CorelDRAW" r:id="rId19" imgW="2691000" imgH="1053360" progId="">
                  <p:embed/>
                </p:oleObj>
              </mc:Choice>
              <mc:Fallback>
                <p:oleObj name="CorelDRAW" r:id="rId19" imgW="2691000" imgH="1053360" progId="">
                  <p:embed/>
                  <p:pic>
                    <p:nvPicPr>
                      <p:cNvPr id="0" name="Picture 14"/>
                      <p:cNvPicPr>
                        <a:picLocks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73925" y="6096000"/>
                        <a:ext cx="1611313" cy="619125"/>
                      </a:xfrm>
                      <a:prstGeom prst="rect">
                        <a:avLst/>
                      </a:prstGeom>
                      <a:noFill/>
                      <a:ln>
                        <a:noFill/>
                      </a:ln>
                      <a:effectLst/>
                      <a:extLst>
                        <a:ext uri="{909E8E84-426E-40DD-AFC4-6F175D3DCCD1}">
                          <a14:hiddenFill xmlns:a14="http://schemas.microsoft.com/office/drawing/2010/main">
                            <a:solidFill>
                              <a:srgbClr val="F8F8F8"/>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oleObj>
              </mc:Fallback>
            </mc:AlternateContent>
          </a:graphicData>
        </a:graphic>
      </p:graphicFrame>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5" r:id="rId15"/>
    <p:sldLayoutId id="2147483666" r:id="rId16"/>
  </p:sldLayoutIdLst>
  <p:transition/>
  <p:txStyles>
    <p:titleStyle>
      <a:lvl1pPr algn="ctr" rtl="0" eaLnBrk="0" fontAlgn="base" hangingPunct="0">
        <a:spcBef>
          <a:spcPct val="0"/>
        </a:spcBef>
        <a:spcAft>
          <a:spcPct val="0"/>
        </a:spcAft>
        <a:defRPr sz="4400">
          <a:solidFill>
            <a:schemeClr val="bg2"/>
          </a:solidFill>
          <a:latin typeface="+mj-lt"/>
          <a:ea typeface="+mj-ea"/>
          <a:cs typeface="+mj-cs"/>
        </a:defRPr>
      </a:lvl1pPr>
      <a:lvl2pPr algn="ctr" rtl="0" eaLnBrk="0" fontAlgn="base" hangingPunct="0">
        <a:spcBef>
          <a:spcPct val="0"/>
        </a:spcBef>
        <a:spcAft>
          <a:spcPct val="0"/>
        </a:spcAft>
        <a:defRPr sz="4400">
          <a:solidFill>
            <a:schemeClr val="bg2"/>
          </a:solidFill>
          <a:latin typeface="Times New Roman" pitchFamily="18" charset="0"/>
        </a:defRPr>
      </a:lvl2pPr>
      <a:lvl3pPr algn="ctr" rtl="0" eaLnBrk="0" fontAlgn="base" hangingPunct="0">
        <a:spcBef>
          <a:spcPct val="0"/>
        </a:spcBef>
        <a:spcAft>
          <a:spcPct val="0"/>
        </a:spcAft>
        <a:defRPr sz="4400">
          <a:solidFill>
            <a:schemeClr val="bg2"/>
          </a:solidFill>
          <a:latin typeface="Times New Roman" pitchFamily="18" charset="0"/>
        </a:defRPr>
      </a:lvl3pPr>
      <a:lvl4pPr algn="ctr" rtl="0" eaLnBrk="0" fontAlgn="base" hangingPunct="0">
        <a:spcBef>
          <a:spcPct val="0"/>
        </a:spcBef>
        <a:spcAft>
          <a:spcPct val="0"/>
        </a:spcAft>
        <a:defRPr sz="4400">
          <a:solidFill>
            <a:schemeClr val="bg2"/>
          </a:solidFill>
          <a:latin typeface="Times New Roman" pitchFamily="18" charset="0"/>
        </a:defRPr>
      </a:lvl4pPr>
      <a:lvl5pPr algn="ctr" rtl="0" eaLnBrk="0" fontAlgn="base" hangingPunct="0">
        <a:spcBef>
          <a:spcPct val="0"/>
        </a:spcBef>
        <a:spcAft>
          <a:spcPct val="0"/>
        </a:spcAft>
        <a:defRPr sz="4400">
          <a:solidFill>
            <a:schemeClr val="bg2"/>
          </a:solidFill>
          <a:latin typeface="Times New Roman" pitchFamily="18" charset="0"/>
        </a:defRPr>
      </a:lvl5pPr>
      <a:lvl6pPr marL="457200" algn="ctr" rtl="0" eaLnBrk="0" fontAlgn="base" hangingPunct="0">
        <a:spcBef>
          <a:spcPct val="0"/>
        </a:spcBef>
        <a:spcAft>
          <a:spcPct val="0"/>
        </a:spcAft>
        <a:defRPr sz="4400">
          <a:solidFill>
            <a:schemeClr val="bg2"/>
          </a:solidFill>
          <a:latin typeface="Times New Roman" pitchFamily="18" charset="0"/>
        </a:defRPr>
      </a:lvl6pPr>
      <a:lvl7pPr marL="914400" algn="ctr" rtl="0" eaLnBrk="0" fontAlgn="base" hangingPunct="0">
        <a:spcBef>
          <a:spcPct val="0"/>
        </a:spcBef>
        <a:spcAft>
          <a:spcPct val="0"/>
        </a:spcAft>
        <a:defRPr sz="4400">
          <a:solidFill>
            <a:schemeClr val="bg2"/>
          </a:solidFill>
          <a:latin typeface="Times New Roman" pitchFamily="18" charset="0"/>
        </a:defRPr>
      </a:lvl7pPr>
      <a:lvl8pPr marL="1371600" algn="ctr" rtl="0" eaLnBrk="0" fontAlgn="base" hangingPunct="0">
        <a:spcBef>
          <a:spcPct val="0"/>
        </a:spcBef>
        <a:spcAft>
          <a:spcPct val="0"/>
        </a:spcAft>
        <a:defRPr sz="4400">
          <a:solidFill>
            <a:schemeClr val="bg2"/>
          </a:solidFill>
          <a:latin typeface="Times New Roman" pitchFamily="18" charset="0"/>
        </a:defRPr>
      </a:lvl8pPr>
      <a:lvl9pPr marL="1828800" algn="ctr" rtl="0" eaLnBrk="0" fontAlgn="base" hangingPunct="0">
        <a:spcBef>
          <a:spcPct val="0"/>
        </a:spcBef>
        <a:spcAft>
          <a:spcPct val="0"/>
        </a:spcAft>
        <a:defRPr sz="4400">
          <a:solidFill>
            <a:schemeClr val="bg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bg2"/>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2"/>
          </a:solidFill>
          <a:latin typeface="+mn-lt"/>
        </a:defRPr>
      </a:lvl2pPr>
      <a:lvl3pPr marL="1143000" indent="-228600" algn="l" rtl="0" eaLnBrk="0" fontAlgn="base" hangingPunct="0">
        <a:spcBef>
          <a:spcPct val="20000"/>
        </a:spcBef>
        <a:spcAft>
          <a:spcPct val="0"/>
        </a:spcAft>
        <a:buChar char="•"/>
        <a:defRPr sz="2400">
          <a:solidFill>
            <a:schemeClr val="bg2"/>
          </a:solidFill>
          <a:latin typeface="+mn-lt"/>
        </a:defRPr>
      </a:lvl3pPr>
      <a:lvl4pPr marL="1600200" indent="-228600" algn="l" rtl="0" eaLnBrk="0" fontAlgn="base" hangingPunct="0">
        <a:spcBef>
          <a:spcPct val="20000"/>
        </a:spcBef>
        <a:spcAft>
          <a:spcPct val="0"/>
        </a:spcAft>
        <a:buChar char="–"/>
        <a:defRPr sz="2000">
          <a:solidFill>
            <a:schemeClr val="bg2"/>
          </a:solidFill>
          <a:latin typeface="+mn-lt"/>
        </a:defRPr>
      </a:lvl4pPr>
      <a:lvl5pPr marL="2057400" indent="-228600" algn="l" rtl="0" eaLnBrk="0" fontAlgn="base" hangingPunct="0">
        <a:spcBef>
          <a:spcPct val="20000"/>
        </a:spcBef>
        <a:spcAft>
          <a:spcPct val="0"/>
        </a:spcAft>
        <a:buChar char="»"/>
        <a:defRPr sz="2000">
          <a:solidFill>
            <a:schemeClr val="bg2"/>
          </a:solidFill>
          <a:latin typeface="+mn-lt"/>
        </a:defRPr>
      </a:lvl5pPr>
      <a:lvl6pPr marL="2514600" indent="-228600" algn="l" rtl="0" eaLnBrk="0" fontAlgn="base" hangingPunct="0">
        <a:spcBef>
          <a:spcPct val="20000"/>
        </a:spcBef>
        <a:spcAft>
          <a:spcPct val="0"/>
        </a:spcAft>
        <a:buChar char="»"/>
        <a:defRPr sz="2000">
          <a:solidFill>
            <a:schemeClr val="bg2"/>
          </a:solidFill>
          <a:latin typeface="+mn-lt"/>
        </a:defRPr>
      </a:lvl6pPr>
      <a:lvl7pPr marL="2971800" indent="-228600" algn="l" rtl="0" eaLnBrk="0" fontAlgn="base" hangingPunct="0">
        <a:spcBef>
          <a:spcPct val="20000"/>
        </a:spcBef>
        <a:spcAft>
          <a:spcPct val="0"/>
        </a:spcAft>
        <a:buChar char="»"/>
        <a:defRPr sz="2000">
          <a:solidFill>
            <a:schemeClr val="bg2"/>
          </a:solidFill>
          <a:latin typeface="+mn-lt"/>
        </a:defRPr>
      </a:lvl7pPr>
      <a:lvl8pPr marL="3429000" indent="-228600" algn="l" rtl="0" eaLnBrk="0" fontAlgn="base" hangingPunct="0">
        <a:spcBef>
          <a:spcPct val="20000"/>
        </a:spcBef>
        <a:spcAft>
          <a:spcPct val="0"/>
        </a:spcAft>
        <a:buChar char="»"/>
        <a:defRPr sz="2000">
          <a:solidFill>
            <a:schemeClr val="bg2"/>
          </a:solidFill>
          <a:latin typeface="+mn-lt"/>
        </a:defRPr>
      </a:lvl8pPr>
      <a:lvl9pPr marL="3886200" indent="-228600" algn="l" rtl="0" eaLnBrk="0" fontAlgn="base" hangingPunct="0">
        <a:spcBef>
          <a:spcPct val="20000"/>
        </a:spcBef>
        <a:spcAft>
          <a:spcPct val="0"/>
        </a:spcAft>
        <a:buChar char="»"/>
        <a:defRPr sz="20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9.gif"/><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21.jpeg"/><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3.wmf"/><Relationship Id="rId13" Type="http://schemas.openxmlformats.org/officeDocument/2006/relationships/oleObject" Target="../embeddings/oleObject7.bin"/><Relationship Id="rId18" Type="http://schemas.openxmlformats.org/officeDocument/2006/relationships/image" Target="../media/image28.wmf"/><Relationship Id="rId26" Type="http://schemas.openxmlformats.org/officeDocument/2006/relationships/image" Target="../media/image32.wmf"/><Relationship Id="rId3" Type="http://schemas.openxmlformats.org/officeDocument/2006/relationships/notesSlide" Target="../notesSlides/notesSlide20.xml"/><Relationship Id="rId21" Type="http://schemas.openxmlformats.org/officeDocument/2006/relationships/oleObject" Target="../embeddings/oleObject11.bin"/><Relationship Id="rId34" Type="http://schemas.openxmlformats.org/officeDocument/2006/relationships/image" Target="../media/image36.wmf"/><Relationship Id="rId7" Type="http://schemas.openxmlformats.org/officeDocument/2006/relationships/oleObject" Target="../embeddings/oleObject4.bin"/><Relationship Id="rId12" Type="http://schemas.openxmlformats.org/officeDocument/2006/relationships/image" Target="../media/image25.wmf"/><Relationship Id="rId17" Type="http://schemas.openxmlformats.org/officeDocument/2006/relationships/oleObject" Target="../embeddings/oleObject9.bin"/><Relationship Id="rId25" Type="http://schemas.openxmlformats.org/officeDocument/2006/relationships/oleObject" Target="../embeddings/oleObject13.bin"/><Relationship Id="rId33" Type="http://schemas.openxmlformats.org/officeDocument/2006/relationships/oleObject" Target="../embeddings/oleObject17.bin"/><Relationship Id="rId2" Type="http://schemas.openxmlformats.org/officeDocument/2006/relationships/slideLayout" Target="../slideLayouts/slideLayout7.xml"/><Relationship Id="rId16" Type="http://schemas.openxmlformats.org/officeDocument/2006/relationships/image" Target="../media/image27.wmf"/><Relationship Id="rId20" Type="http://schemas.openxmlformats.org/officeDocument/2006/relationships/image" Target="../media/image29.wmf"/><Relationship Id="rId29" Type="http://schemas.openxmlformats.org/officeDocument/2006/relationships/oleObject" Target="../embeddings/oleObject15.bin"/><Relationship Id="rId1" Type="http://schemas.openxmlformats.org/officeDocument/2006/relationships/vmlDrawing" Target="../drawings/vmlDrawing2.vml"/><Relationship Id="rId6" Type="http://schemas.openxmlformats.org/officeDocument/2006/relationships/oleObject" Target="../embeddings/oleObject3.bin"/><Relationship Id="rId11" Type="http://schemas.openxmlformats.org/officeDocument/2006/relationships/oleObject" Target="../embeddings/oleObject6.bin"/><Relationship Id="rId24" Type="http://schemas.openxmlformats.org/officeDocument/2006/relationships/image" Target="../media/image31.wmf"/><Relationship Id="rId32" Type="http://schemas.openxmlformats.org/officeDocument/2006/relationships/image" Target="../media/image35.wmf"/><Relationship Id="rId5" Type="http://schemas.openxmlformats.org/officeDocument/2006/relationships/image" Target="../media/image22.wmf"/><Relationship Id="rId15" Type="http://schemas.openxmlformats.org/officeDocument/2006/relationships/oleObject" Target="../embeddings/oleObject8.bin"/><Relationship Id="rId23" Type="http://schemas.openxmlformats.org/officeDocument/2006/relationships/oleObject" Target="../embeddings/oleObject12.bin"/><Relationship Id="rId28" Type="http://schemas.openxmlformats.org/officeDocument/2006/relationships/image" Target="../media/image33.wmf"/><Relationship Id="rId10" Type="http://schemas.openxmlformats.org/officeDocument/2006/relationships/image" Target="../media/image24.wmf"/><Relationship Id="rId19" Type="http://schemas.openxmlformats.org/officeDocument/2006/relationships/oleObject" Target="../embeddings/oleObject10.bin"/><Relationship Id="rId31" Type="http://schemas.openxmlformats.org/officeDocument/2006/relationships/oleObject" Target="../embeddings/oleObject16.bin"/><Relationship Id="rId4" Type="http://schemas.openxmlformats.org/officeDocument/2006/relationships/oleObject" Target="../embeddings/oleObject2.bin"/><Relationship Id="rId9" Type="http://schemas.openxmlformats.org/officeDocument/2006/relationships/oleObject" Target="../embeddings/oleObject5.bin"/><Relationship Id="rId14" Type="http://schemas.openxmlformats.org/officeDocument/2006/relationships/image" Target="../media/image26.wmf"/><Relationship Id="rId22" Type="http://schemas.openxmlformats.org/officeDocument/2006/relationships/image" Target="../media/image30.wmf"/><Relationship Id="rId27" Type="http://schemas.openxmlformats.org/officeDocument/2006/relationships/oleObject" Target="../embeddings/oleObject14.bin"/><Relationship Id="rId30" Type="http://schemas.openxmlformats.org/officeDocument/2006/relationships/image" Target="../media/image34.wmf"/><Relationship Id="rId35" Type="http://schemas.openxmlformats.org/officeDocument/2006/relationships/oleObject" Target="../embeddings/oleObject18.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38.gif"/><Relationship Id="rId4" Type="http://schemas.openxmlformats.org/officeDocument/2006/relationships/image" Target="../media/image37.png"/></Relationships>
</file>

<file path=ppt/slides/_rels/slide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gif"/></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8.emf"/><Relationship Id="rId7" Type="http://schemas.openxmlformats.org/officeDocument/2006/relationships/image" Target="../media/image52.emf"/><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51.emf"/><Relationship Id="rId5" Type="http://schemas.openxmlformats.org/officeDocument/2006/relationships/image" Target="../media/image50.emf"/><Relationship Id="rId4" Type="http://schemas.openxmlformats.org/officeDocument/2006/relationships/image" Target="../media/image49.emf"/></Relationships>
</file>

<file path=ppt/slides/_rels/slide46.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53.jpeg"/><Relationship Id="rId7" Type="http://schemas.openxmlformats.org/officeDocument/2006/relationships/image" Target="../media/image57.jpe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4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9.xml"/><Relationship Id="rId1" Type="http://schemas.openxmlformats.org/officeDocument/2006/relationships/slideLayout" Target="../slideLayouts/slideLayout12.xml"/><Relationship Id="rId4" Type="http://schemas.openxmlformats.org/officeDocument/2006/relationships/image" Target="../media/image66.jpeg"/></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4.gif"/></Relationships>
</file>

<file path=ppt/slides/_rels/slide6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71.png"/><Relationship Id="rId7" Type="http://schemas.openxmlformats.org/officeDocument/2006/relationships/image" Target="../media/image75.png"/><Relationship Id="rId2" Type="http://schemas.openxmlformats.org/officeDocument/2006/relationships/notesSlide" Target="../notesSlides/notesSlide68.xml"/><Relationship Id="rId1" Type="http://schemas.openxmlformats.org/officeDocument/2006/relationships/slideLayout" Target="../slideLayouts/slideLayout15.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6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69.xml"/><Relationship Id="rId1" Type="http://schemas.openxmlformats.org/officeDocument/2006/relationships/slideLayout" Target="../slideLayouts/slideLayout16.xml"/><Relationship Id="rId4" Type="http://schemas.openxmlformats.org/officeDocument/2006/relationships/image" Target="../media/image78.png"/></Relationships>
</file>

<file path=ppt/slides/_rels/slide7.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70.xml"/><Relationship Id="rId1" Type="http://schemas.openxmlformats.org/officeDocument/2006/relationships/slideLayout" Target="../slideLayouts/slideLayout16.xml"/></Relationships>
</file>

<file path=ppt/slides/_rels/slide7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1.xml"/><Relationship Id="rId1" Type="http://schemas.openxmlformats.org/officeDocument/2006/relationships/slideLayout" Target="../slideLayouts/slideLayout16.xml"/></Relationships>
</file>

<file path=ppt/slides/_rels/slide7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72.xml"/><Relationship Id="rId1" Type="http://schemas.openxmlformats.org/officeDocument/2006/relationships/slideLayout" Target="../slideLayouts/slideLayout16.xml"/><Relationship Id="rId4" Type="http://schemas.openxmlformats.org/officeDocument/2006/relationships/image" Target="../media/image82.png"/></Relationships>
</file>

<file path=ppt/slides/_rels/slide7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3.xml"/><Relationship Id="rId1" Type="http://schemas.openxmlformats.org/officeDocument/2006/relationships/slideLayout" Target="../slideLayouts/slideLayout16.xml"/></Relationships>
</file>

<file path=ppt/slides/_rels/slide7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4.xml"/><Relationship Id="rId1" Type="http://schemas.openxmlformats.org/officeDocument/2006/relationships/slideLayout" Target="../slideLayouts/slideLayout16.xml"/></Relationships>
</file>

<file path=ppt/slides/_rels/slide75.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75.xml"/><Relationship Id="rId1" Type="http://schemas.openxmlformats.org/officeDocument/2006/relationships/slideLayout" Target="../slideLayouts/slideLayout16.xml"/></Relationships>
</file>

<file path=ppt/slides/_rels/slide7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jpeg"/><Relationship Id="rId7"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7.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9362" name="Group 2"/>
          <p:cNvGrpSpPr>
            <a:grpSpLocks/>
          </p:cNvGrpSpPr>
          <p:nvPr/>
        </p:nvGrpSpPr>
        <p:grpSpPr bwMode="auto">
          <a:xfrm>
            <a:off x="5516563" y="3392488"/>
            <a:ext cx="1246187" cy="2362200"/>
            <a:chOff x="3475" y="2137"/>
            <a:chExt cx="785" cy="1488"/>
          </a:xfrm>
        </p:grpSpPr>
        <p:sp>
          <p:nvSpPr>
            <p:cNvPr id="1039363" name="AutoShape 3"/>
            <p:cNvSpPr>
              <a:spLocks noChangeArrowheads="1"/>
            </p:cNvSpPr>
            <p:nvPr/>
          </p:nvSpPr>
          <p:spPr bwMode="auto">
            <a:xfrm>
              <a:off x="3556" y="2137"/>
              <a:ext cx="634" cy="1488"/>
            </a:xfrm>
            <a:prstGeom prst="upDownArrowCallout">
              <a:avLst>
                <a:gd name="adj1" fmla="val 25000"/>
                <a:gd name="adj2" fmla="val 25000"/>
                <a:gd name="adj3" fmla="val 29338"/>
                <a:gd name="adj4" fmla="val 59019"/>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364" name="Text Box 4"/>
            <p:cNvSpPr txBox="1">
              <a:spLocks noChangeArrowheads="1"/>
            </p:cNvSpPr>
            <p:nvPr/>
          </p:nvSpPr>
          <p:spPr bwMode="auto">
            <a:xfrm>
              <a:off x="3562" y="2432"/>
              <a:ext cx="58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Diversion</a:t>
              </a:r>
            </a:p>
          </p:txBody>
        </p:sp>
        <p:sp>
          <p:nvSpPr>
            <p:cNvPr id="1039365" name="Text Box 5"/>
            <p:cNvSpPr txBox="1">
              <a:spLocks noChangeArrowheads="1"/>
            </p:cNvSpPr>
            <p:nvPr/>
          </p:nvSpPr>
          <p:spPr bwMode="auto">
            <a:xfrm>
              <a:off x="3475" y="3189"/>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Channel Loss</a:t>
              </a:r>
            </a:p>
          </p:txBody>
        </p:sp>
      </p:grpSp>
      <p:grpSp>
        <p:nvGrpSpPr>
          <p:cNvPr id="1039366" name="Group 6"/>
          <p:cNvGrpSpPr>
            <a:grpSpLocks/>
          </p:cNvGrpSpPr>
          <p:nvPr/>
        </p:nvGrpSpPr>
        <p:grpSpPr bwMode="auto">
          <a:xfrm>
            <a:off x="3211513" y="4670425"/>
            <a:ext cx="1389062" cy="544513"/>
            <a:chOff x="2023" y="2942"/>
            <a:chExt cx="875" cy="343"/>
          </a:xfrm>
        </p:grpSpPr>
        <p:sp>
          <p:nvSpPr>
            <p:cNvPr id="1039367" name="Freeform 7"/>
            <p:cNvSpPr>
              <a:spLocks/>
            </p:cNvSpPr>
            <p:nvPr/>
          </p:nvSpPr>
          <p:spPr bwMode="auto">
            <a:xfrm>
              <a:off x="2023" y="2942"/>
              <a:ext cx="865" cy="338"/>
            </a:xfrm>
            <a:custGeom>
              <a:avLst/>
              <a:gdLst>
                <a:gd name="T0" fmla="*/ 531 w 711"/>
                <a:gd name="T1" fmla="*/ 0 h 383"/>
                <a:gd name="T2" fmla="*/ 350 w 711"/>
                <a:gd name="T3" fmla="*/ 164 h 383"/>
                <a:gd name="T4" fmla="*/ 395 w 711"/>
                <a:gd name="T5" fmla="*/ 164 h 383"/>
                <a:gd name="T6" fmla="*/ 395 w 711"/>
                <a:gd name="T7" fmla="*/ 227 h 383"/>
                <a:gd name="T8" fmla="*/ 0 w 711"/>
                <a:gd name="T9" fmla="*/ 227 h 383"/>
                <a:gd name="T10" fmla="*/ 0 w 711"/>
                <a:gd name="T11" fmla="*/ 383 h 383"/>
                <a:gd name="T12" fmla="*/ 667 w 711"/>
                <a:gd name="T13" fmla="*/ 383 h 383"/>
                <a:gd name="T14" fmla="*/ 667 w 711"/>
                <a:gd name="T15" fmla="*/ 164 h 383"/>
                <a:gd name="T16" fmla="*/ 711 w 711"/>
                <a:gd name="T17" fmla="*/ 164 h 383"/>
                <a:gd name="T18" fmla="*/ 531 w 711"/>
                <a:gd name="T1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383">
                  <a:moveTo>
                    <a:pt x="531" y="0"/>
                  </a:moveTo>
                  <a:lnTo>
                    <a:pt x="350" y="164"/>
                  </a:lnTo>
                  <a:lnTo>
                    <a:pt x="395" y="164"/>
                  </a:lnTo>
                  <a:lnTo>
                    <a:pt x="395" y="227"/>
                  </a:lnTo>
                  <a:lnTo>
                    <a:pt x="0" y="227"/>
                  </a:lnTo>
                  <a:lnTo>
                    <a:pt x="0" y="383"/>
                  </a:lnTo>
                  <a:lnTo>
                    <a:pt x="667" y="383"/>
                  </a:lnTo>
                  <a:lnTo>
                    <a:pt x="667" y="164"/>
                  </a:lnTo>
                  <a:lnTo>
                    <a:pt x="711" y="164"/>
                  </a:lnTo>
                  <a:lnTo>
                    <a:pt x="531" y="0"/>
                  </a:lnTo>
                  <a:close/>
                </a:path>
              </a:pathLst>
            </a:custGeom>
            <a:solidFill>
              <a:srgbClr val="CECBE3"/>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368" name="Text Box 8"/>
            <p:cNvSpPr txBox="1">
              <a:spLocks noChangeArrowheads="1"/>
            </p:cNvSpPr>
            <p:nvPr/>
          </p:nvSpPr>
          <p:spPr bwMode="auto">
            <a:xfrm>
              <a:off x="2113" y="3131"/>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Shallow well</a:t>
              </a:r>
            </a:p>
          </p:txBody>
        </p:sp>
      </p:grpSp>
      <p:grpSp>
        <p:nvGrpSpPr>
          <p:cNvPr id="1039369" name="Group 9"/>
          <p:cNvGrpSpPr>
            <a:grpSpLocks/>
          </p:cNvGrpSpPr>
          <p:nvPr/>
        </p:nvGrpSpPr>
        <p:grpSpPr bwMode="auto">
          <a:xfrm>
            <a:off x="1974850" y="5743575"/>
            <a:ext cx="1177925" cy="608013"/>
            <a:chOff x="1244" y="3618"/>
            <a:chExt cx="742" cy="383"/>
          </a:xfrm>
        </p:grpSpPr>
        <p:sp>
          <p:nvSpPr>
            <p:cNvPr id="1039370" name="AutoShape 10"/>
            <p:cNvSpPr>
              <a:spLocks noChangeArrowheads="1"/>
            </p:cNvSpPr>
            <p:nvPr/>
          </p:nvSpPr>
          <p:spPr bwMode="auto">
            <a:xfrm>
              <a:off x="1257" y="3638"/>
              <a:ext cx="678" cy="363"/>
            </a:xfrm>
            <a:prstGeom prst="downArrowCallout">
              <a:avLst>
                <a:gd name="adj1" fmla="val 46694"/>
                <a:gd name="adj2" fmla="val 46694"/>
                <a:gd name="adj3" fmla="val 16667"/>
                <a:gd name="adj4" fmla="val 59227"/>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371" name="Text Box 11"/>
            <p:cNvSpPr txBox="1">
              <a:spLocks noChangeArrowheads="1"/>
            </p:cNvSpPr>
            <p:nvPr/>
          </p:nvSpPr>
          <p:spPr bwMode="auto">
            <a:xfrm>
              <a:off x="1244" y="3618"/>
              <a:ext cx="7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Loss to Deep Aquifer</a:t>
              </a:r>
            </a:p>
          </p:txBody>
        </p:sp>
      </p:grpSp>
      <p:grpSp>
        <p:nvGrpSpPr>
          <p:cNvPr id="1039372" name="Group 12"/>
          <p:cNvGrpSpPr>
            <a:grpSpLocks/>
          </p:cNvGrpSpPr>
          <p:nvPr/>
        </p:nvGrpSpPr>
        <p:grpSpPr bwMode="auto">
          <a:xfrm>
            <a:off x="1473200" y="4787900"/>
            <a:ext cx="2136775" cy="1012825"/>
            <a:chOff x="928" y="3016"/>
            <a:chExt cx="1346" cy="638"/>
          </a:xfrm>
        </p:grpSpPr>
        <p:sp>
          <p:nvSpPr>
            <p:cNvPr id="1039373" name="Freeform 13"/>
            <p:cNvSpPr>
              <a:spLocks/>
            </p:cNvSpPr>
            <p:nvPr/>
          </p:nvSpPr>
          <p:spPr bwMode="auto">
            <a:xfrm>
              <a:off x="928" y="3016"/>
              <a:ext cx="1346" cy="63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39374" name="Text Box 14"/>
            <p:cNvSpPr txBox="1">
              <a:spLocks noChangeArrowheads="1"/>
            </p:cNvSpPr>
            <p:nvPr/>
          </p:nvSpPr>
          <p:spPr bwMode="auto">
            <a:xfrm>
              <a:off x="1136" y="3146"/>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Saturated Zone</a:t>
              </a:r>
            </a:p>
          </p:txBody>
        </p:sp>
      </p:grpSp>
      <p:grpSp>
        <p:nvGrpSpPr>
          <p:cNvPr id="1039375" name="Group 15"/>
          <p:cNvGrpSpPr>
            <a:grpSpLocks/>
          </p:cNvGrpSpPr>
          <p:nvPr/>
        </p:nvGrpSpPr>
        <p:grpSpPr bwMode="auto">
          <a:xfrm>
            <a:off x="1943100" y="2219325"/>
            <a:ext cx="1292225" cy="344488"/>
            <a:chOff x="1224" y="1398"/>
            <a:chExt cx="814" cy="217"/>
          </a:xfrm>
        </p:grpSpPr>
        <p:sp>
          <p:nvSpPr>
            <p:cNvPr id="1039376" name="Freeform 16"/>
            <p:cNvSpPr>
              <a:spLocks/>
            </p:cNvSpPr>
            <p:nvPr/>
          </p:nvSpPr>
          <p:spPr bwMode="auto">
            <a:xfrm>
              <a:off x="1250" y="1398"/>
              <a:ext cx="788" cy="217"/>
            </a:xfrm>
            <a:custGeom>
              <a:avLst/>
              <a:gdLst>
                <a:gd name="T0" fmla="*/ 0 w 904"/>
                <a:gd name="T1" fmla="*/ 0 h 246"/>
                <a:gd name="T2" fmla="*/ 904 w 904"/>
                <a:gd name="T3" fmla="*/ 0 h 246"/>
                <a:gd name="T4" fmla="*/ 904 w 904"/>
                <a:gd name="T5" fmla="*/ 191 h 246"/>
                <a:gd name="T6" fmla="*/ 528 w 904"/>
                <a:gd name="T7" fmla="*/ 191 h 246"/>
                <a:gd name="T8" fmla="*/ 528 w 904"/>
                <a:gd name="T9" fmla="*/ 223 h 246"/>
                <a:gd name="T10" fmla="*/ 677 w 904"/>
                <a:gd name="T11" fmla="*/ 223 h 246"/>
                <a:gd name="T12" fmla="*/ 452 w 904"/>
                <a:gd name="T13" fmla="*/ 246 h 246"/>
                <a:gd name="T14" fmla="*/ 226 w 904"/>
                <a:gd name="T15" fmla="*/ 223 h 246"/>
                <a:gd name="T16" fmla="*/ 374 w 904"/>
                <a:gd name="T17" fmla="*/ 223 h 246"/>
                <a:gd name="T18" fmla="*/ 374 w 904"/>
                <a:gd name="T19" fmla="*/ 191 h 246"/>
                <a:gd name="T20" fmla="*/ 0 w 904"/>
                <a:gd name="T21" fmla="*/ 191 h 246"/>
                <a:gd name="T22" fmla="*/ 0 w 904"/>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4" h="246">
                  <a:moveTo>
                    <a:pt x="0" y="0"/>
                  </a:moveTo>
                  <a:lnTo>
                    <a:pt x="904" y="0"/>
                  </a:lnTo>
                  <a:lnTo>
                    <a:pt x="904" y="191"/>
                  </a:lnTo>
                  <a:lnTo>
                    <a:pt x="528" y="191"/>
                  </a:lnTo>
                  <a:lnTo>
                    <a:pt x="528" y="223"/>
                  </a:lnTo>
                  <a:lnTo>
                    <a:pt x="677" y="223"/>
                  </a:lnTo>
                  <a:lnTo>
                    <a:pt x="452" y="246"/>
                  </a:lnTo>
                  <a:lnTo>
                    <a:pt x="226" y="223"/>
                  </a:lnTo>
                  <a:lnTo>
                    <a:pt x="374" y="223"/>
                  </a:lnTo>
                  <a:lnTo>
                    <a:pt x="374" y="191"/>
                  </a:lnTo>
                  <a:lnTo>
                    <a:pt x="0" y="19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39377" name="Text Box 17"/>
            <p:cNvSpPr txBox="1">
              <a:spLocks noChangeArrowheads="1"/>
            </p:cNvSpPr>
            <p:nvPr/>
          </p:nvSpPr>
          <p:spPr bwMode="auto">
            <a:xfrm>
              <a:off x="1224" y="143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Snowmelt</a:t>
              </a:r>
            </a:p>
          </p:txBody>
        </p:sp>
      </p:grpSp>
      <p:grpSp>
        <p:nvGrpSpPr>
          <p:cNvPr id="1039378" name="Group 18"/>
          <p:cNvGrpSpPr>
            <a:grpSpLocks/>
          </p:cNvGrpSpPr>
          <p:nvPr/>
        </p:nvGrpSpPr>
        <p:grpSpPr bwMode="auto">
          <a:xfrm>
            <a:off x="427038" y="2784475"/>
            <a:ext cx="2151062" cy="963613"/>
            <a:chOff x="269" y="1676"/>
            <a:chExt cx="1355" cy="607"/>
          </a:xfrm>
        </p:grpSpPr>
        <p:sp>
          <p:nvSpPr>
            <p:cNvPr id="1039379" name="Freeform 19"/>
            <p:cNvSpPr>
              <a:spLocks/>
            </p:cNvSpPr>
            <p:nvPr/>
          </p:nvSpPr>
          <p:spPr bwMode="auto">
            <a:xfrm>
              <a:off x="269" y="1676"/>
              <a:ext cx="1355" cy="607"/>
            </a:xfrm>
            <a:custGeom>
              <a:avLst/>
              <a:gdLst>
                <a:gd name="T0" fmla="*/ 243 w 951"/>
                <a:gd name="T1" fmla="*/ 0 h 757"/>
                <a:gd name="T2" fmla="*/ 486 w 951"/>
                <a:gd name="T3" fmla="*/ 367 h 757"/>
                <a:gd name="T4" fmla="*/ 394 w 951"/>
                <a:gd name="T5" fmla="*/ 367 h 757"/>
                <a:gd name="T6" fmla="*/ 394 w 951"/>
                <a:gd name="T7" fmla="*/ 489 h 757"/>
                <a:gd name="T8" fmla="*/ 951 w 951"/>
                <a:gd name="T9" fmla="*/ 489 h 757"/>
                <a:gd name="T10" fmla="*/ 951 w 951"/>
                <a:gd name="T11" fmla="*/ 757 h 757"/>
                <a:gd name="T12" fmla="*/ 93 w 951"/>
                <a:gd name="T13" fmla="*/ 757 h 757"/>
                <a:gd name="T14" fmla="*/ 93 w 951"/>
                <a:gd name="T15" fmla="*/ 367 h 757"/>
                <a:gd name="T16" fmla="*/ 0 w 951"/>
                <a:gd name="T17" fmla="*/ 367 h 757"/>
                <a:gd name="T18" fmla="*/ 243 w 951"/>
                <a:gd name="T1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1" h="757">
                  <a:moveTo>
                    <a:pt x="243" y="0"/>
                  </a:moveTo>
                  <a:lnTo>
                    <a:pt x="486" y="367"/>
                  </a:lnTo>
                  <a:lnTo>
                    <a:pt x="394" y="367"/>
                  </a:lnTo>
                  <a:lnTo>
                    <a:pt x="394" y="489"/>
                  </a:lnTo>
                  <a:lnTo>
                    <a:pt x="951" y="489"/>
                  </a:lnTo>
                  <a:lnTo>
                    <a:pt x="951" y="757"/>
                  </a:lnTo>
                  <a:lnTo>
                    <a:pt x="93" y="757"/>
                  </a:lnTo>
                  <a:lnTo>
                    <a:pt x="93" y="367"/>
                  </a:lnTo>
                  <a:lnTo>
                    <a:pt x="0" y="367"/>
                  </a:lnTo>
                  <a:lnTo>
                    <a:pt x="243"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39380" name="Text Box 20"/>
            <p:cNvSpPr txBox="1">
              <a:spLocks noChangeArrowheads="1"/>
            </p:cNvSpPr>
            <p:nvPr/>
          </p:nvSpPr>
          <p:spPr bwMode="auto">
            <a:xfrm>
              <a:off x="465" y="208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ET</a:t>
              </a:r>
            </a:p>
          </p:txBody>
        </p:sp>
      </p:grpSp>
      <p:grpSp>
        <p:nvGrpSpPr>
          <p:cNvPr id="1039381" name="Group 21"/>
          <p:cNvGrpSpPr>
            <a:grpSpLocks/>
          </p:cNvGrpSpPr>
          <p:nvPr/>
        </p:nvGrpSpPr>
        <p:grpSpPr bwMode="auto">
          <a:xfrm>
            <a:off x="450850" y="882650"/>
            <a:ext cx="1504950" cy="781050"/>
            <a:chOff x="284" y="556"/>
            <a:chExt cx="948" cy="492"/>
          </a:xfrm>
        </p:grpSpPr>
        <p:sp>
          <p:nvSpPr>
            <p:cNvPr id="1039382" name="Freeform 22"/>
            <p:cNvSpPr>
              <a:spLocks/>
            </p:cNvSpPr>
            <p:nvPr/>
          </p:nvSpPr>
          <p:spPr bwMode="auto">
            <a:xfrm flipH="1">
              <a:off x="284" y="556"/>
              <a:ext cx="948" cy="461"/>
            </a:xfrm>
            <a:custGeom>
              <a:avLst/>
              <a:gdLst>
                <a:gd name="T0" fmla="*/ 569 w 796"/>
                <a:gd name="T1" fmla="*/ 0 h 522"/>
                <a:gd name="T2" fmla="*/ 339 w 796"/>
                <a:gd name="T3" fmla="*/ 207 h 522"/>
                <a:gd name="T4" fmla="*/ 430 w 796"/>
                <a:gd name="T5" fmla="*/ 207 h 522"/>
                <a:gd name="T6" fmla="*/ 430 w 796"/>
                <a:gd name="T7" fmla="*/ 318 h 522"/>
                <a:gd name="T8" fmla="*/ 0 w 796"/>
                <a:gd name="T9" fmla="*/ 318 h 522"/>
                <a:gd name="T10" fmla="*/ 0 w 796"/>
                <a:gd name="T11" fmla="*/ 522 h 522"/>
                <a:gd name="T12" fmla="*/ 705 w 796"/>
                <a:gd name="T13" fmla="*/ 522 h 522"/>
                <a:gd name="T14" fmla="*/ 705 w 796"/>
                <a:gd name="T15" fmla="*/ 207 h 522"/>
                <a:gd name="T16" fmla="*/ 796 w 796"/>
                <a:gd name="T17" fmla="*/ 207 h 522"/>
                <a:gd name="T18" fmla="*/ 569 w 796"/>
                <a:gd name="T19"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6" h="522">
                  <a:moveTo>
                    <a:pt x="569" y="0"/>
                  </a:moveTo>
                  <a:lnTo>
                    <a:pt x="339" y="207"/>
                  </a:lnTo>
                  <a:lnTo>
                    <a:pt x="430" y="207"/>
                  </a:lnTo>
                  <a:lnTo>
                    <a:pt x="430" y="318"/>
                  </a:lnTo>
                  <a:lnTo>
                    <a:pt x="0" y="318"/>
                  </a:lnTo>
                  <a:lnTo>
                    <a:pt x="0" y="522"/>
                  </a:lnTo>
                  <a:lnTo>
                    <a:pt x="705" y="522"/>
                  </a:lnTo>
                  <a:lnTo>
                    <a:pt x="705" y="207"/>
                  </a:lnTo>
                  <a:lnTo>
                    <a:pt x="796" y="207"/>
                  </a:lnTo>
                  <a:lnTo>
                    <a:pt x="569"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39383" name="Text Box 23"/>
            <p:cNvSpPr txBox="1">
              <a:spLocks noChangeArrowheads="1"/>
            </p:cNvSpPr>
            <p:nvPr/>
          </p:nvSpPr>
          <p:spPr bwMode="auto">
            <a:xfrm>
              <a:off x="350" y="798"/>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Canopy Evaporation</a:t>
              </a:r>
            </a:p>
          </p:txBody>
        </p:sp>
      </p:grpSp>
      <p:grpSp>
        <p:nvGrpSpPr>
          <p:cNvPr id="1039384" name="Group 24"/>
          <p:cNvGrpSpPr>
            <a:grpSpLocks/>
          </p:cNvGrpSpPr>
          <p:nvPr/>
        </p:nvGrpSpPr>
        <p:grpSpPr bwMode="auto">
          <a:xfrm>
            <a:off x="1911350" y="992188"/>
            <a:ext cx="654050" cy="311150"/>
            <a:chOff x="1204" y="625"/>
            <a:chExt cx="412" cy="196"/>
          </a:xfrm>
        </p:grpSpPr>
        <p:sp>
          <p:nvSpPr>
            <p:cNvPr id="1039385" name="Freeform 25"/>
            <p:cNvSpPr>
              <a:spLocks/>
            </p:cNvSpPr>
            <p:nvPr/>
          </p:nvSpPr>
          <p:spPr bwMode="auto">
            <a:xfrm>
              <a:off x="1265" y="628"/>
              <a:ext cx="306" cy="193"/>
            </a:xfrm>
            <a:custGeom>
              <a:avLst/>
              <a:gdLst>
                <a:gd name="T0" fmla="*/ 0 w 351"/>
                <a:gd name="T1" fmla="*/ 0 h 219"/>
                <a:gd name="T2" fmla="*/ 351 w 351"/>
                <a:gd name="T3" fmla="*/ 0 h 219"/>
                <a:gd name="T4" fmla="*/ 351 w 351"/>
                <a:gd name="T5" fmla="*/ 145 h 219"/>
                <a:gd name="T6" fmla="*/ 218 w 351"/>
                <a:gd name="T7" fmla="*/ 145 h 219"/>
                <a:gd name="T8" fmla="*/ 218 w 351"/>
                <a:gd name="T9" fmla="*/ 182 h 219"/>
                <a:gd name="T10" fmla="*/ 259 w 351"/>
                <a:gd name="T11" fmla="*/ 182 h 219"/>
                <a:gd name="T12" fmla="*/ 173 w 351"/>
                <a:gd name="T13" fmla="*/ 219 h 219"/>
                <a:gd name="T14" fmla="*/ 86 w 351"/>
                <a:gd name="T15" fmla="*/ 182 h 219"/>
                <a:gd name="T16" fmla="*/ 132 w 351"/>
                <a:gd name="T17" fmla="*/ 182 h 219"/>
                <a:gd name="T18" fmla="*/ 132 w 351"/>
                <a:gd name="T19" fmla="*/ 145 h 219"/>
                <a:gd name="T20" fmla="*/ 0 w 351"/>
                <a:gd name="T21" fmla="*/ 145 h 219"/>
                <a:gd name="T22" fmla="*/ 0 w 351"/>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219">
                  <a:moveTo>
                    <a:pt x="0" y="0"/>
                  </a:moveTo>
                  <a:lnTo>
                    <a:pt x="351" y="0"/>
                  </a:lnTo>
                  <a:lnTo>
                    <a:pt x="351" y="145"/>
                  </a:lnTo>
                  <a:lnTo>
                    <a:pt x="218" y="145"/>
                  </a:lnTo>
                  <a:lnTo>
                    <a:pt x="218" y="182"/>
                  </a:lnTo>
                  <a:lnTo>
                    <a:pt x="259" y="182"/>
                  </a:lnTo>
                  <a:lnTo>
                    <a:pt x="173" y="219"/>
                  </a:lnTo>
                  <a:lnTo>
                    <a:pt x="86" y="182"/>
                  </a:lnTo>
                  <a:lnTo>
                    <a:pt x="132" y="182"/>
                  </a:lnTo>
                  <a:lnTo>
                    <a:pt x="132" y="145"/>
                  </a:lnTo>
                  <a:lnTo>
                    <a:pt x="0" y="145"/>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39386" name="Text Box 26"/>
            <p:cNvSpPr txBox="1">
              <a:spLocks noChangeArrowheads="1"/>
            </p:cNvSpPr>
            <p:nvPr/>
          </p:nvSpPr>
          <p:spPr bwMode="auto">
            <a:xfrm>
              <a:off x="1204" y="625"/>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grpSp>
        <p:nvGrpSpPr>
          <p:cNvPr id="1039387" name="Group 27"/>
          <p:cNvGrpSpPr>
            <a:grpSpLocks/>
          </p:cNvGrpSpPr>
          <p:nvPr/>
        </p:nvGrpSpPr>
        <p:grpSpPr bwMode="auto">
          <a:xfrm>
            <a:off x="3705225" y="954088"/>
            <a:ext cx="720725" cy="1609725"/>
            <a:chOff x="2334" y="601"/>
            <a:chExt cx="454" cy="1014"/>
          </a:xfrm>
        </p:grpSpPr>
        <p:sp>
          <p:nvSpPr>
            <p:cNvPr id="1039388" name="Freeform 28"/>
            <p:cNvSpPr>
              <a:spLocks/>
            </p:cNvSpPr>
            <p:nvPr/>
          </p:nvSpPr>
          <p:spPr bwMode="auto">
            <a:xfrm>
              <a:off x="2367" y="601"/>
              <a:ext cx="364" cy="1014"/>
            </a:xfrm>
            <a:custGeom>
              <a:avLst/>
              <a:gdLst>
                <a:gd name="T0" fmla="*/ 0 w 417"/>
                <a:gd name="T1" fmla="*/ 0 h 1149"/>
                <a:gd name="T2" fmla="*/ 417 w 417"/>
                <a:gd name="T3" fmla="*/ 0 h 1149"/>
                <a:gd name="T4" fmla="*/ 417 w 417"/>
                <a:gd name="T5" fmla="*/ 600 h 1149"/>
                <a:gd name="T6" fmla="*/ 260 w 417"/>
                <a:gd name="T7" fmla="*/ 600 h 1149"/>
                <a:gd name="T8" fmla="*/ 260 w 417"/>
                <a:gd name="T9" fmla="*/ 956 h 1149"/>
                <a:gd name="T10" fmla="*/ 313 w 417"/>
                <a:gd name="T11" fmla="*/ 956 h 1149"/>
                <a:gd name="T12" fmla="*/ 209 w 417"/>
                <a:gd name="T13" fmla="*/ 1149 h 1149"/>
                <a:gd name="T14" fmla="*/ 104 w 417"/>
                <a:gd name="T15" fmla="*/ 956 h 1149"/>
                <a:gd name="T16" fmla="*/ 156 w 417"/>
                <a:gd name="T17" fmla="*/ 956 h 1149"/>
                <a:gd name="T18" fmla="*/ 156 w 417"/>
                <a:gd name="T19" fmla="*/ 600 h 1149"/>
                <a:gd name="T20" fmla="*/ 0 w 417"/>
                <a:gd name="T21" fmla="*/ 600 h 1149"/>
                <a:gd name="T22" fmla="*/ 0 w 417"/>
                <a:gd name="T23" fmla="*/ 0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7" h="1149">
                  <a:moveTo>
                    <a:pt x="0" y="0"/>
                  </a:moveTo>
                  <a:lnTo>
                    <a:pt x="417" y="0"/>
                  </a:lnTo>
                  <a:lnTo>
                    <a:pt x="417" y="600"/>
                  </a:lnTo>
                  <a:lnTo>
                    <a:pt x="260" y="600"/>
                  </a:lnTo>
                  <a:lnTo>
                    <a:pt x="260" y="956"/>
                  </a:lnTo>
                  <a:lnTo>
                    <a:pt x="313" y="956"/>
                  </a:lnTo>
                  <a:lnTo>
                    <a:pt x="209" y="1149"/>
                  </a:lnTo>
                  <a:lnTo>
                    <a:pt x="104" y="956"/>
                  </a:lnTo>
                  <a:lnTo>
                    <a:pt x="156" y="956"/>
                  </a:lnTo>
                  <a:lnTo>
                    <a:pt x="156" y="600"/>
                  </a:lnTo>
                  <a:lnTo>
                    <a:pt x="0" y="600"/>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39389" name="Text Box 29"/>
            <p:cNvSpPr txBox="1">
              <a:spLocks noChangeArrowheads="1"/>
            </p:cNvSpPr>
            <p:nvPr/>
          </p:nvSpPr>
          <p:spPr bwMode="auto">
            <a:xfrm>
              <a:off x="2334" y="709"/>
              <a:ext cx="454"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Bare Ground</a:t>
              </a:r>
            </a:p>
          </p:txBody>
        </p:sp>
      </p:grpSp>
      <p:grpSp>
        <p:nvGrpSpPr>
          <p:cNvPr id="1039390" name="Group 30"/>
          <p:cNvGrpSpPr>
            <a:grpSpLocks/>
          </p:cNvGrpSpPr>
          <p:nvPr/>
        </p:nvGrpSpPr>
        <p:grpSpPr bwMode="auto">
          <a:xfrm>
            <a:off x="3170238" y="954088"/>
            <a:ext cx="682625" cy="1039812"/>
            <a:chOff x="1997" y="601"/>
            <a:chExt cx="430" cy="655"/>
          </a:xfrm>
        </p:grpSpPr>
        <p:sp>
          <p:nvSpPr>
            <p:cNvPr id="1039391" name="Freeform 31"/>
            <p:cNvSpPr>
              <a:spLocks/>
            </p:cNvSpPr>
            <p:nvPr/>
          </p:nvSpPr>
          <p:spPr bwMode="auto">
            <a:xfrm>
              <a:off x="2063" y="601"/>
              <a:ext cx="273" cy="655"/>
            </a:xfrm>
            <a:custGeom>
              <a:avLst/>
              <a:gdLst>
                <a:gd name="T0" fmla="*/ 0 w 313"/>
                <a:gd name="T1" fmla="*/ 0 h 778"/>
                <a:gd name="T2" fmla="*/ 313 w 313"/>
                <a:gd name="T3" fmla="*/ 0 h 778"/>
                <a:gd name="T4" fmla="*/ 313 w 313"/>
                <a:gd name="T5" fmla="*/ 404 h 778"/>
                <a:gd name="T6" fmla="*/ 194 w 313"/>
                <a:gd name="T7" fmla="*/ 404 h 778"/>
                <a:gd name="T8" fmla="*/ 194 w 313"/>
                <a:gd name="T9" fmla="*/ 649 h 778"/>
                <a:gd name="T10" fmla="*/ 232 w 313"/>
                <a:gd name="T11" fmla="*/ 649 h 778"/>
                <a:gd name="T12" fmla="*/ 156 w 313"/>
                <a:gd name="T13" fmla="*/ 778 h 778"/>
                <a:gd name="T14" fmla="*/ 76 w 313"/>
                <a:gd name="T15" fmla="*/ 649 h 778"/>
                <a:gd name="T16" fmla="*/ 118 w 313"/>
                <a:gd name="T17" fmla="*/ 649 h 778"/>
                <a:gd name="T18" fmla="*/ 118 w 313"/>
                <a:gd name="T19" fmla="*/ 404 h 778"/>
                <a:gd name="T20" fmla="*/ 0 w 313"/>
                <a:gd name="T21" fmla="*/ 404 h 778"/>
                <a:gd name="T22" fmla="*/ 0 w 313"/>
                <a:gd name="T2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3" h="778">
                  <a:moveTo>
                    <a:pt x="0" y="0"/>
                  </a:moveTo>
                  <a:lnTo>
                    <a:pt x="313" y="0"/>
                  </a:lnTo>
                  <a:lnTo>
                    <a:pt x="313" y="404"/>
                  </a:lnTo>
                  <a:lnTo>
                    <a:pt x="194" y="404"/>
                  </a:lnTo>
                  <a:lnTo>
                    <a:pt x="194" y="649"/>
                  </a:lnTo>
                  <a:lnTo>
                    <a:pt x="232" y="649"/>
                  </a:lnTo>
                  <a:lnTo>
                    <a:pt x="156" y="778"/>
                  </a:lnTo>
                  <a:lnTo>
                    <a:pt x="76" y="649"/>
                  </a:lnTo>
                  <a:lnTo>
                    <a:pt x="118" y="649"/>
                  </a:lnTo>
                  <a:lnTo>
                    <a:pt x="118" y="404"/>
                  </a:lnTo>
                  <a:lnTo>
                    <a:pt x="0" y="404"/>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39392" name="Text Box 32"/>
            <p:cNvSpPr txBox="1">
              <a:spLocks noChangeArrowheads="1"/>
            </p:cNvSpPr>
            <p:nvPr/>
          </p:nvSpPr>
          <p:spPr bwMode="auto">
            <a:xfrm>
              <a:off x="1997" y="625"/>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Snow</a:t>
              </a:r>
            </a:p>
          </p:txBody>
        </p:sp>
      </p:grpSp>
      <p:grpSp>
        <p:nvGrpSpPr>
          <p:cNvPr id="1039393" name="Group 33"/>
          <p:cNvGrpSpPr>
            <a:grpSpLocks/>
          </p:cNvGrpSpPr>
          <p:nvPr/>
        </p:nvGrpSpPr>
        <p:grpSpPr bwMode="auto">
          <a:xfrm>
            <a:off x="2633663" y="930275"/>
            <a:ext cx="654050" cy="1066800"/>
            <a:chOff x="1659" y="586"/>
            <a:chExt cx="412" cy="672"/>
          </a:xfrm>
        </p:grpSpPr>
        <p:sp>
          <p:nvSpPr>
            <p:cNvPr id="1039394" name="Freeform 34"/>
            <p:cNvSpPr>
              <a:spLocks/>
            </p:cNvSpPr>
            <p:nvPr/>
          </p:nvSpPr>
          <p:spPr bwMode="auto">
            <a:xfrm>
              <a:off x="1710" y="586"/>
              <a:ext cx="303" cy="672"/>
            </a:xfrm>
            <a:custGeom>
              <a:avLst/>
              <a:gdLst>
                <a:gd name="T0" fmla="*/ 0 w 347"/>
                <a:gd name="T1" fmla="*/ 0 h 782"/>
                <a:gd name="T2" fmla="*/ 347 w 347"/>
                <a:gd name="T3" fmla="*/ 0 h 782"/>
                <a:gd name="T4" fmla="*/ 347 w 347"/>
                <a:gd name="T5" fmla="*/ 411 h 782"/>
                <a:gd name="T6" fmla="*/ 218 w 347"/>
                <a:gd name="T7" fmla="*/ 411 h 782"/>
                <a:gd name="T8" fmla="*/ 218 w 347"/>
                <a:gd name="T9" fmla="*/ 653 h 782"/>
                <a:gd name="T10" fmla="*/ 260 w 347"/>
                <a:gd name="T11" fmla="*/ 653 h 782"/>
                <a:gd name="T12" fmla="*/ 173 w 347"/>
                <a:gd name="T13" fmla="*/ 782 h 782"/>
                <a:gd name="T14" fmla="*/ 86 w 347"/>
                <a:gd name="T15" fmla="*/ 653 h 782"/>
                <a:gd name="T16" fmla="*/ 130 w 347"/>
                <a:gd name="T17" fmla="*/ 653 h 782"/>
                <a:gd name="T18" fmla="*/ 130 w 347"/>
                <a:gd name="T19" fmla="*/ 411 h 782"/>
                <a:gd name="T20" fmla="*/ 0 w 347"/>
                <a:gd name="T21" fmla="*/ 411 h 782"/>
                <a:gd name="T22" fmla="*/ 0 w 347"/>
                <a:gd name="T23"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7" h="782">
                  <a:moveTo>
                    <a:pt x="0" y="0"/>
                  </a:moveTo>
                  <a:lnTo>
                    <a:pt x="347" y="0"/>
                  </a:lnTo>
                  <a:lnTo>
                    <a:pt x="347" y="411"/>
                  </a:lnTo>
                  <a:lnTo>
                    <a:pt x="218" y="411"/>
                  </a:lnTo>
                  <a:lnTo>
                    <a:pt x="218" y="653"/>
                  </a:lnTo>
                  <a:lnTo>
                    <a:pt x="260" y="653"/>
                  </a:lnTo>
                  <a:lnTo>
                    <a:pt x="173" y="782"/>
                  </a:lnTo>
                  <a:lnTo>
                    <a:pt x="86" y="653"/>
                  </a:lnTo>
                  <a:lnTo>
                    <a:pt x="130" y="653"/>
                  </a:lnTo>
                  <a:lnTo>
                    <a:pt x="130" y="411"/>
                  </a:lnTo>
                  <a:lnTo>
                    <a:pt x="0" y="411"/>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39395" name="Text Box 35"/>
            <p:cNvSpPr txBox="1">
              <a:spLocks noChangeArrowheads="1"/>
            </p:cNvSpPr>
            <p:nvPr/>
          </p:nvSpPr>
          <p:spPr bwMode="auto">
            <a:xfrm>
              <a:off x="1659" y="716"/>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grpSp>
        <p:nvGrpSpPr>
          <p:cNvPr id="1039396" name="Group 36"/>
          <p:cNvGrpSpPr>
            <a:grpSpLocks/>
          </p:cNvGrpSpPr>
          <p:nvPr/>
        </p:nvGrpSpPr>
        <p:grpSpPr bwMode="auto">
          <a:xfrm>
            <a:off x="1473200" y="3375025"/>
            <a:ext cx="2011363" cy="1398588"/>
            <a:chOff x="928" y="2126"/>
            <a:chExt cx="1267" cy="881"/>
          </a:xfrm>
        </p:grpSpPr>
        <p:sp>
          <p:nvSpPr>
            <p:cNvPr id="1039397" name="Freeform 37"/>
            <p:cNvSpPr>
              <a:spLocks/>
            </p:cNvSpPr>
            <p:nvPr/>
          </p:nvSpPr>
          <p:spPr bwMode="auto">
            <a:xfrm>
              <a:off x="928" y="2126"/>
              <a:ext cx="1267" cy="881"/>
            </a:xfrm>
            <a:custGeom>
              <a:avLst/>
              <a:gdLst>
                <a:gd name="T0" fmla="*/ 941 w 941"/>
                <a:gd name="T1" fmla="*/ 1189 h 1189"/>
                <a:gd name="T2" fmla="*/ 704 w 941"/>
                <a:gd name="T3" fmla="*/ 0 h 1189"/>
                <a:gd name="T4" fmla="*/ 235 w 941"/>
                <a:gd name="T5" fmla="*/ 0 h 1189"/>
                <a:gd name="T6" fmla="*/ 0 w 941"/>
                <a:gd name="T7" fmla="*/ 1189 h 1189"/>
                <a:gd name="T8" fmla="*/ 941 w 941"/>
                <a:gd name="T9" fmla="*/ 1189 h 1189"/>
              </a:gdLst>
              <a:ahLst/>
              <a:cxnLst>
                <a:cxn ang="0">
                  <a:pos x="T0" y="T1"/>
                </a:cxn>
                <a:cxn ang="0">
                  <a:pos x="T2" y="T3"/>
                </a:cxn>
                <a:cxn ang="0">
                  <a:pos x="T4" y="T5"/>
                </a:cxn>
                <a:cxn ang="0">
                  <a:pos x="T6" y="T7"/>
                </a:cxn>
                <a:cxn ang="0">
                  <a:pos x="T8" y="T9"/>
                </a:cxn>
              </a:cxnLst>
              <a:rect l="0" t="0" r="r" b="b"/>
              <a:pathLst>
                <a:path w="941" h="1189">
                  <a:moveTo>
                    <a:pt x="941" y="1189"/>
                  </a:moveTo>
                  <a:lnTo>
                    <a:pt x="704" y="0"/>
                  </a:lnTo>
                  <a:lnTo>
                    <a:pt x="235" y="0"/>
                  </a:lnTo>
                  <a:lnTo>
                    <a:pt x="0" y="1189"/>
                  </a:lnTo>
                  <a:lnTo>
                    <a:pt x="941" y="1189"/>
                  </a:lnTo>
                  <a:close/>
                </a:path>
              </a:pathLst>
            </a:custGeom>
            <a:solidFill>
              <a:srgbClr val="F79910"/>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398" name="Text Box 38"/>
            <p:cNvSpPr txBox="1">
              <a:spLocks noChangeArrowheads="1"/>
            </p:cNvSpPr>
            <p:nvPr/>
          </p:nvSpPr>
          <p:spPr bwMode="auto">
            <a:xfrm>
              <a:off x="1100" y="2427"/>
              <a:ext cx="562"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900">
                  <a:latin typeface="Arial" pitchFamily="34" charset="0"/>
                </a:rPr>
                <a:t>Soil Moisture Deficit</a:t>
              </a:r>
            </a:p>
          </p:txBody>
        </p:sp>
      </p:grpSp>
      <p:grpSp>
        <p:nvGrpSpPr>
          <p:cNvPr id="1039399" name="Group 39"/>
          <p:cNvGrpSpPr>
            <a:grpSpLocks/>
          </p:cNvGrpSpPr>
          <p:nvPr/>
        </p:nvGrpSpPr>
        <p:grpSpPr bwMode="auto">
          <a:xfrm>
            <a:off x="2135188" y="3376613"/>
            <a:ext cx="1992312" cy="1393825"/>
            <a:chOff x="1345" y="2127"/>
            <a:chExt cx="1255" cy="878"/>
          </a:xfrm>
        </p:grpSpPr>
        <p:sp>
          <p:nvSpPr>
            <p:cNvPr id="1039400" name="Freeform 40"/>
            <p:cNvSpPr>
              <a:spLocks/>
            </p:cNvSpPr>
            <p:nvPr/>
          </p:nvSpPr>
          <p:spPr bwMode="auto">
            <a:xfrm>
              <a:off x="1345" y="2127"/>
              <a:ext cx="1255" cy="87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39401" name="Text Box 41"/>
            <p:cNvSpPr txBox="1">
              <a:spLocks noChangeArrowheads="1"/>
            </p:cNvSpPr>
            <p:nvPr/>
          </p:nvSpPr>
          <p:spPr bwMode="auto">
            <a:xfrm>
              <a:off x="1603" y="2482"/>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Unsaturated Zone Storage</a:t>
              </a:r>
            </a:p>
          </p:txBody>
        </p:sp>
      </p:grpSp>
      <p:grpSp>
        <p:nvGrpSpPr>
          <p:cNvPr id="1039402" name="Group 42"/>
          <p:cNvGrpSpPr>
            <a:grpSpLocks/>
          </p:cNvGrpSpPr>
          <p:nvPr/>
        </p:nvGrpSpPr>
        <p:grpSpPr bwMode="auto">
          <a:xfrm>
            <a:off x="2252663" y="5473700"/>
            <a:ext cx="2389187" cy="258763"/>
            <a:chOff x="1419" y="3448"/>
            <a:chExt cx="1505" cy="163"/>
          </a:xfrm>
        </p:grpSpPr>
        <p:sp>
          <p:nvSpPr>
            <p:cNvPr id="1039403" name="AutoShape 43"/>
            <p:cNvSpPr>
              <a:spLocks noChangeArrowheads="1"/>
            </p:cNvSpPr>
            <p:nvPr/>
          </p:nvSpPr>
          <p:spPr bwMode="auto">
            <a:xfrm>
              <a:off x="1496" y="3454"/>
              <a:ext cx="1428" cy="157"/>
            </a:xfrm>
            <a:prstGeom prst="rightArrowCallout">
              <a:avLst>
                <a:gd name="adj1" fmla="val 17194"/>
                <a:gd name="adj2" fmla="val 25074"/>
                <a:gd name="adj3" fmla="val 112726"/>
                <a:gd name="adj4" fmla="val 81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04" name="Text Box 44"/>
            <p:cNvSpPr txBox="1">
              <a:spLocks noChangeArrowheads="1"/>
            </p:cNvSpPr>
            <p:nvPr/>
          </p:nvSpPr>
          <p:spPr bwMode="auto">
            <a:xfrm>
              <a:off x="1419" y="3448"/>
              <a:ext cx="132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Baseflow and Exfiltration</a:t>
              </a:r>
            </a:p>
          </p:txBody>
        </p:sp>
      </p:grpSp>
      <p:grpSp>
        <p:nvGrpSpPr>
          <p:cNvPr id="1039405" name="Group 45"/>
          <p:cNvGrpSpPr>
            <a:grpSpLocks/>
          </p:cNvGrpSpPr>
          <p:nvPr/>
        </p:nvGrpSpPr>
        <p:grpSpPr bwMode="auto">
          <a:xfrm>
            <a:off x="1558925" y="377825"/>
            <a:ext cx="2811463" cy="638175"/>
            <a:chOff x="982" y="238"/>
            <a:chExt cx="1771" cy="402"/>
          </a:xfrm>
        </p:grpSpPr>
        <p:sp>
          <p:nvSpPr>
            <p:cNvPr id="1039406" name="Rectangle 46"/>
            <p:cNvSpPr>
              <a:spLocks noChangeArrowheads="1"/>
            </p:cNvSpPr>
            <p:nvPr/>
          </p:nvSpPr>
          <p:spPr bwMode="auto">
            <a:xfrm>
              <a:off x="982" y="238"/>
              <a:ext cx="1771" cy="402"/>
            </a:xfrm>
            <a:prstGeom prst="rect">
              <a:avLst/>
            </a:prstGeom>
            <a:solidFill>
              <a:srgbClr val="17A7CA"/>
            </a:solidFill>
            <a:ln w="7938" cap="rnd">
              <a:solidFill>
                <a:srgbClr val="000000"/>
              </a:solidFill>
              <a:round/>
              <a:headEnd/>
              <a:tailEnd/>
            </a:ln>
          </p:spPr>
          <p:txBody>
            <a:bodyPr/>
            <a:lstStyle/>
            <a:p>
              <a:endParaRPr lang="en-US"/>
            </a:p>
          </p:txBody>
        </p:sp>
        <p:sp>
          <p:nvSpPr>
            <p:cNvPr id="1039407" name="Text Box 47"/>
            <p:cNvSpPr txBox="1">
              <a:spLocks noChangeArrowheads="1"/>
            </p:cNvSpPr>
            <p:nvPr/>
          </p:nvSpPr>
          <p:spPr bwMode="auto">
            <a:xfrm>
              <a:off x="1152" y="380"/>
              <a:ext cx="128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Precipitation</a:t>
              </a:r>
            </a:p>
          </p:txBody>
        </p:sp>
      </p:grpSp>
      <p:grpSp>
        <p:nvGrpSpPr>
          <p:cNvPr id="1039408" name="Group 48"/>
          <p:cNvGrpSpPr>
            <a:grpSpLocks/>
          </p:cNvGrpSpPr>
          <p:nvPr/>
        </p:nvGrpSpPr>
        <p:grpSpPr bwMode="auto">
          <a:xfrm>
            <a:off x="1465263" y="1001713"/>
            <a:ext cx="584200" cy="301625"/>
            <a:chOff x="923" y="631"/>
            <a:chExt cx="368" cy="190"/>
          </a:xfrm>
        </p:grpSpPr>
        <p:sp>
          <p:nvSpPr>
            <p:cNvPr id="1039409" name="Freeform 49"/>
            <p:cNvSpPr>
              <a:spLocks/>
            </p:cNvSpPr>
            <p:nvPr/>
          </p:nvSpPr>
          <p:spPr bwMode="auto">
            <a:xfrm>
              <a:off x="983" y="637"/>
              <a:ext cx="285" cy="184"/>
            </a:xfrm>
            <a:custGeom>
              <a:avLst/>
              <a:gdLst>
                <a:gd name="T0" fmla="*/ 0 w 326"/>
                <a:gd name="T1" fmla="*/ 0 h 208"/>
                <a:gd name="T2" fmla="*/ 326 w 326"/>
                <a:gd name="T3" fmla="*/ 0 h 208"/>
                <a:gd name="T4" fmla="*/ 326 w 326"/>
                <a:gd name="T5" fmla="*/ 141 h 208"/>
                <a:gd name="T6" fmla="*/ 205 w 326"/>
                <a:gd name="T7" fmla="*/ 141 h 208"/>
                <a:gd name="T8" fmla="*/ 205 w 326"/>
                <a:gd name="T9" fmla="*/ 175 h 208"/>
                <a:gd name="T10" fmla="*/ 247 w 326"/>
                <a:gd name="T11" fmla="*/ 175 h 208"/>
                <a:gd name="T12" fmla="*/ 162 w 326"/>
                <a:gd name="T13" fmla="*/ 208 h 208"/>
                <a:gd name="T14" fmla="*/ 83 w 326"/>
                <a:gd name="T15" fmla="*/ 175 h 208"/>
                <a:gd name="T16" fmla="*/ 121 w 326"/>
                <a:gd name="T17" fmla="*/ 175 h 208"/>
                <a:gd name="T18" fmla="*/ 121 w 326"/>
                <a:gd name="T19" fmla="*/ 141 h 208"/>
                <a:gd name="T20" fmla="*/ 0 w 326"/>
                <a:gd name="T21" fmla="*/ 141 h 208"/>
                <a:gd name="T22" fmla="*/ 0 w 326"/>
                <a:gd name="T2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208">
                  <a:moveTo>
                    <a:pt x="0" y="0"/>
                  </a:moveTo>
                  <a:lnTo>
                    <a:pt x="326" y="0"/>
                  </a:lnTo>
                  <a:lnTo>
                    <a:pt x="326" y="141"/>
                  </a:lnTo>
                  <a:lnTo>
                    <a:pt x="205" y="141"/>
                  </a:lnTo>
                  <a:lnTo>
                    <a:pt x="205" y="175"/>
                  </a:lnTo>
                  <a:lnTo>
                    <a:pt x="247" y="175"/>
                  </a:lnTo>
                  <a:lnTo>
                    <a:pt x="162" y="208"/>
                  </a:lnTo>
                  <a:lnTo>
                    <a:pt x="83" y="175"/>
                  </a:lnTo>
                  <a:lnTo>
                    <a:pt x="121" y="175"/>
                  </a:lnTo>
                  <a:lnTo>
                    <a:pt x="121" y="141"/>
                  </a:lnTo>
                  <a:lnTo>
                    <a:pt x="0" y="14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39410" name="Text Box 50"/>
            <p:cNvSpPr txBox="1">
              <a:spLocks noChangeArrowheads="1"/>
            </p:cNvSpPr>
            <p:nvPr/>
          </p:nvSpPr>
          <p:spPr bwMode="auto">
            <a:xfrm>
              <a:off x="923" y="631"/>
              <a:ext cx="36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a:t>
              </a:r>
            </a:p>
          </p:txBody>
        </p:sp>
      </p:grpSp>
      <p:grpSp>
        <p:nvGrpSpPr>
          <p:cNvPr id="1039411" name="Group 51"/>
          <p:cNvGrpSpPr>
            <a:grpSpLocks/>
          </p:cNvGrpSpPr>
          <p:nvPr/>
        </p:nvGrpSpPr>
        <p:grpSpPr bwMode="auto">
          <a:xfrm>
            <a:off x="1560513" y="1308100"/>
            <a:ext cx="1260475" cy="342900"/>
            <a:chOff x="983" y="824"/>
            <a:chExt cx="794" cy="216"/>
          </a:xfrm>
        </p:grpSpPr>
        <p:sp>
          <p:nvSpPr>
            <p:cNvPr id="1039412" name="Freeform 52"/>
            <p:cNvSpPr>
              <a:spLocks/>
            </p:cNvSpPr>
            <p:nvPr/>
          </p:nvSpPr>
          <p:spPr bwMode="auto">
            <a:xfrm>
              <a:off x="983" y="825"/>
              <a:ext cx="728" cy="215"/>
            </a:xfrm>
            <a:custGeom>
              <a:avLst/>
              <a:gdLst>
                <a:gd name="T0" fmla="*/ 0 w 728"/>
                <a:gd name="T1" fmla="*/ 0 h 246"/>
                <a:gd name="T2" fmla="*/ 141 w 728"/>
                <a:gd name="T3" fmla="*/ 246 h 246"/>
                <a:gd name="T4" fmla="*/ 631 w 728"/>
                <a:gd name="T5" fmla="*/ 246 h 246"/>
                <a:gd name="T6" fmla="*/ 728 w 728"/>
                <a:gd name="T7" fmla="*/ 0 h 246"/>
                <a:gd name="T8" fmla="*/ 0 w 728"/>
                <a:gd name="T9" fmla="*/ 0 h 246"/>
              </a:gdLst>
              <a:ahLst/>
              <a:cxnLst>
                <a:cxn ang="0">
                  <a:pos x="T0" y="T1"/>
                </a:cxn>
                <a:cxn ang="0">
                  <a:pos x="T2" y="T3"/>
                </a:cxn>
                <a:cxn ang="0">
                  <a:pos x="T4" y="T5"/>
                </a:cxn>
                <a:cxn ang="0">
                  <a:pos x="T6" y="T7"/>
                </a:cxn>
                <a:cxn ang="0">
                  <a:pos x="T8" y="T9"/>
                </a:cxn>
              </a:cxnLst>
              <a:rect l="0" t="0" r="r" b="b"/>
              <a:pathLst>
                <a:path w="728" h="246">
                  <a:moveTo>
                    <a:pt x="0" y="0"/>
                  </a:moveTo>
                  <a:lnTo>
                    <a:pt x="141" y="246"/>
                  </a:lnTo>
                  <a:lnTo>
                    <a:pt x="631" y="246"/>
                  </a:lnTo>
                  <a:lnTo>
                    <a:pt x="728"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39413" name="Text Box 53"/>
            <p:cNvSpPr txBox="1">
              <a:spLocks noChangeArrowheads="1"/>
            </p:cNvSpPr>
            <p:nvPr/>
          </p:nvSpPr>
          <p:spPr bwMode="auto">
            <a:xfrm>
              <a:off x="992" y="824"/>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Canopy Storage</a:t>
              </a:r>
            </a:p>
          </p:txBody>
        </p:sp>
      </p:grpSp>
      <p:grpSp>
        <p:nvGrpSpPr>
          <p:cNvPr id="1039414" name="Group 54"/>
          <p:cNvGrpSpPr>
            <a:grpSpLocks/>
          </p:cNvGrpSpPr>
          <p:nvPr/>
        </p:nvGrpSpPr>
        <p:grpSpPr bwMode="auto">
          <a:xfrm>
            <a:off x="444500" y="1704975"/>
            <a:ext cx="1538288" cy="574675"/>
            <a:chOff x="280" y="1074"/>
            <a:chExt cx="969" cy="362"/>
          </a:xfrm>
        </p:grpSpPr>
        <p:sp>
          <p:nvSpPr>
            <p:cNvPr id="1039415" name="Freeform 55"/>
            <p:cNvSpPr>
              <a:spLocks/>
            </p:cNvSpPr>
            <p:nvPr/>
          </p:nvSpPr>
          <p:spPr bwMode="auto">
            <a:xfrm flipH="1">
              <a:off x="280" y="1074"/>
              <a:ext cx="969" cy="362"/>
            </a:xfrm>
            <a:custGeom>
              <a:avLst/>
              <a:gdLst>
                <a:gd name="T0" fmla="*/ 531 w 711"/>
                <a:gd name="T1" fmla="*/ 0 h 383"/>
                <a:gd name="T2" fmla="*/ 350 w 711"/>
                <a:gd name="T3" fmla="*/ 164 h 383"/>
                <a:gd name="T4" fmla="*/ 395 w 711"/>
                <a:gd name="T5" fmla="*/ 164 h 383"/>
                <a:gd name="T6" fmla="*/ 395 w 711"/>
                <a:gd name="T7" fmla="*/ 227 h 383"/>
                <a:gd name="T8" fmla="*/ 0 w 711"/>
                <a:gd name="T9" fmla="*/ 227 h 383"/>
                <a:gd name="T10" fmla="*/ 0 w 711"/>
                <a:gd name="T11" fmla="*/ 383 h 383"/>
                <a:gd name="T12" fmla="*/ 667 w 711"/>
                <a:gd name="T13" fmla="*/ 383 h 383"/>
                <a:gd name="T14" fmla="*/ 667 w 711"/>
                <a:gd name="T15" fmla="*/ 164 h 383"/>
                <a:gd name="T16" fmla="*/ 711 w 711"/>
                <a:gd name="T17" fmla="*/ 164 h 383"/>
                <a:gd name="T18" fmla="*/ 531 w 711"/>
                <a:gd name="T1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383">
                  <a:moveTo>
                    <a:pt x="531" y="0"/>
                  </a:moveTo>
                  <a:lnTo>
                    <a:pt x="350" y="164"/>
                  </a:lnTo>
                  <a:lnTo>
                    <a:pt x="395" y="164"/>
                  </a:lnTo>
                  <a:lnTo>
                    <a:pt x="395" y="227"/>
                  </a:lnTo>
                  <a:lnTo>
                    <a:pt x="0" y="227"/>
                  </a:lnTo>
                  <a:lnTo>
                    <a:pt x="0" y="383"/>
                  </a:lnTo>
                  <a:lnTo>
                    <a:pt x="667" y="383"/>
                  </a:lnTo>
                  <a:lnTo>
                    <a:pt x="667" y="164"/>
                  </a:lnTo>
                  <a:lnTo>
                    <a:pt x="711" y="164"/>
                  </a:lnTo>
                  <a:lnTo>
                    <a:pt x="531"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39416" name="Text Box 56"/>
            <p:cNvSpPr txBox="1">
              <a:spLocks noChangeArrowheads="1"/>
            </p:cNvSpPr>
            <p:nvPr/>
          </p:nvSpPr>
          <p:spPr bwMode="auto">
            <a:xfrm>
              <a:off x="318" y="1265"/>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Abalation</a:t>
              </a:r>
            </a:p>
          </p:txBody>
        </p:sp>
      </p:grpSp>
      <p:grpSp>
        <p:nvGrpSpPr>
          <p:cNvPr id="1039417" name="Group 57"/>
          <p:cNvGrpSpPr>
            <a:grpSpLocks/>
          </p:cNvGrpSpPr>
          <p:nvPr/>
        </p:nvGrpSpPr>
        <p:grpSpPr bwMode="auto">
          <a:xfrm>
            <a:off x="1552575" y="2001838"/>
            <a:ext cx="2116138" cy="292100"/>
            <a:chOff x="978" y="1261"/>
            <a:chExt cx="1333" cy="184"/>
          </a:xfrm>
        </p:grpSpPr>
        <p:sp>
          <p:nvSpPr>
            <p:cNvPr id="1039418" name="Freeform 58"/>
            <p:cNvSpPr>
              <a:spLocks/>
            </p:cNvSpPr>
            <p:nvPr/>
          </p:nvSpPr>
          <p:spPr bwMode="auto">
            <a:xfrm>
              <a:off x="978" y="1261"/>
              <a:ext cx="1333" cy="184"/>
            </a:xfrm>
            <a:custGeom>
              <a:avLst/>
              <a:gdLst>
                <a:gd name="T0" fmla="*/ 0 w 1529"/>
                <a:gd name="T1" fmla="*/ 0 h 208"/>
                <a:gd name="T2" fmla="*/ 301 w 1529"/>
                <a:gd name="T3" fmla="*/ 208 h 208"/>
                <a:gd name="T4" fmla="*/ 1226 w 1529"/>
                <a:gd name="T5" fmla="*/ 208 h 208"/>
                <a:gd name="T6" fmla="*/ 1529 w 1529"/>
                <a:gd name="T7" fmla="*/ 0 h 208"/>
                <a:gd name="T8" fmla="*/ 0 w 1529"/>
                <a:gd name="T9" fmla="*/ 0 h 208"/>
              </a:gdLst>
              <a:ahLst/>
              <a:cxnLst>
                <a:cxn ang="0">
                  <a:pos x="T0" y="T1"/>
                </a:cxn>
                <a:cxn ang="0">
                  <a:pos x="T2" y="T3"/>
                </a:cxn>
                <a:cxn ang="0">
                  <a:pos x="T4" y="T5"/>
                </a:cxn>
                <a:cxn ang="0">
                  <a:pos x="T6" y="T7"/>
                </a:cxn>
                <a:cxn ang="0">
                  <a:pos x="T8" y="T9"/>
                </a:cxn>
              </a:cxnLst>
              <a:rect l="0" t="0" r="r" b="b"/>
              <a:pathLst>
                <a:path w="1529" h="208">
                  <a:moveTo>
                    <a:pt x="0" y="0"/>
                  </a:moveTo>
                  <a:lnTo>
                    <a:pt x="301" y="208"/>
                  </a:lnTo>
                  <a:lnTo>
                    <a:pt x="1226" y="208"/>
                  </a:lnTo>
                  <a:lnTo>
                    <a:pt x="1529"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39419" name="Text Box 59"/>
            <p:cNvSpPr txBox="1">
              <a:spLocks noChangeArrowheads="1"/>
            </p:cNvSpPr>
            <p:nvPr/>
          </p:nvSpPr>
          <p:spPr bwMode="auto">
            <a:xfrm>
              <a:off x="1229" y="1282"/>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Snowpack</a:t>
              </a:r>
            </a:p>
          </p:txBody>
        </p:sp>
      </p:grpSp>
      <p:grpSp>
        <p:nvGrpSpPr>
          <p:cNvPr id="1039420" name="Group 60"/>
          <p:cNvGrpSpPr>
            <a:grpSpLocks/>
          </p:cNvGrpSpPr>
          <p:nvPr/>
        </p:nvGrpSpPr>
        <p:grpSpPr bwMode="auto">
          <a:xfrm>
            <a:off x="2244725" y="2574925"/>
            <a:ext cx="1971675" cy="517525"/>
            <a:chOff x="1414" y="1622"/>
            <a:chExt cx="1242" cy="326"/>
          </a:xfrm>
        </p:grpSpPr>
        <p:sp>
          <p:nvSpPr>
            <p:cNvPr id="1039421" name="AutoShape 61"/>
            <p:cNvSpPr>
              <a:spLocks noChangeArrowheads="1"/>
            </p:cNvSpPr>
            <p:nvPr/>
          </p:nvSpPr>
          <p:spPr bwMode="auto">
            <a:xfrm rot="5400000" flipH="1" flipV="1">
              <a:off x="1872" y="1164"/>
              <a:ext cx="326" cy="1242"/>
            </a:xfrm>
            <a:prstGeom prst="leftArrowCallout">
              <a:avLst>
                <a:gd name="adj1" fmla="val 95245"/>
                <a:gd name="adj2" fmla="val 95245"/>
                <a:gd name="adj3" fmla="val 16667"/>
                <a:gd name="adj4" fmla="val 72204"/>
              </a:avLst>
            </a:prstGeom>
            <a:solidFill>
              <a:srgbClr val="17A7CA"/>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22" name="Text Box 62"/>
            <p:cNvSpPr txBox="1">
              <a:spLocks noChangeArrowheads="1"/>
            </p:cNvSpPr>
            <p:nvPr/>
          </p:nvSpPr>
          <p:spPr bwMode="auto">
            <a:xfrm>
              <a:off x="1666" y="165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Rain+Melt</a:t>
              </a:r>
            </a:p>
          </p:txBody>
        </p:sp>
      </p:grpSp>
      <p:grpSp>
        <p:nvGrpSpPr>
          <p:cNvPr id="1039423" name="Group 63"/>
          <p:cNvGrpSpPr>
            <a:grpSpLocks/>
          </p:cNvGrpSpPr>
          <p:nvPr/>
        </p:nvGrpSpPr>
        <p:grpSpPr bwMode="auto">
          <a:xfrm>
            <a:off x="1754188" y="1598613"/>
            <a:ext cx="817562" cy="400050"/>
            <a:chOff x="1105" y="1007"/>
            <a:chExt cx="515" cy="252"/>
          </a:xfrm>
        </p:grpSpPr>
        <p:sp>
          <p:nvSpPr>
            <p:cNvPr id="1039424" name="Freeform 64"/>
            <p:cNvSpPr>
              <a:spLocks/>
            </p:cNvSpPr>
            <p:nvPr/>
          </p:nvSpPr>
          <p:spPr bwMode="auto">
            <a:xfrm>
              <a:off x="1105" y="1039"/>
              <a:ext cx="515" cy="220"/>
            </a:xfrm>
            <a:custGeom>
              <a:avLst/>
              <a:gdLst>
                <a:gd name="T0" fmla="*/ 0 w 591"/>
                <a:gd name="T1" fmla="*/ 0 h 249"/>
                <a:gd name="T2" fmla="*/ 591 w 591"/>
                <a:gd name="T3" fmla="*/ 0 h 249"/>
                <a:gd name="T4" fmla="*/ 591 w 591"/>
                <a:gd name="T5" fmla="*/ 116 h 249"/>
                <a:gd name="T6" fmla="*/ 368 w 591"/>
                <a:gd name="T7" fmla="*/ 116 h 249"/>
                <a:gd name="T8" fmla="*/ 368 w 591"/>
                <a:gd name="T9" fmla="*/ 208 h 249"/>
                <a:gd name="T10" fmla="*/ 441 w 591"/>
                <a:gd name="T11" fmla="*/ 208 h 249"/>
                <a:gd name="T12" fmla="*/ 295 w 591"/>
                <a:gd name="T13" fmla="*/ 249 h 249"/>
                <a:gd name="T14" fmla="*/ 146 w 591"/>
                <a:gd name="T15" fmla="*/ 208 h 249"/>
                <a:gd name="T16" fmla="*/ 222 w 591"/>
                <a:gd name="T17" fmla="*/ 208 h 249"/>
                <a:gd name="T18" fmla="*/ 222 w 591"/>
                <a:gd name="T19" fmla="*/ 116 h 249"/>
                <a:gd name="T20" fmla="*/ 0 w 591"/>
                <a:gd name="T21" fmla="*/ 116 h 249"/>
                <a:gd name="T22" fmla="*/ 0 w 591"/>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1" h="249">
                  <a:moveTo>
                    <a:pt x="0" y="0"/>
                  </a:moveTo>
                  <a:lnTo>
                    <a:pt x="591" y="0"/>
                  </a:lnTo>
                  <a:lnTo>
                    <a:pt x="591" y="116"/>
                  </a:lnTo>
                  <a:lnTo>
                    <a:pt x="368" y="116"/>
                  </a:lnTo>
                  <a:lnTo>
                    <a:pt x="368" y="208"/>
                  </a:lnTo>
                  <a:lnTo>
                    <a:pt x="441" y="208"/>
                  </a:lnTo>
                  <a:lnTo>
                    <a:pt x="295" y="249"/>
                  </a:lnTo>
                  <a:lnTo>
                    <a:pt x="146" y="208"/>
                  </a:lnTo>
                  <a:lnTo>
                    <a:pt x="222" y="208"/>
                  </a:lnTo>
                  <a:lnTo>
                    <a:pt x="222" y="116"/>
                  </a:lnTo>
                  <a:lnTo>
                    <a:pt x="0" y="116"/>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39425" name="Text Box 65"/>
            <p:cNvSpPr txBox="1">
              <a:spLocks noChangeArrowheads="1"/>
            </p:cNvSpPr>
            <p:nvPr/>
          </p:nvSpPr>
          <p:spPr bwMode="auto">
            <a:xfrm>
              <a:off x="1119" y="1007"/>
              <a:ext cx="48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Thrufall</a:t>
              </a:r>
            </a:p>
          </p:txBody>
        </p:sp>
      </p:grpSp>
      <p:grpSp>
        <p:nvGrpSpPr>
          <p:cNvPr id="1039426" name="Group 66"/>
          <p:cNvGrpSpPr>
            <a:grpSpLocks/>
          </p:cNvGrpSpPr>
          <p:nvPr/>
        </p:nvGrpSpPr>
        <p:grpSpPr bwMode="auto">
          <a:xfrm>
            <a:off x="1998663" y="4535488"/>
            <a:ext cx="1246187" cy="349250"/>
            <a:chOff x="1259" y="2857"/>
            <a:chExt cx="785" cy="220"/>
          </a:xfrm>
        </p:grpSpPr>
        <p:sp>
          <p:nvSpPr>
            <p:cNvPr id="1039427" name="Freeform 67"/>
            <p:cNvSpPr>
              <a:spLocks/>
            </p:cNvSpPr>
            <p:nvPr/>
          </p:nvSpPr>
          <p:spPr bwMode="auto">
            <a:xfrm>
              <a:off x="1338" y="2860"/>
              <a:ext cx="638" cy="217"/>
            </a:xfrm>
            <a:custGeom>
              <a:avLst/>
              <a:gdLst>
                <a:gd name="T0" fmla="*/ 0 w 1041"/>
                <a:gd name="T1" fmla="*/ 0 h 351"/>
                <a:gd name="T2" fmla="*/ 1041 w 1041"/>
                <a:gd name="T3" fmla="*/ 0 h 351"/>
                <a:gd name="T4" fmla="*/ 1041 w 1041"/>
                <a:gd name="T5" fmla="*/ 236 h 351"/>
                <a:gd name="T6" fmla="*/ 604 w 1041"/>
                <a:gd name="T7" fmla="*/ 236 h 351"/>
                <a:gd name="T8" fmla="*/ 604 w 1041"/>
                <a:gd name="T9" fmla="*/ 263 h 351"/>
                <a:gd name="T10" fmla="*/ 780 w 1041"/>
                <a:gd name="T11" fmla="*/ 263 h 351"/>
                <a:gd name="T12" fmla="*/ 522 w 1041"/>
                <a:gd name="T13" fmla="*/ 351 h 351"/>
                <a:gd name="T14" fmla="*/ 262 w 1041"/>
                <a:gd name="T15" fmla="*/ 263 h 351"/>
                <a:gd name="T16" fmla="*/ 437 w 1041"/>
                <a:gd name="T17" fmla="*/ 263 h 351"/>
                <a:gd name="T18" fmla="*/ 437 w 1041"/>
                <a:gd name="T19" fmla="*/ 236 h 351"/>
                <a:gd name="T20" fmla="*/ 0 w 1041"/>
                <a:gd name="T21" fmla="*/ 236 h 351"/>
                <a:gd name="T22" fmla="*/ 0 w 104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351">
                  <a:moveTo>
                    <a:pt x="0" y="0"/>
                  </a:moveTo>
                  <a:lnTo>
                    <a:pt x="1041" y="0"/>
                  </a:lnTo>
                  <a:lnTo>
                    <a:pt x="1041" y="236"/>
                  </a:lnTo>
                  <a:lnTo>
                    <a:pt x="604" y="236"/>
                  </a:lnTo>
                  <a:lnTo>
                    <a:pt x="604" y="263"/>
                  </a:lnTo>
                  <a:lnTo>
                    <a:pt x="780" y="263"/>
                  </a:lnTo>
                  <a:lnTo>
                    <a:pt x="522" y="351"/>
                  </a:lnTo>
                  <a:lnTo>
                    <a:pt x="262" y="263"/>
                  </a:lnTo>
                  <a:lnTo>
                    <a:pt x="437" y="263"/>
                  </a:lnTo>
                  <a:lnTo>
                    <a:pt x="437" y="236"/>
                  </a:lnTo>
                  <a:lnTo>
                    <a:pt x="0" y="236"/>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39428" name="Text Box 68"/>
            <p:cNvSpPr txBox="1">
              <a:spLocks noChangeArrowheads="1"/>
            </p:cNvSpPr>
            <p:nvPr/>
          </p:nvSpPr>
          <p:spPr bwMode="auto">
            <a:xfrm>
              <a:off x="1259" y="285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Recharge</a:t>
              </a:r>
            </a:p>
          </p:txBody>
        </p:sp>
      </p:grpSp>
      <p:grpSp>
        <p:nvGrpSpPr>
          <p:cNvPr id="1039429" name="Group 69"/>
          <p:cNvGrpSpPr>
            <a:grpSpLocks/>
          </p:cNvGrpSpPr>
          <p:nvPr/>
        </p:nvGrpSpPr>
        <p:grpSpPr bwMode="auto">
          <a:xfrm>
            <a:off x="2128838" y="4318000"/>
            <a:ext cx="2551112" cy="244475"/>
            <a:chOff x="1341" y="2720"/>
            <a:chExt cx="1607" cy="154"/>
          </a:xfrm>
        </p:grpSpPr>
        <p:sp>
          <p:nvSpPr>
            <p:cNvPr id="1039430" name="AutoShape 70"/>
            <p:cNvSpPr>
              <a:spLocks noChangeArrowheads="1"/>
            </p:cNvSpPr>
            <p:nvPr/>
          </p:nvSpPr>
          <p:spPr bwMode="auto">
            <a:xfrm rot="-5400000">
              <a:off x="2077" y="1990"/>
              <a:ext cx="135" cy="1607"/>
            </a:xfrm>
            <a:prstGeom prst="downArrowCallout">
              <a:avLst>
                <a:gd name="adj1" fmla="val 25000"/>
                <a:gd name="adj2" fmla="val 25000"/>
                <a:gd name="adj3" fmla="val 198395"/>
                <a:gd name="adj4" fmla="val 71245"/>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31" name="Text Box 71"/>
            <p:cNvSpPr txBox="1">
              <a:spLocks noChangeArrowheads="1"/>
            </p:cNvSpPr>
            <p:nvPr/>
          </p:nvSpPr>
          <p:spPr bwMode="auto">
            <a:xfrm>
              <a:off x="1404" y="2720"/>
              <a:ext cx="103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Macropore flow</a:t>
              </a:r>
            </a:p>
          </p:txBody>
        </p:sp>
      </p:grpSp>
      <p:grpSp>
        <p:nvGrpSpPr>
          <p:cNvPr id="1039432" name="Group 72"/>
          <p:cNvGrpSpPr>
            <a:grpSpLocks/>
          </p:cNvGrpSpPr>
          <p:nvPr/>
        </p:nvGrpSpPr>
        <p:grpSpPr bwMode="auto">
          <a:xfrm>
            <a:off x="6892925" y="3602038"/>
            <a:ext cx="1246188" cy="1943100"/>
            <a:chOff x="4342" y="2269"/>
            <a:chExt cx="785" cy="1224"/>
          </a:xfrm>
        </p:grpSpPr>
        <p:sp>
          <p:nvSpPr>
            <p:cNvPr id="1039433" name="Freeform 73"/>
            <p:cNvSpPr>
              <a:spLocks/>
            </p:cNvSpPr>
            <p:nvPr/>
          </p:nvSpPr>
          <p:spPr bwMode="auto">
            <a:xfrm>
              <a:off x="4402" y="2269"/>
              <a:ext cx="705" cy="1224"/>
            </a:xfrm>
            <a:custGeom>
              <a:avLst/>
              <a:gdLst>
                <a:gd name="T0" fmla="*/ 0 w 669"/>
                <a:gd name="T1" fmla="*/ 0 h 1387"/>
                <a:gd name="T2" fmla="*/ 0 w 669"/>
                <a:gd name="T3" fmla="*/ 1387 h 1387"/>
                <a:gd name="T4" fmla="*/ 313 w 669"/>
                <a:gd name="T5" fmla="*/ 1387 h 1387"/>
                <a:gd name="T6" fmla="*/ 313 w 669"/>
                <a:gd name="T7" fmla="*/ 866 h 1387"/>
                <a:gd name="T8" fmla="*/ 556 w 669"/>
                <a:gd name="T9" fmla="*/ 866 h 1387"/>
                <a:gd name="T10" fmla="*/ 556 w 669"/>
                <a:gd name="T11" fmla="*/ 1108 h 1387"/>
                <a:gd name="T12" fmla="*/ 669 w 669"/>
                <a:gd name="T13" fmla="*/ 690 h 1387"/>
                <a:gd name="T14" fmla="*/ 556 w 669"/>
                <a:gd name="T15" fmla="*/ 279 h 1387"/>
                <a:gd name="T16" fmla="*/ 556 w 669"/>
                <a:gd name="T17" fmla="*/ 521 h 1387"/>
                <a:gd name="T18" fmla="*/ 313 w 669"/>
                <a:gd name="T19" fmla="*/ 521 h 1387"/>
                <a:gd name="T20" fmla="*/ 313 w 669"/>
                <a:gd name="T21" fmla="*/ 0 h 1387"/>
                <a:gd name="T22" fmla="*/ 0 w 669"/>
                <a:gd name="T23" fmla="*/ 0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9" h="1387">
                  <a:moveTo>
                    <a:pt x="0" y="0"/>
                  </a:moveTo>
                  <a:lnTo>
                    <a:pt x="0" y="1387"/>
                  </a:lnTo>
                  <a:lnTo>
                    <a:pt x="313" y="1387"/>
                  </a:lnTo>
                  <a:lnTo>
                    <a:pt x="313" y="866"/>
                  </a:lnTo>
                  <a:lnTo>
                    <a:pt x="556" y="866"/>
                  </a:lnTo>
                  <a:lnTo>
                    <a:pt x="556" y="1108"/>
                  </a:lnTo>
                  <a:lnTo>
                    <a:pt x="669" y="690"/>
                  </a:lnTo>
                  <a:lnTo>
                    <a:pt x="556" y="279"/>
                  </a:lnTo>
                  <a:lnTo>
                    <a:pt x="556" y="521"/>
                  </a:lnTo>
                  <a:lnTo>
                    <a:pt x="313" y="521"/>
                  </a:lnTo>
                  <a:lnTo>
                    <a:pt x="313"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39434" name="Text Box 74"/>
            <p:cNvSpPr txBox="1">
              <a:spLocks noChangeArrowheads="1"/>
            </p:cNvSpPr>
            <p:nvPr/>
          </p:nvSpPr>
          <p:spPr bwMode="auto">
            <a:xfrm>
              <a:off x="4342" y="2798"/>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Basin Runoff</a:t>
              </a:r>
            </a:p>
          </p:txBody>
        </p:sp>
      </p:grpSp>
      <p:grpSp>
        <p:nvGrpSpPr>
          <p:cNvPr id="1039435" name="Group 75"/>
          <p:cNvGrpSpPr>
            <a:grpSpLocks/>
          </p:cNvGrpSpPr>
          <p:nvPr/>
        </p:nvGrpSpPr>
        <p:grpSpPr bwMode="auto">
          <a:xfrm>
            <a:off x="2373313" y="3074988"/>
            <a:ext cx="2335212" cy="244475"/>
            <a:chOff x="1495" y="1937"/>
            <a:chExt cx="1471" cy="154"/>
          </a:xfrm>
        </p:grpSpPr>
        <p:sp>
          <p:nvSpPr>
            <p:cNvPr id="1039436" name="Freeform 76"/>
            <p:cNvSpPr>
              <a:spLocks/>
            </p:cNvSpPr>
            <p:nvPr/>
          </p:nvSpPr>
          <p:spPr bwMode="auto">
            <a:xfrm>
              <a:off x="1545" y="1954"/>
              <a:ext cx="1421" cy="115"/>
            </a:xfrm>
            <a:custGeom>
              <a:avLst/>
              <a:gdLst>
                <a:gd name="T0" fmla="*/ 0 w 1630"/>
                <a:gd name="T1" fmla="*/ 0 h 214"/>
                <a:gd name="T2" fmla="*/ 0 w 1630"/>
                <a:gd name="T3" fmla="*/ 214 h 214"/>
                <a:gd name="T4" fmla="*/ 1248 w 1630"/>
                <a:gd name="T5" fmla="*/ 214 h 214"/>
                <a:gd name="T6" fmla="*/ 1248 w 1630"/>
                <a:gd name="T7" fmla="*/ 131 h 214"/>
                <a:gd name="T8" fmla="*/ 1361 w 1630"/>
                <a:gd name="T9" fmla="*/ 131 h 214"/>
                <a:gd name="T10" fmla="*/ 1361 w 1630"/>
                <a:gd name="T11" fmla="*/ 159 h 214"/>
                <a:gd name="T12" fmla="*/ 1630 w 1630"/>
                <a:gd name="T13" fmla="*/ 110 h 214"/>
                <a:gd name="T14" fmla="*/ 1361 w 1630"/>
                <a:gd name="T15" fmla="*/ 55 h 214"/>
                <a:gd name="T16" fmla="*/ 1361 w 1630"/>
                <a:gd name="T17" fmla="*/ 82 h 214"/>
                <a:gd name="T18" fmla="*/ 1248 w 1630"/>
                <a:gd name="T19" fmla="*/ 82 h 214"/>
                <a:gd name="T20" fmla="*/ 1248 w 1630"/>
                <a:gd name="T21" fmla="*/ 0 h 214"/>
                <a:gd name="T22" fmla="*/ 0 w 1630"/>
                <a:gd name="T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214">
                  <a:moveTo>
                    <a:pt x="0" y="0"/>
                  </a:moveTo>
                  <a:lnTo>
                    <a:pt x="0" y="214"/>
                  </a:lnTo>
                  <a:lnTo>
                    <a:pt x="1248" y="214"/>
                  </a:lnTo>
                  <a:lnTo>
                    <a:pt x="1248" y="131"/>
                  </a:lnTo>
                  <a:lnTo>
                    <a:pt x="1361" y="131"/>
                  </a:lnTo>
                  <a:lnTo>
                    <a:pt x="1361" y="159"/>
                  </a:lnTo>
                  <a:lnTo>
                    <a:pt x="1630" y="110"/>
                  </a:lnTo>
                  <a:lnTo>
                    <a:pt x="1361" y="55"/>
                  </a:lnTo>
                  <a:lnTo>
                    <a:pt x="1361" y="82"/>
                  </a:lnTo>
                  <a:lnTo>
                    <a:pt x="1248" y="82"/>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39437" name="Text Box 77"/>
            <p:cNvSpPr txBox="1">
              <a:spLocks noChangeArrowheads="1"/>
            </p:cNvSpPr>
            <p:nvPr/>
          </p:nvSpPr>
          <p:spPr bwMode="auto">
            <a:xfrm>
              <a:off x="1495" y="1937"/>
              <a:ext cx="120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Hortonian Overland Flow</a:t>
              </a:r>
            </a:p>
          </p:txBody>
        </p:sp>
      </p:grpSp>
      <p:grpSp>
        <p:nvGrpSpPr>
          <p:cNvPr id="1039438" name="Group 78"/>
          <p:cNvGrpSpPr>
            <a:grpSpLocks/>
          </p:cNvGrpSpPr>
          <p:nvPr/>
        </p:nvGrpSpPr>
        <p:grpSpPr bwMode="auto">
          <a:xfrm>
            <a:off x="2486025" y="3335338"/>
            <a:ext cx="1289050" cy="604837"/>
            <a:chOff x="1566" y="2101"/>
            <a:chExt cx="812" cy="381"/>
          </a:xfrm>
        </p:grpSpPr>
        <p:sp>
          <p:nvSpPr>
            <p:cNvPr id="1039439" name="Freeform 79"/>
            <p:cNvSpPr>
              <a:spLocks/>
            </p:cNvSpPr>
            <p:nvPr/>
          </p:nvSpPr>
          <p:spPr bwMode="auto">
            <a:xfrm>
              <a:off x="1566" y="2101"/>
              <a:ext cx="812" cy="381"/>
            </a:xfrm>
            <a:custGeom>
              <a:avLst/>
              <a:gdLst>
                <a:gd name="T0" fmla="*/ 1078 w 1078"/>
                <a:gd name="T1" fmla="*/ 460 h 460"/>
                <a:gd name="T2" fmla="*/ 808 w 1078"/>
                <a:gd name="T3" fmla="*/ 0 h 460"/>
                <a:gd name="T4" fmla="*/ 270 w 1078"/>
                <a:gd name="T5" fmla="*/ 0 h 460"/>
                <a:gd name="T6" fmla="*/ 0 w 1078"/>
                <a:gd name="T7" fmla="*/ 460 h 460"/>
                <a:gd name="T8" fmla="*/ 1078 w 1078"/>
                <a:gd name="T9" fmla="*/ 460 h 460"/>
              </a:gdLst>
              <a:ahLst/>
              <a:cxnLst>
                <a:cxn ang="0">
                  <a:pos x="T0" y="T1"/>
                </a:cxn>
                <a:cxn ang="0">
                  <a:pos x="T2" y="T3"/>
                </a:cxn>
                <a:cxn ang="0">
                  <a:pos x="T4" y="T5"/>
                </a:cxn>
                <a:cxn ang="0">
                  <a:pos x="T6" y="T7"/>
                </a:cxn>
                <a:cxn ang="0">
                  <a:pos x="T8" y="T9"/>
                </a:cxn>
              </a:cxnLst>
              <a:rect l="0" t="0" r="r" b="b"/>
              <a:pathLst>
                <a:path w="1078" h="460">
                  <a:moveTo>
                    <a:pt x="1078" y="460"/>
                  </a:moveTo>
                  <a:lnTo>
                    <a:pt x="808" y="0"/>
                  </a:lnTo>
                  <a:lnTo>
                    <a:pt x="270" y="0"/>
                  </a:lnTo>
                  <a:lnTo>
                    <a:pt x="0" y="460"/>
                  </a:lnTo>
                  <a:lnTo>
                    <a:pt x="1078" y="460"/>
                  </a:lnTo>
                  <a:close/>
                </a:path>
              </a:pathLst>
            </a:custGeom>
            <a:solidFill>
              <a:srgbClr val="F79910"/>
            </a:solidFill>
            <a:ln w="7938" cap="rnd">
              <a:solidFill>
                <a:srgbClr val="000000"/>
              </a:solidFill>
              <a:prstDash val="solid"/>
              <a:round/>
              <a:headEnd/>
              <a:tailEnd/>
            </a:ln>
          </p:spPr>
          <p:txBody>
            <a:bodyPr/>
            <a:lstStyle/>
            <a:p>
              <a:endParaRPr lang="en-US"/>
            </a:p>
          </p:txBody>
        </p:sp>
        <p:sp>
          <p:nvSpPr>
            <p:cNvPr id="1039440" name="Text Box 80"/>
            <p:cNvSpPr txBox="1">
              <a:spLocks noChangeArrowheads="1"/>
            </p:cNvSpPr>
            <p:nvPr/>
          </p:nvSpPr>
          <p:spPr bwMode="auto">
            <a:xfrm>
              <a:off x="1581" y="2233"/>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Deficit</a:t>
              </a:r>
            </a:p>
          </p:txBody>
        </p:sp>
      </p:grpSp>
      <p:grpSp>
        <p:nvGrpSpPr>
          <p:cNvPr id="1039441" name="Group 81"/>
          <p:cNvGrpSpPr>
            <a:grpSpLocks/>
          </p:cNvGrpSpPr>
          <p:nvPr/>
        </p:nvGrpSpPr>
        <p:grpSpPr bwMode="auto">
          <a:xfrm>
            <a:off x="2373313" y="3297238"/>
            <a:ext cx="2335212" cy="249237"/>
            <a:chOff x="1495" y="2077"/>
            <a:chExt cx="1471" cy="157"/>
          </a:xfrm>
        </p:grpSpPr>
        <p:sp>
          <p:nvSpPr>
            <p:cNvPr id="1039442" name="Freeform 82"/>
            <p:cNvSpPr>
              <a:spLocks/>
            </p:cNvSpPr>
            <p:nvPr/>
          </p:nvSpPr>
          <p:spPr bwMode="auto">
            <a:xfrm>
              <a:off x="1545" y="2077"/>
              <a:ext cx="1421" cy="141"/>
            </a:xfrm>
            <a:custGeom>
              <a:avLst/>
              <a:gdLst>
                <a:gd name="T0" fmla="*/ 0 w 1630"/>
                <a:gd name="T1" fmla="*/ 0 h 180"/>
                <a:gd name="T2" fmla="*/ 0 w 1630"/>
                <a:gd name="T3" fmla="*/ 180 h 180"/>
                <a:gd name="T4" fmla="*/ 1248 w 1630"/>
                <a:gd name="T5" fmla="*/ 180 h 180"/>
                <a:gd name="T6" fmla="*/ 1248 w 1630"/>
                <a:gd name="T7" fmla="*/ 115 h 180"/>
                <a:gd name="T8" fmla="*/ 1361 w 1630"/>
                <a:gd name="T9" fmla="*/ 115 h 180"/>
                <a:gd name="T10" fmla="*/ 1361 w 1630"/>
                <a:gd name="T11" fmla="*/ 136 h 180"/>
                <a:gd name="T12" fmla="*/ 1630 w 1630"/>
                <a:gd name="T13" fmla="*/ 92 h 180"/>
                <a:gd name="T14" fmla="*/ 1361 w 1630"/>
                <a:gd name="T15" fmla="*/ 43 h 180"/>
                <a:gd name="T16" fmla="*/ 1361 w 1630"/>
                <a:gd name="T17" fmla="*/ 66 h 180"/>
                <a:gd name="T18" fmla="*/ 1248 w 1630"/>
                <a:gd name="T19" fmla="*/ 66 h 180"/>
                <a:gd name="T20" fmla="*/ 1248 w 1630"/>
                <a:gd name="T21" fmla="*/ 0 h 180"/>
                <a:gd name="T22" fmla="*/ 0 w 1630"/>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180">
                  <a:moveTo>
                    <a:pt x="0" y="0"/>
                  </a:moveTo>
                  <a:lnTo>
                    <a:pt x="0" y="180"/>
                  </a:lnTo>
                  <a:lnTo>
                    <a:pt x="1248" y="180"/>
                  </a:lnTo>
                  <a:lnTo>
                    <a:pt x="1248" y="115"/>
                  </a:lnTo>
                  <a:lnTo>
                    <a:pt x="1361" y="115"/>
                  </a:lnTo>
                  <a:lnTo>
                    <a:pt x="1361" y="136"/>
                  </a:lnTo>
                  <a:lnTo>
                    <a:pt x="1630" y="92"/>
                  </a:lnTo>
                  <a:lnTo>
                    <a:pt x="1361" y="43"/>
                  </a:lnTo>
                  <a:lnTo>
                    <a:pt x="1361" y="66"/>
                  </a:lnTo>
                  <a:lnTo>
                    <a:pt x="1248" y="66"/>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39443" name="Text Box 83"/>
            <p:cNvSpPr txBox="1">
              <a:spLocks noChangeArrowheads="1"/>
            </p:cNvSpPr>
            <p:nvPr/>
          </p:nvSpPr>
          <p:spPr bwMode="auto">
            <a:xfrm>
              <a:off x="1495" y="2080"/>
              <a:ext cx="1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Dunnian Overland Flow</a:t>
              </a:r>
            </a:p>
          </p:txBody>
        </p:sp>
      </p:grpSp>
      <p:grpSp>
        <p:nvGrpSpPr>
          <p:cNvPr id="1039444" name="Group 84"/>
          <p:cNvGrpSpPr>
            <a:grpSpLocks/>
          </p:cNvGrpSpPr>
          <p:nvPr/>
        </p:nvGrpSpPr>
        <p:grpSpPr bwMode="auto">
          <a:xfrm>
            <a:off x="301625" y="4721225"/>
            <a:ext cx="1616075" cy="487363"/>
            <a:chOff x="190" y="2896"/>
            <a:chExt cx="1018" cy="307"/>
          </a:xfrm>
        </p:grpSpPr>
        <p:sp>
          <p:nvSpPr>
            <p:cNvPr id="1039445" name="AutoShape 85"/>
            <p:cNvSpPr>
              <a:spLocks noChangeArrowheads="1"/>
            </p:cNvSpPr>
            <p:nvPr/>
          </p:nvSpPr>
          <p:spPr bwMode="auto">
            <a:xfrm rot="-5400000">
              <a:off x="593" y="2589"/>
              <a:ext cx="307" cy="922"/>
            </a:xfrm>
            <a:prstGeom prst="downArrowCallout">
              <a:avLst>
                <a:gd name="adj1" fmla="val 25000"/>
                <a:gd name="adj2" fmla="val 25000"/>
                <a:gd name="adj3" fmla="val 50054"/>
                <a:gd name="adj4" fmla="val 59528"/>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46" name="Text Box 86"/>
            <p:cNvSpPr txBox="1">
              <a:spLocks noChangeArrowheads="1"/>
            </p:cNvSpPr>
            <p:nvPr/>
          </p:nvSpPr>
          <p:spPr bwMode="auto">
            <a:xfrm>
              <a:off x="190" y="2934"/>
              <a:ext cx="7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Crackflow and fingering</a:t>
              </a:r>
            </a:p>
          </p:txBody>
        </p:sp>
      </p:grpSp>
      <p:grpSp>
        <p:nvGrpSpPr>
          <p:cNvPr id="1039447" name="Group 87"/>
          <p:cNvGrpSpPr>
            <a:grpSpLocks/>
          </p:cNvGrpSpPr>
          <p:nvPr/>
        </p:nvGrpSpPr>
        <p:grpSpPr bwMode="auto">
          <a:xfrm>
            <a:off x="4645025" y="3078163"/>
            <a:ext cx="723900" cy="2890837"/>
            <a:chOff x="2926" y="1939"/>
            <a:chExt cx="456" cy="1821"/>
          </a:xfrm>
        </p:grpSpPr>
        <p:sp>
          <p:nvSpPr>
            <p:cNvPr id="1039448" name="Freeform 88"/>
            <p:cNvSpPr>
              <a:spLocks/>
            </p:cNvSpPr>
            <p:nvPr/>
          </p:nvSpPr>
          <p:spPr bwMode="auto">
            <a:xfrm>
              <a:off x="2946" y="1939"/>
              <a:ext cx="436" cy="1821"/>
            </a:xfrm>
            <a:custGeom>
              <a:avLst/>
              <a:gdLst>
                <a:gd name="T0" fmla="*/ 0 w 416"/>
                <a:gd name="T1" fmla="*/ 0 h 1389"/>
                <a:gd name="T2" fmla="*/ 0 w 416"/>
                <a:gd name="T3" fmla="*/ 1389 h 1389"/>
                <a:gd name="T4" fmla="*/ 194 w 416"/>
                <a:gd name="T5" fmla="*/ 1389 h 1389"/>
                <a:gd name="T6" fmla="*/ 194 w 416"/>
                <a:gd name="T7" fmla="*/ 866 h 1389"/>
                <a:gd name="T8" fmla="*/ 348 w 416"/>
                <a:gd name="T9" fmla="*/ 866 h 1389"/>
                <a:gd name="T10" fmla="*/ 348 w 416"/>
                <a:gd name="T11" fmla="*/ 1108 h 1389"/>
                <a:gd name="T12" fmla="*/ 416 w 416"/>
                <a:gd name="T13" fmla="*/ 692 h 1389"/>
                <a:gd name="T14" fmla="*/ 348 w 416"/>
                <a:gd name="T15" fmla="*/ 275 h 1389"/>
                <a:gd name="T16" fmla="*/ 348 w 416"/>
                <a:gd name="T17" fmla="*/ 520 h 1389"/>
                <a:gd name="T18" fmla="*/ 194 w 416"/>
                <a:gd name="T19" fmla="*/ 520 h 1389"/>
                <a:gd name="T20" fmla="*/ 194 w 416"/>
                <a:gd name="T21" fmla="*/ 0 h 1389"/>
                <a:gd name="T22" fmla="*/ 0 w 416"/>
                <a:gd name="T23" fmla="*/ 0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6" h="1389">
                  <a:moveTo>
                    <a:pt x="0" y="0"/>
                  </a:moveTo>
                  <a:lnTo>
                    <a:pt x="0" y="1389"/>
                  </a:lnTo>
                  <a:lnTo>
                    <a:pt x="194" y="1389"/>
                  </a:lnTo>
                  <a:lnTo>
                    <a:pt x="194" y="866"/>
                  </a:lnTo>
                  <a:lnTo>
                    <a:pt x="348" y="866"/>
                  </a:lnTo>
                  <a:lnTo>
                    <a:pt x="348" y="1108"/>
                  </a:lnTo>
                  <a:lnTo>
                    <a:pt x="416" y="692"/>
                  </a:lnTo>
                  <a:lnTo>
                    <a:pt x="348" y="275"/>
                  </a:lnTo>
                  <a:lnTo>
                    <a:pt x="348" y="520"/>
                  </a:lnTo>
                  <a:lnTo>
                    <a:pt x="194" y="520"/>
                  </a:lnTo>
                  <a:lnTo>
                    <a:pt x="194"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39449" name="Text Box 89"/>
            <p:cNvSpPr txBox="1">
              <a:spLocks noChangeArrowheads="1"/>
            </p:cNvSpPr>
            <p:nvPr/>
          </p:nvSpPr>
          <p:spPr bwMode="auto">
            <a:xfrm>
              <a:off x="2926" y="2668"/>
              <a:ext cx="444"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900">
                  <a:latin typeface="Arial" pitchFamily="34" charset="0"/>
                </a:rPr>
                <a:t>Delivery to Stream</a:t>
              </a:r>
            </a:p>
          </p:txBody>
        </p:sp>
      </p:grpSp>
      <p:grpSp>
        <p:nvGrpSpPr>
          <p:cNvPr id="1039450" name="Group 90"/>
          <p:cNvGrpSpPr>
            <a:grpSpLocks/>
          </p:cNvGrpSpPr>
          <p:nvPr/>
        </p:nvGrpSpPr>
        <p:grpSpPr bwMode="auto">
          <a:xfrm>
            <a:off x="5389563" y="3578225"/>
            <a:ext cx="1598612" cy="1993900"/>
            <a:chOff x="3395" y="2254"/>
            <a:chExt cx="1007" cy="1256"/>
          </a:xfrm>
        </p:grpSpPr>
        <p:sp>
          <p:nvSpPr>
            <p:cNvPr id="1039451" name="AutoShape 91"/>
            <p:cNvSpPr>
              <a:spLocks noChangeArrowheads="1"/>
            </p:cNvSpPr>
            <p:nvPr/>
          </p:nvSpPr>
          <p:spPr bwMode="auto">
            <a:xfrm>
              <a:off x="3395" y="2254"/>
              <a:ext cx="1007" cy="1256"/>
            </a:xfrm>
            <a:custGeom>
              <a:avLst/>
              <a:gdLst>
                <a:gd name="G0" fmla="+- 17246 0 0"/>
                <a:gd name="G1" fmla="+- 5400 0 0"/>
                <a:gd name="G2" fmla="+- 21600 0 5400"/>
                <a:gd name="G3" fmla="+- 10800 0 5400"/>
                <a:gd name="G4" fmla="+- 21600 0 17246"/>
                <a:gd name="G5" fmla="*/ G4 G3 10800"/>
                <a:gd name="G6" fmla="+- 21600 0 G5"/>
                <a:gd name="T0" fmla="*/ 17246 w 21600"/>
                <a:gd name="T1" fmla="*/ 0 h 21600"/>
                <a:gd name="T2" fmla="*/ 0 w 21600"/>
                <a:gd name="T3" fmla="*/ 10800 h 21600"/>
                <a:gd name="T4" fmla="*/ 1724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7246" y="0"/>
                  </a:moveTo>
                  <a:lnTo>
                    <a:pt x="17246" y="5400"/>
                  </a:lnTo>
                  <a:lnTo>
                    <a:pt x="3375" y="5400"/>
                  </a:lnTo>
                  <a:lnTo>
                    <a:pt x="3375" y="16200"/>
                  </a:lnTo>
                  <a:lnTo>
                    <a:pt x="17246" y="16200"/>
                  </a:lnTo>
                  <a:lnTo>
                    <a:pt x="17246"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52" name="Text Box 92"/>
            <p:cNvSpPr txBox="1">
              <a:spLocks noChangeArrowheads="1"/>
            </p:cNvSpPr>
            <p:nvPr/>
          </p:nvSpPr>
          <p:spPr bwMode="auto">
            <a:xfrm>
              <a:off x="3620" y="2768"/>
              <a:ext cx="51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Routing</a:t>
              </a:r>
            </a:p>
          </p:txBody>
        </p:sp>
      </p:grpSp>
      <p:grpSp>
        <p:nvGrpSpPr>
          <p:cNvPr id="1039453" name="Group 93"/>
          <p:cNvGrpSpPr>
            <a:grpSpLocks/>
          </p:cNvGrpSpPr>
          <p:nvPr/>
        </p:nvGrpSpPr>
        <p:grpSpPr bwMode="auto">
          <a:xfrm>
            <a:off x="4379913" y="377825"/>
            <a:ext cx="1674812" cy="814388"/>
            <a:chOff x="2759" y="238"/>
            <a:chExt cx="1055" cy="513"/>
          </a:xfrm>
        </p:grpSpPr>
        <p:sp>
          <p:nvSpPr>
            <p:cNvPr id="1039454" name="AutoShape 94"/>
            <p:cNvSpPr>
              <a:spLocks noChangeArrowheads="1"/>
            </p:cNvSpPr>
            <p:nvPr/>
          </p:nvSpPr>
          <p:spPr bwMode="auto">
            <a:xfrm>
              <a:off x="2759" y="238"/>
              <a:ext cx="1055" cy="513"/>
            </a:xfrm>
            <a:prstGeom prst="leftArrowCallout">
              <a:avLst>
                <a:gd name="adj1" fmla="val 25000"/>
                <a:gd name="adj2" fmla="val 25000"/>
                <a:gd name="adj3" fmla="val 34276"/>
                <a:gd name="adj4" fmla="val 76491"/>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55" name="Text Box 95"/>
            <p:cNvSpPr txBox="1">
              <a:spLocks noChangeArrowheads="1"/>
            </p:cNvSpPr>
            <p:nvPr/>
          </p:nvSpPr>
          <p:spPr bwMode="auto">
            <a:xfrm>
              <a:off x="3025" y="268"/>
              <a:ext cx="785"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Irrigation from Internal and External Sources</a:t>
              </a:r>
            </a:p>
          </p:txBody>
        </p:sp>
      </p:grpSp>
      <p:grpSp>
        <p:nvGrpSpPr>
          <p:cNvPr id="1039456" name="Group 96"/>
          <p:cNvGrpSpPr>
            <a:grpSpLocks/>
          </p:cNvGrpSpPr>
          <p:nvPr/>
        </p:nvGrpSpPr>
        <p:grpSpPr bwMode="auto">
          <a:xfrm>
            <a:off x="349250" y="5257800"/>
            <a:ext cx="1784350" cy="417513"/>
            <a:chOff x="220" y="3312"/>
            <a:chExt cx="1124" cy="263"/>
          </a:xfrm>
        </p:grpSpPr>
        <p:sp>
          <p:nvSpPr>
            <p:cNvPr id="1039457" name="AutoShape 97"/>
            <p:cNvSpPr>
              <a:spLocks noChangeArrowheads="1"/>
            </p:cNvSpPr>
            <p:nvPr/>
          </p:nvSpPr>
          <p:spPr bwMode="auto">
            <a:xfrm flipH="1" flipV="1">
              <a:off x="286" y="3314"/>
              <a:ext cx="1058" cy="261"/>
            </a:xfrm>
            <a:prstGeom prst="leftArrowCallout">
              <a:avLst>
                <a:gd name="adj1" fmla="val 34870"/>
                <a:gd name="adj2" fmla="val 25000"/>
                <a:gd name="adj3" fmla="val 48062"/>
                <a:gd name="adj4" fmla="val 60870"/>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58" name="Text Box 98"/>
            <p:cNvSpPr txBox="1">
              <a:spLocks noChangeArrowheads="1"/>
            </p:cNvSpPr>
            <p:nvPr/>
          </p:nvSpPr>
          <p:spPr bwMode="auto">
            <a:xfrm>
              <a:off x="220" y="3312"/>
              <a:ext cx="7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Regional Groundwater</a:t>
              </a:r>
            </a:p>
          </p:txBody>
        </p:sp>
      </p:grpSp>
      <p:grpSp>
        <p:nvGrpSpPr>
          <p:cNvPr id="1039459" name="Group 99"/>
          <p:cNvGrpSpPr>
            <a:grpSpLocks/>
          </p:cNvGrpSpPr>
          <p:nvPr/>
        </p:nvGrpSpPr>
        <p:grpSpPr bwMode="auto">
          <a:xfrm>
            <a:off x="2406650" y="5227638"/>
            <a:ext cx="2235200" cy="244475"/>
            <a:chOff x="1516" y="3293"/>
            <a:chExt cx="1408" cy="154"/>
          </a:xfrm>
        </p:grpSpPr>
        <p:sp>
          <p:nvSpPr>
            <p:cNvPr id="1039460" name="AutoShape 100"/>
            <p:cNvSpPr>
              <a:spLocks noChangeArrowheads="1"/>
            </p:cNvSpPr>
            <p:nvPr/>
          </p:nvSpPr>
          <p:spPr bwMode="auto">
            <a:xfrm>
              <a:off x="1539" y="3313"/>
              <a:ext cx="1385" cy="114"/>
            </a:xfrm>
            <a:prstGeom prst="rightArrowCallout">
              <a:avLst>
                <a:gd name="adj1" fmla="val 25000"/>
                <a:gd name="adj2" fmla="val 25074"/>
                <a:gd name="adj3" fmla="val 202485"/>
                <a:gd name="adj4" fmla="val 67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39461" name="Text Box 101"/>
            <p:cNvSpPr txBox="1">
              <a:spLocks noChangeArrowheads="1"/>
            </p:cNvSpPr>
            <p:nvPr/>
          </p:nvSpPr>
          <p:spPr bwMode="auto">
            <a:xfrm>
              <a:off x="1516" y="3293"/>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Tile Drain</a:t>
              </a:r>
            </a:p>
          </p:txBody>
        </p:sp>
      </p:grpSp>
      <p:sp>
        <p:nvSpPr>
          <p:cNvPr id="1039462" name="Text Box 102"/>
          <p:cNvSpPr txBox="1">
            <a:spLocks noChangeArrowheads="1"/>
          </p:cNvSpPr>
          <p:nvPr/>
        </p:nvSpPr>
        <p:spPr bwMode="auto">
          <a:xfrm>
            <a:off x="5311775" y="1592263"/>
            <a:ext cx="297656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4000">
                <a:latin typeface="Arial" pitchFamily="34" charset="0"/>
              </a:rPr>
              <a:t>WEBMOD</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10" name="Picture 2" descr="hill_flow"/>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27263" y="1017588"/>
            <a:ext cx="5678487" cy="5840412"/>
          </a:xfrm>
          <a:prstGeom prst="rect">
            <a:avLst/>
          </a:prstGeom>
          <a:noFill/>
          <a:extLst>
            <a:ext uri="{909E8E84-426E-40DD-AFC4-6F175D3DCCD1}">
              <a14:hiddenFill xmlns:a14="http://schemas.microsoft.com/office/drawing/2010/main">
                <a:solidFill>
                  <a:srgbClr val="FFFFFF"/>
                </a:solidFill>
              </a14:hiddenFill>
            </a:ext>
          </a:extLst>
        </p:spPr>
      </p:pic>
      <p:sp>
        <p:nvSpPr>
          <p:cNvPr id="1041411" name="Text Box 3"/>
          <p:cNvSpPr txBox="1">
            <a:spLocks noChangeArrowheads="1"/>
          </p:cNvSpPr>
          <p:nvPr/>
        </p:nvSpPr>
        <p:spPr bwMode="auto">
          <a:xfrm>
            <a:off x="265113" y="214313"/>
            <a:ext cx="88788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tx2"/>
                </a:solidFill>
              </a:rPr>
              <a:t>WATERSHED HYDROLOGIC PROCESSES</a:t>
            </a:r>
            <a:endParaRPr lang="en-US" sz="3600">
              <a:solidFill>
                <a:schemeClr val="tx1"/>
              </a:solidFill>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5506" name="Picture 2" descr="hill_flow_typ"/>
          <p:cNvPicPr>
            <a:picLocks noChangeAspect="1" noChangeArrowheads="1"/>
          </p:cNvPicPr>
          <p:nvPr/>
        </p:nvPicPr>
        <p:blipFill>
          <a:blip r:embed="rId3" cstate="print">
            <a:lum contrast="12000"/>
            <a:extLst>
              <a:ext uri="{28A0092B-C50C-407E-A947-70E740481C1C}">
                <a14:useLocalDpi xmlns:a14="http://schemas.microsoft.com/office/drawing/2010/main" val="0"/>
              </a:ext>
            </a:extLst>
          </a:blip>
          <a:srcRect/>
          <a:stretch>
            <a:fillRect/>
          </a:stretch>
        </p:blipFill>
        <p:spPr bwMode="auto">
          <a:xfrm>
            <a:off x="0" y="0"/>
            <a:ext cx="5400675" cy="6858000"/>
          </a:xfrm>
          <a:prstGeom prst="rect">
            <a:avLst/>
          </a:prstGeom>
          <a:noFill/>
          <a:extLst>
            <a:ext uri="{909E8E84-426E-40DD-AFC4-6F175D3DCCD1}">
              <a14:hiddenFill xmlns:a14="http://schemas.microsoft.com/office/drawing/2010/main">
                <a:solidFill>
                  <a:srgbClr val="FFFFFF"/>
                </a:solidFill>
              </a14:hiddenFill>
            </a:ext>
          </a:extLst>
        </p:spPr>
      </p:pic>
      <p:sp>
        <p:nvSpPr>
          <p:cNvPr id="1045507" name="Text Box 3"/>
          <p:cNvSpPr txBox="1">
            <a:spLocks noChangeArrowheads="1"/>
          </p:cNvSpPr>
          <p:nvPr/>
        </p:nvSpPr>
        <p:spPr bwMode="auto">
          <a:xfrm>
            <a:off x="5715000" y="457200"/>
            <a:ext cx="3276600"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solidFill>
                  <a:schemeClr val="tx1"/>
                </a:solidFill>
              </a:rPr>
              <a:t>SURFACE RUNOFF MECHANISMS</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3458" name="Picture 2" descr="top_bas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5410200" cy="5213350"/>
          </a:xfrm>
          <a:prstGeom prst="rect">
            <a:avLst/>
          </a:prstGeom>
          <a:noFill/>
          <a:extLst>
            <a:ext uri="{909E8E84-426E-40DD-AFC4-6F175D3DCCD1}">
              <a14:hiddenFill xmlns:a14="http://schemas.microsoft.com/office/drawing/2010/main">
                <a:solidFill>
                  <a:srgbClr val="FFFFFF"/>
                </a:solidFill>
              </a14:hiddenFill>
            </a:ext>
          </a:extLst>
        </p:spPr>
      </p:pic>
      <p:sp>
        <p:nvSpPr>
          <p:cNvPr id="1043459" name="Text Box 3"/>
          <p:cNvSpPr txBox="1">
            <a:spLocks noChangeArrowheads="1"/>
          </p:cNvSpPr>
          <p:nvPr/>
        </p:nvSpPr>
        <p:spPr bwMode="auto">
          <a:xfrm>
            <a:off x="762000" y="5410200"/>
            <a:ext cx="78486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000"/>
              <a:t>S</a:t>
            </a:r>
            <a:r>
              <a:rPr lang="en-US" sz="2400"/>
              <a:t>x</a:t>
            </a:r>
            <a:r>
              <a:rPr lang="en-US" sz="4000"/>
              <a:t> = S</a:t>
            </a:r>
            <a:r>
              <a:rPr lang="en-US" sz="2400"/>
              <a:t>avg</a:t>
            </a:r>
            <a:r>
              <a:rPr lang="en-US" sz="4000"/>
              <a:t> + m [ lambda - </a:t>
            </a:r>
            <a:r>
              <a:rPr lang="en-US" sz="4000" i="1"/>
              <a:t>ln</a:t>
            </a:r>
            <a:r>
              <a:rPr lang="en-US" sz="4000"/>
              <a:t>(a/tanB)</a:t>
            </a:r>
            <a:r>
              <a:rPr lang="en-US" sz="2400"/>
              <a:t>x</a:t>
            </a:r>
            <a:r>
              <a:rPr lang="en-US" sz="4000"/>
              <a:t> ]</a:t>
            </a:r>
            <a:endParaRPr lang="en-US" sz="3200"/>
          </a:p>
        </p:txBody>
      </p:sp>
      <p:sp>
        <p:nvSpPr>
          <p:cNvPr id="1043460" name="Text Box 4"/>
          <p:cNvSpPr txBox="1">
            <a:spLocks noChangeArrowheads="1"/>
          </p:cNvSpPr>
          <p:nvPr/>
        </p:nvSpPr>
        <p:spPr bwMode="auto">
          <a:xfrm>
            <a:off x="5562600" y="4648200"/>
            <a:ext cx="3581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t>Saturation Deficit S</a:t>
            </a:r>
            <a:r>
              <a:rPr lang="en-US" sz="2400"/>
              <a:t>x</a:t>
            </a:r>
            <a:endParaRPr lang="en-US" sz="3200"/>
          </a:p>
        </p:txBody>
      </p:sp>
      <p:sp>
        <p:nvSpPr>
          <p:cNvPr id="1043461" name="Text Box 5"/>
          <p:cNvSpPr txBox="1">
            <a:spLocks noChangeArrowheads="1"/>
          </p:cNvSpPr>
          <p:nvPr/>
        </p:nvSpPr>
        <p:spPr bwMode="auto">
          <a:xfrm>
            <a:off x="2438400" y="3352800"/>
            <a:ext cx="838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1"/>
              <a:t>}</a:t>
            </a:r>
            <a:endParaRPr lang="en-US" sz="3200">
              <a:solidFill>
                <a:schemeClr val="tx1"/>
              </a:solidFill>
            </a:endParaRPr>
          </a:p>
        </p:txBody>
      </p:sp>
      <p:sp>
        <p:nvSpPr>
          <p:cNvPr id="1043462" name="Line 6"/>
          <p:cNvSpPr>
            <a:spLocks noChangeShapeType="1"/>
          </p:cNvSpPr>
          <p:nvPr/>
        </p:nvSpPr>
        <p:spPr bwMode="auto">
          <a:xfrm flipV="1">
            <a:off x="2667000" y="1905000"/>
            <a:ext cx="457200" cy="18288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3463" name="Text Box 7"/>
          <p:cNvSpPr txBox="1">
            <a:spLocks noChangeArrowheads="1"/>
          </p:cNvSpPr>
          <p:nvPr/>
        </p:nvSpPr>
        <p:spPr bwMode="auto">
          <a:xfrm>
            <a:off x="2895600" y="1447800"/>
            <a:ext cx="68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t>S</a:t>
            </a:r>
            <a:r>
              <a:rPr lang="en-US" sz="2400"/>
              <a:t>x</a:t>
            </a:r>
            <a:endParaRPr lang="en-US" sz="3200"/>
          </a:p>
        </p:txBody>
      </p:sp>
      <p:pic>
        <p:nvPicPr>
          <p:cNvPr id="1043464" name="Picture 8" descr="top_subfi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38800" y="1828800"/>
            <a:ext cx="3276600" cy="2222500"/>
          </a:xfrm>
          <a:prstGeom prst="rect">
            <a:avLst/>
          </a:prstGeom>
          <a:noFill/>
          <a:extLst>
            <a:ext uri="{909E8E84-426E-40DD-AFC4-6F175D3DCCD1}">
              <a14:hiddenFill xmlns:a14="http://schemas.microsoft.com/office/drawing/2010/main">
                <a:solidFill>
                  <a:srgbClr val="FFFFFF"/>
                </a:solidFill>
              </a14:hiddenFill>
            </a:ext>
          </a:extLst>
        </p:spPr>
      </p:pic>
      <p:sp>
        <p:nvSpPr>
          <p:cNvPr id="1043465" name="Text Box 9"/>
          <p:cNvSpPr txBox="1">
            <a:spLocks noChangeArrowheads="1"/>
          </p:cNvSpPr>
          <p:nvPr/>
        </p:nvSpPr>
        <p:spPr bwMode="auto">
          <a:xfrm>
            <a:off x="5943600" y="228600"/>
            <a:ext cx="25908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t>TOPMODEL CONCEPTS</a:t>
            </a:r>
          </a:p>
        </p:txBody>
      </p:sp>
      <p:sp>
        <p:nvSpPr>
          <p:cNvPr id="1043466" name="Line 10"/>
          <p:cNvSpPr>
            <a:spLocks noChangeShapeType="1"/>
          </p:cNvSpPr>
          <p:nvPr/>
        </p:nvSpPr>
        <p:spPr bwMode="auto">
          <a:xfrm>
            <a:off x="1981200" y="914400"/>
            <a:ext cx="3657600" cy="914400"/>
          </a:xfrm>
          <a:prstGeom prst="line">
            <a:avLst/>
          </a:prstGeom>
          <a:noFill/>
          <a:ln w="28575" cap="sq">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3467" name="Text Box 11"/>
          <p:cNvSpPr txBox="1">
            <a:spLocks noChangeArrowheads="1"/>
          </p:cNvSpPr>
          <p:nvPr/>
        </p:nvSpPr>
        <p:spPr bwMode="auto">
          <a:xfrm>
            <a:off x="2971800" y="6096000"/>
            <a:ext cx="4648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t> </a:t>
            </a:r>
            <a:r>
              <a:rPr lang="en-US" sz="2800"/>
              <a:t>lambda = basin avg </a:t>
            </a:r>
            <a:r>
              <a:rPr lang="en-US" sz="2800" i="1"/>
              <a:t>ln</a:t>
            </a:r>
            <a:r>
              <a:rPr lang="en-US" sz="2800"/>
              <a:t>(a/tanB)</a:t>
            </a:r>
            <a:endParaRPr lang="en-US" sz="320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02" name="Picture 2" descr="topmod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00" y="0"/>
            <a:ext cx="4695825" cy="6858000"/>
          </a:xfrm>
          <a:prstGeom prst="rect">
            <a:avLst/>
          </a:prstGeom>
          <a:noFill/>
          <a:extLst>
            <a:ext uri="{909E8E84-426E-40DD-AFC4-6F175D3DCCD1}">
              <a14:hiddenFill xmlns:a14="http://schemas.microsoft.com/office/drawing/2010/main">
                <a:solidFill>
                  <a:srgbClr val="FFFFFF"/>
                </a:solidFill>
              </a14:hiddenFill>
            </a:ext>
          </a:extLst>
        </p:spPr>
      </p:pic>
      <p:sp>
        <p:nvSpPr>
          <p:cNvPr id="1075203" name="Text Box 3"/>
          <p:cNvSpPr txBox="1">
            <a:spLocks noChangeArrowheads="1"/>
          </p:cNvSpPr>
          <p:nvPr/>
        </p:nvSpPr>
        <p:spPr bwMode="auto">
          <a:xfrm>
            <a:off x="5121275" y="320675"/>
            <a:ext cx="3862388"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tx2"/>
                </a:solidFill>
              </a:rPr>
              <a:t>TOPMODEL Distributed Process Conceptualization</a:t>
            </a:r>
            <a:endParaRPr lang="en-US" sz="3600">
              <a:solidFill>
                <a:schemeClr val="tx1"/>
              </a:solidFill>
            </a:endParaRPr>
          </a:p>
        </p:txBody>
      </p:sp>
      <p:sp>
        <p:nvSpPr>
          <p:cNvPr id="1075204" name="Text Box 4"/>
          <p:cNvSpPr txBox="1">
            <a:spLocks noChangeArrowheads="1"/>
          </p:cNvSpPr>
          <p:nvPr/>
        </p:nvSpPr>
        <p:spPr bwMode="auto">
          <a:xfrm>
            <a:off x="5173663" y="2754313"/>
            <a:ext cx="3716337" cy="234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t>Statistical Distribution of Topographic Index </a:t>
            </a:r>
            <a:r>
              <a:rPr lang="en-US" sz="4000" i="1"/>
              <a:t>ln</a:t>
            </a:r>
            <a:r>
              <a:rPr lang="en-US" sz="4000"/>
              <a:t>(a/tanB)</a:t>
            </a:r>
            <a:r>
              <a:rPr lang="en-US" sz="3600"/>
              <a:t> </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7250"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744663" y="711200"/>
            <a:ext cx="5080000" cy="4505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9298"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76438" y="1743075"/>
            <a:ext cx="5191125" cy="337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79299" name="Text Box 3"/>
          <p:cNvSpPr txBox="1">
            <a:spLocks noChangeArrowheads="1"/>
          </p:cNvSpPr>
          <p:nvPr/>
        </p:nvSpPr>
        <p:spPr bwMode="auto">
          <a:xfrm>
            <a:off x="914400" y="5257800"/>
            <a:ext cx="563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endParaRPr lang="en-US" sz="2400">
              <a:solidFill>
                <a:schemeClr val="tx1"/>
              </a:solidFill>
              <a:latin typeface="Arial" pitchFamily="34" charset="0"/>
            </a:endParaRPr>
          </a:p>
        </p:txBody>
      </p:sp>
      <p:sp>
        <p:nvSpPr>
          <p:cNvPr id="1079300" name="Text Box 4"/>
          <p:cNvSpPr txBox="1">
            <a:spLocks noChangeArrowheads="1"/>
          </p:cNvSpPr>
          <p:nvPr/>
        </p:nvSpPr>
        <p:spPr bwMode="auto">
          <a:xfrm>
            <a:off x="2514600" y="5029200"/>
            <a:ext cx="3994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lang="en-US" sz="2400">
                <a:latin typeface="Arial" pitchFamily="34" charset="0"/>
              </a:rPr>
              <a:t>Water fluxes in TOPMODEL</a:t>
            </a:r>
          </a:p>
        </p:txBody>
      </p:sp>
      <p:sp>
        <p:nvSpPr>
          <p:cNvPr id="1079301" name="Line 5"/>
          <p:cNvSpPr>
            <a:spLocks noChangeShapeType="1"/>
          </p:cNvSpPr>
          <p:nvPr/>
        </p:nvSpPr>
        <p:spPr bwMode="auto">
          <a:xfrm>
            <a:off x="3581400" y="3581400"/>
            <a:ext cx="381000" cy="152400"/>
          </a:xfrm>
          <a:prstGeom prst="line">
            <a:avLst/>
          </a:prstGeom>
          <a:noFill/>
          <a:ln w="28575">
            <a:solidFill>
              <a:schemeClr val="bg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1346" name="Rectangle 2"/>
          <p:cNvSpPr>
            <a:spLocks noChangeArrowheads="1"/>
          </p:cNvSpPr>
          <p:nvPr/>
        </p:nvSpPr>
        <p:spPr bwMode="auto">
          <a:xfrm>
            <a:off x="2497138" y="1762125"/>
            <a:ext cx="3178175" cy="3754438"/>
          </a:xfrm>
          <a:prstGeom prst="rect">
            <a:avLst/>
          </a:prstGeom>
          <a:noFill/>
          <a:ln>
            <a:noFill/>
          </a:ln>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347" name="Line 3"/>
          <p:cNvSpPr>
            <a:spLocks noChangeShapeType="1"/>
          </p:cNvSpPr>
          <p:nvPr/>
        </p:nvSpPr>
        <p:spPr bwMode="auto">
          <a:xfrm>
            <a:off x="2497138" y="2295525"/>
            <a:ext cx="3178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48" name="Line 4"/>
          <p:cNvSpPr>
            <a:spLocks noChangeShapeType="1"/>
          </p:cNvSpPr>
          <p:nvPr/>
        </p:nvSpPr>
        <p:spPr bwMode="auto">
          <a:xfrm>
            <a:off x="2497138" y="2838450"/>
            <a:ext cx="3178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49" name="Line 5"/>
          <p:cNvSpPr>
            <a:spLocks noChangeShapeType="1"/>
          </p:cNvSpPr>
          <p:nvPr/>
        </p:nvSpPr>
        <p:spPr bwMode="auto">
          <a:xfrm>
            <a:off x="2497138" y="3371850"/>
            <a:ext cx="3178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0" name="Line 6"/>
          <p:cNvSpPr>
            <a:spLocks noChangeShapeType="1"/>
          </p:cNvSpPr>
          <p:nvPr/>
        </p:nvSpPr>
        <p:spPr bwMode="auto">
          <a:xfrm>
            <a:off x="2497138" y="3906838"/>
            <a:ext cx="3178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1" name="Line 7"/>
          <p:cNvSpPr>
            <a:spLocks noChangeShapeType="1"/>
          </p:cNvSpPr>
          <p:nvPr/>
        </p:nvSpPr>
        <p:spPr bwMode="auto">
          <a:xfrm>
            <a:off x="2497138" y="4440238"/>
            <a:ext cx="3178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2" name="Line 8"/>
          <p:cNvSpPr>
            <a:spLocks noChangeShapeType="1"/>
          </p:cNvSpPr>
          <p:nvPr/>
        </p:nvSpPr>
        <p:spPr bwMode="auto">
          <a:xfrm>
            <a:off x="2497138" y="4983163"/>
            <a:ext cx="3178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3" name="Line 9"/>
          <p:cNvSpPr>
            <a:spLocks noChangeShapeType="1"/>
          </p:cNvSpPr>
          <p:nvPr/>
        </p:nvSpPr>
        <p:spPr bwMode="auto">
          <a:xfrm>
            <a:off x="2497138" y="5516563"/>
            <a:ext cx="3178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4" name="Rectangle 10"/>
          <p:cNvSpPr>
            <a:spLocks noChangeArrowheads="1"/>
          </p:cNvSpPr>
          <p:nvPr/>
        </p:nvSpPr>
        <p:spPr bwMode="auto">
          <a:xfrm>
            <a:off x="2497138" y="1762125"/>
            <a:ext cx="3178175" cy="3754438"/>
          </a:xfrm>
          <a:prstGeom prst="rect">
            <a:avLst/>
          </a:prstGeom>
          <a:noFill/>
          <a:ln w="7938">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55" name="Line 11"/>
          <p:cNvSpPr>
            <a:spLocks noChangeShapeType="1"/>
          </p:cNvSpPr>
          <p:nvPr/>
        </p:nvSpPr>
        <p:spPr bwMode="auto">
          <a:xfrm>
            <a:off x="2497138" y="1762125"/>
            <a:ext cx="1587" cy="3754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6" name="Line 12"/>
          <p:cNvSpPr>
            <a:spLocks noChangeShapeType="1"/>
          </p:cNvSpPr>
          <p:nvPr/>
        </p:nvSpPr>
        <p:spPr bwMode="auto">
          <a:xfrm>
            <a:off x="2454275" y="1762125"/>
            <a:ext cx="4286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7" name="Line 13"/>
          <p:cNvSpPr>
            <a:spLocks noChangeShapeType="1"/>
          </p:cNvSpPr>
          <p:nvPr/>
        </p:nvSpPr>
        <p:spPr bwMode="auto">
          <a:xfrm>
            <a:off x="2454275" y="2295525"/>
            <a:ext cx="4286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8" name="Line 14"/>
          <p:cNvSpPr>
            <a:spLocks noChangeShapeType="1"/>
          </p:cNvSpPr>
          <p:nvPr/>
        </p:nvSpPr>
        <p:spPr bwMode="auto">
          <a:xfrm>
            <a:off x="2454275" y="2838450"/>
            <a:ext cx="4286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59" name="Line 15"/>
          <p:cNvSpPr>
            <a:spLocks noChangeShapeType="1"/>
          </p:cNvSpPr>
          <p:nvPr/>
        </p:nvSpPr>
        <p:spPr bwMode="auto">
          <a:xfrm>
            <a:off x="2454275" y="3371850"/>
            <a:ext cx="4286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0" name="Line 16"/>
          <p:cNvSpPr>
            <a:spLocks noChangeShapeType="1"/>
          </p:cNvSpPr>
          <p:nvPr/>
        </p:nvSpPr>
        <p:spPr bwMode="auto">
          <a:xfrm>
            <a:off x="2454275" y="3906838"/>
            <a:ext cx="428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1" name="Line 17"/>
          <p:cNvSpPr>
            <a:spLocks noChangeShapeType="1"/>
          </p:cNvSpPr>
          <p:nvPr/>
        </p:nvSpPr>
        <p:spPr bwMode="auto">
          <a:xfrm>
            <a:off x="2454275" y="4440238"/>
            <a:ext cx="428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2" name="Line 18"/>
          <p:cNvSpPr>
            <a:spLocks noChangeShapeType="1"/>
          </p:cNvSpPr>
          <p:nvPr/>
        </p:nvSpPr>
        <p:spPr bwMode="auto">
          <a:xfrm>
            <a:off x="2454275" y="4983163"/>
            <a:ext cx="428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3" name="Line 19"/>
          <p:cNvSpPr>
            <a:spLocks noChangeShapeType="1"/>
          </p:cNvSpPr>
          <p:nvPr/>
        </p:nvSpPr>
        <p:spPr bwMode="auto">
          <a:xfrm>
            <a:off x="2454275" y="5516563"/>
            <a:ext cx="428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4" name="Line 20"/>
          <p:cNvSpPr>
            <a:spLocks noChangeShapeType="1"/>
          </p:cNvSpPr>
          <p:nvPr/>
        </p:nvSpPr>
        <p:spPr bwMode="auto">
          <a:xfrm>
            <a:off x="2497138" y="1762125"/>
            <a:ext cx="3178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5" name="Line 21"/>
          <p:cNvSpPr>
            <a:spLocks noChangeShapeType="1"/>
          </p:cNvSpPr>
          <p:nvPr/>
        </p:nvSpPr>
        <p:spPr bwMode="auto">
          <a:xfrm flipV="1">
            <a:off x="2497138" y="1719263"/>
            <a:ext cx="1587"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6" name="Line 22"/>
          <p:cNvSpPr>
            <a:spLocks noChangeShapeType="1"/>
          </p:cNvSpPr>
          <p:nvPr/>
        </p:nvSpPr>
        <p:spPr bwMode="auto">
          <a:xfrm flipV="1">
            <a:off x="3132138" y="1719263"/>
            <a:ext cx="1587"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7" name="Line 23"/>
          <p:cNvSpPr>
            <a:spLocks noChangeShapeType="1"/>
          </p:cNvSpPr>
          <p:nvPr/>
        </p:nvSpPr>
        <p:spPr bwMode="auto">
          <a:xfrm flipV="1">
            <a:off x="3768725" y="1719263"/>
            <a:ext cx="1588"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8" name="Line 24"/>
          <p:cNvSpPr>
            <a:spLocks noChangeShapeType="1"/>
          </p:cNvSpPr>
          <p:nvPr/>
        </p:nvSpPr>
        <p:spPr bwMode="auto">
          <a:xfrm flipV="1">
            <a:off x="4403725" y="1719263"/>
            <a:ext cx="1588"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69" name="Line 25"/>
          <p:cNvSpPr>
            <a:spLocks noChangeShapeType="1"/>
          </p:cNvSpPr>
          <p:nvPr/>
        </p:nvSpPr>
        <p:spPr bwMode="auto">
          <a:xfrm flipV="1">
            <a:off x="5040313" y="1719263"/>
            <a:ext cx="1587"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70" name="Line 26"/>
          <p:cNvSpPr>
            <a:spLocks noChangeShapeType="1"/>
          </p:cNvSpPr>
          <p:nvPr/>
        </p:nvSpPr>
        <p:spPr bwMode="auto">
          <a:xfrm flipV="1">
            <a:off x="5675313" y="1719263"/>
            <a:ext cx="1587" cy="42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371" name="Freeform 27"/>
          <p:cNvSpPr>
            <a:spLocks/>
          </p:cNvSpPr>
          <p:nvPr/>
        </p:nvSpPr>
        <p:spPr bwMode="auto">
          <a:xfrm>
            <a:off x="4751388" y="1762125"/>
            <a:ext cx="288925" cy="3221038"/>
          </a:xfrm>
          <a:custGeom>
            <a:avLst/>
            <a:gdLst>
              <a:gd name="T0" fmla="*/ 34 w 34"/>
              <a:gd name="T1" fmla="*/ 0 h 380"/>
              <a:gd name="T2" fmla="*/ 31 w 34"/>
              <a:gd name="T3" fmla="*/ 32 h 380"/>
              <a:gd name="T4" fmla="*/ 28 w 34"/>
              <a:gd name="T5" fmla="*/ 63 h 380"/>
              <a:gd name="T6" fmla="*/ 25 w 34"/>
              <a:gd name="T7" fmla="*/ 95 h 380"/>
              <a:gd name="T8" fmla="*/ 22 w 34"/>
              <a:gd name="T9" fmla="*/ 127 h 380"/>
              <a:gd name="T10" fmla="*/ 19 w 34"/>
              <a:gd name="T11" fmla="*/ 158 h 380"/>
              <a:gd name="T12" fmla="*/ 17 w 34"/>
              <a:gd name="T13" fmla="*/ 190 h 380"/>
              <a:gd name="T14" fmla="*/ 14 w 34"/>
              <a:gd name="T15" fmla="*/ 221 h 380"/>
              <a:gd name="T16" fmla="*/ 11 w 34"/>
              <a:gd name="T17" fmla="*/ 253 h 380"/>
              <a:gd name="T18" fmla="*/ 8 w 34"/>
              <a:gd name="T19" fmla="*/ 285 h 380"/>
              <a:gd name="T20" fmla="*/ 5 w 34"/>
              <a:gd name="T21" fmla="*/ 316 h 380"/>
              <a:gd name="T22" fmla="*/ 3 w 34"/>
              <a:gd name="T23" fmla="*/ 348 h 380"/>
              <a:gd name="T24" fmla="*/ 0 w 34"/>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80">
                <a:moveTo>
                  <a:pt x="34" y="0"/>
                </a:moveTo>
                <a:lnTo>
                  <a:pt x="31" y="32"/>
                </a:lnTo>
                <a:lnTo>
                  <a:pt x="28" y="63"/>
                </a:lnTo>
                <a:lnTo>
                  <a:pt x="25" y="95"/>
                </a:lnTo>
                <a:lnTo>
                  <a:pt x="22" y="127"/>
                </a:lnTo>
                <a:lnTo>
                  <a:pt x="19" y="158"/>
                </a:lnTo>
                <a:lnTo>
                  <a:pt x="17" y="190"/>
                </a:lnTo>
                <a:lnTo>
                  <a:pt x="14" y="221"/>
                </a:lnTo>
                <a:lnTo>
                  <a:pt x="11" y="253"/>
                </a:lnTo>
                <a:lnTo>
                  <a:pt x="8" y="285"/>
                </a:lnTo>
                <a:lnTo>
                  <a:pt x="5" y="316"/>
                </a:lnTo>
                <a:lnTo>
                  <a:pt x="3" y="348"/>
                </a:lnTo>
                <a:lnTo>
                  <a:pt x="0" y="380"/>
                </a:lnTo>
              </a:path>
            </a:pathLst>
          </a:custGeom>
          <a:noFill/>
          <a:ln w="7938">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2" name="Freeform 28"/>
          <p:cNvSpPr>
            <a:spLocks/>
          </p:cNvSpPr>
          <p:nvPr/>
        </p:nvSpPr>
        <p:spPr bwMode="auto">
          <a:xfrm>
            <a:off x="4497388" y="1762125"/>
            <a:ext cx="542925" cy="3221038"/>
          </a:xfrm>
          <a:custGeom>
            <a:avLst/>
            <a:gdLst>
              <a:gd name="T0" fmla="*/ 64 w 64"/>
              <a:gd name="T1" fmla="*/ 0 h 380"/>
              <a:gd name="T2" fmla="*/ 58 w 64"/>
              <a:gd name="T3" fmla="*/ 32 h 380"/>
              <a:gd name="T4" fmla="*/ 52 w 64"/>
              <a:gd name="T5" fmla="*/ 63 h 380"/>
              <a:gd name="T6" fmla="*/ 47 w 64"/>
              <a:gd name="T7" fmla="*/ 95 h 380"/>
              <a:gd name="T8" fmla="*/ 41 w 64"/>
              <a:gd name="T9" fmla="*/ 127 h 380"/>
              <a:gd name="T10" fmla="*/ 35 w 64"/>
              <a:gd name="T11" fmla="*/ 158 h 380"/>
              <a:gd name="T12" fmla="*/ 30 w 64"/>
              <a:gd name="T13" fmla="*/ 190 h 380"/>
              <a:gd name="T14" fmla="*/ 25 w 64"/>
              <a:gd name="T15" fmla="*/ 221 h 380"/>
              <a:gd name="T16" fmla="*/ 20 w 64"/>
              <a:gd name="T17" fmla="*/ 253 h 380"/>
              <a:gd name="T18" fmla="*/ 15 w 64"/>
              <a:gd name="T19" fmla="*/ 285 h 380"/>
              <a:gd name="T20" fmla="*/ 10 w 64"/>
              <a:gd name="T21" fmla="*/ 316 h 380"/>
              <a:gd name="T22" fmla="*/ 5 w 64"/>
              <a:gd name="T23" fmla="*/ 348 h 380"/>
              <a:gd name="T24" fmla="*/ 0 w 64"/>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380">
                <a:moveTo>
                  <a:pt x="64" y="0"/>
                </a:moveTo>
                <a:lnTo>
                  <a:pt x="58" y="32"/>
                </a:lnTo>
                <a:lnTo>
                  <a:pt x="52" y="63"/>
                </a:lnTo>
                <a:lnTo>
                  <a:pt x="47" y="95"/>
                </a:lnTo>
                <a:lnTo>
                  <a:pt x="41" y="127"/>
                </a:lnTo>
                <a:lnTo>
                  <a:pt x="35" y="158"/>
                </a:lnTo>
                <a:lnTo>
                  <a:pt x="30" y="190"/>
                </a:lnTo>
                <a:lnTo>
                  <a:pt x="25" y="221"/>
                </a:lnTo>
                <a:lnTo>
                  <a:pt x="20" y="253"/>
                </a:lnTo>
                <a:lnTo>
                  <a:pt x="15" y="285"/>
                </a:lnTo>
                <a:lnTo>
                  <a:pt x="10" y="316"/>
                </a:lnTo>
                <a:lnTo>
                  <a:pt x="5" y="348"/>
                </a:lnTo>
                <a:lnTo>
                  <a:pt x="0" y="380"/>
                </a:lnTo>
              </a:path>
            </a:pathLst>
          </a:custGeom>
          <a:noFill/>
          <a:ln w="7938">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3" name="Freeform 29"/>
          <p:cNvSpPr>
            <a:spLocks/>
          </p:cNvSpPr>
          <p:nvPr/>
        </p:nvSpPr>
        <p:spPr bwMode="auto">
          <a:xfrm>
            <a:off x="4268788" y="1762125"/>
            <a:ext cx="771525" cy="3221038"/>
          </a:xfrm>
          <a:custGeom>
            <a:avLst/>
            <a:gdLst>
              <a:gd name="T0" fmla="*/ 91 w 91"/>
              <a:gd name="T1" fmla="*/ 0 h 380"/>
              <a:gd name="T2" fmla="*/ 82 w 91"/>
              <a:gd name="T3" fmla="*/ 32 h 380"/>
              <a:gd name="T4" fmla="*/ 74 w 91"/>
              <a:gd name="T5" fmla="*/ 63 h 380"/>
              <a:gd name="T6" fmla="*/ 65 w 91"/>
              <a:gd name="T7" fmla="*/ 95 h 380"/>
              <a:gd name="T8" fmla="*/ 57 w 91"/>
              <a:gd name="T9" fmla="*/ 127 h 380"/>
              <a:gd name="T10" fmla="*/ 49 w 91"/>
              <a:gd name="T11" fmla="*/ 158 h 380"/>
              <a:gd name="T12" fmla="*/ 42 w 91"/>
              <a:gd name="T13" fmla="*/ 190 h 380"/>
              <a:gd name="T14" fmla="*/ 34 w 91"/>
              <a:gd name="T15" fmla="*/ 221 h 380"/>
              <a:gd name="T16" fmla="*/ 27 w 91"/>
              <a:gd name="T17" fmla="*/ 253 h 380"/>
              <a:gd name="T18" fmla="*/ 20 w 91"/>
              <a:gd name="T19" fmla="*/ 285 h 380"/>
              <a:gd name="T20" fmla="*/ 13 w 91"/>
              <a:gd name="T21" fmla="*/ 316 h 380"/>
              <a:gd name="T22" fmla="*/ 7 w 91"/>
              <a:gd name="T23" fmla="*/ 348 h 380"/>
              <a:gd name="T24" fmla="*/ 0 w 91"/>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380">
                <a:moveTo>
                  <a:pt x="91" y="0"/>
                </a:moveTo>
                <a:lnTo>
                  <a:pt x="82" y="32"/>
                </a:lnTo>
                <a:lnTo>
                  <a:pt x="74" y="63"/>
                </a:lnTo>
                <a:lnTo>
                  <a:pt x="65" y="95"/>
                </a:lnTo>
                <a:lnTo>
                  <a:pt x="57" y="127"/>
                </a:lnTo>
                <a:lnTo>
                  <a:pt x="49" y="158"/>
                </a:lnTo>
                <a:lnTo>
                  <a:pt x="42" y="190"/>
                </a:lnTo>
                <a:lnTo>
                  <a:pt x="34" y="221"/>
                </a:lnTo>
                <a:lnTo>
                  <a:pt x="27" y="253"/>
                </a:lnTo>
                <a:lnTo>
                  <a:pt x="20" y="285"/>
                </a:lnTo>
                <a:lnTo>
                  <a:pt x="13" y="316"/>
                </a:lnTo>
                <a:lnTo>
                  <a:pt x="7" y="348"/>
                </a:lnTo>
                <a:lnTo>
                  <a:pt x="0" y="380"/>
                </a:lnTo>
              </a:path>
            </a:pathLst>
          </a:custGeom>
          <a:noFill/>
          <a:ln w="7938">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4" name="Freeform 30"/>
          <p:cNvSpPr>
            <a:spLocks/>
          </p:cNvSpPr>
          <p:nvPr/>
        </p:nvSpPr>
        <p:spPr bwMode="auto">
          <a:xfrm>
            <a:off x="3895725" y="1762125"/>
            <a:ext cx="1144588" cy="3221038"/>
          </a:xfrm>
          <a:custGeom>
            <a:avLst/>
            <a:gdLst>
              <a:gd name="T0" fmla="*/ 135 w 135"/>
              <a:gd name="T1" fmla="*/ 0 h 380"/>
              <a:gd name="T2" fmla="*/ 120 w 135"/>
              <a:gd name="T3" fmla="*/ 32 h 380"/>
              <a:gd name="T4" fmla="*/ 106 w 135"/>
              <a:gd name="T5" fmla="*/ 63 h 380"/>
              <a:gd name="T6" fmla="*/ 93 w 135"/>
              <a:gd name="T7" fmla="*/ 95 h 380"/>
              <a:gd name="T8" fmla="*/ 81 w 135"/>
              <a:gd name="T9" fmla="*/ 127 h 380"/>
              <a:gd name="T10" fmla="*/ 69 w 135"/>
              <a:gd name="T11" fmla="*/ 158 h 380"/>
              <a:gd name="T12" fmla="*/ 57 w 135"/>
              <a:gd name="T13" fmla="*/ 190 h 380"/>
              <a:gd name="T14" fmla="*/ 46 w 135"/>
              <a:gd name="T15" fmla="*/ 221 h 380"/>
              <a:gd name="T16" fmla="*/ 36 w 135"/>
              <a:gd name="T17" fmla="*/ 253 h 380"/>
              <a:gd name="T18" fmla="*/ 26 w 135"/>
              <a:gd name="T19" fmla="*/ 285 h 380"/>
              <a:gd name="T20" fmla="*/ 17 w 135"/>
              <a:gd name="T21" fmla="*/ 316 h 380"/>
              <a:gd name="T22" fmla="*/ 8 w 135"/>
              <a:gd name="T23" fmla="*/ 348 h 380"/>
              <a:gd name="T24" fmla="*/ 0 w 135"/>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380">
                <a:moveTo>
                  <a:pt x="135" y="0"/>
                </a:moveTo>
                <a:lnTo>
                  <a:pt x="120" y="32"/>
                </a:lnTo>
                <a:lnTo>
                  <a:pt x="106" y="63"/>
                </a:lnTo>
                <a:lnTo>
                  <a:pt x="93" y="95"/>
                </a:lnTo>
                <a:lnTo>
                  <a:pt x="81" y="127"/>
                </a:lnTo>
                <a:lnTo>
                  <a:pt x="69" y="158"/>
                </a:lnTo>
                <a:lnTo>
                  <a:pt x="57" y="190"/>
                </a:lnTo>
                <a:lnTo>
                  <a:pt x="46" y="221"/>
                </a:lnTo>
                <a:lnTo>
                  <a:pt x="36" y="253"/>
                </a:lnTo>
                <a:lnTo>
                  <a:pt x="26" y="285"/>
                </a:lnTo>
                <a:lnTo>
                  <a:pt x="17" y="316"/>
                </a:lnTo>
                <a:lnTo>
                  <a:pt x="8" y="348"/>
                </a:lnTo>
                <a:lnTo>
                  <a:pt x="0" y="380"/>
                </a:lnTo>
              </a:path>
            </a:pathLst>
          </a:custGeom>
          <a:noFill/>
          <a:ln w="7938">
            <a:solidFill>
              <a:schemeClr val="hlink"/>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5" name="Freeform 31"/>
          <p:cNvSpPr>
            <a:spLocks/>
          </p:cNvSpPr>
          <p:nvPr/>
        </p:nvSpPr>
        <p:spPr bwMode="auto">
          <a:xfrm>
            <a:off x="3259138" y="1762125"/>
            <a:ext cx="1781175" cy="3221038"/>
          </a:xfrm>
          <a:custGeom>
            <a:avLst/>
            <a:gdLst>
              <a:gd name="T0" fmla="*/ 210 w 210"/>
              <a:gd name="T1" fmla="*/ 0 h 380"/>
              <a:gd name="T2" fmla="*/ 181 w 210"/>
              <a:gd name="T3" fmla="*/ 32 h 380"/>
              <a:gd name="T4" fmla="*/ 156 w 210"/>
              <a:gd name="T5" fmla="*/ 63 h 380"/>
              <a:gd name="T6" fmla="*/ 132 w 210"/>
              <a:gd name="T7" fmla="*/ 95 h 380"/>
              <a:gd name="T8" fmla="*/ 111 w 210"/>
              <a:gd name="T9" fmla="*/ 127 h 380"/>
              <a:gd name="T10" fmla="*/ 92 w 210"/>
              <a:gd name="T11" fmla="*/ 158 h 380"/>
              <a:gd name="T12" fmla="*/ 75 w 210"/>
              <a:gd name="T13" fmla="*/ 190 h 380"/>
              <a:gd name="T14" fmla="*/ 59 w 210"/>
              <a:gd name="T15" fmla="*/ 221 h 380"/>
              <a:gd name="T16" fmla="*/ 45 w 210"/>
              <a:gd name="T17" fmla="*/ 253 h 380"/>
              <a:gd name="T18" fmla="*/ 32 w 210"/>
              <a:gd name="T19" fmla="*/ 285 h 380"/>
              <a:gd name="T20" fmla="*/ 20 w 210"/>
              <a:gd name="T21" fmla="*/ 316 h 380"/>
              <a:gd name="T22" fmla="*/ 10 w 210"/>
              <a:gd name="T23" fmla="*/ 348 h 380"/>
              <a:gd name="T24" fmla="*/ 0 w 210"/>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380">
                <a:moveTo>
                  <a:pt x="210" y="0"/>
                </a:moveTo>
                <a:lnTo>
                  <a:pt x="181" y="32"/>
                </a:lnTo>
                <a:lnTo>
                  <a:pt x="156" y="63"/>
                </a:lnTo>
                <a:lnTo>
                  <a:pt x="132" y="95"/>
                </a:lnTo>
                <a:lnTo>
                  <a:pt x="111" y="127"/>
                </a:lnTo>
                <a:lnTo>
                  <a:pt x="92" y="158"/>
                </a:lnTo>
                <a:lnTo>
                  <a:pt x="75" y="190"/>
                </a:lnTo>
                <a:lnTo>
                  <a:pt x="59" y="221"/>
                </a:lnTo>
                <a:lnTo>
                  <a:pt x="45" y="253"/>
                </a:lnTo>
                <a:lnTo>
                  <a:pt x="32" y="285"/>
                </a:lnTo>
                <a:lnTo>
                  <a:pt x="20" y="316"/>
                </a:lnTo>
                <a:lnTo>
                  <a:pt x="10" y="348"/>
                </a:lnTo>
                <a:lnTo>
                  <a:pt x="0" y="380"/>
                </a:lnTo>
              </a:path>
            </a:pathLst>
          </a:custGeom>
          <a:noFill/>
          <a:ln w="7938">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6" name="Freeform 32"/>
          <p:cNvSpPr>
            <a:spLocks/>
          </p:cNvSpPr>
          <p:nvPr/>
        </p:nvSpPr>
        <p:spPr bwMode="auto">
          <a:xfrm>
            <a:off x="2725738" y="1762125"/>
            <a:ext cx="2314575" cy="3221038"/>
          </a:xfrm>
          <a:custGeom>
            <a:avLst/>
            <a:gdLst>
              <a:gd name="T0" fmla="*/ 273 w 273"/>
              <a:gd name="T1" fmla="*/ 0 h 380"/>
              <a:gd name="T2" fmla="*/ 219 w 273"/>
              <a:gd name="T3" fmla="*/ 32 h 380"/>
              <a:gd name="T4" fmla="*/ 174 w 273"/>
              <a:gd name="T5" fmla="*/ 63 h 380"/>
              <a:gd name="T6" fmla="*/ 138 w 273"/>
              <a:gd name="T7" fmla="*/ 95 h 380"/>
              <a:gd name="T8" fmla="*/ 108 w 273"/>
              <a:gd name="T9" fmla="*/ 127 h 380"/>
              <a:gd name="T10" fmla="*/ 83 w 273"/>
              <a:gd name="T11" fmla="*/ 158 h 380"/>
              <a:gd name="T12" fmla="*/ 63 w 273"/>
              <a:gd name="T13" fmla="*/ 190 h 380"/>
              <a:gd name="T14" fmla="*/ 47 w 273"/>
              <a:gd name="T15" fmla="*/ 221 h 380"/>
              <a:gd name="T16" fmla="*/ 34 w 273"/>
              <a:gd name="T17" fmla="*/ 253 h 380"/>
              <a:gd name="T18" fmla="*/ 23 w 273"/>
              <a:gd name="T19" fmla="*/ 285 h 380"/>
              <a:gd name="T20" fmla="*/ 14 w 273"/>
              <a:gd name="T21" fmla="*/ 316 h 380"/>
              <a:gd name="T22" fmla="*/ 6 w 273"/>
              <a:gd name="T23" fmla="*/ 348 h 380"/>
              <a:gd name="T24" fmla="*/ 0 w 273"/>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80">
                <a:moveTo>
                  <a:pt x="273" y="0"/>
                </a:moveTo>
                <a:lnTo>
                  <a:pt x="219" y="32"/>
                </a:lnTo>
                <a:lnTo>
                  <a:pt x="174" y="63"/>
                </a:lnTo>
                <a:lnTo>
                  <a:pt x="138" y="95"/>
                </a:lnTo>
                <a:lnTo>
                  <a:pt x="108" y="127"/>
                </a:lnTo>
                <a:lnTo>
                  <a:pt x="83" y="158"/>
                </a:lnTo>
                <a:lnTo>
                  <a:pt x="63" y="190"/>
                </a:lnTo>
                <a:lnTo>
                  <a:pt x="47" y="221"/>
                </a:lnTo>
                <a:lnTo>
                  <a:pt x="34" y="253"/>
                </a:lnTo>
                <a:lnTo>
                  <a:pt x="23" y="285"/>
                </a:lnTo>
                <a:lnTo>
                  <a:pt x="14" y="316"/>
                </a:lnTo>
                <a:lnTo>
                  <a:pt x="6" y="348"/>
                </a:lnTo>
                <a:lnTo>
                  <a:pt x="0" y="380"/>
                </a:lnTo>
              </a:path>
            </a:pathLst>
          </a:custGeom>
          <a:noFill/>
          <a:ln w="7938">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7" name="Freeform 33"/>
          <p:cNvSpPr>
            <a:spLocks/>
          </p:cNvSpPr>
          <p:nvPr/>
        </p:nvSpPr>
        <p:spPr bwMode="auto">
          <a:xfrm>
            <a:off x="2563813" y="1762125"/>
            <a:ext cx="2476500" cy="3221038"/>
          </a:xfrm>
          <a:custGeom>
            <a:avLst/>
            <a:gdLst>
              <a:gd name="T0" fmla="*/ 292 w 292"/>
              <a:gd name="T1" fmla="*/ 0 h 380"/>
              <a:gd name="T2" fmla="*/ 214 w 292"/>
              <a:gd name="T3" fmla="*/ 32 h 380"/>
              <a:gd name="T4" fmla="*/ 157 w 292"/>
              <a:gd name="T5" fmla="*/ 63 h 380"/>
              <a:gd name="T6" fmla="*/ 114 w 292"/>
              <a:gd name="T7" fmla="*/ 95 h 380"/>
              <a:gd name="T8" fmla="*/ 82 w 292"/>
              <a:gd name="T9" fmla="*/ 127 h 380"/>
              <a:gd name="T10" fmla="*/ 59 w 292"/>
              <a:gd name="T11" fmla="*/ 158 h 380"/>
              <a:gd name="T12" fmla="*/ 42 w 292"/>
              <a:gd name="T13" fmla="*/ 190 h 380"/>
              <a:gd name="T14" fmla="*/ 29 w 292"/>
              <a:gd name="T15" fmla="*/ 221 h 380"/>
              <a:gd name="T16" fmla="*/ 19 w 292"/>
              <a:gd name="T17" fmla="*/ 253 h 380"/>
              <a:gd name="T18" fmla="*/ 12 w 292"/>
              <a:gd name="T19" fmla="*/ 285 h 380"/>
              <a:gd name="T20" fmla="*/ 7 w 292"/>
              <a:gd name="T21" fmla="*/ 316 h 380"/>
              <a:gd name="T22" fmla="*/ 3 w 292"/>
              <a:gd name="T23" fmla="*/ 348 h 380"/>
              <a:gd name="T24" fmla="*/ 0 w 292"/>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2" h="380">
                <a:moveTo>
                  <a:pt x="292" y="0"/>
                </a:moveTo>
                <a:lnTo>
                  <a:pt x="214" y="32"/>
                </a:lnTo>
                <a:lnTo>
                  <a:pt x="157" y="63"/>
                </a:lnTo>
                <a:lnTo>
                  <a:pt x="114" y="95"/>
                </a:lnTo>
                <a:lnTo>
                  <a:pt x="82" y="127"/>
                </a:lnTo>
                <a:lnTo>
                  <a:pt x="59" y="158"/>
                </a:lnTo>
                <a:lnTo>
                  <a:pt x="42" y="190"/>
                </a:lnTo>
                <a:lnTo>
                  <a:pt x="29" y="221"/>
                </a:lnTo>
                <a:lnTo>
                  <a:pt x="19" y="253"/>
                </a:lnTo>
                <a:lnTo>
                  <a:pt x="12" y="285"/>
                </a:lnTo>
                <a:lnTo>
                  <a:pt x="7" y="316"/>
                </a:lnTo>
                <a:lnTo>
                  <a:pt x="3" y="348"/>
                </a:lnTo>
                <a:lnTo>
                  <a:pt x="0" y="380"/>
                </a:lnTo>
              </a:path>
            </a:pathLst>
          </a:custGeom>
          <a:noFill/>
          <a:ln w="7938">
            <a:solidFill>
              <a:srgbClr val="0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8" name="Freeform 34"/>
          <p:cNvSpPr>
            <a:spLocks/>
          </p:cNvSpPr>
          <p:nvPr/>
        </p:nvSpPr>
        <p:spPr bwMode="auto">
          <a:xfrm>
            <a:off x="2505075" y="1762125"/>
            <a:ext cx="2535238" cy="3221038"/>
          </a:xfrm>
          <a:custGeom>
            <a:avLst/>
            <a:gdLst>
              <a:gd name="T0" fmla="*/ 299 w 299"/>
              <a:gd name="T1" fmla="*/ 0 h 380"/>
              <a:gd name="T2" fmla="*/ 188 w 299"/>
              <a:gd name="T3" fmla="*/ 32 h 380"/>
              <a:gd name="T4" fmla="*/ 119 w 299"/>
              <a:gd name="T5" fmla="*/ 63 h 380"/>
              <a:gd name="T6" fmla="*/ 74 w 299"/>
              <a:gd name="T7" fmla="*/ 95 h 380"/>
              <a:gd name="T8" fmla="*/ 47 w 299"/>
              <a:gd name="T9" fmla="*/ 127 h 380"/>
              <a:gd name="T10" fmla="*/ 29 w 299"/>
              <a:gd name="T11" fmla="*/ 158 h 380"/>
              <a:gd name="T12" fmla="*/ 18 w 299"/>
              <a:gd name="T13" fmla="*/ 190 h 380"/>
              <a:gd name="T14" fmla="*/ 11 w 299"/>
              <a:gd name="T15" fmla="*/ 221 h 380"/>
              <a:gd name="T16" fmla="*/ 7 w 299"/>
              <a:gd name="T17" fmla="*/ 253 h 380"/>
              <a:gd name="T18" fmla="*/ 4 w 299"/>
              <a:gd name="T19" fmla="*/ 285 h 380"/>
              <a:gd name="T20" fmla="*/ 2 w 299"/>
              <a:gd name="T21" fmla="*/ 316 h 380"/>
              <a:gd name="T22" fmla="*/ 1 w 299"/>
              <a:gd name="T23" fmla="*/ 348 h 380"/>
              <a:gd name="T24" fmla="*/ 0 w 299"/>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380">
                <a:moveTo>
                  <a:pt x="299" y="0"/>
                </a:moveTo>
                <a:lnTo>
                  <a:pt x="188" y="32"/>
                </a:lnTo>
                <a:lnTo>
                  <a:pt x="119" y="63"/>
                </a:lnTo>
                <a:lnTo>
                  <a:pt x="74" y="95"/>
                </a:lnTo>
                <a:lnTo>
                  <a:pt x="47" y="127"/>
                </a:lnTo>
                <a:lnTo>
                  <a:pt x="29" y="158"/>
                </a:lnTo>
                <a:lnTo>
                  <a:pt x="18" y="190"/>
                </a:lnTo>
                <a:lnTo>
                  <a:pt x="11" y="221"/>
                </a:lnTo>
                <a:lnTo>
                  <a:pt x="7" y="253"/>
                </a:lnTo>
                <a:lnTo>
                  <a:pt x="4" y="285"/>
                </a:lnTo>
                <a:lnTo>
                  <a:pt x="2" y="316"/>
                </a:lnTo>
                <a:lnTo>
                  <a:pt x="1" y="348"/>
                </a:lnTo>
                <a:lnTo>
                  <a:pt x="0" y="380"/>
                </a:lnTo>
              </a:path>
            </a:pathLst>
          </a:custGeom>
          <a:noFill/>
          <a:ln w="7938">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379" name="Freeform 35"/>
          <p:cNvSpPr>
            <a:spLocks/>
          </p:cNvSpPr>
          <p:nvPr/>
        </p:nvSpPr>
        <p:spPr bwMode="auto">
          <a:xfrm>
            <a:off x="5014913" y="1736725"/>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0" name="Freeform 36"/>
          <p:cNvSpPr>
            <a:spLocks/>
          </p:cNvSpPr>
          <p:nvPr/>
        </p:nvSpPr>
        <p:spPr bwMode="auto">
          <a:xfrm>
            <a:off x="4989513" y="200818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1" name="Freeform 37"/>
          <p:cNvSpPr>
            <a:spLocks/>
          </p:cNvSpPr>
          <p:nvPr/>
        </p:nvSpPr>
        <p:spPr bwMode="auto">
          <a:xfrm>
            <a:off x="4964113" y="2270125"/>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2" name="Freeform 38"/>
          <p:cNvSpPr>
            <a:spLocks/>
          </p:cNvSpPr>
          <p:nvPr/>
        </p:nvSpPr>
        <p:spPr bwMode="auto">
          <a:xfrm>
            <a:off x="4938713" y="254158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3" name="Freeform 39"/>
          <p:cNvSpPr>
            <a:spLocks/>
          </p:cNvSpPr>
          <p:nvPr/>
        </p:nvSpPr>
        <p:spPr bwMode="auto">
          <a:xfrm>
            <a:off x="4913313" y="2813050"/>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4" name="Freeform 40"/>
          <p:cNvSpPr>
            <a:spLocks/>
          </p:cNvSpPr>
          <p:nvPr/>
        </p:nvSpPr>
        <p:spPr bwMode="auto">
          <a:xfrm>
            <a:off x="4887913" y="307498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5" name="Freeform 41"/>
          <p:cNvSpPr>
            <a:spLocks/>
          </p:cNvSpPr>
          <p:nvPr/>
        </p:nvSpPr>
        <p:spPr bwMode="auto">
          <a:xfrm>
            <a:off x="4870450" y="3346450"/>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6" name="Freeform 42"/>
          <p:cNvSpPr>
            <a:spLocks/>
          </p:cNvSpPr>
          <p:nvPr/>
        </p:nvSpPr>
        <p:spPr bwMode="auto">
          <a:xfrm>
            <a:off x="4845050" y="3609975"/>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7" name="Freeform 43"/>
          <p:cNvSpPr>
            <a:spLocks/>
          </p:cNvSpPr>
          <p:nvPr/>
        </p:nvSpPr>
        <p:spPr bwMode="auto">
          <a:xfrm>
            <a:off x="4819650" y="388143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8" name="Freeform 44"/>
          <p:cNvSpPr>
            <a:spLocks/>
          </p:cNvSpPr>
          <p:nvPr/>
        </p:nvSpPr>
        <p:spPr bwMode="auto">
          <a:xfrm>
            <a:off x="4794250" y="4151313"/>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89" name="Freeform 45"/>
          <p:cNvSpPr>
            <a:spLocks/>
          </p:cNvSpPr>
          <p:nvPr/>
        </p:nvSpPr>
        <p:spPr bwMode="auto">
          <a:xfrm>
            <a:off x="4768850" y="441483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90" name="Freeform 46"/>
          <p:cNvSpPr>
            <a:spLocks/>
          </p:cNvSpPr>
          <p:nvPr/>
        </p:nvSpPr>
        <p:spPr bwMode="auto">
          <a:xfrm>
            <a:off x="4751388" y="4686300"/>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91" name="Freeform 47"/>
          <p:cNvSpPr>
            <a:spLocks/>
          </p:cNvSpPr>
          <p:nvPr/>
        </p:nvSpPr>
        <p:spPr bwMode="auto">
          <a:xfrm>
            <a:off x="4725988" y="4957763"/>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392" name="Rectangle 48"/>
          <p:cNvSpPr>
            <a:spLocks noChangeArrowheads="1"/>
          </p:cNvSpPr>
          <p:nvPr/>
        </p:nvSpPr>
        <p:spPr bwMode="auto">
          <a:xfrm>
            <a:off x="5014913" y="1736725"/>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3" name="Rectangle 49"/>
          <p:cNvSpPr>
            <a:spLocks noChangeArrowheads="1"/>
          </p:cNvSpPr>
          <p:nvPr/>
        </p:nvSpPr>
        <p:spPr bwMode="auto">
          <a:xfrm>
            <a:off x="4964113" y="200818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4" name="Rectangle 50"/>
          <p:cNvSpPr>
            <a:spLocks noChangeArrowheads="1"/>
          </p:cNvSpPr>
          <p:nvPr/>
        </p:nvSpPr>
        <p:spPr bwMode="auto">
          <a:xfrm>
            <a:off x="4913313" y="2270125"/>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5" name="Rectangle 51"/>
          <p:cNvSpPr>
            <a:spLocks noChangeArrowheads="1"/>
          </p:cNvSpPr>
          <p:nvPr/>
        </p:nvSpPr>
        <p:spPr bwMode="auto">
          <a:xfrm>
            <a:off x="4870450" y="254158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6" name="Rectangle 52"/>
          <p:cNvSpPr>
            <a:spLocks noChangeArrowheads="1"/>
          </p:cNvSpPr>
          <p:nvPr/>
        </p:nvSpPr>
        <p:spPr bwMode="auto">
          <a:xfrm>
            <a:off x="4819650" y="2813050"/>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7" name="Rectangle 53"/>
          <p:cNvSpPr>
            <a:spLocks noChangeArrowheads="1"/>
          </p:cNvSpPr>
          <p:nvPr/>
        </p:nvSpPr>
        <p:spPr bwMode="auto">
          <a:xfrm>
            <a:off x="4768850" y="307498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8" name="Rectangle 54"/>
          <p:cNvSpPr>
            <a:spLocks noChangeArrowheads="1"/>
          </p:cNvSpPr>
          <p:nvPr/>
        </p:nvSpPr>
        <p:spPr bwMode="auto">
          <a:xfrm>
            <a:off x="4725988" y="3346450"/>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399" name="Rectangle 55"/>
          <p:cNvSpPr>
            <a:spLocks noChangeArrowheads="1"/>
          </p:cNvSpPr>
          <p:nvPr/>
        </p:nvSpPr>
        <p:spPr bwMode="auto">
          <a:xfrm>
            <a:off x="4683125" y="3609975"/>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0" name="Rectangle 56"/>
          <p:cNvSpPr>
            <a:spLocks noChangeArrowheads="1"/>
          </p:cNvSpPr>
          <p:nvPr/>
        </p:nvSpPr>
        <p:spPr bwMode="auto">
          <a:xfrm>
            <a:off x="4641850" y="388143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1" name="Rectangle 57"/>
          <p:cNvSpPr>
            <a:spLocks noChangeArrowheads="1"/>
          </p:cNvSpPr>
          <p:nvPr/>
        </p:nvSpPr>
        <p:spPr bwMode="auto">
          <a:xfrm>
            <a:off x="4598988" y="4151313"/>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2" name="Rectangle 58"/>
          <p:cNvSpPr>
            <a:spLocks noChangeArrowheads="1"/>
          </p:cNvSpPr>
          <p:nvPr/>
        </p:nvSpPr>
        <p:spPr bwMode="auto">
          <a:xfrm>
            <a:off x="4556125" y="441483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3" name="Rectangle 59"/>
          <p:cNvSpPr>
            <a:spLocks noChangeArrowheads="1"/>
          </p:cNvSpPr>
          <p:nvPr/>
        </p:nvSpPr>
        <p:spPr bwMode="auto">
          <a:xfrm>
            <a:off x="4514850" y="4686300"/>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4" name="Rectangle 60"/>
          <p:cNvSpPr>
            <a:spLocks noChangeArrowheads="1"/>
          </p:cNvSpPr>
          <p:nvPr/>
        </p:nvSpPr>
        <p:spPr bwMode="auto">
          <a:xfrm>
            <a:off x="4471988" y="4957763"/>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405" name="Freeform 61"/>
          <p:cNvSpPr>
            <a:spLocks/>
          </p:cNvSpPr>
          <p:nvPr/>
        </p:nvSpPr>
        <p:spPr bwMode="auto">
          <a:xfrm>
            <a:off x="5014913" y="1736725"/>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06" name="Freeform 62"/>
          <p:cNvSpPr>
            <a:spLocks/>
          </p:cNvSpPr>
          <p:nvPr/>
        </p:nvSpPr>
        <p:spPr bwMode="auto">
          <a:xfrm>
            <a:off x="4938713" y="200818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07" name="Freeform 63"/>
          <p:cNvSpPr>
            <a:spLocks/>
          </p:cNvSpPr>
          <p:nvPr/>
        </p:nvSpPr>
        <p:spPr bwMode="auto">
          <a:xfrm>
            <a:off x="4870450" y="2270125"/>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08" name="Freeform 64"/>
          <p:cNvSpPr>
            <a:spLocks/>
          </p:cNvSpPr>
          <p:nvPr/>
        </p:nvSpPr>
        <p:spPr bwMode="auto">
          <a:xfrm>
            <a:off x="4794250" y="254158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09" name="Freeform 65"/>
          <p:cNvSpPr>
            <a:spLocks/>
          </p:cNvSpPr>
          <p:nvPr/>
        </p:nvSpPr>
        <p:spPr bwMode="auto">
          <a:xfrm>
            <a:off x="4725988" y="2813050"/>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0" name="Freeform 66"/>
          <p:cNvSpPr>
            <a:spLocks/>
          </p:cNvSpPr>
          <p:nvPr/>
        </p:nvSpPr>
        <p:spPr bwMode="auto">
          <a:xfrm>
            <a:off x="4657725" y="307498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1" name="Freeform 67"/>
          <p:cNvSpPr>
            <a:spLocks/>
          </p:cNvSpPr>
          <p:nvPr/>
        </p:nvSpPr>
        <p:spPr bwMode="auto">
          <a:xfrm>
            <a:off x="4598988" y="3346450"/>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2" name="Freeform 68"/>
          <p:cNvSpPr>
            <a:spLocks/>
          </p:cNvSpPr>
          <p:nvPr/>
        </p:nvSpPr>
        <p:spPr bwMode="auto">
          <a:xfrm>
            <a:off x="4530725" y="3609975"/>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3" name="Freeform 69"/>
          <p:cNvSpPr>
            <a:spLocks/>
          </p:cNvSpPr>
          <p:nvPr/>
        </p:nvSpPr>
        <p:spPr bwMode="auto">
          <a:xfrm>
            <a:off x="4471988" y="388143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4" name="Freeform 70"/>
          <p:cNvSpPr>
            <a:spLocks/>
          </p:cNvSpPr>
          <p:nvPr/>
        </p:nvSpPr>
        <p:spPr bwMode="auto">
          <a:xfrm>
            <a:off x="4411663" y="4151313"/>
            <a:ext cx="52387" cy="50800"/>
          </a:xfrm>
          <a:custGeom>
            <a:avLst/>
            <a:gdLst>
              <a:gd name="T0" fmla="*/ 17 w 33"/>
              <a:gd name="T1" fmla="*/ 0 h 32"/>
              <a:gd name="T2" fmla="*/ 33 w 33"/>
              <a:gd name="T3" fmla="*/ 32 h 32"/>
              <a:gd name="T4" fmla="*/ 0 w 33"/>
              <a:gd name="T5" fmla="*/ 32 h 32"/>
              <a:gd name="T6" fmla="*/ 17 w 33"/>
              <a:gd name="T7" fmla="*/ 0 h 32"/>
            </a:gdLst>
            <a:ahLst/>
            <a:cxnLst>
              <a:cxn ang="0">
                <a:pos x="T0" y="T1"/>
              </a:cxn>
              <a:cxn ang="0">
                <a:pos x="T2" y="T3"/>
              </a:cxn>
              <a:cxn ang="0">
                <a:pos x="T4" y="T5"/>
              </a:cxn>
              <a:cxn ang="0">
                <a:pos x="T6" y="T7"/>
              </a:cxn>
            </a:cxnLst>
            <a:rect l="0" t="0" r="r" b="b"/>
            <a:pathLst>
              <a:path w="33" h="32">
                <a:moveTo>
                  <a:pt x="17" y="0"/>
                </a:moveTo>
                <a:lnTo>
                  <a:pt x="33" y="32"/>
                </a:lnTo>
                <a:lnTo>
                  <a:pt x="0" y="32"/>
                </a:lnTo>
                <a:lnTo>
                  <a:pt x="17"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5" name="Freeform 71"/>
          <p:cNvSpPr>
            <a:spLocks/>
          </p:cNvSpPr>
          <p:nvPr/>
        </p:nvSpPr>
        <p:spPr bwMode="auto">
          <a:xfrm>
            <a:off x="4352925" y="441483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6" name="Freeform 72"/>
          <p:cNvSpPr>
            <a:spLocks/>
          </p:cNvSpPr>
          <p:nvPr/>
        </p:nvSpPr>
        <p:spPr bwMode="auto">
          <a:xfrm>
            <a:off x="4302125" y="4686300"/>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7" name="Freeform 73"/>
          <p:cNvSpPr>
            <a:spLocks/>
          </p:cNvSpPr>
          <p:nvPr/>
        </p:nvSpPr>
        <p:spPr bwMode="auto">
          <a:xfrm>
            <a:off x="4243388" y="4957763"/>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418" name="Rectangle 74"/>
          <p:cNvSpPr>
            <a:spLocks noChangeArrowheads="1"/>
          </p:cNvSpPr>
          <p:nvPr/>
        </p:nvSpPr>
        <p:spPr bwMode="auto">
          <a:xfrm>
            <a:off x="5005388" y="1727200"/>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19" name="Line 75"/>
          <p:cNvSpPr>
            <a:spLocks noChangeShapeType="1"/>
          </p:cNvSpPr>
          <p:nvPr/>
        </p:nvSpPr>
        <p:spPr bwMode="auto">
          <a:xfrm flipH="1" flipV="1">
            <a:off x="5014913" y="17367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0" name="Line 76"/>
          <p:cNvSpPr>
            <a:spLocks noChangeShapeType="1"/>
          </p:cNvSpPr>
          <p:nvPr/>
        </p:nvSpPr>
        <p:spPr bwMode="auto">
          <a:xfrm>
            <a:off x="5040313" y="17621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1" name="Line 77"/>
          <p:cNvSpPr>
            <a:spLocks noChangeShapeType="1"/>
          </p:cNvSpPr>
          <p:nvPr/>
        </p:nvSpPr>
        <p:spPr bwMode="auto">
          <a:xfrm flipH="1">
            <a:off x="5014913" y="17621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2" name="Line 78"/>
          <p:cNvSpPr>
            <a:spLocks noChangeShapeType="1"/>
          </p:cNvSpPr>
          <p:nvPr/>
        </p:nvSpPr>
        <p:spPr bwMode="auto">
          <a:xfrm flipV="1">
            <a:off x="5040313" y="17367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3" name="Rectangle 79"/>
          <p:cNvSpPr>
            <a:spLocks noChangeArrowheads="1"/>
          </p:cNvSpPr>
          <p:nvPr/>
        </p:nvSpPr>
        <p:spPr bwMode="auto">
          <a:xfrm>
            <a:off x="4878388" y="1998663"/>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24" name="Line 80"/>
          <p:cNvSpPr>
            <a:spLocks noChangeShapeType="1"/>
          </p:cNvSpPr>
          <p:nvPr/>
        </p:nvSpPr>
        <p:spPr bwMode="auto">
          <a:xfrm flipH="1" flipV="1">
            <a:off x="4887913" y="20081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5" name="Line 81"/>
          <p:cNvSpPr>
            <a:spLocks noChangeShapeType="1"/>
          </p:cNvSpPr>
          <p:nvPr/>
        </p:nvSpPr>
        <p:spPr bwMode="auto">
          <a:xfrm>
            <a:off x="4913313" y="20335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6" name="Line 82"/>
          <p:cNvSpPr>
            <a:spLocks noChangeShapeType="1"/>
          </p:cNvSpPr>
          <p:nvPr/>
        </p:nvSpPr>
        <p:spPr bwMode="auto">
          <a:xfrm flipH="1">
            <a:off x="4887913" y="20335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7" name="Line 83"/>
          <p:cNvSpPr>
            <a:spLocks noChangeShapeType="1"/>
          </p:cNvSpPr>
          <p:nvPr/>
        </p:nvSpPr>
        <p:spPr bwMode="auto">
          <a:xfrm flipV="1">
            <a:off x="4913313" y="20081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28" name="Rectangle 84"/>
          <p:cNvSpPr>
            <a:spLocks noChangeArrowheads="1"/>
          </p:cNvSpPr>
          <p:nvPr/>
        </p:nvSpPr>
        <p:spPr bwMode="auto">
          <a:xfrm>
            <a:off x="4759325" y="2262188"/>
            <a:ext cx="85725"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29" name="Line 85"/>
          <p:cNvSpPr>
            <a:spLocks noChangeShapeType="1"/>
          </p:cNvSpPr>
          <p:nvPr/>
        </p:nvSpPr>
        <p:spPr bwMode="auto">
          <a:xfrm flipH="1" flipV="1">
            <a:off x="4768850" y="22701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0" name="Line 86"/>
          <p:cNvSpPr>
            <a:spLocks noChangeShapeType="1"/>
          </p:cNvSpPr>
          <p:nvPr/>
        </p:nvSpPr>
        <p:spPr bwMode="auto">
          <a:xfrm>
            <a:off x="4794250" y="22955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1" name="Line 87"/>
          <p:cNvSpPr>
            <a:spLocks noChangeShapeType="1"/>
          </p:cNvSpPr>
          <p:nvPr/>
        </p:nvSpPr>
        <p:spPr bwMode="auto">
          <a:xfrm flipH="1">
            <a:off x="4768850" y="22955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2" name="Line 88"/>
          <p:cNvSpPr>
            <a:spLocks noChangeShapeType="1"/>
          </p:cNvSpPr>
          <p:nvPr/>
        </p:nvSpPr>
        <p:spPr bwMode="auto">
          <a:xfrm flipV="1">
            <a:off x="4794250" y="227012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3" name="Rectangle 89"/>
          <p:cNvSpPr>
            <a:spLocks noChangeArrowheads="1"/>
          </p:cNvSpPr>
          <p:nvPr/>
        </p:nvSpPr>
        <p:spPr bwMode="auto">
          <a:xfrm>
            <a:off x="4649788" y="2533650"/>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34" name="Line 90"/>
          <p:cNvSpPr>
            <a:spLocks noChangeShapeType="1"/>
          </p:cNvSpPr>
          <p:nvPr/>
        </p:nvSpPr>
        <p:spPr bwMode="auto">
          <a:xfrm flipH="1" flipV="1">
            <a:off x="4657725" y="25415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5" name="Line 91"/>
          <p:cNvSpPr>
            <a:spLocks noChangeShapeType="1"/>
          </p:cNvSpPr>
          <p:nvPr/>
        </p:nvSpPr>
        <p:spPr bwMode="auto">
          <a:xfrm>
            <a:off x="4683125" y="25669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6" name="Line 92"/>
          <p:cNvSpPr>
            <a:spLocks noChangeShapeType="1"/>
          </p:cNvSpPr>
          <p:nvPr/>
        </p:nvSpPr>
        <p:spPr bwMode="auto">
          <a:xfrm flipH="1">
            <a:off x="4657725" y="25669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7" name="Line 93"/>
          <p:cNvSpPr>
            <a:spLocks noChangeShapeType="1"/>
          </p:cNvSpPr>
          <p:nvPr/>
        </p:nvSpPr>
        <p:spPr bwMode="auto">
          <a:xfrm flipV="1">
            <a:off x="4683125" y="25415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38" name="Rectangle 94"/>
          <p:cNvSpPr>
            <a:spLocks noChangeArrowheads="1"/>
          </p:cNvSpPr>
          <p:nvPr/>
        </p:nvSpPr>
        <p:spPr bwMode="auto">
          <a:xfrm>
            <a:off x="4548188" y="2803525"/>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39" name="Line 95"/>
          <p:cNvSpPr>
            <a:spLocks noChangeShapeType="1"/>
          </p:cNvSpPr>
          <p:nvPr/>
        </p:nvSpPr>
        <p:spPr bwMode="auto">
          <a:xfrm flipH="1" flipV="1">
            <a:off x="4556125" y="28130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0" name="Line 96"/>
          <p:cNvSpPr>
            <a:spLocks noChangeShapeType="1"/>
          </p:cNvSpPr>
          <p:nvPr/>
        </p:nvSpPr>
        <p:spPr bwMode="auto">
          <a:xfrm>
            <a:off x="4581525" y="28384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1" name="Line 97"/>
          <p:cNvSpPr>
            <a:spLocks noChangeShapeType="1"/>
          </p:cNvSpPr>
          <p:nvPr/>
        </p:nvSpPr>
        <p:spPr bwMode="auto">
          <a:xfrm flipH="1">
            <a:off x="4556125" y="28384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2" name="Line 98"/>
          <p:cNvSpPr>
            <a:spLocks noChangeShapeType="1"/>
          </p:cNvSpPr>
          <p:nvPr/>
        </p:nvSpPr>
        <p:spPr bwMode="auto">
          <a:xfrm flipV="1">
            <a:off x="4581525" y="28130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3" name="Rectangle 99"/>
          <p:cNvSpPr>
            <a:spLocks noChangeArrowheads="1"/>
          </p:cNvSpPr>
          <p:nvPr/>
        </p:nvSpPr>
        <p:spPr bwMode="auto">
          <a:xfrm>
            <a:off x="4446588" y="3067050"/>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44" name="Line 100"/>
          <p:cNvSpPr>
            <a:spLocks noChangeShapeType="1"/>
          </p:cNvSpPr>
          <p:nvPr/>
        </p:nvSpPr>
        <p:spPr bwMode="auto">
          <a:xfrm flipH="1" flipV="1">
            <a:off x="4454525" y="30749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5" name="Line 101"/>
          <p:cNvSpPr>
            <a:spLocks noChangeShapeType="1"/>
          </p:cNvSpPr>
          <p:nvPr/>
        </p:nvSpPr>
        <p:spPr bwMode="auto">
          <a:xfrm>
            <a:off x="4479925" y="31003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6" name="Line 102"/>
          <p:cNvSpPr>
            <a:spLocks noChangeShapeType="1"/>
          </p:cNvSpPr>
          <p:nvPr/>
        </p:nvSpPr>
        <p:spPr bwMode="auto">
          <a:xfrm flipH="1">
            <a:off x="4454525" y="31003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7" name="Line 103"/>
          <p:cNvSpPr>
            <a:spLocks noChangeShapeType="1"/>
          </p:cNvSpPr>
          <p:nvPr/>
        </p:nvSpPr>
        <p:spPr bwMode="auto">
          <a:xfrm flipV="1">
            <a:off x="4479925" y="307498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48" name="Rectangle 104"/>
          <p:cNvSpPr>
            <a:spLocks noChangeArrowheads="1"/>
          </p:cNvSpPr>
          <p:nvPr/>
        </p:nvSpPr>
        <p:spPr bwMode="auto">
          <a:xfrm>
            <a:off x="4344988" y="3338513"/>
            <a:ext cx="84137"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49" name="Line 105"/>
          <p:cNvSpPr>
            <a:spLocks noChangeShapeType="1"/>
          </p:cNvSpPr>
          <p:nvPr/>
        </p:nvSpPr>
        <p:spPr bwMode="auto">
          <a:xfrm flipH="1" flipV="1">
            <a:off x="4352925" y="33464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0" name="Line 106"/>
          <p:cNvSpPr>
            <a:spLocks noChangeShapeType="1"/>
          </p:cNvSpPr>
          <p:nvPr/>
        </p:nvSpPr>
        <p:spPr bwMode="auto">
          <a:xfrm>
            <a:off x="4378325" y="33718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1" name="Line 107"/>
          <p:cNvSpPr>
            <a:spLocks noChangeShapeType="1"/>
          </p:cNvSpPr>
          <p:nvPr/>
        </p:nvSpPr>
        <p:spPr bwMode="auto">
          <a:xfrm flipH="1">
            <a:off x="4352925" y="33718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2" name="Line 108"/>
          <p:cNvSpPr>
            <a:spLocks noChangeShapeType="1"/>
          </p:cNvSpPr>
          <p:nvPr/>
        </p:nvSpPr>
        <p:spPr bwMode="auto">
          <a:xfrm flipV="1">
            <a:off x="4378325" y="334645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3" name="Rectangle 109"/>
          <p:cNvSpPr>
            <a:spLocks noChangeArrowheads="1"/>
          </p:cNvSpPr>
          <p:nvPr/>
        </p:nvSpPr>
        <p:spPr bwMode="auto">
          <a:xfrm>
            <a:off x="4251325" y="3600450"/>
            <a:ext cx="84138"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54" name="Line 110"/>
          <p:cNvSpPr>
            <a:spLocks noChangeShapeType="1"/>
          </p:cNvSpPr>
          <p:nvPr/>
        </p:nvSpPr>
        <p:spPr bwMode="auto">
          <a:xfrm flipH="1" flipV="1">
            <a:off x="4259263" y="36099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5" name="Line 111"/>
          <p:cNvSpPr>
            <a:spLocks noChangeShapeType="1"/>
          </p:cNvSpPr>
          <p:nvPr/>
        </p:nvSpPr>
        <p:spPr bwMode="auto">
          <a:xfrm>
            <a:off x="4284663" y="36353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6" name="Line 112"/>
          <p:cNvSpPr>
            <a:spLocks noChangeShapeType="1"/>
          </p:cNvSpPr>
          <p:nvPr/>
        </p:nvSpPr>
        <p:spPr bwMode="auto">
          <a:xfrm flipH="1">
            <a:off x="4259263" y="36353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7" name="Line 113"/>
          <p:cNvSpPr>
            <a:spLocks noChangeShapeType="1"/>
          </p:cNvSpPr>
          <p:nvPr/>
        </p:nvSpPr>
        <p:spPr bwMode="auto">
          <a:xfrm flipV="1">
            <a:off x="4284663" y="36099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58" name="Rectangle 114"/>
          <p:cNvSpPr>
            <a:spLocks noChangeArrowheads="1"/>
          </p:cNvSpPr>
          <p:nvPr/>
        </p:nvSpPr>
        <p:spPr bwMode="auto">
          <a:xfrm>
            <a:off x="4167188" y="3871913"/>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59" name="Line 115"/>
          <p:cNvSpPr>
            <a:spLocks noChangeShapeType="1"/>
          </p:cNvSpPr>
          <p:nvPr/>
        </p:nvSpPr>
        <p:spPr bwMode="auto">
          <a:xfrm flipH="1" flipV="1">
            <a:off x="4175125" y="38814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0" name="Line 116"/>
          <p:cNvSpPr>
            <a:spLocks noChangeShapeType="1"/>
          </p:cNvSpPr>
          <p:nvPr/>
        </p:nvSpPr>
        <p:spPr bwMode="auto">
          <a:xfrm>
            <a:off x="4200525" y="39068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1" name="Line 117"/>
          <p:cNvSpPr>
            <a:spLocks noChangeShapeType="1"/>
          </p:cNvSpPr>
          <p:nvPr/>
        </p:nvSpPr>
        <p:spPr bwMode="auto">
          <a:xfrm flipH="1">
            <a:off x="4175125" y="39068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2" name="Line 118"/>
          <p:cNvSpPr>
            <a:spLocks noChangeShapeType="1"/>
          </p:cNvSpPr>
          <p:nvPr/>
        </p:nvSpPr>
        <p:spPr bwMode="auto">
          <a:xfrm flipV="1">
            <a:off x="4200525" y="38814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3" name="Rectangle 119"/>
          <p:cNvSpPr>
            <a:spLocks noChangeArrowheads="1"/>
          </p:cNvSpPr>
          <p:nvPr/>
        </p:nvSpPr>
        <p:spPr bwMode="auto">
          <a:xfrm>
            <a:off x="4081463" y="4143375"/>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64" name="Line 120"/>
          <p:cNvSpPr>
            <a:spLocks noChangeShapeType="1"/>
          </p:cNvSpPr>
          <p:nvPr/>
        </p:nvSpPr>
        <p:spPr bwMode="auto">
          <a:xfrm flipH="1" flipV="1">
            <a:off x="4090988" y="415131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5" name="Line 121"/>
          <p:cNvSpPr>
            <a:spLocks noChangeShapeType="1"/>
          </p:cNvSpPr>
          <p:nvPr/>
        </p:nvSpPr>
        <p:spPr bwMode="auto">
          <a:xfrm>
            <a:off x="4116388" y="417671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6" name="Line 122"/>
          <p:cNvSpPr>
            <a:spLocks noChangeShapeType="1"/>
          </p:cNvSpPr>
          <p:nvPr/>
        </p:nvSpPr>
        <p:spPr bwMode="auto">
          <a:xfrm flipH="1">
            <a:off x="4090988" y="417671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7" name="Line 123"/>
          <p:cNvSpPr>
            <a:spLocks noChangeShapeType="1"/>
          </p:cNvSpPr>
          <p:nvPr/>
        </p:nvSpPr>
        <p:spPr bwMode="auto">
          <a:xfrm flipV="1">
            <a:off x="4116388" y="415131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68" name="Rectangle 124"/>
          <p:cNvSpPr>
            <a:spLocks noChangeArrowheads="1"/>
          </p:cNvSpPr>
          <p:nvPr/>
        </p:nvSpPr>
        <p:spPr bwMode="auto">
          <a:xfrm>
            <a:off x="4005263" y="4406900"/>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69" name="Line 125"/>
          <p:cNvSpPr>
            <a:spLocks noChangeShapeType="1"/>
          </p:cNvSpPr>
          <p:nvPr/>
        </p:nvSpPr>
        <p:spPr bwMode="auto">
          <a:xfrm flipH="1" flipV="1">
            <a:off x="4014788" y="44148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0" name="Line 126"/>
          <p:cNvSpPr>
            <a:spLocks noChangeShapeType="1"/>
          </p:cNvSpPr>
          <p:nvPr/>
        </p:nvSpPr>
        <p:spPr bwMode="auto">
          <a:xfrm>
            <a:off x="4040188" y="44402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1" name="Line 127"/>
          <p:cNvSpPr>
            <a:spLocks noChangeShapeType="1"/>
          </p:cNvSpPr>
          <p:nvPr/>
        </p:nvSpPr>
        <p:spPr bwMode="auto">
          <a:xfrm flipH="1">
            <a:off x="4014788" y="44402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2" name="Line 128"/>
          <p:cNvSpPr>
            <a:spLocks noChangeShapeType="1"/>
          </p:cNvSpPr>
          <p:nvPr/>
        </p:nvSpPr>
        <p:spPr bwMode="auto">
          <a:xfrm flipV="1">
            <a:off x="4040188" y="4414838"/>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3" name="Rectangle 129"/>
          <p:cNvSpPr>
            <a:spLocks noChangeArrowheads="1"/>
          </p:cNvSpPr>
          <p:nvPr/>
        </p:nvSpPr>
        <p:spPr bwMode="auto">
          <a:xfrm>
            <a:off x="3929063" y="4676775"/>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74" name="Line 130"/>
          <p:cNvSpPr>
            <a:spLocks noChangeShapeType="1"/>
          </p:cNvSpPr>
          <p:nvPr/>
        </p:nvSpPr>
        <p:spPr bwMode="auto">
          <a:xfrm flipH="1" flipV="1">
            <a:off x="3937000" y="468630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5" name="Line 131"/>
          <p:cNvSpPr>
            <a:spLocks noChangeShapeType="1"/>
          </p:cNvSpPr>
          <p:nvPr/>
        </p:nvSpPr>
        <p:spPr bwMode="auto">
          <a:xfrm>
            <a:off x="3962400" y="4711700"/>
            <a:ext cx="26988"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6" name="Line 132"/>
          <p:cNvSpPr>
            <a:spLocks noChangeShapeType="1"/>
          </p:cNvSpPr>
          <p:nvPr/>
        </p:nvSpPr>
        <p:spPr bwMode="auto">
          <a:xfrm flipH="1">
            <a:off x="3937000" y="4711700"/>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7" name="Line 133"/>
          <p:cNvSpPr>
            <a:spLocks noChangeShapeType="1"/>
          </p:cNvSpPr>
          <p:nvPr/>
        </p:nvSpPr>
        <p:spPr bwMode="auto">
          <a:xfrm flipV="1">
            <a:off x="3962400" y="4686300"/>
            <a:ext cx="26988"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78" name="Rectangle 134"/>
          <p:cNvSpPr>
            <a:spLocks noChangeArrowheads="1"/>
          </p:cNvSpPr>
          <p:nvPr/>
        </p:nvSpPr>
        <p:spPr bwMode="auto">
          <a:xfrm>
            <a:off x="3860800" y="4948238"/>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79" name="Line 135"/>
          <p:cNvSpPr>
            <a:spLocks noChangeShapeType="1"/>
          </p:cNvSpPr>
          <p:nvPr/>
        </p:nvSpPr>
        <p:spPr bwMode="auto">
          <a:xfrm flipH="1" flipV="1">
            <a:off x="3870325" y="495776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0" name="Line 136"/>
          <p:cNvSpPr>
            <a:spLocks noChangeShapeType="1"/>
          </p:cNvSpPr>
          <p:nvPr/>
        </p:nvSpPr>
        <p:spPr bwMode="auto">
          <a:xfrm>
            <a:off x="3895725" y="498316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1" name="Line 137"/>
          <p:cNvSpPr>
            <a:spLocks noChangeShapeType="1"/>
          </p:cNvSpPr>
          <p:nvPr/>
        </p:nvSpPr>
        <p:spPr bwMode="auto">
          <a:xfrm flipH="1">
            <a:off x="3870325" y="498316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2" name="Line 138"/>
          <p:cNvSpPr>
            <a:spLocks noChangeShapeType="1"/>
          </p:cNvSpPr>
          <p:nvPr/>
        </p:nvSpPr>
        <p:spPr bwMode="auto">
          <a:xfrm flipV="1">
            <a:off x="3895725" y="4957763"/>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3" name="Rectangle 139"/>
          <p:cNvSpPr>
            <a:spLocks noChangeArrowheads="1"/>
          </p:cNvSpPr>
          <p:nvPr/>
        </p:nvSpPr>
        <p:spPr bwMode="auto">
          <a:xfrm>
            <a:off x="5005388" y="1727200"/>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84" name="Line 140"/>
          <p:cNvSpPr>
            <a:spLocks noChangeShapeType="1"/>
          </p:cNvSpPr>
          <p:nvPr/>
        </p:nvSpPr>
        <p:spPr bwMode="auto">
          <a:xfrm flipH="1" flipV="1">
            <a:off x="5014913" y="17367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5" name="Line 141"/>
          <p:cNvSpPr>
            <a:spLocks noChangeShapeType="1"/>
          </p:cNvSpPr>
          <p:nvPr/>
        </p:nvSpPr>
        <p:spPr bwMode="auto">
          <a:xfrm>
            <a:off x="5040313" y="17621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6" name="Line 142"/>
          <p:cNvSpPr>
            <a:spLocks noChangeShapeType="1"/>
          </p:cNvSpPr>
          <p:nvPr/>
        </p:nvSpPr>
        <p:spPr bwMode="auto">
          <a:xfrm flipH="1">
            <a:off x="5014913" y="17621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7" name="Line 143"/>
          <p:cNvSpPr>
            <a:spLocks noChangeShapeType="1"/>
          </p:cNvSpPr>
          <p:nvPr/>
        </p:nvSpPr>
        <p:spPr bwMode="auto">
          <a:xfrm flipV="1">
            <a:off x="5040313" y="17367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8" name="Line 144"/>
          <p:cNvSpPr>
            <a:spLocks noChangeShapeType="1"/>
          </p:cNvSpPr>
          <p:nvPr/>
        </p:nvSpPr>
        <p:spPr bwMode="auto">
          <a:xfrm flipV="1">
            <a:off x="5040313" y="1736725"/>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89" name="Line 145"/>
          <p:cNvSpPr>
            <a:spLocks noChangeShapeType="1"/>
          </p:cNvSpPr>
          <p:nvPr/>
        </p:nvSpPr>
        <p:spPr bwMode="auto">
          <a:xfrm>
            <a:off x="5040313" y="1762125"/>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0" name="Rectangle 146"/>
          <p:cNvSpPr>
            <a:spLocks noChangeArrowheads="1"/>
          </p:cNvSpPr>
          <p:nvPr/>
        </p:nvSpPr>
        <p:spPr bwMode="auto">
          <a:xfrm>
            <a:off x="4759325" y="1998663"/>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91" name="Line 147"/>
          <p:cNvSpPr>
            <a:spLocks noChangeShapeType="1"/>
          </p:cNvSpPr>
          <p:nvPr/>
        </p:nvSpPr>
        <p:spPr bwMode="auto">
          <a:xfrm flipH="1" flipV="1">
            <a:off x="4768850" y="20081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2" name="Line 148"/>
          <p:cNvSpPr>
            <a:spLocks noChangeShapeType="1"/>
          </p:cNvSpPr>
          <p:nvPr/>
        </p:nvSpPr>
        <p:spPr bwMode="auto">
          <a:xfrm>
            <a:off x="4794250" y="20335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3" name="Line 149"/>
          <p:cNvSpPr>
            <a:spLocks noChangeShapeType="1"/>
          </p:cNvSpPr>
          <p:nvPr/>
        </p:nvSpPr>
        <p:spPr bwMode="auto">
          <a:xfrm flipH="1">
            <a:off x="4768850" y="20335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4" name="Line 150"/>
          <p:cNvSpPr>
            <a:spLocks noChangeShapeType="1"/>
          </p:cNvSpPr>
          <p:nvPr/>
        </p:nvSpPr>
        <p:spPr bwMode="auto">
          <a:xfrm flipV="1">
            <a:off x="4794250" y="20081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5" name="Line 151"/>
          <p:cNvSpPr>
            <a:spLocks noChangeShapeType="1"/>
          </p:cNvSpPr>
          <p:nvPr/>
        </p:nvSpPr>
        <p:spPr bwMode="auto">
          <a:xfrm flipV="1">
            <a:off x="4794250" y="200818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6" name="Line 152"/>
          <p:cNvSpPr>
            <a:spLocks noChangeShapeType="1"/>
          </p:cNvSpPr>
          <p:nvPr/>
        </p:nvSpPr>
        <p:spPr bwMode="auto">
          <a:xfrm>
            <a:off x="4794250" y="203358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7" name="Rectangle 153"/>
          <p:cNvSpPr>
            <a:spLocks noChangeArrowheads="1"/>
          </p:cNvSpPr>
          <p:nvPr/>
        </p:nvSpPr>
        <p:spPr bwMode="auto">
          <a:xfrm>
            <a:off x="4548188" y="2262188"/>
            <a:ext cx="84137"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498" name="Line 154"/>
          <p:cNvSpPr>
            <a:spLocks noChangeShapeType="1"/>
          </p:cNvSpPr>
          <p:nvPr/>
        </p:nvSpPr>
        <p:spPr bwMode="auto">
          <a:xfrm flipH="1" flipV="1">
            <a:off x="4556125" y="22701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499" name="Line 155"/>
          <p:cNvSpPr>
            <a:spLocks noChangeShapeType="1"/>
          </p:cNvSpPr>
          <p:nvPr/>
        </p:nvSpPr>
        <p:spPr bwMode="auto">
          <a:xfrm>
            <a:off x="4581525" y="22955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0" name="Line 156"/>
          <p:cNvSpPr>
            <a:spLocks noChangeShapeType="1"/>
          </p:cNvSpPr>
          <p:nvPr/>
        </p:nvSpPr>
        <p:spPr bwMode="auto">
          <a:xfrm flipH="1">
            <a:off x="4556125" y="22955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1" name="Line 157"/>
          <p:cNvSpPr>
            <a:spLocks noChangeShapeType="1"/>
          </p:cNvSpPr>
          <p:nvPr/>
        </p:nvSpPr>
        <p:spPr bwMode="auto">
          <a:xfrm flipV="1">
            <a:off x="4581525" y="227012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2" name="Line 158"/>
          <p:cNvSpPr>
            <a:spLocks noChangeShapeType="1"/>
          </p:cNvSpPr>
          <p:nvPr/>
        </p:nvSpPr>
        <p:spPr bwMode="auto">
          <a:xfrm flipV="1">
            <a:off x="4581525" y="227012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3" name="Line 159"/>
          <p:cNvSpPr>
            <a:spLocks noChangeShapeType="1"/>
          </p:cNvSpPr>
          <p:nvPr/>
        </p:nvSpPr>
        <p:spPr bwMode="auto">
          <a:xfrm>
            <a:off x="4581525" y="229552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4" name="Rectangle 160"/>
          <p:cNvSpPr>
            <a:spLocks noChangeArrowheads="1"/>
          </p:cNvSpPr>
          <p:nvPr/>
        </p:nvSpPr>
        <p:spPr bwMode="auto">
          <a:xfrm>
            <a:off x="4344988" y="2533650"/>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05" name="Line 161"/>
          <p:cNvSpPr>
            <a:spLocks noChangeShapeType="1"/>
          </p:cNvSpPr>
          <p:nvPr/>
        </p:nvSpPr>
        <p:spPr bwMode="auto">
          <a:xfrm flipH="1" flipV="1">
            <a:off x="4352925" y="25415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6" name="Line 162"/>
          <p:cNvSpPr>
            <a:spLocks noChangeShapeType="1"/>
          </p:cNvSpPr>
          <p:nvPr/>
        </p:nvSpPr>
        <p:spPr bwMode="auto">
          <a:xfrm>
            <a:off x="4378325" y="25669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7" name="Line 163"/>
          <p:cNvSpPr>
            <a:spLocks noChangeShapeType="1"/>
          </p:cNvSpPr>
          <p:nvPr/>
        </p:nvSpPr>
        <p:spPr bwMode="auto">
          <a:xfrm flipH="1">
            <a:off x="4352925" y="25669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8" name="Line 164"/>
          <p:cNvSpPr>
            <a:spLocks noChangeShapeType="1"/>
          </p:cNvSpPr>
          <p:nvPr/>
        </p:nvSpPr>
        <p:spPr bwMode="auto">
          <a:xfrm flipV="1">
            <a:off x="4378325" y="25415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09" name="Line 165"/>
          <p:cNvSpPr>
            <a:spLocks noChangeShapeType="1"/>
          </p:cNvSpPr>
          <p:nvPr/>
        </p:nvSpPr>
        <p:spPr bwMode="auto">
          <a:xfrm flipV="1">
            <a:off x="4378325" y="254158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0" name="Line 166"/>
          <p:cNvSpPr>
            <a:spLocks noChangeShapeType="1"/>
          </p:cNvSpPr>
          <p:nvPr/>
        </p:nvSpPr>
        <p:spPr bwMode="auto">
          <a:xfrm>
            <a:off x="4378325" y="256698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1" name="Rectangle 167"/>
          <p:cNvSpPr>
            <a:spLocks noChangeArrowheads="1"/>
          </p:cNvSpPr>
          <p:nvPr/>
        </p:nvSpPr>
        <p:spPr bwMode="auto">
          <a:xfrm>
            <a:off x="4167188" y="2803525"/>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12" name="Line 168"/>
          <p:cNvSpPr>
            <a:spLocks noChangeShapeType="1"/>
          </p:cNvSpPr>
          <p:nvPr/>
        </p:nvSpPr>
        <p:spPr bwMode="auto">
          <a:xfrm flipH="1" flipV="1">
            <a:off x="4175125" y="28130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3" name="Line 169"/>
          <p:cNvSpPr>
            <a:spLocks noChangeShapeType="1"/>
          </p:cNvSpPr>
          <p:nvPr/>
        </p:nvSpPr>
        <p:spPr bwMode="auto">
          <a:xfrm>
            <a:off x="4200525" y="28384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4" name="Line 170"/>
          <p:cNvSpPr>
            <a:spLocks noChangeShapeType="1"/>
          </p:cNvSpPr>
          <p:nvPr/>
        </p:nvSpPr>
        <p:spPr bwMode="auto">
          <a:xfrm flipH="1">
            <a:off x="4175125" y="28384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5" name="Line 171"/>
          <p:cNvSpPr>
            <a:spLocks noChangeShapeType="1"/>
          </p:cNvSpPr>
          <p:nvPr/>
        </p:nvSpPr>
        <p:spPr bwMode="auto">
          <a:xfrm flipV="1">
            <a:off x="4200525" y="28130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6" name="Line 172"/>
          <p:cNvSpPr>
            <a:spLocks noChangeShapeType="1"/>
          </p:cNvSpPr>
          <p:nvPr/>
        </p:nvSpPr>
        <p:spPr bwMode="auto">
          <a:xfrm flipV="1">
            <a:off x="4200525" y="2813050"/>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7" name="Line 173"/>
          <p:cNvSpPr>
            <a:spLocks noChangeShapeType="1"/>
          </p:cNvSpPr>
          <p:nvPr/>
        </p:nvSpPr>
        <p:spPr bwMode="auto">
          <a:xfrm>
            <a:off x="4200525" y="2838450"/>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18" name="Rectangle 174"/>
          <p:cNvSpPr>
            <a:spLocks noChangeArrowheads="1"/>
          </p:cNvSpPr>
          <p:nvPr/>
        </p:nvSpPr>
        <p:spPr bwMode="auto">
          <a:xfrm>
            <a:off x="4005263" y="3067050"/>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19" name="Line 175"/>
          <p:cNvSpPr>
            <a:spLocks noChangeShapeType="1"/>
          </p:cNvSpPr>
          <p:nvPr/>
        </p:nvSpPr>
        <p:spPr bwMode="auto">
          <a:xfrm flipH="1" flipV="1">
            <a:off x="4014788" y="30749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0" name="Line 176"/>
          <p:cNvSpPr>
            <a:spLocks noChangeShapeType="1"/>
          </p:cNvSpPr>
          <p:nvPr/>
        </p:nvSpPr>
        <p:spPr bwMode="auto">
          <a:xfrm>
            <a:off x="4040188" y="31003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1" name="Line 177"/>
          <p:cNvSpPr>
            <a:spLocks noChangeShapeType="1"/>
          </p:cNvSpPr>
          <p:nvPr/>
        </p:nvSpPr>
        <p:spPr bwMode="auto">
          <a:xfrm flipH="1">
            <a:off x="4014788" y="31003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2" name="Line 178"/>
          <p:cNvSpPr>
            <a:spLocks noChangeShapeType="1"/>
          </p:cNvSpPr>
          <p:nvPr/>
        </p:nvSpPr>
        <p:spPr bwMode="auto">
          <a:xfrm flipV="1">
            <a:off x="4040188" y="307498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3" name="Line 179"/>
          <p:cNvSpPr>
            <a:spLocks noChangeShapeType="1"/>
          </p:cNvSpPr>
          <p:nvPr/>
        </p:nvSpPr>
        <p:spPr bwMode="auto">
          <a:xfrm flipV="1">
            <a:off x="4040188" y="3074988"/>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4" name="Line 180"/>
          <p:cNvSpPr>
            <a:spLocks noChangeShapeType="1"/>
          </p:cNvSpPr>
          <p:nvPr/>
        </p:nvSpPr>
        <p:spPr bwMode="auto">
          <a:xfrm>
            <a:off x="4040188" y="3100388"/>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5" name="Rectangle 181"/>
          <p:cNvSpPr>
            <a:spLocks noChangeArrowheads="1"/>
          </p:cNvSpPr>
          <p:nvPr/>
        </p:nvSpPr>
        <p:spPr bwMode="auto">
          <a:xfrm>
            <a:off x="3860800" y="3338513"/>
            <a:ext cx="85725"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26" name="Line 182"/>
          <p:cNvSpPr>
            <a:spLocks noChangeShapeType="1"/>
          </p:cNvSpPr>
          <p:nvPr/>
        </p:nvSpPr>
        <p:spPr bwMode="auto">
          <a:xfrm flipH="1" flipV="1">
            <a:off x="3870325" y="33464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7" name="Line 183"/>
          <p:cNvSpPr>
            <a:spLocks noChangeShapeType="1"/>
          </p:cNvSpPr>
          <p:nvPr/>
        </p:nvSpPr>
        <p:spPr bwMode="auto">
          <a:xfrm>
            <a:off x="3895725" y="33718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8" name="Line 184"/>
          <p:cNvSpPr>
            <a:spLocks noChangeShapeType="1"/>
          </p:cNvSpPr>
          <p:nvPr/>
        </p:nvSpPr>
        <p:spPr bwMode="auto">
          <a:xfrm flipH="1">
            <a:off x="3870325" y="33718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29" name="Line 185"/>
          <p:cNvSpPr>
            <a:spLocks noChangeShapeType="1"/>
          </p:cNvSpPr>
          <p:nvPr/>
        </p:nvSpPr>
        <p:spPr bwMode="auto">
          <a:xfrm flipV="1">
            <a:off x="3895725" y="334645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0" name="Line 186"/>
          <p:cNvSpPr>
            <a:spLocks noChangeShapeType="1"/>
          </p:cNvSpPr>
          <p:nvPr/>
        </p:nvSpPr>
        <p:spPr bwMode="auto">
          <a:xfrm flipV="1">
            <a:off x="3895725" y="3346450"/>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1" name="Line 187"/>
          <p:cNvSpPr>
            <a:spLocks noChangeShapeType="1"/>
          </p:cNvSpPr>
          <p:nvPr/>
        </p:nvSpPr>
        <p:spPr bwMode="auto">
          <a:xfrm>
            <a:off x="3895725" y="3371850"/>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2" name="Rectangle 188"/>
          <p:cNvSpPr>
            <a:spLocks noChangeArrowheads="1"/>
          </p:cNvSpPr>
          <p:nvPr/>
        </p:nvSpPr>
        <p:spPr bwMode="auto">
          <a:xfrm>
            <a:off x="3725863" y="3600450"/>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33" name="Line 189"/>
          <p:cNvSpPr>
            <a:spLocks noChangeShapeType="1"/>
          </p:cNvSpPr>
          <p:nvPr/>
        </p:nvSpPr>
        <p:spPr bwMode="auto">
          <a:xfrm flipH="1" flipV="1">
            <a:off x="3733800" y="36099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4" name="Line 190"/>
          <p:cNvSpPr>
            <a:spLocks noChangeShapeType="1"/>
          </p:cNvSpPr>
          <p:nvPr/>
        </p:nvSpPr>
        <p:spPr bwMode="auto">
          <a:xfrm>
            <a:off x="3759200" y="36353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5" name="Line 191"/>
          <p:cNvSpPr>
            <a:spLocks noChangeShapeType="1"/>
          </p:cNvSpPr>
          <p:nvPr/>
        </p:nvSpPr>
        <p:spPr bwMode="auto">
          <a:xfrm flipH="1">
            <a:off x="3733800" y="36353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6" name="Line 192"/>
          <p:cNvSpPr>
            <a:spLocks noChangeShapeType="1"/>
          </p:cNvSpPr>
          <p:nvPr/>
        </p:nvSpPr>
        <p:spPr bwMode="auto">
          <a:xfrm flipV="1">
            <a:off x="3759200" y="36099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7" name="Line 193"/>
          <p:cNvSpPr>
            <a:spLocks noChangeShapeType="1"/>
          </p:cNvSpPr>
          <p:nvPr/>
        </p:nvSpPr>
        <p:spPr bwMode="auto">
          <a:xfrm flipV="1">
            <a:off x="3759200" y="360997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8" name="Line 194"/>
          <p:cNvSpPr>
            <a:spLocks noChangeShapeType="1"/>
          </p:cNvSpPr>
          <p:nvPr/>
        </p:nvSpPr>
        <p:spPr bwMode="auto">
          <a:xfrm>
            <a:off x="3759200" y="363537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39" name="Rectangle 195"/>
          <p:cNvSpPr>
            <a:spLocks noChangeArrowheads="1"/>
          </p:cNvSpPr>
          <p:nvPr/>
        </p:nvSpPr>
        <p:spPr bwMode="auto">
          <a:xfrm>
            <a:off x="3606800" y="3871913"/>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40" name="Line 196"/>
          <p:cNvSpPr>
            <a:spLocks noChangeShapeType="1"/>
          </p:cNvSpPr>
          <p:nvPr/>
        </p:nvSpPr>
        <p:spPr bwMode="auto">
          <a:xfrm flipH="1" flipV="1">
            <a:off x="3616325" y="38814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1" name="Line 197"/>
          <p:cNvSpPr>
            <a:spLocks noChangeShapeType="1"/>
          </p:cNvSpPr>
          <p:nvPr/>
        </p:nvSpPr>
        <p:spPr bwMode="auto">
          <a:xfrm>
            <a:off x="3641725" y="39068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2" name="Line 198"/>
          <p:cNvSpPr>
            <a:spLocks noChangeShapeType="1"/>
          </p:cNvSpPr>
          <p:nvPr/>
        </p:nvSpPr>
        <p:spPr bwMode="auto">
          <a:xfrm flipH="1">
            <a:off x="3616325" y="39068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3" name="Line 199"/>
          <p:cNvSpPr>
            <a:spLocks noChangeShapeType="1"/>
          </p:cNvSpPr>
          <p:nvPr/>
        </p:nvSpPr>
        <p:spPr bwMode="auto">
          <a:xfrm flipV="1">
            <a:off x="3641725" y="38814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4" name="Line 200"/>
          <p:cNvSpPr>
            <a:spLocks noChangeShapeType="1"/>
          </p:cNvSpPr>
          <p:nvPr/>
        </p:nvSpPr>
        <p:spPr bwMode="auto">
          <a:xfrm flipV="1">
            <a:off x="3641725" y="388143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5" name="Line 201"/>
          <p:cNvSpPr>
            <a:spLocks noChangeShapeType="1"/>
          </p:cNvSpPr>
          <p:nvPr/>
        </p:nvSpPr>
        <p:spPr bwMode="auto">
          <a:xfrm>
            <a:off x="3641725" y="390683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6" name="Rectangle 202"/>
          <p:cNvSpPr>
            <a:spLocks noChangeArrowheads="1"/>
          </p:cNvSpPr>
          <p:nvPr/>
        </p:nvSpPr>
        <p:spPr bwMode="auto">
          <a:xfrm>
            <a:off x="3497263" y="4143375"/>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47" name="Line 203"/>
          <p:cNvSpPr>
            <a:spLocks noChangeShapeType="1"/>
          </p:cNvSpPr>
          <p:nvPr/>
        </p:nvSpPr>
        <p:spPr bwMode="auto">
          <a:xfrm flipH="1" flipV="1">
            <a:off x="3505200" y="415131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8" name="Line 204"/>
          <p:cNvSpPr>
            <a:spLocks noChangeShapeType="1"/>
          </p:cNvSpPr>
          <p:nvPr/>
        </p:nvSpPr>
        <p:spPr bwMode="auto">
          <a:xfrm>
            <a:off x="3530600" y="417671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49" name="Line 205"/>
          <p:cNvSpPr>
            <a:spLocks noChangeShapeType="1"/>
          </p:cNvSpPr>
          <p:nvPr/>
        </p:nvSpPr>
        <p:spPr bwMode="auto">
          <a:xfrm flipH="1">
            <a:off x="3505200" y="417671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0" name="Line 206"/>
          <p:cNvSpPr>
            <a:spLocks noChangeShapeType="1"/>
          </p:cNvSpPr>
          <p:nvPr/>
        </p:nvSpPr>
        <p:spPr bwMode="auto">
          <a:xfrm flipV="1">
            <a:off x="3530600" y="415131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1" name="Line 207"/>
          <p:cNvSpPr>
            <a:spLocks noChangeShapeType="1"/>
          </p:cNvSpPr>
          <p:nvPr/>
        </p:nvSpPr>
        <p:spPr bwMode="auto">
          <a:xfrm flipV="1">
            <a:off x="3530600" y="4151313"/>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2" name="Line 208"/>
          <p:cNvSpPr>
            <a:spLocks noChangeShapeType="1"/>
          </p:cNvSpPr>
          <p:nvPr/>
        </p:nvSpPr>
        <p:spPr bwMode="auto">
          <a:xfrm>
            <a:off x="3530600" y="4176713"/>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3" name="Rectangle 209"/>
          <p:cNvSpPr>
            <a:spLocks noChangeArrowheads="1"/>
          </p:cNvSpPr>
          <p:nvPr/>
        </p:nvSpPr>
        <p:spPr bwMode="auto">
          <a:xfrm>
            <a:off x="3395663" y="4406900"/>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54" name="Line 210"/>
          <p:cNvSpPr>
            <a:spLocks noChangeShapeType="1"/>
          </p:cNvSpPr>
          <p:nvPr/>
        </p:nvSpPr>
        <p:spPr bwMode="auto">
          <a:xfrm flipH="1" flipV="1">
            <a:off x="3403600" y="44148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5" name="Line 211"/>
          <p:cNvSpPr>
            <a:spLocks noChangeShapeType="1"/>
          </p:cNvSpPr>
          <p:nvPr/>
        </p:nvSpPr>
        <p:spPr bwMode="auto">
          <a:xfrm>
            <a:off x="3429000" y="44402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6" name="Line 212"/>
          <p:cNvSpPr>
            <a:spLocks noChangeShapeType="1"/>
          </p:cNvSpPr>
          <p:nvPr/>
        </p:nvSpPr>
        <p:spPr bwMode="auto">
          <a:xfrm flipH="1">
            <a:off x="3403600" y="44402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7" name="Line 213"/>
          <p:cNvSpPr>
            <a:spLocks noChangeShapeType="1"/>
          </p:cNvSpPr>
          <p:nvPr/>
        </p:nvSpPr>
        <p:spPr bwMode="auto">
          <a:xfrm flipV="1">
            <a:off x="3429000" y="4414838"/>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8" name="Line 214"/>
          <p:cNvSpPr>
            <a:spLocks noChangeShapeType="1"/>
          </p:cNvSpPr>
          <p:nvPr/>
        </p:nvSpPr>
        <p:spPr bwMode="auto">
          <a:xfrm flipV="1">
            <a:off x="3429000" y="441483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59" name="Line 215"/>
          <p:cNvSpPr>
            <a:spLocks noChangeShapeType="1"/>
          </p:cNvSpPr>
          <p:nvPr/>
        </p:nvSpPr>
        <p:spPr bwMode="auto">
          <a:xfrm>
            <a:off x="3429000" y="4440238"/>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0" name="Rectangle 216"/>
          <p:cNvSpPr>
            <a:spLocks noChangeArrowheads="1"/>
          </p:cNvSpPr>
          <p:nvPr/>
        </p:nvSpPr>
        <p:spPr bwMode="auto">
          <a:xfrm>
            <a:off x="3309938" y="4676775"/>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61" name="Line 217"/>
          <p:cNvSpPr>
            <a:spLocks noChangeShapeType="1"/>
          </p:cNvSpPr>
          <p:nvPr/>
        </p:nvSpPr>
        <p:spPr bwMode="auto">
          <a:xfrm flipH="1" flipV="1">
            <a:off x="3319463" y="468630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2" name="Line 218"/>
          <p:cNvSpPr>
            <a:spLocks noChangeShapeType="1"/>
          </p:cNvSpPr>
          <p:nvPr/>
        </p:nvSpPr>
        <p:spPr bwMode="auto">
          <a:xfrm>
            <a:off x="3344863" y="471170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3" name="Line 219"/>
          <p:cNvSpPr>
            <a:spLocks noChangeShapeType="1"/>
          </p:cNvSpPr>
          <p:nvPr/>
        </p:nvSpPr>
        <p:spPr bwMode="auto">
          <a:xfrm flipH="1">
            <a:off x="3319463" y="471170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4" name="Line 220"/>
          <p:cNvSpPr>
            <a:spLocks noChangeShapeType="1"/>
          </p:cNvSpPr>
          <p:nvPr/>
        </p:nvSpPr>
        <p:spPr bwMode="auto">
          <a:xfrm flipV="1">
            <a:off x="3344863" y="4686300"/>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5" name="Line 221"/>
          <p:cNvSpPr>
            <a:spLocks noChangeShapeType="1"/>
          </p:cNvSpPr>
          <p:nvPr/>
        </p:nvSpPr>
        <p:spPr bwMode="auto">
          <a:xfrm flipV="1">
            <a:off x="3344863" y="4686300"/>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6" name="Line 222"/>
          <p:cNvSpPr>
            <a:spLocks noChangeShapeType="1"/>
          </p:cNvSpPr>
          <p:nvPr/>
        </p:nvSpPr>
        <p:spPr bwMode="auto">
          <a:xfrm>
            <a:off x="3344863" y="4711700"/>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7" name="Rectangle 223"/>
          <p:cNvSpPr>
            <a:spLocks noChangeArrowheads="1"/>
          </p:cNvSpPr>
          <p:nvPr/>
        </p:nvSpPr>
        <p:spPr bwMode="auto">
          <a:xfrm>
            <a:off x="3225800" y="4948238"/>
            <a:ext cx="84138"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68" name="Line 224"/>
          <p:cNvSpPr>
            <a:spLocks noChangeShapeType="1"/>
          </p:cNvSpPr>
          <p:nvPr/>
        </p:nvSpPr>
        <p:spPr bwMode="auto">
          <a:xfrm flipH="1" flipV="1">
            <a:off x="3233738" y="495776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69" name="Line 225"/>
          <p:cNvSpPr>
            <a:spLocks noChangeShapeType="1"/>
          </p:cNvSpPr>
          <p:nvPr/>
        </p:nvSpPr>
        <p:spPr bwMode="auto">
          <a:xfrm>
            <a:off x="3259138" y="498316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0" name="Line 226"/>
          <p:cNvSpPr>
            <a:spLocks noChangeShapeType="1"/>
          </p:cNvSpPr>
          <p:nvPr/>
        </p:nvSpPr>
        <p:spPr bwMode="auto">
          <a:xfrm flipH="1">
            <a:off x="3233738" y="498316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1" name="Line 227"/>
          <p:cNvSpPr>
            <a:spLocks noChangeShapeType="1"/>
          </p:cNvSpPr>
          <p:nvPr/>
        </p:nvSpPr>
        <p:spPr bwMode="auto">
          <a:xfrm flipV="1">
            <a:off x="3259138" y="4957763"/>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2" name="Line 228"/>
          <p:cNvSpPr>
            <a:spLocks noChangeShapeType="1"/>
          </p:cNvSpPr>
          <p:nvPr/>
        </p:nvSpPr>
        <p:spPr bwMode="auto">
          <a:xfrm flipV="1">
            <a:off x="3259138" y="4957763"/>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3" name="Line 229"/>
          <p:cNvSpPr>
            <a:spLocks noChangeShapeType="1"/>
          </p:cNvSpPr>
          <p:nvPr/>
        </p:nvSpPr>
        <p:spPr bwMode="auto">
          <a:xfrm>
            <a:off x="3259138" y="4983163"/>
            <a:ext cx="1587"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74" name="Oval 230"/>
          <p:cNvSpPr>
            <a:spLocks noChangeArrowheads="1"/>
          </p:cNvSpPr>
          <p:nvPr/>
        </p:nvSpPr>
        <p:spPr bwMode="auto">
          <a:xfrm>
            <a:off x="5014913" y="1736725"/>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75" name="Oval 231"/>
          <p:cNvSpPr>
            <a:spLocks noChangeArrowheads="1"/>
          </p:cNvSpPr>
          <p:nvPr/>
        </p:nvSpPr>
        <p:spPr bwMode="auto">
          <a:xfrm>
            <a:off x="4556125" y="2008188"/>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76" name="Oval 232"/>
          <p:cNvSpPr>
            <a:spLocks noChangeArrowheads="1"/>
          </p:cNvSpPr>
          <p:nvPr/>
        </p:nvSpPr>
        <p:spPr bwMode="auto">
          <a:xfrm>
            <a:off x="4175125" y="2270125"/>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77" name="Oval 233"/>
          <p:cNvSpPr>
            <a:spLocks noChangeArrowheads="1"/>
          </p:cNvSpPr>
          <p:nvPr/>
        </p:nvSpPr>
        <p:spPr bwMode="auto">
          <a:xfrm>
            <a:off x="3870325" y="2541588"/>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78" name="Oval 234"/>
          <p:cNvSpPr>
            <a:spLocks noChangeArrowheads="1"/>
          </p:cNvSpPr>
          <p:nvPr/>
        </p:nvSpPr>
        <p:spPr bwMode="auto">
          <a:xfrm>
            <a:off x="3616325" y="2813050"/>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79" name="Oval 235"/>
          <p:cNvSpPr>
            <a:spLocks noChangeArrowheads="1"/>
          </p:cNvSpPr>
          <p:nvPr/>
        </p:nvSpPr>
        <p:spPr bwMode="auto">
          <a:xfrm>
            <a:off x="3403600" y="3074988"/>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0" name="Oval 236"/>
          <p:cNvSpPr>
            <a:spLocks noChangeArrowheads="1"/>
          </p:cNvSpPr>
          <p:nvPr/>
        </p:nvSpPr>
        <p:spPr bwMode="auto">
          <a:xfrm>
            <a:off x="3233738" y="3346450"/>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1" name="Oval 237"/>
          <p:cNvSpPr>
            <a:spLocks noChangeArrowheads="1"/>
          </p:cNvSpPr>
          <p:nvPr/>
        </p:nvSpPr>
        <p:spPr bwMode="auto">
          <a:xfrm>
            <a:off x="3098800" y="3609975"/>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2" name="Oval 238"/>
          <p:cNvSpPr>
            <a:spLocks noChangeArrowheads="1"/>
          </p:cNvSpPr>
          <p:nvPr/>
        </p:nvSpPr>
        <p:spPr bwMode="auto">
          <a:xfrm>
            <a:off x="2987675" y="3881438"/>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3" name="Oval 239"/>
          <p:cNvSpPr>
            <a:spLocks noChangeArrowheads="1"/>
          </p:cNvSpPr>
          <p:nvPr/>
        </p:nvSpPr>
        <p:spPr bwMode="auto">
          <a:xfrm>
            <a:off x="2895600" y="4151313"/>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4" name="Oval 240"/>
          <p:cNvSpPr>
            <a:spLocks noChangeArrowheads="1"/>
          </p:cNvSpPr>
          <p:nvPr/>
        </p:nvSpPr>
        <p:spPr bwMode="auto">
          <a:xfrm>
            <a:off x="2819400" y="4414838"/>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5" name="Oval 241"/>
          <p:cNvSpPr>
            <a:spLocks noChangeArrowheads="1"/>
          </p:cNvSpPr>
          <p:nvPr/>
        </p:nvSpPr>
        <p:spPr bwMode="auto">
          <a:xfrm>
            <a:off x="2751138" y="4686300"/>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6" name="Oval 242"/>
          <p:cNvSpPr>
            <a:spLocks noChangeArrowheads="1"/>
          </p:cNvSpPr>
          <p:nvPr/>
        </p:nvSpPr>
        <p:spPr bwMode="auto">
          <a:xfrm>
            <a:off x="2700338" y="4957763"/>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587" name="Rectangle 243"/>
          <p:cNvSpPr>
            <a:spLocks noChangeArrowheads="1"/>
          </p:cNvSpPr>
          <p:nvPr/>
        </p:nvSpPr>
        <p:spPr bwMode="auto">
          <a:xfrm>
            <a:off x="5005388" y="1727200"/>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88" name="Line 244"/>
          <p:cNvSpPr>
            <a:spLocks noChangeShapeType="1"/>
          </p:cNvSpPr>
          <p:nvPr/>
        </p:nvSpPr>
        <p:spPr bwMode="auto">
          <a:xfrm flipV="1">
            <a:off x="5040313" y="1736725"/>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89" name="Line 245"/>
          <p:cNvSpPr>
            <a:spLocks noChangeShapeType="1"/>
          </p:cNvSpPr>
          <p:nvPr/>
        </p:nvSpPr>
        <p:spPr bwMode="auto">
          <a:xfrm>
            <a:off x="5040313" y="1762125"/>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0" name="Line 246"/>
          <p:cNvSpPr>
            <a:spLocks noChangeShapeType="1"/>
          </p:cNvSpPr>
          <p:nvPr/>
        </p:nvSpPr>
        <p:spPr bwMode="auto">
          <a:xfrm flipH="1">
            <a:off x="5014913" y="176212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1" name="Line 247"/>
          <p:cNvSpPr>
            <a:spLocks noChangeShapeType="1"/>
          </p:cNvSpPr>
          <p:nvPr/>
        </p:nvSpPr>
        <p:spPr bwMode="auto">
          <a:xfrm>
            <a:off x="5040313" y="176212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2" name="Rectangle 248"/>
          <p:cNvSpPr>
            <a:spLocks noChangeArrowheads="1"/>
          </p:cNvSpPr>
          <p:nvPr/>
        </p:nvSpPr>
        <p:spPr bwMode="auto">
          <a:xfrm>
            <a:off x="4344988" y="1998663"/>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93" name="Line 249"/>
          <p:cNvSpPr>
            <a:spLocks noChangeShapeType="1"/>
          </p:cNvSpPr>
          <p:nvPr/>
        </p:nvSpPr>
        <p:spPr bwMode="auto">
          <a:xfrm flipV="1">
            <a:off x="4378325" y="2008188"/>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4" name="Line 250"/>
          <p:cNvSpPr>
            <a:spLocks noChangeShapeType="1"/>
          </p:cNvSpPr>
          <p:nvPr/>
        </p:nvSpPr>
        <p:spPr bwMode="auto">
          <a:xfrm>
            <a:off x="4378325" y="2033588"/>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5" name="Line 251"/>
          <p:cNvSpPr>
            <a:spLocks noChangeShapeType="1"/>
          </p:cNvSpPr>
          <p:nvPr/>
        </p:nvSpPr>
        <p:spPr bwMode="auto">
          <a:xfrm flipH="1">
            <a:off x="4352925" y="203358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6" name="Line 252"/>
          <p:cNvSpPr>
            <a:spLocks noChangeShapeType="1"/>
          </p:cNvSpPr>
          <p:nvPr/>
        </p:nvSpPr>
        <p:spPr bwMode="auto">
          <a:xfrm>
            <a:off x="4378325" y="203358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7" name="Rectangle 253"/>
          <p:cNvSpPr>
            <a:spLocks noChangeArrowheads="1"/>
          </p:cNvSpPr>
          <p:nvPr/>
        </p:nvSpPr>
        <p:spPr bwMode="auto">
          <a:xfrm>
            <a:off x="3860800" y="2262188"/>
            <a:ext cx="85725"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598" name="Line 254"/>
          <p:cNvSpPr>
            <a:spLocks noChangeShapeType="1"/>
          </p:cNvSpPr>
          <p:nvPr/>
        </p:nvSpPr>
        <p:spPr bwMode="auto">
          <a:xfrm flipV="1">
            <a:off x="3895725" y="227012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599" name="Line 255"/>
          <p:cNvSpPr>
            <a:spLocks noChangeShapeType="1"/>
          </p:cNvSpPr>
          <p:nvPr/>
        </p:nvSpPr>
        <p:spPr bwMode="auto">
          <a:xfrm>
            <a:off x="3895725" y="229552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0" name="Line 256"/>
          <p:cNvSpPr>
            <a:spLocks noChangeShapeType="1"/>
          </p:cNvSpPr>
          <p:nvPr/>
        </p:nvSpPr>
        <p:spPr bwMode="auto">
          <a:xfrm flipH="1">
            <a:off x="3870325" y="229552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1" name="Line 257"/>
          <p:cNvSpPr>
            <a:spLocks noChangeShapeType="1"/>
          </p:cNvSpPr>
          <p:nvPr/>
        </p:nvSpPr>
        <p:spPr bwMode="auto">
          <a:xfrm>
            <a:off x="3895725" y="229552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2" name="Rectangle 258"/>
          <p:cNvSpPr>
            <a:spLocks noChangeArrowheads="1"/>
          </p:cNvSpPr>
          <p:nvPr/>
        </p:nvSpPr>
        <p:spPr bwMode="auto">
          <a:xfrm>
            <a:off x="3497263" y="2533650"/>
            <a:ext cx="84137"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03" name="Line 259"/>
          <p:cNvSpPr>
            <a:spLocks noChangeShapeType="1"/>
          </p:cNvSpPr>
          <p:nvPr/>
        </p:nvSpPr>
        <p:spPr bwMode="auto">
          <a:xfrm flipV="1">
            <a:off x="3530600" y="2541588"/>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4" name="Line 260"/>
          <p:cNvSpPr>
            <a:spLocks noChangeShapeType="1"/>
          </p:cNvSpPr>
          <p:nvPr/>
        </p:nvSpPr>
        <p:spPr bwMode="auto">
          <a:xfrm>
            <a:off x="3530600" y="2566988"/>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5" name="Line 261"/>
          <p:cNvSpPr>
            <a:spLocks noChangeShapeType="1"/>
          </p:cNvSpPr>
          <p:nvPr/>
        </p:nvSpPr>
        <p:spPr bwMode="auto">
          <a:xfrm flipH="1">
            <a:off x="3505200" y="256698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6" name="Line 262"/>
          <p:cNvSpPr>
            <a:spLocks noChangeShapeType="1"/>
          </p:cNvSpPr>
          <p:nvPr/>
        </p:nvSpPr>
        <p:spPr bwMode="auto">
          <a:xfrm>
            <a:off x="3530600" y="256698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7" name="Rectangle 263"/>
          <p:cNvSpPr>
            <a:spLocks noChangeArrowheads="1"/>
          </p:cNvSpPr>
          <p:nvPr/>
        </p:nvSpPr>
        <p:spPr bwMode="auto">
          <a:xfrm>
            <a:off x="3225800" y="2803525"/>
            <a:ext cx="84138"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08" name="Line 264"/>
          <p:cNvSpPr>
            <a:spLocks noChangeShapeType="1"/>
          </p:cNvSpPr>
          <p:nvPr/>
        </p:nvSpPr>
        <p:spPr bwMode="auto">
          <a:xfrm flipV="1">
            <a:off x="3259138" y="2813050"/>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09" name="Line 265"/>
          <p:cNvSpPr>
            <a:spLocks noChangeShapeType="1"/>
          </p:cNvSpPr>
          <p:nvPr/>
        </p:nvSpPr>
        <p:spPr bwMode="auto">
          <a:xfrm>
            <a:off x="3259138" y="2838450"/>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0" name="Line 266"/>
          <p:cNvSpPr>
            <a:spLocks noChangeShapeType="1"/>
          </p:cNvSpPr>
          <p:nvPr/>
        </p:nvSpPr>
        <p:spPr bwMode="auto">
          <a:xfrm flipH="1">
            <a:off x="3233738" y="2838450"/>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1" name="Line 267"/>
          <p:cNvSpPr>
            <a:spLocks noChangeShapeType="1"/>
          </p:cNvSpPr>
          <p:nvPr/>
        </p:nvSpPr>
        <p:spPr bwMode="auto">
          <a:xfrm>
            <a:off x="3259138" y="2838450"/>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2" name="Rectangle 268"/>
          <p:cNvSpPr>
            <a:spLocks noChangeArrowheads="1"/>
          </p:cNvSpPr>
          <p:nvPr/>
        </p:nvSpPr>
        <p:spPr bwMode="auto">
          <a:xfrm>
            <a:off x="3030538" y="3067050"/>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13" name="Line 269"/>
          <p:cNvSpPr>
            <a:spLocks noChangeShapeType="1"/>
          </p:cNvSpPr>
          <p:nvPr/>
        </p:nvSpPr>
        <p:spPr bwMode="auto">
          <a:xfrm flipV="1">
            <a:off x="3065463" y="307498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4" name="Line 270"/>
          <p:cNvSpPr>
            <a:spLocks noChangeShapeType="1"/>
          </p:cNvSpPr>
          <p:nvPr/>
        </p:nvSpPr>
        <p:spPr bwMode="auto">
          <a:xfrm>
            <a:off x="3065463" y="310038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5" name="Line 271"/>
          <p:cNvSpPr>
            <a:spLocks noChangeShapeType="1"/>
          </p:cNvSpPr>
          <p:nvPr/>
        </p:nvSpPr>
        <p:spPr bwMode="auto">
          <a:xfrm flipH="1">
            <a:off x="3038475" y="3100388"/>
            <a:ext cx="26988"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6" name="Line 272"/>
          <p:cNvSpPr>
            <a:spLocks noChangeShapeType="1"/>
          </p:cNvSpPr>
          <p:nvPr/>
        </p:nvSpPr>
        <p:spPr bwMode="auto">
          <a:xfrm>
            <a:off x="3065463" y="310038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7" name="Rectangle 273"/>
          <p:cNvSpPr>
            <a:spLocks noChangeArrowheads="1"/>
          </p:cNvSpPr>
          <p:nvPr/>
        </p:nvSpPr>
        <p:spPr bwMode="auto">
          <a:xfrm>
            <a:off x="2886075" y="3338513"/>
            <a:ext cx="85725"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18" name="Line 274"/>
          <p:cNvSpPr>
            <a:spLocks noChangeShapeType="1"/>
          </p:cNvSpPr>
          <p:nvPr/>
        </p:nvSpPr>
        <p:spPr bwMode="auto">
          <a:xfrm flipV="1">
            <a:off x="2921000" y="3346450"/>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19" name="Line 275"/>
          <p:cNvSpPr>
            <a:spLocks noChangeShapeType="1"/>
          </p:cNvSpPr>
          <p:nvPr/>
        </p:nvSpPr>
        <p:spPr bwMode="auto">
          <a:xfrm>
            <a:off x="2921000" y="3371850"/>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0" name="Line 276"/>
          <p:cNvSpPr>
            <a:spLocks noChangeShapeType="1"/>
          </p:cNvSpPr>
          <p:nvPr/>
        </p:nvSpPr>
        <p:spPr bwMode="auto">
          <a:xfrm flipH="1">
            <a:off x="2895600" y="3371850"/>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1" name="Line 277"/>
          <p:cNvSpPr>
            <a:spLocks noChangeShapeType="1"/>
          </p:cNvSpPr>
          <p:nvPr/>
        </p:nvSpPr>
        <p:spPr bwMode="auto">
          <a:xfrm>
            <a:off x="2921000" y="3371850"/>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2" name="Rectangle 278"/>
          <p:cNvSpPr>
            <a:spLocks noChangeArrowheads="1"/>
          </p:cNvSpPr>
          <p:nvPr/>
        </p:nvSpPr>
        <p:spPr bwMode="auto">
          <a:xfrm>
            <a:off x="2776538" y="3600450"/>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23" name="Line 279"/>
          <p:cNvSpPr>
            <a:spLocks noChangeShapeType="1"/>
          </p:cNvSpPr>
          <p:nvPr/>
        </p:nvSpPr>
        <p:spPr bwMode="auto">
          <a:xfrm flipV="1">
            <a:off x="2809875" y="360997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4" name="Line 280"/>
          <p:cNvSpPr>
            <a:spLocks noChangeShapeType="1"/>
          </p:cNvSpPr>
          <p:nvPr/>
        </p:nvSpPr>
        <p:spPr bwMode="auto">
          <a:xfrm>
            <a:off x="2809875" y="363537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5" name="Line 281"/>
          <p:cNvSpPr>
            <a:spLocks noChangeShapeType="1"/>
          </p:cNvSpPr>
          <p:nvPr/>
        </p:nvSpPr>
        <p:spPr bwMode="auto">
          <a:xfrm flipH="1">
            <a:off x="2784475" y="363537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6" name="Line 282"/>
          <p:cNvSpPr>
            <a:spLocks noChangeShapeType="1"/>
          </p:cNvSpPr>
          <p:nvPr/>
        </p:nvSpPr>
        <p:spPr bwMode="auto">
          <a:xfrm>
            <a:off x="2809875" y="363537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7" name="Rectangle 283"/>
          <p:cNvSpPr>
            <a:spLocks noChangeArrowheads="1"/>
          </p:cNvSpPr>
          <p:nvPr/>
        </p:nvSpPr>
        <p:spPr bwMode="auto">
          <a:xfrm>
            <a:off x="2692400" y="3871913"/>
            <a:ext cx="84138"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28" name="Line 284"/>
          <p:cNvSpPr>
            <a:spLocks noChangeShapeType="1"/>
          </p:cNvSpPr>
          <p:nvPr/>
        </p:nvSpPr>
        <p:spPr bwMode="auto">
          <a:xfrm flipV="1">
            <a:off x="2725738" y="388143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29" name="Line 285"/>
          <p:cNvSpPr>
            <a:spLocks noChangeShapeType="1"/>
          </p:cNvSpPr>
          <p:nvPr/>
        </p:nvSpPr>
        <p:spPr bwMode="auto">
          <a:xfrm>
            <a:off x="2725738" y="390683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0" name="Line 286"/>
          <p:cNvSpPr>
            <a:spLocks noChangeShapeType="1"/>
          </p:cNvSpPr>
          <p:nvPr/>
        </p:nvSpPr>
        <p:spPr bwMode="auto">
          <a:xfrm flipH="1">
            <a:off x="2700338" y="390683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1" name="Line 287"/>
          <p:cNvSpPr>
            <a:spLocks noChangeShapeType="1"/>
          </p:cNvSpPr>
          <p:nvPr/>
        </p:nvSpPr>
        <p:spPr bwMode="auto">
          <a:xfrm>
            <a:off x="2725738" y="390683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2" name="Rectangle 288"/>
          <p:cNvSpPr>
            <a:spLocks noChangeArrowheads="1"/>
          </p:cNvSpPr>
          <p:nvPr/>
        </p:nvSpPr>
        <p:spPr bwMode="auto">
          <a:xfrm>
            <a:off x="2632075" y="4143375"/>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33" name="Line 289"/>
          <p:cNvSpPr>
            <a:spLocks noChangeShapeType="1"/>
          </p:cNvSpPr>
          <p:nvPr/>
        </p:nvSpPr>
        <p:spPr bwMode="auto">
          <a:xfrm flipV="1">
            <a:off x="2667000" y="4151313"/>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4" name="Line 290"/>
          <p:cNvSpPr>
            <a:spLocks noChangeShapeType="1"/>
          </p:cNvSpPr>
          <p:nvPr/>
        </p:nvSpPr>
        <p:spPr bwMode="auto">
          <a:xfrm>
            <a:off x="2667000" y="4176713"/>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5" name="Line 291"/>
          <p:cNvSpPr>
            <a:spLocks noChangeShapeType="1"/>
          </p:cNvSpPr>
          <p:nvPr/>
        </p:nvSpPr>
        <p:spPr bwMode="auto">
          <a:xfrm flipH="1">
            <a:off x="2641600" y="4176713"/>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6" name="Line 292"/>
          <p:cNvSpPr>
            <a:spLocks noChangeShapeType="1"/>
          </p:cNvSpPr>
          <p:nvPr/>
        </p:nvSpPr>
        <p:spPr bwMode="auto">
          <a:xfrm>
            <a:off x="2667000" y="4176713"/>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7" name="Rectangle 293"/>
          <p:cNvSpPr>
            <a:spLocks noChangeArrowheads="1"/>
          </p:cNvSpPr>
          <p:nvPr/>
        </p:nvSpPr>
        <p:spPr bwMode="auto">
          <a:xfrm>
            <a:off x="2589213" y="4406900"/>
            <a:ext cx="857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38" name="Line 294"/>
          <p:cNvSpPr>
            <a:spLocks noChangeShapeType="1"/>
          </p:cNvSpPr>
          <p:nvPr/>
        </p:nvSpPr>
        <p:spPr bwMode="auto">
          <a:xfrm flipV="1">
            <a:off x="2624138" y="441483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39" name="Line 295"/>
          <p:cNvSpPr>
            <a:spLocks noChangeShapeType="1"/>
          </p:cNvSpPr>
          <p:nvPr/>
        </p:nvSpPr>
        <p:spPr bwMode="auto">
          <a:xfrm>
            <a:off x="2624138" y="4440238"/>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0" name="Line 296"/>
          <p:cNvSpPr>
            <a:spLocks noChangeShapeType="1"/>
          </p:cNvSpPr>
          <p:nvPr/>
        </p:nvSpPr>
        <p:spPr bwMode="auto">
          <a:xfrm flipH="1">
            <a:off x="2598738" y="444023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1" name="Line 297"/>
          <p:cNvSpPr>
            <a:spLocks noChangeShapeType="1"/>
          </p:cNvSpPr>
          <p:nvPr/>
        </p:nvSpPr>
        <p:spPr bwMode="auto">
          <a:xfrm>
            <a:off x="2624138" y="4440238"/>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2" name="Rectangle 298"/>
          <p:cNvSpPr>
            <a:spLocks noChangeArrowheads="1"/>
          </p:cNvSpPr>
          <p:nvPr/>
        </p:nvSpPr>
        <p:spPr bwMode="auto">
          <a:xfrm>
            <a:off x="2555875" y="4676775"/>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43" name="Line 299"/>
          <p:cNvSpPr>
            <a:spLocks noChangeShapeType="1"/>
          </p:cNvSpPr>
          <p:nvPr/>
        </p:nvSpPr>
        <p:spPr bwMode="auto">
          <a:xfrm flipV="1">
            <a:off x="2589213" y="4686300"/>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4" name="Line 300"/>
          <p:cNvSpPr>
            <a:spLocks noChangeShapeType="1"/>
          </p:cNvSpPr>
          <p:nvPr/>
        </p:nvSpPr>
        <p:spPr bwMode="auto">
          <a:xfrm>
            <a:off x="2589213" y="4711700"/>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5" name="Line 301"/>
          <p:cNvSpPr>
            <a:spLocks noChangeShapeType="1"/>
          </p:cNvSpPr>
          <p:nvPr/>
        </p:nvSpPr>
        <p:spPr bwMode="auto">
          <a:xfrm flipH="1">
            <a:off x="2563813" y="4711700"/>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6" name="Line 302"/>
          <p:cNvSpPr>
            <a:spLocks noChangeShapeType="1"/>
          </p:cNvSpPr>
          <p:nvPr/>
        </p:nvSpPr>
        <p:spPr bwMode="auto">
          <a:xfrm>
            <a:off x="2589213" y="4711700"/>
            <a:ext cx="26987"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7" name="Rectangle 303"/>
          <p:cNvSpPr>
            <a:spLocks noChangeArrowheads="1"/>
          </p:cNvSpPr>
          <p:nvPr/>
        </p:nvSpPr>
        <p:spPr bwMode="auto">
          <a:xfrm>
            <a:off x="2530475" y="4948238"/>
            <a:ext cx="857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48" name="Line 304"/>
          <p:cNvSpPr>
            <a:spLocks noChangeShapeType="1"/>
          </p:cNvSpPr>
          <p:nvPr/>
        </p:nvSpPr>
        <p:spPr bwMode="auto">
          <a:xfrm flipV="1">
            <a:off x="2563813" y="4957763"/>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49" name="Line 305"/>
          <p:cNvSpPr>
            <a:spLocks noChangeShapeType="1"/>
          </p:cNvSpPr>
          <p:nvPr/>
        </p:nvSpPr>
        <p:spPr bwMode="auto">
          <a:xfrm>
            <a:off x="2563813" y="4983163"/>
            <a:ext cx="1587"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50" name="Line 306"/>
          <p:cNvSpPr>
            <a:spLocks noChangeShapeType="1"/>
          </p:cNvSpPr>
          <p:nvPr/>
        </p:nvSpPr>
        <p:spPr bwMode="auto">
          <a:xfrm flipH="1">
            <a:off x="2538413" y="4983163"/>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51" name="Line 307"/>
          <p:cNvSpPr>
            <a:spLocks noChangeShapeType="1"/>
          </p:cNvSpPr>
          <p:nvPr/>
        </p:nvSpPr>
        <p:spPr bwMode="auto">
          <a:xfrm>
            <a:off x="2563813" y="4983163"/>
            <a:ext cx="25400" cy="1587"/>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52" name="Rectangle 308"/>
          <p:cNvSpPr>
            <a:spLocks noChangeArrowheads="1"/>
          </p:cNvSpPr>
          <p:nvPr/>
        </p:nvSpPr>
        <p:spPr bwMode="auto">
          <a:xfrm>
            <a:off x="5040313" y="1752600"/>
            <a:ext cx="33337" cy="17463"/>
          </a:xfrm>
          <a:prstGeom prst="rect">
            <a:avLst/>
          </a:prstGeom>
          <a:solidFill>
            <a:srgbClr val="FF00FF"/>
          </a:solidFill>
          <a:ln w="7938">
            <a:solidFill>
              <a:srgbClr val="FF00FF"/>
            </a:solidFill>
            <a:miter lim="800000"/>
            <a:headEnd/>
            <a:tailEnd/>
          </a:ln>
        </p:spPr>
        <p:txBody>
          <a:bodyPr/>
          <a:lstStyle/>
          <a:p>
            <a:endParaRPr lang="en-US"/>
          </a:p>
        </p:txBody>
      </p:sp>
      <p:sp>
        <p:nvSpPr>
          <p:cNvPr id="1081653" name="Rectangle 309"/>
          <p:cNvSpPr>
            <a:spLocks noChangeArrowheads="1"/>
          </p:cNvSpPr>
          <p:nvPr/>
        </p:nvSpPr>
        <p:spPr bwMode="auto">
          <a:xfrm>
            <a:off x="4098925" y="2024063"/>
            <a:ext cx="33338" cy="17462"/>
          </a:xfrm>
          <a:prstGeom prst="rect">
            <a:avLst/>
          </a:prstGeom>
          <a:solidFill>
            <a:srgbClr val="FF00FF"/>
          </a:solidFill>
          <a:ln w="7938">
            <a:solidFill>
              <a:srgbClr val="FF00FF"/>
            </a:solidFill>
            <a:miter lim="800000"/>
            <a:headEnd/>
            <a:tailEnd/>
          </a:ln>
        </p:spPr>
        <p:txBody>
          <a:bodyPr/>
          <a:lstStyle/>
          <a:p>
            <a:endParaRPr lang="en-US"/>
          </a:p>
        </p:txBody>
      </p:sp>
      <p:sp>
        <p:nvSpPr>
          <p:cNvPr id="1081654" name="Rectangle 310"/>
          <p:cNvSpPr>
            <a:spLocks noChangeArrowheads="1"/>
          </p:cNvSpPr>
          <p:nvPr/>
        </p:nvSpPr>
        <p:spPr bwMode="auto">
          <a:xfrm>
            <a:off x="3514725" y="2287588"/>
            <a:ext cx="33338" cy="17462"/>
          </a:xfrm>
          <a:prstGeom prst="rect">
            <a:avLst/>
          </a:prstGeom>
          <a:solidFill>
            <a:srgbClr val="FF00FF"/>
          </a:solidFill>
          <a:ln w="7938">
            <a:solidFill>
              <a:srgbClr val="FF00FF"/>
            </a:solidFill>
            <a:miter lim="800000"/>
            <a:headEnd/>
            <a:tailEnd/>
          </a:ln>
        </p:spPr>
        <p:txBody>
          <a:bodyPr/>
          <a:lstStyle/>
          <a:p>
            <a:endParaRPr lang="en-US"/>
          </a:p>
        </p:txBody>
      </p:sp>
      <p:sp>
        <p:nvSpPr>
          <p:cNvPr id="1081655" name="Rectangle 311"/>
          <p:cNvSpPr>
            <a:spLocks noChangeArrowheads="1"/>
          </p:cNvSpPr>
          <p:nvPr/>
        </p:nvSpPr>
        <p:spPr bwMode="auto">
          <a:xfrm>
            <a:off x="3132138" y="2559050"/>
            <a:ext cx="34925" cy="15875"/>
          </a:xfrm>
          <a:prstGeom prst="rect">
            <a:avLst/>
          </a:prstGeom>
          <a:solidFill>
            <a:srgbClr val="FF00FF"/>
          </a:solidFill>
          <a:ln w="7938">
            <a:solidFill>
              <a:srgbClr val="FF00FF"/>
            </a:solidFill>
            <a:miter lim="800000"/>
            <a:headEnd/>
            <a:tailEnd/>
          </a:ln>
        </p:spPr>
        <p:txBody>
          <a:bodyPr/>
          <a:lstStyle/>
          <a:p>
            <a:endParaRPr lang="en-US"/>
          </a:p>
        </p:txBody>
      </p:sp>
      <p:sp>
        <p:nvSpPr>
          <p:cNvPr id="1081656" name="Rectangle 312"/>
          <p:cNvSpPr>
            <a:spLocks noChangeArrowheads="1"/>
          </p:cNvSpPr>
          <p:nvPr/>
        </p:nvSpPr>
        <p:spPr bwMode="auto">
          <a:xfrm>
            <a:off x="2903538" y="2830513"/>
            <a:ext cx="33337" cy="15875"/>
          </a:xfrm>
          <a:prstGeom prst="rect">
            <a:avLst/>
          </a:prstGeom>
          <a:solidFill>
            <a:srgbClr val="FF00FF"/>
          </a:solidFill>
          <a:ln w="7938">
            <a:solidFill>
              <a:srgbClr val="FF00FF"/>
            </a:solidFill>
            <a:miter lim="800000"/>
            <a:headEnd/>
            <a:tailEnd/>
          </a:ln>
        </p:spPr>
        <p:txBody>
          <a:bodyPr/>
          <a:lstStyle/>
          <a:p>
            <a:endParaRPr lang="en-US"/>
          </a:p>
        </p:txBody>
      </p:sp>
      <p:sp>
        <p:nvSpPr>
          <p:cNvPr id="1081657" name="Rectangle 313"/>
          <p:cNvSpPr>
            <a:spLocks noChangeArrowheads="1"/>
          </p:cNvSpPr>
          <p:nvPr/>
        </p:nvSpPr>
        <p:spPr bwMode="auto">
          <a:xfrm>
            <a:off x="2751138" y="3092450"/>
            <a:ext cx="33337" cy="17463"/>
          </a:xfrm>
          <a:prstGeom prst="rect">
            <a:avLst/>
          </a:prstGeom>
          <a:solidFill>
            <a:srgbClr val="FF00FF"/>
          </a:solidFill>
          <a:ln w="7938">
            <a:solidFill>
              <a:srgbClr val="FF00FF"/>
            </a:solidFill>
            <a:miter lim="800000"/>
            <a:headEnd/>
            <a:tailEnd/>
          </a:ln>
        </p:spPr>
        <p:txBody>
          <a:bodyPr/>
          <a:lstStyle/>
          <a:p>
            <a:endParaRPr lang="en-US"/>
          </a:p>
        </p:txBody>
      </p:sp>
      <p:sp>
        <p:nvSpPr>
          <p:cNvPr id="1081658" name="Rectangle 314"/>
          <p:cNvSpPr>
            <a:spLocks noChangeArrowheads="1"/>
          </p:cNvSpPr>
          <p:nvPr/>
        </p:nvSpPr>
        <p:spPr bwMode="auto">
          <a:xfrm>
            <a:off x="2657475" y="3363913"/>
            <a:ext cx="34925" cy="17462"/>
          </a:xfrm>
          <a:prstGeom prst="rect">
            <a:avLst/>
          </a:prstGeom>
          <a:solidFill>
            <a:srgbClr val="FF00FF"/>
          </a:solidFill>
          <a:ln w="7938">
            <a:solidFill>
              <a:srgbClr val="FF00FF"/>
            </a:solidFill>
            <a:miter lim="800000"/>
            <a:headEnd/>
            <a:tailEnd/>
          </a:ln>
        </p:spPr>
        <p:txBody>
          <a:bodyPr/>
          <a:lstStyle/>
          <a:p>
            <a:endParaRPr lang="en-US"/>
          </a:p>
        </p:txBody>
      </p:sp>
      <p:sp>
        <p:nvSpPr>
          <p:cNvPr id="1081659" name="Rectangle 315"/>
          <p:cNvSpPr>
            <a:spLocks noChangeArrowheads="1"/>
          </p:cNvSpPr>
          <p:nvPr/>
        </p:nvSpPr>
        <p:spPr bwMode="auto">
          <a:xfrm>
            <a:off x="2598738" y="3625850"/>
            <a:ext cx="33337" cy="17463"/>
          </a:xfrm>
          <a:prstGeom prst="rect">
            <a:avLst/>
          </a:prstGeom>
          <a:solidFill>
            <a:srgbClr val="FF00FF"/>
          </a:solidFill>
          <a:ln w="7938">
            <a:solidFill>
              <a:srgbClr val="FF00FF"/>
            </a:solidFill>
            <a:miter lim="800000"/>
            <a:headEnd/>
            <a:tailEnd/>
          </a:ln>
        </p:spPr>
        <p:txBody>
          <a:bodyPr/>
          <a:lstStyle/>
          <a:p>
            <a:endParaRPr lang="en-US"/>
          </a:p>
        </p:txBody>
      </p:sp>
      <p:sp>
        <p:nvSpPr>
          <p:cNvPr id="1081660" name="Rectangle 316"/>
          <p:cNvSpPr>
            <a:spLocks noChangeArrowheads="1"/>
          </p:cNvSpPr>
          <p:nvPr/>
        </p:nvSpPr>
        <p:spPr bwMode="auto">
          <a:xfrm>
            <a:off x="2563813" y="3897313"/>
            <a:ext cx="34925" cy="17462"/>
          </a:xfrm>
          <a:prstGeom prst="rect">
            <a:avLst/>
          </a:prstGeom>
          <a:solidFill>
            <a:srgbClr val="FF00FF"/>
          </a:solidFill>
          <a:ln w="7938">
            <a:solidFill>
              <a:srgbClr val="FF00FF"/>
            </a:solidFill>
            <a:miter lim="800000"/>
            <a:headEnd/>
            <a:tailEnd/>
          </a:ln>
        </p:spPr>
        <p:txBody>
          <a:bodyPr/>
          <a:lstStyle/>
          <a:p>
            <a:endParaRPr lang="en-US"/>
          </a:p>
        </p:txBody>
      </p:sp>
      <p:sp>
        <p:nvSpPr>
          <p:cNvPr id="1081661" name="Rectangle 317"/>
          <p:cNvSpPr>
            <a:spLocks noChangeArrowheads="1"/>
          </p:cNvSpPr>
          <p:nvPr/>
        </p:nvSpPr>
        <p:spPr bwMode="auto">
          <a:xfrm>
            <a:off x="2538413" y="4168775"/>
            <a:ext cx="34925" cy="17463"/>
          </a:xfrm>
          <a:prstGeom prst="rect">
            <a:avLst/>
          </a:prstGeom>
          <a:solidFill>
            <a:srgbClr val="FF00FF"/>
          </a:solidFill>
          <a:ln w="7938">
            <a:solidFill>
              <a:srgbClr val="FF00FF"/>
            </a:solidFill>
            <a:miter lim="800000"/>
            <a:headEnd/>
            <a:tailEnd/>
          </a:ln>
        </p:spPr>
        <p:txBody>
          <a:bodyPr/>
          <a:lstStyle/>
          <a:p>
            <a:endParaRPr lang="en-US"/>
          </a:p>
        </p:txBody>
      </p:sp>
      <p:sp>
        <p:nvSpPr>
          <p:cNvPr id="1081662" name="Rectangle 318"/>
          <p:cNvSpPr>
            <a:spLocks noChangeArrowheads="1"/>
          </p:cNvSpPr>
          <p:nvPr/>
        </p:nvSpPr>
        <p:spPr bwMode="auto">
          <a:xfrm>
            <a:off x="2522538" y="4432300"/>
            <a:ext cx="33337" cy="15875"/>
          </a:xfrm>
          <a:prstGeom prst="rect">
            <a:avLst/>
          </a:prstGeom>
          <a:solidFill>
            <a:srgbClr val="FF00FF"/>
          </a:solidFill>
          <a:ln w="7938">
            <a:solidFill>
              <a:srgbClr val="FF00FF"/>
            </a:solidFill>
            <a:miter lim="800000"/>
            <a:headEnd/>
            <a:tailEnd/>
          </a:ln>
        </p:spPr>
        <p:txBody>
          <a:bodyPr/>
          <a:lstStyle/>
          <a:p>
            <a:endParaRPr lang="en-US"/>
          </a:p>
        </p:txBody>
      </p:sp>
      <p:sp>
        <p:nvSpPr>
          <p:cNvPr id="1081663" name="Rectangle 319"/>
          <p:cNvSpPr>
            <a:spLocks noChangeArrowheads="1"/>
          </p:cNvSpPr>
          <p:nvPr/>
        </p:nvSpPr>
        <p:spPr bwMode="auto">
          <a:xfrm>
            <a:off x="2513013" y="4702175"/>
            <a:ext cx="34925" cy="17463"/>
          </a:xfrm>
          <a:prstGeom prst="rect">
            <a:avLst/>
          </a:prstGeom>
          <a:solidFill>
            <a:srgbClr val="FF00FF"/>
          </a:solidFill>
          <a:ln w="7938">
            <a:solidFill>
              <a:srgbClr val="FF00FF"/>
            </a:solidFill>
            <a:miter lim="800000"/>
            <a:headEnd/>
            <a:tailEnd/>
          </a:ln>
        </p:spPr>
        <p:txBody>
          <a:bodyPr/>
          <a:lstStyle/>
          <a:p>
            <a:endParaRPr lang="en-US"/>
          </a:p>
        </p:txBody>
      </p:sp>
      <p:sp>
        <p:nvSpPr>
          <p:cNvPr id="1081664" name="Rectangle 320"/>
          <p:cNvSpPr>
            <a:spLocks noChangeArrowheads="1"/>
          </p:cNvSpPr>
          <p:nvPr/>
        </p:nvSpPr>
        <p:spPr bwMode="auto">
          <a:xfrm>
            <a:off x="2505075" y="4973638"/>
            <a:ext cx="33338" cy="17462"/>
          </a:xfrm>
          <a:prstGeom prst="rect">
            <a:avLst/>
          </a:prstGeom>
          <a:solidFill>
            <a:srgbClr val="FF00FF"/>
          </a:solidFill>
          <a:ln w="7938">
            <a:solidFill>
              <a:srgbClr val="FF00FF"/>
            </a:solidFill>
            <a:miter lim="800000"/>
            <a:headEnd/>
            <a:tailEnd/>
          </a:ln>
        </p:spPr>
        <p:txBody>
          <a:bodyPr/>
          <a:lstStyle/>
          <a:p>
            <a:endParaRPr lang="en-US"/>
          </a:p>
        </p:txBody>
      </p:sp>
      <p:sp>
        <p:nvSpPr>
          <p:cNvPr id="1081665" name="Rectangle 321"/>
          <p:cNvSpPr>
            <a:spLocks noChangeArrowheads="1"/>
          </p:cNvSpPr>
          <p:nvPr/>
        </p:nvSpPr>
        <p:spPr bwMode="auto">
          <a:xfrm>
            <a:off x="2327275" y="1685925"/>
            <a:ext cx="101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a:t>
            </a:r>
            <a:endParaRPr lang="en-US" sz="1200">
              <a:solidFill>
                <a:schemeClr val="tx1"/>
              </a:solidFill>
              <a:latin typeface="Arial Black" pitchFamily="34" charset="0"/>
            </a:endParaRPr>
          </a:p>
        </p:txBody>
      </p:sp>
      <p:sp>
        <p:nvSpPr>
          <p:cNvPr id="1081666" name="Rectangle 322"/>
          <p:cNvSpPr>
            <a:spLocks noChangeArrowheads="1"/>
          </p:cNvSpPr>
          <p:nvPr/>
        </p:nvSpPr>
        <p:spPr bwMode="auto">
          <a:xfrm>
            <a:off x="2197100" y="2219325"/>
            <a:ext cx="254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0.2</a:t>
            </a:r>
            <a:endParaRPr lang="en-US" sz="1200">
              <a:solidFill>
                <a:schemeClr val="tx1"/>
              </a:solidFill>
              <a:latin typeface="Arial Black" pitchFamily="34" charset="0"/>
            </a:endParaRPr>
          </a:p>
        </p:txBody>
      </p:sp>
      <p:sp>
        <p:nvSpPr>
          <p:cNvPr id="1081667" name="Rectangle 323"/>
          <p:cNvSpPr>
            <a:spLocks noChangeArrowheads="1"/>
          </p:cNvSpPr>
          <p:nvPr/>
        </p:nvSpPr>
        <p:spPr bwMode="auto">
          <a:xfrm>
            <a:off x="2197100" y="2762250"/>
            <a:ext cx="254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0.4</a:t>
            </a:r>
            <a:endParaRPr lang="en-US" sz="1200">
              <a:solidFill>
                <a:schemeClr val="tx1"/>
              </a:solidFill>
              <a:latin typeface="Arial Black" pitchFamily="34" charset="0"/>
            </a:endParaRPr>
          </a:p>
        </p:txBody>
      </p:sp>
      <p:sp>
        <p:nvSpPr>
          <p:cNvPr id="1081668" name="Rectangle 324"/>
          <p:cNvSpPr>
            <a:spLocks noChangeArrowheads="1"/>
          </p:cNvSpPr>
          <p:nvPr/>
        </p:nvSpPr>
        <p:spPr bwMode="auto">
          <a:xfrm>
            <a:off x="2197100" y="3295650"/>
            <a:ext cx="254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0.6</a:t>
            </a:r>
            <a:endParaRPr lang="en-US" sz="1200">
              <a:solidFill>
                <a:schemeClr val="tx1"/>
              </a:solidFill>
              <a:latin typeface="Arial Black" pitchFamily="34" charset="0"/>
            </a:endParaRPr>
          </a:p>
        </p:txBody>
      </p:sp>
      <p:sp>
        <p:nvSpPr>
          <p:cNvPr id="1081669" name="Rectangle 325"/>
          <p:cNvSpPr>
            <a:spLocks noChangeArrowheads="1"/>
          </p:cNvSpPr>
          <p:nvPr/>
        </p:nvSpPr>
        <p:spPr bwMode="auto">
          <a:xfrm>
            <a:off x="2197100" y="3829050"/>
            <a:ext cx="254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0.8</a:t>
            </a:r>
            <a:endParaRPr lang="en-US" sz="1200">
              <a:solidFill>
                <a:schemeClr val="tx1"/>
              </a:solidFill>
              <a:latin typeface="Arial Black" pitchFamily="34" charset="0"/>
            </a:endParaRPr>
          </a:p>
        </p:txBody>
      </p:sp>
      <p:sp>
        <p:nvSpPr>
          <p:cNvPr id="1081670" name="Rectangle 326"/>
          <p:cNvSpPr>
            <a:spLocks noChangeArrowheads="1"/>
          </p:cNvSpPr>
          <p:nvPr/>
        </p:nvSpPr>
        <p:spPr bwMode="auto">
          <a:xfrm>
            <a:off x="2327275" y="4364038"/>
            <a:ext cx="1016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1</a:t>
            </a:r>
            <a:endParaRPr lang="en-US" sz="1200">
              <a:solidFill>
                <a:schemeClr val="tx1"/>
              </a:solidFill>
              <a:latin typeface="Arial Black" pitchFamily="34" charset="0"/>
            </a:endParaRPr>
          </a:p>
        </p:txBody>
      </p:sp>
      <p:sp>
        <p:nvSpPr>
          <p:cNvPr id="1081671" name="Rectangle 327"/>
          <p:cNvSpPr>
            <a:spLocks noChangeArrowheads="1"/>
          </p:cNvSpPr>
          <p:nvPr/>
        </p:nvSpPr>
        <p:spPr bwMode="auto">
          <a:xfrm>
            <a:off x="2197100" y="4905375"/>
            <a:ext cx="254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1.2</a:t>
            </a:r>
            <a:endParaRPr lang="en-US" sz="1200">
              <a:solidFill>
                <a:schemeClr val="tx1"/>
              </a:solidFill>
              <a:latin typeface="Arial Black" pitchFamily="34" charset="0"/>
            </a:endParaRPr>
          </a:p>
        </p:txBody>
      </p:sp>
      <p:sp>
        <p:nvSpPr>
          <p:cNvPr id="1081672" name="Rectangle 328"/>
          <p:cNvSpPr>
            <a:spLocks noChangeArrowheads="1"/>
          </p:cNvSpPr>
          <p:nvPr/>
        </p:nvSpPr>
        <p:spPr bwMode="auto">
          <a:xfrm>
            <a:off x="2197100" y="54403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1.4</a:t>
            </a:r>
            <a:endParaRPr lang="en-US" sz="1200">
              <a:solidFill>
                <a:schemeClr val="tx1"/>
              </a:solidFill>
              <a:latin typeface="Arial Black" pitchFamily="34" charset="0"/>
            </a:endParaRPr>
          </a:p>
        </p:txBody>
      </p:sp>
      <p:sp>
        <p:nvSpPr>
          <p:cNvPr id="1081673" name="Rectangle 329"/>
          <p:cNvSpPr>
            <a:spLocks noChangeArrowheads="1"/>
          </p:cNvSpPr>
          <p:nvPr/>
        </p:nvSpPr>
        <p:spPr bwMode="auto">
          <a:xfrm>
            <a:off x="2479675" y="1490663"/>
            <a:ext cx="1016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a:t>
            </a:r>
            <a:endParaRPr lang="en-US" sz="1200">
              <a:solidFill>
                <a:schemeClr val="tx1"/>
              </a:solidFill>
              <a:latin typeface="Arial Black" pitchFamily="34" charset="0"/>
            </a:endParaRPr>
          </a:p>
        </p:txBody>
      </p:sp>
      <p:sp>
        <p:nvSpPr>
          <p:cNvPr id="1081674" name="Rectangle 330"/>
          <p:cNvSpPr>
            <a:spLocks noChangeArrowheads="1"/>
          </p:cNvSpPr>
          <p:nvPr/>
        </p:nvSpPr>
        <p:spPr bwMode="auto">
          <a:xfrm>
            <a:off x="3035300" y="14906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0.1</a:t>
            </a:r>
            <a:endParaRPr lang="en-US" sz="1200">
              <a:solidFill>
                <a:schemeClr val="tx1"/>
              </a:solidFill>
              <a:latin typeface="Arial Black" pitchFamily="34" charset="0"/>
            </a:endParaRPr>
          </a:p>
        </p:txBody>
      </p:sp>
      <p:sp>
        <p:nvSpPr>
          <p:cNvPr id="1081675" name="Rectangle 331"/>
          <p:cNvSpPr>
            <a:spLocks noChangeArrowheads="1"/>
          </p:cNvSpPr>
          <p:nvPr/>
        </p:nvSpPr>
        <p:spPr bwMode="auto">
          <a:xfrm>
            <a:off x="3671888" y="14906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0.2</a:t>
            </a:r>
            <a:endParaRPr lang="en-US" sz="1200">
              <a:solidFill>
                <a:schemeClr val="tx1"/>
              </a:solidFill>
              <a:latin typeface="Arial Black" pitchFamily="34" charset="0"/>
            </a:endParaRPr>
          </a:p>
        </p:txBody>
      </p:sp>
      <p:sp>
        <p:nvSpPr>
          <p:cNvPr id="1081676" name="Rectangle 332"/>
          <p:cNvSpPr>
            <a:spLocks noChangeArrowheads="1"/>
          </p:cNvSpPr>
          <p:nvPr/>
        </p:nvSpPr>
        <p:spPr bwMode="auto">
          <a:xfrm>
            <a:off x="4306888" y="14906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0.3</a:t>
            </a:r>
            <a:endParaRPr lang="en-US" sz="1200">
              <a:solidFill>
                <a:schemeClr val="tx1"/>
              </a:solidFill>
              <a:latin typeface="Arial Black" pitchFamily="34" charset="0"/>
            </a:endParaRPr>
          </a:p>
        </p:txBody>
      </p:sp>
      <p:sp>
        <p:nvSpPr>
          <p:cNvPr id="1081677" name="Rectangle 333"/>
          <p:cNvSpPr>
            <a:spLocks noChangeArrowheads="1"/>
          </p:cNvSpPr>
          <p:nvPr/>
        </p:nvSpPr>
        <p:spPr bwMode="auto">
          <a:xfrm>
            <a:off x="4943475" y="14906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0.4</a:t>
            </a:r>
            <a:endParaRPr lang="en-US" sz="1200">
              <a:solidFill>
                <a:schemeClr val="tx1"/>
              </a:solidFill>
              <a:latin typeface="Arial Black" pitchFamily="34" charset="0"/>
            </a:endParaRPr>
          </a:p>
        </p:txBody>
      </p:sp>
      <p:sp>
        <p:nvSpPr>
          <p:cNvPr id="1081678" name="Rectangle 334"/>
          <p:cNvSpPr>
            <a:spLocks noChangeArrowheads="1"/>
          </p:cNvSpPr>
          <p:nvPr/>
        </p:nvSpPr>
        <p:spPr bwMode="auto">
          <a:xfrm>
            <a:off x="5578475" y="1490663"/>
            <a:ext cx="254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0.5</a:t>
            </a:r>
            <a:endParaRPr lang="en-US" sz="1200">
              <a:solidFill>
                <a:schemeClr val="tx1"/>
              </a:solidFill>
              <a:latin typeface="Arial Black" pitchFamily="34" charset="0"/>
            </a:endParaRPr>
          </a:p>
        </p:txBody>
      </p:sp>
      <p:sp>
        <p:nvSpPr>
          <p:cNvPr id="1081679" name="Rectangle 335"/>
          <p:cNvSpPr>
            <a:spLocks noChangeArrowheads="1"/>
          </p:cNvSpPr>
          <p:nvPr/>
        </p:nvSpPr>
        <p:spPr bwMode="auto">
          <a:xfrm>
            <a:off x="3814763" y="1262063"/>
            <a:ext cx="592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Ksat(z)</a:t>
            </a:r>
            <a:endParaRPr lang="en-US" sz="1200">
              <a:solidFill>
                <a:schemeClr val="tx1"/>
              </a:solidFill>
              <a:latin typeface="Arial Black" pitchFamily="34" charset="0"/>
            </a:endParaRPr>
          </a:p>
        </p:txBody>
      </p:sp>
      <p:sp>
        <p:nvSpPr>
          <p:cNvPr id="1081680" name="Rectangle 336"/>
          <p:cNvSpPr>
            <a:spLocks noChangeArrowheads="1"/>
          </p:cNvSpPr>
          <p:nvPr/>
        </p:nvSpPr>
        <p:spPr bwMode="auto">
          <a:xfrm rot="16200000">
            <a:off x="1251744" y="3542506"/>
            <a:ext cx="163512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Depth (z), in meters</a:t>
            </a:r>
            <a:endParaRPr lang="en-US" sz="1200">
              <a:solidFill>
                <a:schemeClr val="tx1"/>
              </a:solidFill>
              <a:latin typeface="Arial Black" pitchFamily="34" charset="0"/>
            </a:endParaRPr>
          </a:p>
        </p:txBody>
      </p:sp>
      <p:sp>
        <p:nvSpPr>
          <p:cNvPr id="1081681" name="Line 337"/>
          <p:cNvSpPr>
            <a:spLocks noChangeShapeType="1"/>
          </p:cNvSpPr>
          <p:nvPr/>
        </p:nvSpPr>
        <p:spPr bwMode="auto">
          <a:xfrm>
            <a:off x="5784850" y="2820988"/>
            <a:ext cx="230188" cy="1587"/>
          </a:xfrm>
          <a:prstGeom prst="line">
            <a:avLst/>
          </a:prstGeom>
          <a:noFill/>
          <a:ln w="7938">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82" name="Freeform 338"/>
          <p:cNvSpPr>
            <a:spLocks/>
          </p:cNvSpPr>
          <p:nvPr/>
        </p:nvSpPr>
        <p:spPr bwMode="auto">
          <a:xfrm>
            <a:off x="5870575" y="2795588"/>
            <a:ext cx="50800" cy="50800"/>
          </a:xfrm>
          <a:custGeom>
            <a:avLst/>
            <a:gdLst>
              <a:gd name="T0" fmla="*/ 16 w 32"/>
              <a:gd name="T1" fmla="*/ 0 h 32"/>
              <a:gd name="T2" fmla="*/ 32 w 32"/>
              <a:gd name="T3" fmla="*/ 16 h 32"/>
              <a:gd name="T4" fmla="*/ 16 w 32"/>
              <a:gd name="T5" fmla="*/ 32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lnTo>
                  <a:pt x="32" y="16"/>
                </a:lnTo>
                <a:lnTo>
                  <a:pt x="16" y="32"/>
                </a:lnTo>
                <a:lnTo>
                  <a:pt x="0" y="16"/>
                </a:lnTo>
                <a:lnTo>
                  <a:pt x="16" y="0"/>
                </a:lnTo>
                <a:close/>
              </a:path>
            </a:pathLst>
          </a:custGeom>
          <a:solidFill>
            <a:srgbClr val="000080"/>
          </a:solidFill>
          <a:ln w="7938">
            <a:solidFill>
              <a:srgbClr val="000080"/>
            </a:solidFill>
            <a:prstDash val="solid"/>
            <a:round/>
            <a:headEnd/>
            <a:tailEnd/>
          </a:ln>
        </p:spPr>
        <p:txBody>
          <a:bodyPr/>
          <a:lstStyle/>
          <a:p>
            <a:endParaRPr lang="en-US"/>
          </a:p>
        </p:txBody>
      </p:sp>
      <p:sp>
        <p:nvSpPr>
          <p:cNvPr id="1081683" name="Rectangle 339"/>
          <p:cNvSpPr>
            <a:spLocks noChangeArrowheads="1"/>
          </p:cNvSpPr>
          <p:nvPr/>
        </p:nvSpPr>
        <p:spPr bwMode="auto">
          <a:xfrm>
            <a:off x="6113463" y="27368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5.00</a:t>
            </a:r>
            <a:endParaRPr lang="en-US" sz="1200">
              <a:solidFill>
                <a:schemeClr val="tx1"/>
              </a:solidFill>
              <a:latin typeface="Arial Black" pitchFamily="34" charset="0"/>
            </a:endParaRPr>
          </a:p>
        </p:txBody>
      </p:sp>
      <p:sp>
        <p:nvSpPr>
          <p:cNvPr id="1081684" name="Line 340"/>
          <p:cNvSpPr>
            <a:spLocks noChangeShapeType="1"/>
          </p:cNvSpPr>
          <p:nvPr/>
        </p:nvSpPr>
        <p:spPr bwMode="auto">
          <a:xfrm>
            <a:off x="5784850" y="3024188"/>
            <a:ext cx="230188" cy="1587"/>
          </a:xfrm>
          <a:prstGeom prst="line">
            <a:avLst/>
          </a:prstGeom>
          <a:noFill/>
          <a:ln w="7938">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85" name="Rectangle 341"/>
          <p:cNvSpPr>
            <a:spLocks noChangeArrowheads="1"/>
          </p:cNvSpPr>
          <p:nvPr/>
        </p:nvSpPr>
        <p:spPr bwMode="auto">
          <a:xfrm>
            <a:off x="5870575" y="2998788"/>
            <a:ext cx="50800" cy="50800"/>
          </a:xfrm>
          <a:prstGeom prst="rect">
            <a:avLst/>
          </a:prstGeom>
          <a:solidFill>
            <a:srgbClr val="0000FF"/>
          </a:solidFill>
          <a:ln w="7938">
            <a:solidFill>
              <a:srgbClr val="0000FF"/>
            </a:solidFill>
            <a:miter lim="800000"/>
            <a:headEnd/>
            <a:tailEnd/>
          </a:ln>
        </p:spPr>
        <p:txBody>
          <a:bodyPr/>
          <a:lstStyle/>
          <a:p>
            <a:endParaRPr lang="en-US"/>
          </a:p>
        </p:txBody>
      </p:sp>
      <p:sp>
        <p:nvSpPr>
          <p:cNvPr id="1081686" name="Rectangle 342"/>
          <p:cNvSpPr>
            <a:spLocks noChangeArrowheads="1"/>
          </p:cNvSpPr>
          <p:nvPr/>
        </p:nvSpPr>
        <p:spPr bwMode="auto">
          <a:xfrm>
            <a:off x="6113463" y="29400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2.50</a:t>
            </a:r>
            <a:endParaRPr lang="en-US" sz="1200">
              <a:solidFill>
                <a:schemeClr val="tx1"/>
              </a:solidFill>
              <a:latin typeface="Arial Black" pitchFamily="34" charset="0"/>
            </a:endParaRPr>
          </a:p>
        </p:txBody>
      </p:sp>
      <p:sp>
        <p:nvSpPr>
          <p:cNvPr id="1081687" name="Line 343"/>
          <p:cNvSpPr>
            <a:spLocks noChangeShapeType="1"/>
          </p:cNvSpPr>
          <p:nvPr/>
        </p:nvSpPr>
        <p:spPr bwMode="auto">
          <a:xfrm>
            <a:off x="5784850" y="3227388"/>
            <a:ext cx="230188" cy="1587"/>
          </a:xfrm>
          <a:prstGeom prst="line">
            <a:avLst/>
          </a:prstGeom>
          <a:noFill/>
          <a:ln w="7938">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88" name="Freeform 344"/>
          <p:cNvSpPr>
            <a:spLocks/>
          </p:cNvSpPr>
          <p:nvPr/>
        </p:nvSpPr>
        <p:spPr bwMode="auto">
          <a:xfrm>
            <a:off x="5870575" y="3201988"/>
            <a:ext cx="50800" cy="50800"/>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FFFF00"/>
          </a:solidFill>
          <a:ln w="7938">
            <a:solidFill>
              <a:srgbClr val="FFFF00"/>
            </a:solidFill>
            <a:prstDash val="solid"/>
            <a:round/>
            <a:headEnd/>
            <a:tailEnd/>
          </a:ln>
        </p:spPr>
        <p:txBody>
          <a:bodyPr/>
          <a:lstStyle/>
          <a:p>
            <a:endParaRPr lang="en-US"/>
          </a:p>
        </p:txBody>
      </p:sp>
      <p:sp>
        <p:nvSpPr>
          <p:cNvPr id="1081689" name="Rectangle 345"/>
          <p:cNvSpPr>
            <a:spLocks noChangeArrowheads="1"/>
          </p:cNvSpPr>
          <p:nvPr/>
        </p:nvSpPr>
        <p:spPr bwMode="auto">
          <a:xfrm>
            <a:off x="6113463" y="31432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100000"/>
              </a:lnSpc>
              <a:spcBef>
                <a:spcPct val="0"/>
              </a:spcBef>
              <a:buFontTx/>
              <a:buNone/>
            </a:pPr>
            <a:r>
              <a:rPr lang="en-US" sz="1200">
                <a:solidFill>
                  <a:srgbClr val="000000"/>
                </a:solidFill>
                <a:latin typeface="Arial Black" pitchFamily="34" charset="0"/>
              </a:rPr>
              <a:t>1.70</a:t>
            </a:r>
            <a:endParaRPr lang="en-US" sz="1200">
              <a:solidFill>
                <a:schemeClr val="tx1"/>
              </a:solidFill>
              <a:latin typeface="Arial Black" pitchFamily="34" charset="0"/>
            </a:endParaRPr>
          </a:p>
        </p:txBody>
      </p:sp>
      <p:sp>
        <p:nvSpPr>
          <p:cNvPr id="1081690" name="Line 346"/>
          <p:cNvSpPr>
            <a:spLocks noChangeShapeType="1"/>
          </p:cNvSpPr>
          <p:nvPr/>
        </p:nvSpPr>
        <p:spPr bwMode="auto">
          <a:xfrm>
            <a:off x="5784850" y="3432175"/>
            <a:ext cx="230188" cy="1588"/>
          </a:xfrm>
          <a:prstGeom prst="line">
            <a:avLst/>
          </a:prstGeom>
          <a:noFill/>
          <a:ln w="7938">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1691" name="Rectangle 347"/>
          <p:cNvSpPr>
            <a:spLocks noChangeArrowheads="1"/>
          </p:cNvSpPr>
          <p:nvPr/>
        </p:nvSpPr>
        <p:spPr bwMode="auto">
          <a:xfrm>
            <a:off x="5862638" y="3397250"/>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92" name="Line 348"/>
          <p:cNvSpPr>
            <a:spLocks noChangeShapeType="1"/>
          </p:cNvSpPr>
          <p:nvPr/>
        </p:nvSpPr>
        <p:spPr bwMode="auto">
          <a:xfrm flipH="1" flipV="1">
            <a:off x="5870575" y="34067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93" name="Line 349"/>
          <p:cNvSpPr>
            <a:spLocks noChangeShapeType="1"/>
          </p:cNvSpPr>
          <p:nvPr/>
        </p:nvSpPr>
        <p:spPr bwMode="auto">
          <a:xfrm>
            <a:off x="5895975" y="34321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94" name="Line 350"/>
          <p:cNvSpPr>
            <a:spLocks noChangeShapeType="1"/>
          </p:cNvSpPr>
          <p:nvPr/>
        </p:nvSpPr>
        <p:spPr bwMode="auto">
          <a:xfrm flipH="1">
            <a:off x="5870575" y="3432175"/>
            <a:ext cx="25400" cy="25400"/>
          </a:xfrm>
          <a:prstGeom prst="line">
            <a:avLst/>
          </a:prstGeom>
          <a:noFill/>
          <a:ln w="7938">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95" name="Line 351"/>
          <p:cNvSpPr>
            <a:spLocks noChangeShapeType="1"/>
          </p:cNvSpPr>
          <p:nvPr/>
        </p:nvSpPr>
        <p:spPr bwMode="auto">
          <a:xfrm flipV="1">
            <a:off x="5895975" y="3406775"/>
            <a:ext cx="25400" cy="2540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1696" name="Rectangle 352"/>
          <p:cNvSpPr>
            <a:spLocks noChangeArrowheads="1"/>
          </p:cNvSpPr>
          <p:nvPr/>
        </p:nvSpPr>
        <p:spPr bwMode="auto">
          <a:xfrm>
            <a:off x="6113463" y="33464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1.00</a:t>
            </a:r>
            <a:endParaRPr lang="en-US" sz="1200">
              <a:solidFill>
                <a:schemeClr val="tx1"/>
              </a:solidFill>
              <a:latin typeface="Arial Black" pitchFamily="34" charset="0"/>
            </a:endParaRPr>
          </a:p>
        </p:txBody>
      </p:sp>
      <p:sp>
        <p:nvSpPr>
          <p:cNvPr id="1081697" name="Line 353"/>
          <p:cNvSpPr>
            <a:spLocks noChangeShapeType="1"/>
          </p:cNvSpPr>
          <p:nvPr/>
        </p:nvSpPr>
        <p:spPr bwMode="auto">
          <a:xfrm>
            <a:off x="5784850" y="3635375"/>
            <a:ext cx="230188" cy="1588"/>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698" name="Rectangle 354"/>
          <p:cNvSpPr>
            <a:spLocks noChangeArrowheads="1"/>
          </p:cNvSpPr>
          <p:nvPr/>
        </p:nvSpPr>
        <p:spPr bwMode="auto">
          <a:xfrm>
            <a:off x="5862638" y="3600450"/>
            <a:ext cx="84137"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699" name="Line 355"/>
          <p:cNvSpPr>
            <a:spLocks noChangeShapeType="1"/>
          </p:cNvSpPr>
          <p:nvPr/>
        </p:nvSpPr>
        <p:spPr bwMode="auto">
          <a:xfrm flipH="1" flipV="1">
            <a:off x="5870575" y="36099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0" name="Line 356"/>
          <p:cNvSpPr>
            <a:spLocks noChangeShapeType="1"/>
          </p:cNvSpPr>
          <p:nvPr/>
        </p:nvSpPr>
        <p:spPr bwMode="auto">
          <a:xfrm>
            <a:off x="5895975" y="36353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1" name="Line 357"/>
          <p:cNvSpPr>
            <a:spLocks noChangeShapeType="1"/>
          </p:cNvSpPr>
          <p:nvPr/>
        </p:nvSpPr>
        <p:spPr bwMode="auto">
          <a:xfrm flipH="1">
            <a:off x="5870575" y="36353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2" name="Line 358"/>
          <p:cNvSpPr>
            <a:spLocks noChangeShapeType="1"/>
          </p:cNvSpPr>
          <p:nvPr/>
        </p:nvSpPr>
        <p:spPr bwMode="auto">
          <a:xfrm flipV="1">
            <a:off x="5895975" y="3609975"/>
            <a:ext cx="25400"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3" name="Line 359"/>
          <p:cNvSpPr>
            <a:spLocks noChangeShapeType="1"/>
          </p:cNvSpPr>
          <p:nvPr/>
        </p:nvSpPr>
        <p:spPr bwMode="auto">
          <a:xfrm flipV="1">
            <a:off x="5895975" y="360997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4" name="Line 360"/>
          <p:cNvSpPr>
            <a:spLocks noChangeShapeType="1"/>
          </p:cNvSpPr>
          <p:nvPr/>
        </p:nvSpPr>
        <p:spPr bwMode="auto">
          <a:xfrm>
            <a:off x="5895975" y="3635375"/>
            <a:ext cx="1588" cy="25400"/>
          </a:xfrm>
          <a:prstGeom prst="line">
            <a:avLst/>
          </a:prstGeom>
          <a:noFill/>
          <a:ln w="7938">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5" name="Rectangle 361"/>
          <p:cNvSpPr>
            <a:spLocks noChangeArrowheads="1"/>
          </p:cNvSpPr>
          <p:nvPr/>
        </p:nvSpPr>
        <p:spPr bwMode="auto">
          <a:xfrm>
            <a:off x="6113463" y="35496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0.50</a:t>
            </a:r>
            <a:endParaRPr lang="en-US" sz="1200">
              <a:solidFill>
                <a:schemeClr val="tx1"/>
              </a:solidFill>
              <a:latin typeface="Arial Black" pitchFamily="34" charset="0"/>
            </a:endParaRPr>
          </a:p>
        </p:txBody>
      </p:sp>
      <p:sp>
        <p:nvSpPr>
          <p:cNvPr id="1081706" name="Line 362"/>
          <p:cNvSpPr>
            <a:spLocks noChangeShapeType="1"/>
          </p:cNvSpPr>
          <p:nvPr/>
        </p:nvSpPr>
        <p:spPr bwMode="auto">
          <a:xfrm>
            <a:off x="5784850" y="3838575"/>
            <a:ext cx="230188" cy="1588"/>
          </a:xfrm>
          <a:prstGeom prst="line">
            <a:avLst/>
          </a:prstGeom>
          <a:noFill/>
          <a:ln w="7938">
            <a:solidFill>
              <a:srgbClr val="8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07" name="Oval 363"/>
          <p:cNvSpPr>
            <a:spLocks noChangeArrowheads="1"/>
          </p:cNvSpPr>
          <p:nvPr/>
        </p:nvSpPr>
        <p:spPr bwMode="auto">
          <a:xfrm>
            <a:off x="5870575" y="3813175"/>
            <a:ext cx="50800" cy="50800"/>
          </a:xfrm>
          <a:prstGeom prst="ellipse">
            <a:avLst/>
          </a:prstGeom>
          <a:solidFill>
            <a:srgbClr val="800000"/>
          </a:solidFill>
          <a:ln w="7938">
            <a:solidFill>
              <a:srgbClr val="800000"/>
            </a:solidFill>
            <a:round/>
            <a:headEnd/>
            <a:tailEnd/>
          </a:ln>
        </p:spPr>
        <p:txBody>
          <a:bodyPr/>
          <a:lstStyle/>
          <a:p>
            <a:endParaRPr lang="en-US"/>
          </a:p>
        </p:txBody>
      </p:sp>
      <p:sp>
        <p:nvSpPr>
          <p:cNvPr id="1081708" name="Rectangle 364"/>
          <p:cNvSpPr>
            <a:spLocks noChangeArrowheads="1"/>
          </p:cNvSpPr>
          <p:nvPr/>
        </p:nvSpPr>
        <p:spPr bwMode="auto">
          <a:xfrm>
            <a:off x="6113463" y="3752850"/>
            <a:ext cx="3556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0.25</a:t>
            </a:r>
            <a:endParaRPr lang="en-US" sz="1200">
              <a:solidFill>
                <a:schemeClr val="tx1"/>
              </a:solidFill>
              <a:latin typeface="Arial Black" pitchFamily="34" charset="0"/>
            </a:endParaRPr>
          </a:p>
        </p:txBody>
      </p:sp>
      <p:sp>
        <p:nvSpPr>
          <p:cNvPr id="1081709" name="Line 365"/>
          <p:cNvSpPr>
            <a:spLocks noChangeShapeType="1"/>
          </p:cNvSpPr>
          <p:nvPr/>
        </p:nvSpPr>
        <p:spPr bwMode="auto">
          <a:xfrm>
            <a:off x="5784850" y="4041775"/>
            <a:ext cx="230188"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0" name="Rectangle 366"/>
          <p:cNvSpPr>
            <a:spLocks noChangeArrowheads="1"/>
          </p:cNvSpPr>
          <p:nvPr/>
        </p:nvSpPr>
        <p:spPr bwMode="auto">
          <a:xfrm>
            <a:off x="5862638" y="4008438"/>
            <a:ext cx="84137"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711" name="Line 367"/>
          <p:cNvSpPr>
            <a:spLocks noChangeShapeType="1"/>
          </p:cNvSpPr>
          <p:nvPr/>
        </p:nvSpPr>
        <p:spPr bwMode="auto">
          <a:xfrm flipV="1">
            <a:off x="5895975" y="401637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2" name="Line 368"/>
          <p:cNvSpPr>
            <a:spLocks noChangeShapeType="1"/>
          </p:cNvSpPr>
          <p:nvPr/>
        </p:nvSpPr>
        <p:spPr bwMode="auto">
          <a:xfrm>
            <a:off x="5895975" y="4041775"/>
            <a:ext cx="1588" cy="25400"/>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3" name="Line 369"/>
          <p:cNvSpPr>
            <a:spLocks noChangeShapeType="1"/>
          </p:cNvSpPr>
          <p:nvPr/>
        </p:nvSpPr>
        <p:spPr bwMode="auto">
          <a:xfrm flipH="1">
            <a:off x="5870575" y="404177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4" name="Line 370"/>
          <p:cNvSpPr>
            <a:spLocks noChangeShapeType="1"/>
          </p:cNvSpPr>
          <p:nvPr/>
        </p:nvSpPr>
        <p:spPr bwMode="auto">
          <a:xfrm>
            <a:off x="5895975" y="4041775"/>
            <a:ext cx="25400" cy="1588"/>
          </a:xfrm>
          <a:prstGeom prst="line">
            <a:avLst/>
          </a:prstGeom>
          <a:noFill/>
          <a:ln w="7938">
            <a:solidFill>
              <a:srgbClr val="0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5" name="Rectangle 371"/>
          <p:cNvSpPr>
            <a:spLocks noChangeArrowheads="1"/>
          </p:cNvSpPr>
          <p:nvPr/>
        </p:nvSpPr>
        <p:spPr bwMode="auto">
          <a:xfrm>
            <a:off x="6113463" y="3957638"/>
            <a:ext cx="3556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0.17</a:t>
            </a:r>
            <a:endParaRPr lang="en-US" sz="1200">
              <a:solidFill>
                <a:schemeClr val="tx1"/>
              </a:solidFill>
              <a:latin typeface="Arial Black" pitchFamily="34" charset="0"/>
            </a:endParaRPr>
          </a:p>
        </p:txBody>
      </p:sp>
      <p:sp>
        <p:nvSpPr>
          <p:cNvPr id="1081716" name="Line 372"/>
          <p:cNvSpPr>
            <a:spLocks noChangeShapeType="1"/>
          </p:cNvSpPr>
          <p:nvPr/>
        </p:nvSpPr>
        <p:spPr bwMode="auto">
          <a:xfrm>
            <a:off x="5784850" y="4244975"/>
            <a:ext cx="230188" cy="1588"/>
          </a:xfrm>
          <a:prstGeom prst="line">
            <a:avLst/>
          </a:prstGeom>
          <a:noFill/>
          <a:ln w="7938">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1717" name="Rectangle 373"/>
          <p:cNvSpPr>
            <a:spLocks noChangeArrowheads="1"/>
          </p:cNvSpPr>
          <p:nvPr/>
        </p:nvSpPr>
        <p:spPr bwMode="auto">
          <a:xfrm>
            <a:off x="5895975" y="4237038"/>
            <a:ext cx="33338" cy="15875"/>
          </a:xfrm>
          <a:prstGeom prst="rect">
            <a:avLst/>
          </a:prstGeom>
          <a:solidFill>
            <a:srgbClr val="FF00FF"/>
          </a:solidFill>
          <a:ln w="7938">
            <a:solidFill>
              <a:srgbClr val="FF00FF"/>
            </a:solidFill>
            <a:miter lim="800000"/>
            <a:headEnd/>
            <a:tailEnd/>
          </a:ln>
        </p:spPr>
        <p:txBody>
          <a:bodyPr/>
          <a:lstStyle/>
          <a:p>
            <a:endParaRPr lang="en-US"/>
          </a:p>
        </p:txBody>
      </p:sp>
      <p:sp>
        <p:nvSpPr>
          <p:cNvPr id="1081718" name="Rectangle 374"/>
          <p:cNvSpPr>
            <a:spLocks noChangeArrowheads="1"/>
          </p:cNvSpPr>
          <p:nvPr/>
        </p:nvSpPr>
        <p:spPr bwMode="auto">
          <a:xfrm>
            <a:off x="6113463" y="4160838"/>
            <a:ext cx="3556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0.10</a:t>
            </a:r>
            <a:endParaRPr lang="en-US" sz="1200">
              <a:solidFill>
                <a:schemeClr val="tx1"/>
              </a:solidFill>
              <a:latin typeface="Arial Black" pitchFamily="34" charset="0"/>
            </a:endParaRPr>
          </a:p>
        </p:txBody>
      </p:sp>
      <p:sp>
        <p:nvSpPr>
          <p:cNvPr id="1081719" name="Rectangle 375"/>
          <p:cNvSpPr>
            <a:spLocks noChangeArrowheads="1"/>
          </p:cNvSpPr>
          <p:nvPr/>
        </p:nvSpPr>
        <p:spPr bwMode="auto">
          <a:xfrm>
            <a:off x="6142038" y="1625600"/>
            <a:ext cx="685800"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81720" name="Rectangle 376"/>
          <p:cNvSpPr>
            <a:spLocks noChangeArrowheads="1"/>
          </p:cNvSpPr>
          <p:nvPr/>
        </p:nvSpPr>
        <p:spPr bwMode="auto">
          <a:xfrm>
            <a:off x="6030913" y="2278063"/>
            <a:ext cx="746125"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m values</a:t>
            </a:r>
            <a:endParaRPr lang="en-US" sz="1200">
              <a:solidFill>
                <a:schemeClr val="tx1"/>
              </a:solidFill>
              <a:latin typeface="Arial Black" pitchFamily="34" charset="0"/>
            </a:endParaRPr>
          </a:p>
        </p:txBody>
      </p:sp>
      <p:sp>
        <p:nvSpPr>
          <p:cNvPr id="1081721" name="Rectangle 377"/>
          <p:cNvSpPr>
            <a:spLocks noChangeArrowheads="1"/>
          </p:cNvSpPr>
          <p:nvPr/>
        </p:nvSpPr>
        <p:spPr bwMode="auto">
          <a:xfrm>
            <a:off x="6088063" y="2447925"/>
            <a:ext cx="4810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200">
                <a:solidFill>
                  <a:srgbClr val="000000"/>
                </a:solidFill>
                <a:latin typeface="Arial Black" pitchFamily="34" charset="0"/>
              </a:rPr>
              <a:t>(SZM)</a:t>
            </a:r>
            <a:endParaRPr lang="en-US" sz="1200">
              <a:solidFill>
                <a:schemeClr val="tx1"/>
              </a:solidFill>
              <a:latin typeface="Arial Black" pitchFamily="34" charset="0"/>
            </a:endParaRPr>
          </a:p>
        </p:txBody>
      </p:sp>
      <p:sp>
        <p:nvSpPr>
          <p:cNvPr id="1081722" name="Rectangle 378"/>
          <p:cNvSpPr>
            <a:spLocks noChangeArrowheads="1"/>
          </p:cNvSpPr>
          <p:nvPr/>
        </p:nvSpPr>
        <p:spPr bwMode="auto">
          <a:xfrm>
            <a:off x="2589213" y="1787525"/>
            <a:ext cx="95885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394" name="Freeform 2"/>
          <p:cNvSpPr>
            <a:spLocks/>
          </p:cNvSpPr>
          <p:nvPr/>
        </p:nvSpPr>
        <p:spPr bwMode="auto">
          <a:xfrm>
            <a:off x="1266825" y="1152525"/>
            <a:ext cx="6670675" cy="2855913"/>
          </a:xfrm>
          <a:custGeom>
            <a:avLst/>
            <a:gdLst>
              <a:gd name="T0" fmla="*/ 0 w 4202"/>
              <a:gd name="T1" fmla="*/ 0 h 1799"/>
              <a:gd name="T2" fmla="*/ 4202 w 4202"/>
              <a:gd name="T3" fmla="*/ 1799 h 1799"/>
              <a:gd name="T4" fmla="*/ 0 w 4202"/>
              <a:gd name="T5" fmla="*/ 0 h 1799"/>
            </a:gdLst>
            <a:ahLst/>
            <a:cxnLst>
              <a:cxn ang="0">
                <a:pos x="T0" y="T1"/>
              </a:cxn>
              <a:cxn ang="0">
                <a:pos x="T2" y="T3"/>
              </a:cxn>
              <a:cxn ang="0">
                <a:pos x="T4" y="T5"/>
              </a:cxn>
            </a:cxnLst>
            <a:rect l="0" t="0" r="r" b="b"/>
            <a:pathLst>
              <a:path w="4202" h="1799">
                <a:moveTo>
                  <a:pt x="0" y="0"/>
                </a:moveTo>
                <a:lnTo>
                  <a:pt x="4202" y="179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395" name="Freeform 3"/>
          <p:cNvSpPr>
            <a:spLocks/>
          </p:cNvSpPr>
          <p:nvPr/>
        </p:nvSpPr>
        <p:spPr bwMode="auto">
          <a:xfrm>
            <a:off x="1260475" y="1914525"/>
            <a:ext cx="6677025" cy="1331913"/>
          </a:xfrm>
          <a:custGeom>
            <a:avLst/>
            <a:gdLst>
              <a:gd name="T0" fmla="*/ 0 w 4206"/>
              <a:gd name="T1" fmla="*/ 0 h 839"/>
              <a:gd name="T2" fmla="*/ 4206 w 4206"/>
              <a:gd name="T3" fmla="*/ 839 h 839"/>
              <a:gd name="T4" fmla="*/ 0 w 4206"/>
              <a:gd name="T5" fmla="*/ 0 h 839"/>
            </a:gdLst>
            <a:ahLst/>
            <a:cxnLst>
              <a:cxn ang="0">
                <a:pos x="T0" y="T1"/>
              </a:cxn>
              <a:cxn ang="0">
                <a:pos x="T2" y="T3"/>
              </a:cxn>
              <a:cxn ang="0">
                <a:pos x="T4" y="T5"/>
              </a:cxn>
            </a:cxnLst>
            <a:rect l="0" t="0" r="r" b="b"/>
            <a:pathLst>
              <a:path w="4206" h="839">
                <a:moveTo>
                  <a:pt x="0" y="0"/>
                </a:moveTo>
                <a:lnTo>
                  <a:pt x="4206" y="8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396" name="Freeform 4"/>
          <p:cNvSpPr>
            <a:spLocks/>
          </p:cNvSpPr>
          <p:nvPr/>
        </p:nvSpPr>
        <p:spPr bwMode="auto">
          <a:xfrm>
            <a:off x="1266825" y="828675"/>
            <a:ext cx="6670675" cy="2855913"/>
          </a:xfrm>
          <a:custGeom>
            <a:avLst/>
            <a:gdLst>
              <a:gd name="T0" fmla="*/ 0 w 4202"/>
              <a:gd name="T1" fmla="*/ 0 h 1799"/>
              <a:gd name="T2" fmla="*/ 4202 w 4202"/>
              <a:gd name="T3" fmla="*/ 1799 h 1799"/>
              <a:gd name="T4" fmla="*/ 0 w 4202"/>
              <a:gd name="T5" fmla="*/ 0 h 1799"/>
            </a:gdLst>
            <a:ahLst/>
            <a:cxnLst>
              <a:cxn ang="0">
                <a:pos x="T0" y="T1"/>
              </a:cxn>
              <a:cxn ang="0">
                <a:pos x="T2" y="T3"/>
              </a:cxn>
              <a:cxn ang="0">
                <a:pos x="T4" y="T5"/>
              </a:cxn>
            </a:cxnLst>
            <a:rect l="0" t="0" r="r" b="b"/>
            <a:pathLst>
              <a:path w="4202" h="1799">
                <a:moveTo>
                  <a:pt x="0" y="0"/>
                </a:moveTo>
                <a:lnTo>
                  <a:pt x="4202" y="179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397" name="Rectangle 5"/>
          <p:cNvSpPr>
            <a:spLocks noChangeArrowheads="1"/>
          </p:cNvSpPr>
          <p:nvPr/>
        </p:nvSpPr>
        <p:spPr bwMode="auto">
          <a:xfrm>
            <a:off x="1266825" y="628650"/>
            <a:ext cx="955675"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398" name="Rectangle 6"/>
          <p:cNvSpPr>
            <a:spLocks noChangeArrowheads="1"/>
          </p:cNvSpPr>
          <p:nvPr/>
        </p:nvSpPr>
        <p:spPr bwMode="auto">
          <a:xfrm>
            <a:off x="2222500" y="628650"/>
            <a:ext cx="954088"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399" name="Rectangle 7"/>
          <p:cNvSpPr>
            <a:spLocks noChangeArrowheads="1"/>
          </p:cNvSpPr>
          <p:nvPr/>
        </p:nvSpPr>
        <p:spPr bwMode="auto">
          <a:xfrm>
            <a:off x="3173413" y="628650"/>
            <a:ext cx="958850"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00" name="Rectangle 8"/>
          <p:cNvSpPr>
            <a:spLocks noChangeArrowheads="1"/>
          </p:cNvSpPr>
          <p:nvPr/>
        </p:nvSpPr>
        <p:spPr bwMode="auto">
          <a:xfrm>
            <a:off x="4124325" y="628650"/>
            <a:ext cx="958850"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01" name="Rectangle 9"/>
          <p:cNvSpPr>
            <a:spLocks noChangeArrowheads="1"/>
          </p:cNvSpPr>
          <p:nvPr/>
        </p:nvSpPr>
        <p:spPr bwMode="auto">
          <a:xfrm>
            <a:off x="5080000" y="628650"/>
            <a:ext cx="954088"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02" name="Rectangle 10"/>
          <p:cNvSpPr>
            <a:spLocks noChangeArrowheads="1"/>
          </p:cNvSpPr>
          <p:nvPr/>
        </p:nvSpPr>
        <p:spPr bwMode="auto">
          <a:xfrm>
            <a:off x="6030913" y="628650"/>
            <a:ext cx="955675"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03" name="Rectangle 11"/>
          <p:cNvSpPr>
            <a:spLocks noChangeArrowheads="1"/>
          </p:cNvSpPr>
          <p:nvPr/>
        </p:nvSpPr>
        <p:spPr bwMode="auto">
          <a:xfrm>
            <a:off x="6983413" y="628650"/>
            <a:ext cx="954087" cy="4295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3404" name="Group 12"/>
          <p:cNvGrpSpPr>
            <a:grpSpLocks/>
          </p:cNvGrpSpPr>
          <p:nvPr/>
        </p:nvGrpSpPr>
        <p:grpSpPr bwMode="auto">
          <a:xfrm>
            <a:off x="2170113" y="5270500"/>
            <a:ext cx="2517775" cy="184150"/>
            <a:chOff x="786" y="3320"/>
            <a:chExt cx="1586" cy="116"/>
          </a:xfrm>
        </p:grpSpPr>
        <p:sp>
          <p:nvSpPr>
            <p:cNvPr id="1083405" name="Rectangle 13"/>
            <p:cNvSpPr>
              <a:spLocks noChangeArrowheads="1"/>
            </p:cNvSpPr>
            <p:nvPr/>
          </p:nvSpPr>
          <p:spPr bwMode="auto">
            <a:xfrm>
              <a:off x="786" y="3321"/>
              <a:ext cx="158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Increasing topographic index, ln(a/tan     </a:t>
              </a:r>
              <a:endParaRPr lang="en-US" sz="3600" b="1"/>
            </a:p>
          </p:txBody>
        </p:sp>
        <p:sp>
          <p:nvSpPr>
            <p:cNvPr id="1083406" name="Rectangle 14"/>
            <p:cNvSpPr>
              <a:spLocks noChangeArrowheads="1"/>
            </p:cNvSpPr>
            <p:nvPr/>
          </p:nvSpPr>
          <p:spPr bwMode="auto">
            <a:xfrm>
              <a:off x="2260" y="3320"/>
              <a:ext cx="8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latin typeface="Symbol" pitchFamily="18" charset="2"/>
                </a:rPr>
                <a:t>b)</a:t>
              </a:r>
              <a:endParaRPr lang="en-US" sz="3600" b="1"/>
            </a:p>
          </p:txBody>
        </p:sp>
      </p:grpSp>
      <p:sp>
        <p:nvSpPr>
          <p:cNvPr id="1083407" name="Rectangle 15"/>
          <p:cNvSpPr>
            <a:spLocks noChangeArrowheads="1"/>
          </p:cNvSpPr>
          <p:nvPr/>
        </p:nvSpPr>
        <p:spPr bwMode="auto">
          <a:xfrm>
            <a:off x="1387475" y="4154488"/>
            <a:ext cx="83978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Topographic</a:t>
            </a:r>
            <a:endParaRPr lang="en-US" sz="3600" b="1"/>
          </a:p>
        </p:txBody>
      </p:sp>
      <p:sp>
        <p:nvSpPr>
          <p:cNvPr id="1083408" name="Rectangle 16"/>
          <p:cNvSpPr>
            <a:spLocks noChangeArrowheads="1"/>
          </p:cNvSpPr>
          <p:nvPr/>
        </p:nvSpPr>
        <p:spPr bwMode="auto">
          <a:xfrm>
            <a:off x="1589088" y="4338638"/>
            <a:ext cx="401637"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index</a:t>
            </a:r>
            <a:endParaRPr lang="en-US" sz="3600" b="1"/>
          </a:p>
        </p:txBody>
      </p:sp>
      <p:sp>
        <p:nvSpPr>
          <p:cNvPr id="1083409" name="Rectangle 17"/>
          <p:cNvSpPr>
            <a:spLocks noChangeArrowheads="1"/>
          </p:cNvSpPr>
          <p:nvPr/>
        </p:nvSpPr>
        <p:spPr bwMode="auto">
          <a:xfrm>
            <a:off x="1712913"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1</a:t>
            </a:r>
            <a:endParaRPr lang="en-US" sz="3600" b="1"/>
          </a:p>
        </p:txBody>
      </p:sp>
      <p:sp>
        <p:nvSpPr>
          <p:cNvPr id="1083410" name="Rectangle 18"/>
          <p:cNvSpPr>
            <a:spLocks noChangeArrowheads="1"/>
          </p:cNvSpPr>
          <p:nvPr/>
        </p:nvSpPr>
        <p:spPr bwMode="auto">
          <a:xfrm>
            <a:off x="2665413"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2</a:t>
            </a:r>
            <a:endParaRPr lang="en-US" sz="3600" b="1"/>
          </a:p>
        </p:txBody>
      </p:sp>
      <p:sp>
        <p:nvSpPr>
          <p:cNvPr id="1083411" name="Rectangle 19"/>
          <p:cNvSpPr>
            <a:spLocks noChangeArrowheads="1"/>
          </p:cNvSpPr>
          <p:nvPr/>
        </p:nvSpPr>
        <p:spPr bwMode="auto">
          <a:xfrm>
            <a:off x="3624263"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3</a:t>
            </a:r>
            <a:endParaRPr lang="en-US" sz="3600" b="1"/>
          </a:p>
        </p:txBody>
      </p:sp>
      <p:sp>
        <p:nvSpPr>
          <p:cNvPr id="1083412" name="Rectangle 20"/>
          <p:cNvSpPr>
            <a:spLocks noChangeArrowheads="1"/>
          </p:cNvSpPr>
          <p:nvPr/>
        </p:nvSpPr>
        <p:spPr bwMode="auto">
          <a:xfrm>
            <a:off x="4576763"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4</a:t>
            </a:r>
            <a:endParaRPr lang="en-US" sz="3600" b="1"/>
          </a:p>
        </p:txBody>
      </p:sp>
      <p:sp>
        <p:nvSpPr>
          <p:cNvPr id="1083413" name="Rectangle 21"/>
          <p:cNvSpPr>
            <a:spLocks noChangeArrowheads="1"/>
          </p:cNvSpPr>
          <p:nvPr/>
        </p:nvSpPr>
        <p:spPr bwMode="auto">
          <a:xfrm>
            <a:off x="5521325"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5</a:t>
            </a:r>
            <a:endParaRPr lang="en-US" sz="3600" b="1"/>
          </a:p>
        </p:txBody>
      </p:sp>
      <p:sp>
        <p:nvSpPr>
          <p:cNvPr id="1083414" name="Rectangle 22"/>
          <p:cNvSpPr>
            <a:spLocks noChangeArrowheads="1"/>
          </p:cNvSpPr>
          <p:nvPr/>
        </p:nvSpPr>
        <p:spPr bwMode="auto">
          <a:xfrm>
            <a:off x="6472238" y="4573588"/>
            <a:ext cx="1365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6</a:t>
            </a:r>
            <a:endParaRPr lang="en-US" sz="3600" b="1"/>
          </a:p>
        </p:txBody>
      </p:sp>
      <p:sp>
        <p:nvSpPr>
          <p:cNvPr id="1083415" name="Rectangle 23"/>
          <p:cNvSpPr>
            <a:spLocks noChangeArrowheads="1"/>
          </p:cNvSpPr>
          <p:nvPr/>
        </p:nvSpPr>
        <p:spPr bwMode="auto">
          <a:xfrm>
            <a:off x="7402513" y="4573588"/>
            <a:ext cx="138112"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1200">
                <a:solidFill>
                  <a:srgbClr val="000000"/>
                </a:solidFill>
              </a:rPr>
              <a:t>7</a:t>
            </a:r>
            <a:endParaRPr lang="en-US" sz="3600" b="1"/>
          </a:p>
        </p:txBody>
      </p:sp>
      <p:sp>
        <p:nvSpPr>
          <p:cNvPr id="1083416" name="Freeform 24"/>
          <p:cNvSpPr>
            <a:spLocks/>
          </p:cNvSpPr>
          <p:nvPr/>
        </p:nvSpPr>
        <p:spPr bwMode="auto">
          <a:xfrm>
            <a:off x="4670425" y="5354638"/>
            <a:ext cx="1093788" cy="1587"/>
          </a:xfrm>
          <a:custGeom>
            <a:avLst/>
            <a:gdLst>
              <a:gd name="T0" fmla="*/ 0 w 689"/>
              <a:gd name="T1" fmla="*/ 689 w 689"/>
              <a:gd name="T2" fmla="*/ 0 w 689"/>
            </a:gdLst>
            <a:ahLst/>
            <a:cxnLst>
              <a:cxn ang="0">
                <a:pos x="T0" y="0"/>
              </a:cxn>
              <a:cxn ang="0">
                <a:pos x="T1" y="0"/>
              </a:cxn>
              <a:cxn ang="0">
                <a:pos x="T2" y="0"/>
              </a:cxn>
            </a:cxnLst>
            <a:rect l="0" t="0" r="r" b="b"/>
            <a:pathLst>
              <a:path w="689">
                <a:moveTo>
                  <a:pt x="0" y="0"/>
                </a:moveTo>
                <a:lnTo>
                  <a:pt x="68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17" name="Line 25"/>
          <p:cNvSpPr>
            <a:spLocks noChangeShapeType="1"/>
          </p:cNvSpPr>
          <p:nvPr/>
        </p:nvSpPr>
        <p:spPr bwMode="auto">
          <a:xfrm>
            <a:off x="3748088" y="5354638"/>
            <a:ext cx="10937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3418" name="Group 26"/>
          <p:cNvGrpSpPr>
            <a:grpSpLocks/>
          </p:cNvGrpSpPr>
          <p:nvPr/>
        </p:nvGrpSpPr>
        <p:grpSpPr bwMode="auto">
          <a:xfrm>
            <a:off x="4905375" y="5251450"/>
            <a:ext cx="1093788" cy="209550"/>
            <a:chOff x="2649" y="3308"/>
            <a:chExt cx="689" cy="132"/>
          </a:xfrm>
        </p:grpSpPr>
        <p:sp>
          <p:nvSpPr>
            <p:cNvPr id="1083419" name="Line 27"/>
            <p:cNvSpPr>
              <a:spLocks noChangeShapeType="1"/>
            </p:cNvSpPr>
            <p:nvPr/>
          </p:nvSpPr>
          <p:spPr bwMode="auto">
            <a:xfrm>
              <a:off x="2649" y="3373"/>
              <a:ext cx="689" cy="1"/>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20" name="Freeform 28"/>
            <p:cNvSpPr>
              <a:spLocks/>
            </p:cNvSpPr>
            <p:nvPr/>
          </p:nvSpPr>
          <p:spPr bwMode="auto">
            <a:xfrm>
              <a:off x="3219" y="3308"/>
              <a:ext cx="111" cy="132"/>
            </a:xfrm>
            <a:custGeom>
              <a:avLst/>
              <a:gdLst>
                <a:gd name="T0" fmla="*/ 53 w 53"/>
                <a:gd name="T1" fmla="*/ 29 h 59"/>
                <a:gd name="T2" fmla="*/ 0 w 53"/>
                <a:gd name="T3" fmla="*/ 59 h 59"/>
                <a:gd name="T4" fmla="*/ 11 w 53"/>
                <a:gd name="T5" fmla="*/ 29 h 59"/>
                <a:gd name="T6" fmla="*/ 0 w 53"/>
                <a:gd name="T7" fmla="*/ 0 h 59"/>
                <a:gd name="T8" fmla="*/ 53 w 53"/>
                <a:gd name="T9" fmla="*/ 29 h 59"/>
              </a:gdLst>
              <a:ahLst/>
              <a:cxnLst>
                <a:cxn ang="0">
                  <a:pos x="T0" y="T1"/>
                </a:cxn>
                <a:cxn ang="0">
                  <a:pos x="T2" y="T3"/>
                </a:cxn>
                <a:cxn ang="0">
                  <a:pos x="T4" y="T5"/>
                </a:cxn>
                <a:cxn ang="0">
                  <a:pos x="T6" y="T7"/>
                </a:cxn>
                <a:cxn ang="0">
                  <a:pos x="T8" y="T9"/>
                </a:cxn>
              </a:cxnLst>
              <a:rect l="0" t="0" r="r" b="b"/>
              <a:pathLst>
                <a:path w="53" h="59">
                  <a:moveTo>
                    <a:pt x="53" y="29"/>
                  </a:moveTo>
                  <a:cubicBezTo>
                    <a:pt x="35" y="36"/>
                    <a:pt x="13" y="47"/>
                    <a:pt x="0" y="59"/>
                  </a:cubicBezTo>
                  <a:cubicBezTo>
                    <a:pt x="11" y="29"/>
                    <a:pt x="11" y="29"/>
                    <a:pt x="11" y="29"/>
                  </a:cubicBezTo>
                  <a:cubicBezTo>
                    <a:pt x="0" y="0"/>
                    <a:pt x="0" y="0"/>
                    <a:pt x="0" y="0"/>
                  </a:cubicBezTo>
                  <a:cubicBezTo>
                    <a:pt x="13" y="12"/>
                    <a:pt x="35" y="23"/>
                    <a:pt x="53"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83421" name="Line 29"/>
          <p:cNvSpPr>
            <a:spLocks noChangeShapeType="1"/>
          </p:cNvSpPr>
          <p:nvPr/>
        </p:nvSpPr>
        <p:spPr bwMode="auto">
          <a:xfrm>
            <a:off x="1193800" y="920750"/>
            <a:ext cx="1588" cy="682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22" name="Line 30"/>
          <p:cNvSpPr>
            <a:spLocks noChangeShapeType="1"/>
          </p:cNvSpPr>
          <p:nvPr/>
        </p:nvSpPr>
        <p:spPr bwMode="auto">
          <a:xfrm>
            <a:off x="812800" y="935038"/>
            <a:ext cx="1588" cy="4603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23" name="Line 31"/>
          <p:cNvSpPr>
            <a:spLocks noChangeShapeType="1"/>
          </p:cNvSpPr>
          <p:nvPr/>
        </p:nvSpPr>
        <p:spPr bwMode="auto">
          <a:xfrm>
            <a:off x="8074025" y="3784600"/>
            <a:ext cx="1588" cy="1460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3426" name="Group 34"/>
          <p:cNvGrpSpPr>
            <a:grpSpLocks/>
          </p:cNvGrpSpPr>
          <p:nvPr/>
        </p:nvGrpSpPr>
        <p:grpSpPr bwMode="auto">
          <a:xfrm>
            <a:off x="7419975" y="3240088"/>
            <a:ext cx="515938" cy="238125"/>
            <a:chOff x="4674" y="2041"/>
            <a:chExt cx="325" cy="150"/>
          </a:xfrm>
        </p:grpSpPr>
        <p:sp>
          <p:nvSpPr>
            <p:cNvPr id="1083427" name="Rectangle 35"/>
            <p:cNvSpPr>
              <a:spLocks noChangeArrowheads="1"/>
            </p:cNvSpPr>
            <p:nvPr/>
          </p:nvSpPr>
          <p:spPr bwMode="auto">
            <a:xfrm>
              <a:off x="4679" y="2041"/>
              <a:ext cx="3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exfiltrated</a:t>
              </a:r>
              <a:endParaRPr lang="en-US" sz="3600" b="1"/>
            </a:p>
          </p:txBody>
        </p:sp>
        <p:sp>
          <p:nvSpPr>
            <p:cNvPr id="1083428" name="Rectangle 36"/>
            <p:cNvSpPr>
              <a:spLocks noChangeArrowheads="1"/>
            </p:cNvSpPr>
            <p:nvPr/>
          </p:nvSpPr>
          <p:spPr bwMode="auto">
            <a:xfrm>
              <a:off x="4674" y="2094"/>
              <a:ext cx="19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water</a:t>
              </a:r>
              <a:endParaRPr lang="en-US" sz="3600" b="1"/>
            </a:p>
          </p:txBody>
        </p:sp>
      </p:grpSp>
      <p:sp>
        <p:nvSpPr>
          <p:cNvPr id="1083429" name="Line 37"/>
          <p:cNvSpPr>
            <a:spLocks noChangeShapeType="1"/>
          </p:cNvSpPr>
          <p:nvPr/>
        </p:nvSpPr>
        <p:spPr bwMode="auto">
          <a:xfrm>
            <a:off x="8074025" y="3338513"/>
            <a:ext cx="1588" cy="2921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3430" name="Group 38"/>
          <p:cNvGrpSpPr>
            <a:grpSpLocks/>
          </p:cNvGrpSpPr>
          <p:nvPr/>
        </p:nvGrpSpPr>
        <p:grpSpPr bwMode="auto">
          <a:xfrm>
            <a:off x="8001000" y="3190875"/>
            <a:ext cx="774700" cy="515938"/>
            <a:chOff x="5040" y="2010"/>
            <a:chExt cx="488" cy="325"/>
          </a:xfrm>
        </p:grpSpPr>
        <p:grpSp>
          <p:nvGrpSpPr>
            <p:cNvPr id="1083431" name="Group 39"/>
            <p:cNvGrpSpPr>
              <a:grpSpLocks/>
            </p:cNvGrpSpPr>
            <p:nvPr/>
          </p:nvGrpSpPr>
          <p:grpSpPr bwMode="auto">
            <a:xfrm>
              <a:off x="5190" y="2010"/>
              <a:ext cx="338" cy="319"/>
              <a:chOff x="5190" y="2010"/>
              <a:chExt cx="338" cy="319"/>
            </a:xfrm>
          </p:grpSpPr>
          <p:sp>
            <p:nvSpPr>
              <p:cNvPr id="1083432" name="Rectangle 40"/>
              <p:cNvSpPr>
                <a:spLocks noChangeArrowheads="1"/>
              </p:cNvSpPr>
              <p:nvPr/>
            </p:nvSpPr>
            <p:spPr bwMode="auto">
              <a:xfrm>
                <a:off x="5190" y="2010"/>
                <a:ext cx="195"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Index</a:t>
                </a:r>
                <a:endParaRPr lang="en-US" sz="3600" b="1"/>
              </a:p>
            </p:txBody>
          </p:sp>
          <p:sp>
            <p:nvSpPr>
              <p:cNvPr id="1083433" name="Rectangle 41"/>
              <p:cNvSpPr>
                <a:spLocks noChangeArrowheads="1"/>
              </p:cNvSpPr>
              <p:nvPr/>
            </p:nvSpPr>
            <p:spPr bwMode="auto">
              <a:xfrm>
                <a:off x="5190" y="2084"/>
                <a:ext cx="338"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Saturation</a:t>
                </a:r>
                <a:endParaRPr lang="en-US" sz="3600" b="1"/>
              </a:p>
            </p:txBody>
          </p:sp>
          <p:sp>
            <p:nvSpPr>
              <p:cNvPr id="1083434" name="Rectangle 42"/>
              <p:cNvSpPr>
                <a:spLocks noChangeArrowheads="1"/>
              </p:cNvSpPr>
              <p:nvPr/>
            </p:nvSpPr>
            <p:spPr bwMode="auto">
              <a:xfrm>
                <a:off x="5190" y="2157"/>
                <a:ext cx="25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Surplus</a:t>
                </a:r>
                <a:endParaRPr lang="en-US" sz="3600" b="1"/>
              </a:p>
            </p:txBody>
          </p:sp>
          <p:sp>
            <p:nvSpPr>
              <p:cNvPr id="1083435" name="Rectangle 43"/>
              <p:cNvSpPr>
                <a:spLocks noChangeArrowheads="1"/>
              </p:cNvSpPr>
              <p:nvPr/>
            </p:nvSpPr>
            <p:spPr bwMode="auto">
              <a:xfrm>
                <a:off x="5190" y="2233"/>
                <a:ext cx="18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SD(-)</a:t>
                </a:r>
                <a:endParaRPr lang="en-US" sz="3600" b="1"/>
              </a:p>
            </p:txBody>
          </p:sp>
        </p:grpSp>
        <p:sp>
          <p:nvSpPr>
            <p:cNvPr id="1083436" name="Freeform 44"/>
            <p:cNvSpPr>
              <a:spLocks/>
            </p:cNvSpPr>
            <p:nvPr/>
          </p:nvSpPr>
          <p:spPr bwMode="auto">
            <a:xfrm>
              <a:off x="5086" y="2103"/>
              <a:ext cx="1" cy="184"/>
            </a:xfrm>
            <a:custGeom>
              <a:avLst/>
              <a:gdLst>
                <a:gd name="T0" fmla="*/ 0 h 184"/>
                <a:gd name="T1" fmla="*/ 184 h 184"/>
                <a:gd name="T2" fmla="*/ 0 h 184"/>
              </a:gdLst>
              <a:ahLst/>
              <a:cxnLst>
                <a:cxn ang="0">
                  <a:pos x="0" y="T0"/>
                </a:cxn>
                <a:cxn ang="0">
                  <a:pos x="0" y="T1"/>
                </a:cxn>
                <a:cxn ang="0">
                  <a:pos x="0" y="T2"/>
                </a:cxn>
              </a:cxnLst>
              <a:rect l="0" t="0" r="r" b="b"/>
              <a:pathLst>
                <a:path h="184">
                  <a:moveTo>
                    <a:pt x="0" y="0"/>
                  </a:moveTo>
                  <a:lnTo>
                    <a:pt x="0" y="1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37" name="Freeform 45"/>
            <p:cNvSpPr>
              <a:spLocks/>
            </p:cNvSpPr>
            <p:nvPr/>
          </p:nvSpPr>
          <p:spPr bwMode="auto">
            <a:xfrm>
              <a:off x="5069" y="2274"/>
              <a:ext cx="34" cy="45"/>
            </a:xfrm>
            <a:custGeom>
              <a:avLst/>
              <a:gdLst>
                <a:gd name="T0" fmla="*/ 17 w 34"/>
                <a:gd name="T1" fmla="*/ 45 h 45"/>
                <a:gd name="T2" fmla="*/ 0 w 34"/>
                <a:gd name="T3" fmla="*/ 0 h 45"/>
                <a:gd name="T4" fmla="*/ 17 w 34"/>
                <a:gd name="T5" fmla="*/ 11 h 45"/>
                <a:gd name="T6" fmla="*/ 34 w 34"/>
                <a:gd name="T7" fmla="*/ 0 h 45"/>
                <a:gd name="T8" fmla="*/ 17 w 34"/>
                <a:gd name="T9" fmla="*/ 45 h 45"/>
              </a:gdLst>
              <a:ahLst/>
              <a:cxnLst>
                <a:cxn ang="0">
                  <a:pos x="T0" y="T1"/>
                </a:cxn>
                <a:cxn ang="0">
                  <a:pos x="T2" y="T3"/>
                </a:cxn>
                <a:cxn ang="0">
                  <a:pos x="T4" y="T5"/>
                </a:cxn>
                <a:cxn ang="0">
                  <a:pos x="T6" y="T7"/>
                </a:cxn>
                <a:cxn ang="0">
                  <a:pos x="T8" y="T9"/>
                </a:cxn>
              </a:cxnLst>
              <a:rect l="0" t="0" r="r" b="b"/>
              <a:pathLst>
                <a:path w="34" h="45">
                  <a:moveTo>
                    <a:pt x="17" y="45"/>
                  </a:moveTo>
                  <a:lnTo>
                    <a:pt x="0" y="0"/>
                  </a:lnTo>
                  <a:lnTo>
                    <a:pt x="17" y="11"/>
                  </a:lnTo>
                  <a:lnTo>
                    <a:pt x="34" y="0"/>
                  </a:lnTo>
                  <a:lnTo>
                    <a:pt x="1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38" name="Freeform 46"/>
            <p:cNvSpPr>
              <a:spLocks/>
            </p:cNvSpPr>
            <p:nvPr/>
          </p:nvSpPr>
          <p:spPr bwMode="auto">
            <a:xfrm>
              <a:off x="5069" y="2070"/>
              <a:ext cx="34" cy="45"/>
            </a:xfrm>
            <a:custGeom>
              <a:avLst/>
              <a:gdLst>
                <a:gd name="T0" fmla="*/ 17 w 34"/>
                <a:gd name="T1" fmla="*/ 0 h 45"/>
                <a:gd name="T2" fmla="*/ 34 w 34"/>
                <a:gd name="T3" fmla="*/ 45 h 45"/>
                <a:gd name="T4" fmla="*/ 17 w 34"/>
                <a:gd name="T5" fmla="*/ 36 h 45"/>
                <a:gd name="T6" fmla="*/ 0 w 34"/>
                <a:gd name="T7" fmla="*/ 45 h 45"/>
                <a:gd name="T8" fmla="*/ 17 w 34"/>
                <a:gd name="T9" fmla="*/ 0 h 45"/>
              </a:gdLst>
              <a:ahLst/>
              <a:cxnLst>
                <a:cxn ang="0">
                  <a:pos x="T0" y="T1"/>
                </a:cxn>
                <a:cxn ang="0">
                  <a:pos x="T2" y="T3"/>
                </a:cxn>
                <a:cxn ang="0">
                  <a:pos x="T4" y="T5"/>
                </a:cxn>
                <a:cxn ang="0">
                  <a:pos x="T6" y="T7"/>
                </a:cxn>
                <a:cxn ang="0">
                  <a:pos x="T8" y="T9"/>
                </a:cxn>
              </a:cxnLst>
              <a:rect l="0" t="0" r="r" b="b"/>
              <a:pathLst>
                <a:path w="34" h="45">
                  <a:moveTo>
                    <a:pt x="17" y="0"/>
                  </a:moveTo>
                  <a:lnTo>
                    <a:pt x="34" y="45"/>
                  </a:lnTo>
                  <a:lnTo>
                    <a:pt x="17" y="36"/>
                  </a:lnTo>
                  <a:lnTo>
                    <a:pt x="0" y="4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39" name="Line 47"/>
            <p:cNvSpPr>
              <a:spLocks noChangeShapeType="1"/>
            </p:cNvSpPr>
            <p:nvPr/>
          </p:nvSpPr>
          <p:spPr bwMode="auto">
            <a:xfrm>
              <a:off x="5086" y="2103"/>
              <a:ext cx="1" cy="184"/>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40" name="Freeform 48"/>
            <p:cNvSpPr>
              <a:spLocks/>
            </p:cNvSpPr>
            <p:nvPr/>
          </p:nvSpPr>
          <p:spPr bwMode="auto">
            <a:xfrm>
              <a:off x="5061" y="2267"/>
              <a:ext cx="53" cy="68"/>
            </a:xfrm>
            <a:custGeom>
              <a:avLst/>
              <a:gdLst>
                <a:gd name="T0" fmla="*/ 25 w 53"/>
                <a:gd name="T1" fmla="*/ 68 h 68"/>
                <a:gd name="T2" fmla="*/ 0 w 53"/>
                <a:gd name="T3" fmla="*/ 0 h 68"/>
                <a:gd name="T4" fmla="*/ 25 w 53"/>
                <a:gd name="T5" fmla="*/ 16 h 68"/>
                <a:gd name="T6" fmla="*/ 53 w 53"/>
                <a:gd name="T7" fmla="*/ 0 h 68"/>
                <a:gd name="T8" fmla="*/ 25 w 53"/>
                <a:gd name="T9" fmla="*/ 68 h 68"/>
              </a:gdLst>
              <a:ahLst/>
              <a:cxnLst>
                <a:cxn ang="0">
                  <a:pos x="T0" y="T1"/>
                </a:cxn>
                <a:cxn ang="0">
                  <a:pos x="T2" y="T3"/>
                </a:cxn>
                <a:cxn ang="0">
                  <a:pos x="T4" y="T5"/>
                </a:cxn>
                <a:cxn ang="0">
                  <a:pos x="T6" y="T7"/>
                </a:cxn>
                <a:cxn ang="0">
                  <a:pos x="T8" y="T9"/>
                </a:cxn>
              </a:cxnLst>
              <a:rect l="0" t="0" r="r" b="b"/>
              <a:pathLst>
                <a:path w="53" h="68">
                  <a:moveTo>
                    <a:pt x="25" y="68"/>
                  </a:moveTo>
                  <a:lnTo>
                    <a:pt x="0" y="0"/>
                  </a:lnTo>
                  <a:lnTo>
                    <a:pt x="25" y="16"/>
                  </a:lnTo>
                  <a:lnTo>
                    <a:pt x="53" y="0"/>
                  </a:lnTo>
                  <a:lnTo>
                    <a:pt x="25"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41" name="Freeform 49"/>
            <p:cNvSpPr>
              <a:spLocks/>
            </p:cNvSpPr>
            <p:nvPr/>
          </p:nvSpPr>
          <p:spPr bwMode="auto">
            <a:xfrm>
              <a:off x="5061" y="2054"/>
              <a:ext cx="53" cy="70"/>
            </a:xfrm>
            <a:custGeom>
              <a:avLst/>
              <a:gdLst>
                <a:gd name="T0" fmla="*/ 25 w 53"/>
                <a:gd name="T1" fmla="*/ 0 h 70"/>
                <a:gd name="T2" fmla="*/ 53 w 53"/>
                <a:gd name="T3" fmla="*/ 70 h 70"/>
                <a:gd name="T4" fmla="*/ 25 w 53"/>
                <a:gd name="T5" fmla="*/ 52 h 70"/>
                <a:gd name="T6" fmla="*/ 0 w 53"/>
                <a:gd name="T7" fmla="*/ 70 h 70"/>
                <a:gd name="T8" fmla="*/ 25 w 53"/>
                <a:gd name="T9" fmla="*/ 0 h 70"/>
              </a:gdLst>
              <a:ahLst/>
              <a:cxnLst>
                <a:cxn ang="0">
                  <a:pos x="T0" y="T1"/>
                </a:cxn>
                <a:cxn ang="0">
                  <a:pos x="T2" y="T3"/>
                </a:cxn>
                <a:cxn ang="0">
                  <a:pos x="T4" y="T5"/>
                </a:cxn>
                <a:cxn ang="0">
                  <a:pos x="T6" y="T7"/>
                </a:cxn>
                <a:cxn ang="0">
                  <a:pos x="T8" y="T9"/>
                </a:cxn>
              </a:cxnLst>
              <a:rect l="0" t="0" r="r" b="b"/>
              <a:pathLst>
                <a:path w="53" h="70">
                  <a:moveTo>
                    <a:pt x="25" y="0"/>
                  </a:moveTo>
                  <a:lnTo>
                    <a:pt x="53" y="70"/>
                  </a:lnTo>
                  <a:lnTo>
                    <a:pt x="25" y="52"/>
                  </a:lnTo>
                  <a:lnTo>
                    <a:pt x="0" y="7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42" name="Freeform 50"/>
            <p:cNvSpPr>
              <a:spLocks/>
            </p:cNvSpPr>
            <p:nvPr/>
          </p:nvSpPr>
          <p:spPr bwMode="auto">
            <a:xfrm>
              <a:off x="5040" y="2050"/>
              <a:ext cx="86" cy="1"/>
            </a:xfrm>
            <a:custGeom>
              <a:avLst/>
              <a:gdLst>
                <a:gd name="T0" fmla="*/ 0 w 86"/>
                <a:gd name="T1" fmla="*/ 86 w 86"/>
                <a:gd name="T2" fmla="*/ 0 w 86"/>
              </a:gdLst>
              <a:ahLst/>
              <a:cxnLst>
                <a:cxn ang="0">
                  <a:pos x="T0" y="0"/>
                </a:cxn>
                <a:cxn ang="0">
                  <a:pos x="T1" y="0"/>
                </a:cxn>
                <a:cxn ang="0">
                  <a:pos x="T2" y="0"/>
                </a:cxn>
              </a:cxnLst>
              <a:rect l="0" t="0" r="r" b="b"/>
              <a:pathLst>
                <a:path w="86">
                  <a:moveTo>
                    <a:pt x="0" y="0"/>
                  </a:moveTo>
                  <a:lnTo>
                    <a:pt x="8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43" name="Line 51"/>
            <p:cNvSpPr>
              <a:spLocks noChangeShapeType="1"/>
            </p:cNvSpPr>
            <p:nvPr/>
          </p:nvSpPr>
          <p:spPr bwMode="auto">
            <a:xfrm>
              <a:off x="5040" y="2050"/>
              <a:ext cx="86"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grpSp>
      <p:sp>
        <p:nvSpPr>
          <p:cNvPr id="1083444" name="Line 52"/>
          <p:cNvSpPr>
            <a:spLocks noChangeShapeType="1"/>
          </p:cNvSpPr>
          <p:nvPr/>
        </p:nvSpPr>
        <p:spPr bwMode="auto">
          <a:xfrm>
            <a:off x="2528888" y="1441450"/>
            <a:ext cx="1587" cy="64452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3445" name="Group 53"/>
          <p:cNvGrpSpPr>
            <a:grpSpLocks/>
          </p:cNvGrpSpPr>
          <p:nvPr/>
        </p:nvGrpSpPr>
        <p:grpSpPr bwMode="auto">
          <a:xfrm>
            <a:off x="2486025" y="1363663"/>
            <a:ext cx="579438" cy="796925"/>
            <a:chOff x="1566" y="859"/>
            <a:chExt cx="365" cy="502"/>
          </a:xfrm>
        </p:grpSpPr>
        <p:grpSp>
          <p:nvGrpSpPr>
            <p:cNvPr id="1083446" name="Group 54"/>
            <p:cNvGrpSpPr>
              <a:grpSpLocks/>
            </p:cNvGrpSpPr>
            <p:nvPr/>
          </p:nvGrpSpPr>
          <p:grpSpPr bwMode="auto">
            <a:xfrm>
              <a:off x="1630" y="954"/>
              <a:ext cx="301" cy="315"/>
              <a:chOff x="1630" y="954"/>
              <a:chExt cx="301" cy="315"/>
            </a:xfrm>
          </p:grpSpPr>
          <p:sp>
            <p:nvSpPr>
              <p:cNvPr id="1083447" name="Rectangle 55"/>
              <p:cNvSpPr>
                <a:spLocks noChangeArrowheads="1"/>
              </p:cNvSpPr>
              <p:nvPr/>
            </p:nvSpPr>
            <p:spPr bwMode="auto">
              <a:xfrm>
                <a:off x="1630" y="954"/>
                <a:ext cx="175"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Index</a:t>
                </a:r>
                <a:endParaRPr lang="en-US" sz="3600" b="1"/>
              </a:p>
            </p:txBody>
          </p:sp>
          <p:sp>
            <p:nvSpPr>
              <p:cNvPr id="1083448" name="Rectangle 56"/>
              <p:cNvSpPr>
                <a:spLocks noChangeArrowheads="1"/>
              </p:cNvSpPr>
              <p:nvPr/>
            </p:nvSpPr>
            <p:spPr bwMode="auto">
              <a:xfrm>
                <a:off x="1630" y="1028"/>
                <a:ext cx="301"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Saturation</a:t>
                </a:r>
                <a:endParaRPr lang="en-US" sz="3600" b="1"/>
              </a:p>
            </p:txBody>
          </p:sp>
          <p:sp>
            <p:nvSpPr>
              <p:cNvPr id="1083449" name="Rectangle 57"/>
              <p:cNvSpPr>
                <a:spLocks noChangeArrowheads="1"/>
              </p:cNvSpPr>
              <p:nvPr/>
            </p:nvSpPr>
            <p:spPr bwMode="auto">
              <a:xfrm>
                <a:off x="1630" y="1105"/>
                <a:ext cx="198"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Deficit</a:t>
                </a:r>
                <a:endParaRPr lang="en-US" sz="3600" b="1"/>
              </a:p>
            </p:txBody>
          </p:sp>
          <p:sp>
            <p:nvSpPr>
              <p:cNvPr id="1083450" name="Rectangle 58"/>
              <p:cNvSpPr>
                <a:spLocks noChangeArrowheads="1"/>
              </p:cNvSpPr>
              <p:nvPr/>
            </p:nvSpPr>
            <p:spPr bwMode="auto">
              <a:xfrm>
                <a:off x="1630" y="1179"/>
                <a:ext cx="17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SD(+)</a:t>
                </a:r>
                <a:endParaRPr lang="en-US" sz="3600" b="1"/>
              </a:p>
            </p:txBody>
          </p:sp>
        </p:grpSp>
        <p:sp>
          <p:nvSpPr>
            <p:cNvPr id="1083451" name="Freeform 59"/>
            <p:cNvSpPr>
              <a:spLocks/>
            </p:cNvSpPr>
            <p:nvPr/>
          </p:nvSpPr>
          <p:spPr bwMode="auto">
            <a:xfrm>
              <a:off x="1593" y="908"/>
              <a:ext cx="1" cy="406"/>
            </a:xfrm>
            <a:custGeom>
              <a:avLst/>
              <a:gdLst>
                <a:gd name="T0" fmla="*/ 0 h 406"/>
                <a:gd name="T1" fmla="*/ 406 h 406"/>
                <a:gd name="T2" fmla="*/ 0 h 406"/>
              </a:gdLst>
              <a:ahLst/>
              <a:cxnLst>
                <a:cxn ang="0">
                  <a:pos x="0" y="T0"/>
                </a:cxn>
                <a:cxn ang="0">
                  <a:pos x="0" y="T1"/>
                </a:cxn>
                <a:cxn ang="0">
                  <a:pos x="0" y="T2"/>
                </a:cxn>
              </a:cxnLst>
              <a:rect l="0" t="0" r="r" b="b"/>
              <a:pathLst>
                <a:path h="406">
                  <a:moveTo>
                    <a:pt x="0" y="0"/>
                  </a:moveTo>
                  <a:lnTo>
                    <a:pt x="0" y="40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52" name="Freeform 60"/>
            <p:cNvSpPr>
              <a:spLocks/>
            </p:cNvSpPr>
            <p:nvPr/>
          </p:nvSpPr>
          <p:spPr bwMode="auto">
            <a:xfrm>
              <a:off x="1574" y="1300"/>
              <a:ext cx="36" cy="45"/>
            </a:xfrm>
            <a:custGeom>
              <a:avLst/>
              <a:gdLst>
                <a:gd name="T0" fmla="*/ 19 w 36"/>
                <a:gd name="T1" fmla="*/ 45 h 45"/>
                <a:gd name="T2" fmla="*/ 0 w 36"/>
                <a:gd name="T3" fmla="*/ 0 h 45"/>
                <a:gd name="T4" fmla="*/ 19 w 36"/>
                <a:gd name="T5" fmla="*/ 12 h 45"/>
                <a:gd name="T6" fmla="*/ 36 w 36"/>
                <a:gd name="T7" fmla="*/ 0 h 45"/>
                <a:gd name="T8" fmla="*/ 19 w 36"/>
                <a:gd name="T9" fmla="*/ 45 h 45"/>
              </a:gdLst>
              <a:ahLst/>
              <a:cxnLst>
                <a:cxn ang="0">
                  <a:pos x="T0" y="T1"/>
                </a:cxn>
                <a:cxn ang="0">
                  <a:pos x="T2" y="T3"/>
                </a:cxn>
                <a:cxn ang="0">
                  <a:pos x="T4" y="T5"/>
                </a:cxn>
                <a:cxn ang="0">
                  <a:pos x="T6" y="T7"/>
                </a:cxn>
                <a:cxn ang="0">
                  <a:pos x="T8" y="T9"/>
                </a:cxn>
              </a:cxnLst>
              <a:rect l="0" t="0" r="r" b="b"/>
              <a:pathLst>
                <a:path w="36" h="45">
                  <a:moveTo>
                    <a:pt x="19" y="45"/>
                  </a:moveTo>
                  <a:lnTo>
                    <a:pt x="0" y="0"/>
                  </a:lnTo>
                  <a:lnTo>
                    <a:pt x="19" y="12"/>
                  </a:lnTo>
                  <a:lnTo>
                    <a:pt x="36" y="0"/>
                  </a:lnTo>
                  <a:lnTo>
                    <a:pt x="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53" name="Freeform 61"/>
            <p:cNvSpPr>
              <a:spLocks/>
            </p:cNvSpPr>
            <p:nvPr/>
          </p:nvSpPr>
          <p:spPr bwMode="auto">
            <a:xfrm>
              <a:off x="1574" y="877"/>
              <a:ext cx="36" cy="44"/>
            </a:xfrm>
            <a:custGeom>
              <a:avLst/>
              <a:gdLst>
                <a:gd name="T0" fmla="*/ 19 w 36"/>
                <a:gd name="T1" fmla="*/ 0 h 44"/>
                <a:gd name="T2" fmla="*/ 36 w 36"/>
                <a:gd name="T3" fmla="*/ 44 h 44"/>
                <a:gd name="T4" fmla="*/ 19 w 36"/>
                <a:gd name="T5" fmla="*/ 33 h 44"/>
                <a:gd name="T6" fmla="*/ 0 w 36"/>
                <a:gd name="T7" fmla="*/ 44 h 44"/>
                <a:gd name="T8" fmla="*/ 19 w 36"/>
                <a:gd name="T9" fmla="*/ 0 h 44"/>
              </a:gdLst>
              <a:ahLst/>
              <a:cxnLst>
                <a:cxn ang="0">
                  <a:pos x="T0" y="T1"/>
                </a:cxn>
                <a:cxn ang="0">
                  <a:pos x="T2" y="T3"/>
                </a:cxn>
                <a:cxn ang="0">
                  <a:pos x="T4" y="T5"/>
                </a:cxn>
                <a:cxn ang="0">
                  <a:pos x="T6" y="T7"/>
                </a:cxn>
                <a:cxn ang="0">
                  <a:pos x="T8" y="T9"/>
                </a:cxn>
              </a:cxnLst>
              <a:rect l="0" t="0" r="r" b="b"/>
              <a:pathLst>
                <a:path w="36" h="44">
                  <a:moveTo>
                    <a:pt x="19" y="0"/>
                  </a:moveTo>
                  <a:lnTo>
                    <a:pt x="36" y="44"/>
                  </a:lnTo>
                  <a:lnTo>
                    <a:pt x="19" y="33"/>
                  </a:lnTo>
                  <a:lnTo>
                    <a:pt x="0" y="4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54" name="Line 62"/>
            <p:cNvSpPr>
              <a:spLocks noChangeShapeType="1"/>
            </p:cNvSpPr>
            <p:nvPr/>
          </p:nvSpPr>
          <p:spPr bwMode="auto">
            <a:xfrm>
              <a:off x="1593" y="908"/>
              <a:ext cx="1" cy="406"/>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55" name="Freeform 63"/>
            <p:cNvSpPr>
              <a:spLocks/>
            </p:cNvSpPr>
            <p:nvPr/>
          </p:nvSpPr>
          <p:spPr bwMode="auto">
            <a:xfrm>
              <a:off x="1566" y="1294"/>
              <a:ext cx="52" cy="67"/>
            </a:xfrm>
            <a:custGeom>
              <a:avLst/>
              <a:gdLst>
                <a:gd name="T0" fmla="*/ 27 w 52"/>
                <a:gd name="T1" fmla="*/ 67 h 67"/>
                <a:gd name="T2" fmla="*/ 0 w 52"/>
                <a:gd name="T3" fmla="*/ 0 h 67"/>
                <a:gd name="T4" fmla="*/ 27 w 52"/>
                <a:gd name="T5" fmla="*/ 15 h 67"/>
                <a:gd name="T6" fmla="*/ 52 w 52"/>
                <a:gd name="T7" fmla="*/ 0 h 67"/>
                <a:gd name="T8" fmla="*/ 27 w 52"/>
                <a:gd name="T9" fmla="*/ 67 h 67"/>
              </a:gdLst>
              <a:ahLst/>
              <a:cxnLst>
                <a:cxn ang="0">
                  <a:pos x="T0" y="T1"/>
                </a:cxn>
                <a:cxn ang="0">
                  <a:pos x="T2" y="T3"/>
                </a:cxn>
                <a:cxn ang="0">
                  <a:pos x="T4" y="T5"/>
                </a:cxn>
                <a:cxn ang="0">
                  <a:pos x="T6" y="T7"/>
                </a:cxn>
                <a:cxn ang="0">
                  <a:pos x="T8" y="T9"/>
                </a:cxn>
              </a:cxnLst>
              <a:rect l="0" t="0" r="r" b="b"/>
              <a:pathLst>
                <a:path w="52" h="67">
                  <a:moveTo>
                    <a:pt x="27" y="67"/>
                  </a:moveTo>
                  <a:lnTo>
                    <a:pt x="0" y="0"/>
                  </a:lnTo>
                  <a:lnTo>
                    <a:pt x="27" y="15"/>
                  </a:lnTo>
                  <a:lnTo>
                    <a:pt x="52" y="0"/>
                  </a:lnTo>
                  <a:lnTo>
                    <a:pt x="2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56" name="Freeform 64"/>
            <p:cNvSpPr>
              <a:spLocks/>
            </p:cNvSpPr>
            <p:nvPr/>
          </p:nvSpPr>
          <p:spPr bwMode="auto">
            <a:xfrm>
              <a:off x="1566" y="859"/>
              <a:ext cx="52" cy="69"/>
            </a:xfrm>
            <a:custGeom>
              <a:avLst/>
              <a:gdLst>
                <a:gd name="T0" fmla="*/ 27 w 52"/>
                <a:gd name="T1" fmla="*/ 0 h 69"/>
                <a:gd name="T2" fmla="*/ 52 w 52"/>
                <a:gd name="T3" fmla="*/ 69 h 69"/>
                <a:gd name="T4" fmla="*/ 27 w 52"/>
                <a:gd name="T5" fmla="*/ 53 h 69"/>
                <a:gd name="T6" fmla="*/ 0 w 52"/>
                <a:gd name="T7" fmla="*/ 69 h 69"/>
                <a:gd name="T8" fmla="*/ 27 w 52"/>
                <a:gd name="T9" fmla="*/ 0 h 69"/>
              </a:gdLst>
              <a:ahLst/>
              <a:cxnLst>
                <a:cxn ang="0">
                  <a:pos x="T0" y="T1"/>
                </a:cxn>
                <a:cxn ang="0">
                  <a:pos x="T2" y="T3"/>
                </a:cxn>
                <a:cxn ang="0">
                  <a:pos x="T4" y="T5"/>
                </a:cxn>
                <a:cxn ang="0">
                  <a:pos x="T6" y="T7"/>
                </a:cxn>
                <a:cxn ang="0">
                  <a:pos x="T8" y="T9"/>
                </a:cxn>
              </a:cxnLst>
              <a:rect l="0" t="0" r="r" b="b"/>
              <a:pathLst>
                <a:path w="52" h="69">
                  <a:moveTo>
                    <a:pt x="27" y="0"/>
                  </a:moveTo>
                  <a:lnTo>
                    <a:pt x="52" y="69"/>
                  </a:lnTo>
                  <a:lnTo>
                    <a:pt x="27" y="53"/>
                  </a:lnTo>
                  <a:lnTo>
                    <a:pt x="0" y="6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83457" name="Group 65"/>
          <p:cNvGrpSpPr>
            <a:grpSpLocks/>
          </p:cNvGrpSpPr>
          <p:nvPr/>
        </p:nvGrpSpPr>
        <p:grpSpPr bwMode="auto">
          <a:xfrm>
            <a:off x="1266825" y="828675"/>
            <a:ext cx="7500938" cy="3378200"/>
            <a:chOff x="798" y="522"/>
            <a:chExt cx="4725" cy="2128"/>
          </a:xfrm>
        </p:grpSpPr>
        <p:sp>
          <p:nvSpPr>
            <p:cNvPr id="1083458" name="Line 66"/>
            <p:cNvSpPr>
              <a:spLocks noChangeShapeType="1"/>
            </p:cNvSpPr>
            <p:nvPr/>
          </p:nvSpPr>
          <p:spPr bwMode="auto">
            <a:xfrm>
              <a:off x="798" y="726"/>
              <a:ext cx="4202" cy="1799"/>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59" name="Line 67"/>
            <p:cNvSpPr>
              <a:spLocks noChangeShapeType="1"/>
            </p:cNvSpPr>
            <p:nvPr/>
          </p:nvSpPr>
          <p:spPr bwMode="auto">
            <a:xfrm>
              <a:off x="798" y="522"/>
              <a:ext cx="4202" cy="1799"/>
            </a:xfrm>
            <a:prstGeom prst="line">
              <a:avLst/>
            </a:prstGeom>
            <a:noFill/>
            <a:ln w="2381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60" name="Freeform 68"/>
            <p:cNvSpPr>
              <a:spLocks/>
            </p:cNvSpPr>
            <p:nvPr/>
          </p:nvSpPr>
          <p:spPr bwMode="auto">
            <a:xfrm>
              <a:off x="5086" y="2384"/>
              <a:ext cx="1" cy="92"/>
            </a:xfrm>
            <a:custGeom>
              <a:avLst/>
              <a:gdLst>
                <a:gd name="T0" fmla="*/ 0 h 92"/>
                <a:gd name="T1" fmla="*/ 92 h 92"/>
                <a:gd name="T2" fmla="*/ 0 h 92"/>
              </a:gdLst>
              <a:ahLst/>
              <a:cxnLst>
                <a:cxn ang="0">
                  <a:pos x="0" y="T0"/>
                </a:cxn>
                <a:cxn ang="0">
                  <a:pos x="0" y="T1"/>
                </a:cxn>
                <a:cxn ang="0">
                  <a:pos x="0" y="T2"/>
                </a:cxn>
              </a:cxnLst>
              <a:rect l="0" t="0" r="r" b="b"/>
              <a:pathLst>
                <a:path h="92">
                  <a:moveTo>
                    <a:pt x="0" y="0"/>
                  </a:moveTo>
                  <a:lnTo>
                    <a:pt x="0" y="9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61" name="Freeform 69"/>
            <p:cNvSpPr>
              <a:spLocks/>
            </p:cNvSpPr>
            <p:nvPr/>
          </p:nvSpPr>
          <p:spPr bwMode="auto">
            <a:xfrm>
              <a:off x="5069" y="2462"/>
              <a:ext cx="34" cy="45"/>
            </a:xfrm>
            <a:custGeom>
              <a:avLst/>
              <a:gdLst>
                <a:gd name="T0" fmla="*/ 17 w 34"/>
                <a:gd name="T1" fmla="*/ 45 h 45"/>
                <a:gd name="T2" fmla="*/ 0 w 34"/>
                <a:gd name="T3" fmla="*/ 0 h 45"/>
                <a:gd name="T4" fmla="*/ 17 w 34"/>
                <a:gd name="T5" fmla="*/ 12 h 45"/>
                <a:gd name="T6" fmla="*/ 34 w 34"/>
                <a:gd name="T7" fmla="*/ 0 h 45"/>
                <a:gd name="T8" fmla="*/ 17 w 34"/>
                <a:gd name="T9" fmla="*/ 45 h 45"/>
              </a:gdLst>
              <a:ahLst/>
              <a:cxnLst>
                <a:cxn ang="0">
                  <a:pos x="T0" y="T1"/>
                </a:cxn>
                <a:cxn ang="0">
                  <a:pos x="T2" y="T3"/>
                </a:cxn>
                <a:cxn ang="0">
                  <a:pos x="T4" y="T5"/>
                </a:cxn>
                <a:cxn ang="0">
                  <a:pos x="T6" y="T7"/>
                </a:cxn>
                <a:cxn ang="0">
                  <a:pos x="T8" y="T9"/>
                </a:cxn>
              </a:cxnLst>
              <a:rect l="0" t="0" r="r" b="b"/>
              <a:pathLst>
                <a:path w="34" h="45">
                  <a:moveTo>
                    <a:pt x="17" y="45"/>
                  </a:moveTo>
                  <a:lnTo>
                    <a:pt x="0" y="0"/>
                  </a:lnTo>
                  <a:lnTo>
                    <a:pt x="17" y="12"/>
                  </a:lnTo>
                  <a:lnTo>
                    <a:pt x="34" y="0"/>
                  </a:lnTo>
                  <a:lnTo>
                    <a:pt x="1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62" name="Freeform 70"/>
            <p:cNvSpPr>
              <a:spLocks/>
            </p:cNvSpPr>
            <p:nvPr/>
          </p:nvSpPr>
          <p:spPr bwMode="auto">
            <a:xfrm>
              <a:off x="5069" y="2352"/>
              <a:ext cx="34" cy="45"/>
            </a:xfrm>
            <a:custGeom>
              <a:avLst/>
              <a:gdLst>
                <a:gd name="T0" fmla="*/ 17 w 34"/>
                <a:gd name="T1" fmla="*/ 0 h 45"/>
                <a:gd name="T2" fmla="*/ 34 w 34"/>
                <a:gd name="T3" fmla="*/ 45 h 45"/>
                <a:gd name="T4" fmla="*/ 17 w 34"/>
                <a:gd name="T5" fmla="*/ 34 h 45"/>
                <a:gd name="T6" fmla="*/ 0 w 34"/>
                <a:gd name="T7" fmla="*/ 45 h 45"/>
                <a:gd name="T8" fmla="*/ 17 w 34"/>
                <a:gd name="T9" fmla="*/ 0 h 45"/>
              </a:gdLst>
              <a:ahLst/>
              <a:cxnLst>
                <a:cxn ang="0">
                  <a:pos x="T0" y="T1"/>
                </a:cxn>
                <a:cxn ang="0">
                  <a:pos x="T2" y="T3"/>
                </a:cxn>
                <a:cxn ang="0">
                  <a:pos x="T4" y="T5"/>
                </a:cxn>
                <a:cxn ang="0">
                  <a:pos x="T6" y="T7"/>
                </a:cxn>
                <a:cxn ang="0">
                  <a:pos x="T8" y="T9"/>
                </a:cxn>
              </a:cxnLst>
              <a:rect l="0" t="0" r="r" b="b"/>
              <a:pathLst>
                <a:path w="34" h="45">
                  <a:moveTo>
                    <a:pt x="17" y="0"/>
                  </a:moveTo>
                  <a:lnTo>
                    <a:pt x="34" y="45"/>
                  </a:lnTo>
                  <a:lnTo>
                    <a:pt x="17" y="34"/>
                  </a:lnTo>
                  <a:lnTo>
                    <a:pt x="0" y="4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63" name="Line 71"/>
            <p:cNvSpPr>
              <a:spLocks noChangeShapeType="1"/>
            </p:cNvSpPr>
            <p:nvPr/>
          </p:nvSpPr>
          <p:spPr bwMode="auto">
            <a:xfrm>
              <a:off x="5086" y="2384"/>
              <a:ext cx="1" cy="92"/>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64" name="Freeform 72"/>
            <p:cNvSpPr>
              <a:spLocks/>
            </p:cNvSpPr>
            <p:nvPr/>
          </p:nvSpPr>
          <p:spPr bwMode="auto">
            <a:xfrm>
              <a:off x="5061" y="2456"/>
              <a:ext cx="53" cy="69"/>
            </a:xfrm>
            <a:custGeom>
              <a:avLst/>
              <a:gdLst>
                <a:gd name="T0" fmla="*/ 25 w 53"/>
                <a:gd name="T1" fmla="*/ 69 h 69"/>
                <a:gd name="T2" fmla="*/ 0 w 53"/>
                <a:gd name="T3" fmla="*/ 0 h 69"/>
                <a:gd name="T4" fmla="*/ 25 w 53"/>
                <a:gd name="T5" fmla="*/ 15 h 69"/>
                <a:gd name="T6" fmla="*/ 53 w 53"/>
                <a:gd name="T7" fmla="*/ 0 h 69"/>
                <a:gd name="T8" fmla="*/ 25 w 53"/>
                <a:gd name="T9" fmla="*/ 69 h 69"/>
              </a:gdLst>
              <a:ahLst/>
              <a:cxnLst>
                <a:cxn ang="0">
                  <a:pos x="T0" y="T1"/>
                </a:cxn>
                <a:cxn ang="0">
                  <a:pos x="T2" y="T3"/>
                </a:cxn>
                <a:cxn ang="0">
                  <a:pos x="T4" y="T5"/>
                </a:cxn>
                <a:cxn ang="0">
                  <a:pos x="T6" y="T7"/>
                </a:cxn>
                <a:cxn ang="0">
                  <a:pos x="T8" y="T9"/>
                </a:cxn>
              </a:cxnLst>
              <a:rect l="0" t="0" r="r" b="b"/>
              <a:pathLst>
                <a:path w="53" h="69">
                  <a:moveTo>
                    <a:pt x="25" y="69"/>
                  </a:moveTo>
                  <a:lnTo>
                    <a:pt x="0" y="0"/>
                  </a:lnTo>
                  <a:lnTo>
                    <a:pt x="25" y="15"/>
                  </a:lnTo>
                  <a:lnTo>
                    <a:pt x="53" y="0"/>
                  </a:lnTo>
                  <a:lnTo>
                    <a:pt x="25"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65" name="Freeform 73"/>
            <p:cNvSpPr>
              <a:spLocks/>
            </p:cNvSpPr>
            <p:nvPr/>
          </p:nvSpPr>
          <p:spPr bwMode="auto">
            <a:xfrm>
              <a:off x="5061" y="2335"/>
              <a:ext cx="53" cy="69"/>
            </a:xfrm>
            <a:custGeom>
              <a:avLst/>
              <a:gdLst>
                <a:gd name="T0" fmla="*/ 25 w 53"/>
                <a:gd name="T1" fmla="*/ 0 h 69"/>
                <a:gd name="T2" fmla="*/ 53 w 53"/>
                <a:gd name="T3" fmla="*/ 69 h 69"/>
                <a:gd name="T4" fmla="*/ 25 w 53"/>
                <a:gd name="T5" fmla="*/ 51 h 69"/>
                <a:gd name="T6" fmla="*/ 0 w 53"/>
                <a:gd name="T7" fmla="*/ 69 h 69"/>
                <a:gd name="T8" fmla="*/ 25 w 53"/>
                <a:gd name="T9" fmla="*/ 0 h 69"/>
              </a:gdLst>
              <a:ahLst/>
              <a:cxnLst>
                <a:cxn ang="0">
                  <a:pos x="T0" y="T1"/>
                </a:cxn>
                <a:cxn ang="0">
                  <a:pos x="T2" y="T3"/>
                </a:cxn>
                <a:cxn ang="0">
                  <a:pos x="T4" y="T5"/>
                </a:cxn>
                <a:cxn ang="0">
                  <a:pos x="T6" y="T7"/>
                </a:cxn>
                <a:cxn ang="0">
                  <a:pos x="T8" y="T9"/>
                </a:cxn>
              </a:cxnLst>
              <a:rect l="0" t="0" r="r" b="b"/>
              <a:pathLst>
                <a:path w="53" h="69">
                  <a:moveTo>
                    <a:pt x="25" y="0"/>
                  </a:moveTo>
                  <a:lnTo>
                    <a:pt x="53" y="69"/>
                  </a:lnTo>
                  <a:lnTo>
                    <a:pt x="25" y="51"/>
                  </a:lnTo>
                  <a:lnTo>
                    <a:pt x="0" y="69"/>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66" name="Rectangle 74"/>
            <p:cNvSpPr>
              <a:spLocks noChangeArrowheads="1"/>
            </p:cNvSpPr>
            <p:nvPr/>
          </p:nvSpPr>
          <p:spPr bwMode="auto">
            <a:xfrm rot="1365269">
              <a:off x="2482" y="1267"/>
              <a:ext cx="84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100000"/>
                </a:lnSpc>
                <a:buFontTx/>
                <a:buNone/>
              </a:pPr>
              <a:r>
                <a:rPr lang="en-US" sz="1200" b="1">
                  <a:solidFill>
                    <a:srgbClr val="000000"/>
                  </a:solidFill>
                </a:rPr>
                <a:t>Land Surface</a:t>
              </a:r>
              <a:endParaRPr lang="en-US" sz="1200" b="1"/>
            </a:p>
          </p:txBody>
        </p:sp>
        <p:sp>
          <p:nvSpPr>
            <p:cNvPr id="1083467" name="Rectangle 75"/>
            <p:cNvSpPr>
              <a:spLocks noChangeArrowheads="1"/>
            </p:cNvSpPr>
            <p:nvPr/>
          </p:nvSpPr>
          <p:spPr bwMode="auto">
            <a:xfrm rot="1413518">
              <a:off x="1896" y="1270"/>
              <a:ext cx="7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100000"/>
                </a:lnSpc>
                <a:buFontTx/>
                <a:buNone/>
              </a:pPr>
              <a:r>
                <a:rPr lang="en-US" sz="800" b="1">
                  <a:solidFill>
                    <a:srgbClr val="000000"/>
                  </a:solidFill>
                </a:rPr>
                <a:t>Average water table</a:t>
              </a:r>
              <a:endParaRPr lang="en-US" sz="3600" b="1"/>
            </a:p>
          </p:txBody>
        </p:sp>
        <p:grpSp>
          <p:nvGrpSpPr>
            <p:cNvPr id="1083468" name="Group 76"/>
            <p:cNvGrpSpPr>
              <a:grpSpLocks/>
            </p:cNvGrpSpPr>
            <p:nvPr/>
          </p:nvGrpSpPr>
          <p:grpSpPr bwMode="auto">
            <a:xfrm>
              <a:off x="5195" y="2341"/>
              <a:ext cx="328" cy="309"/>
              <a:chOff x="5195" y="2341"/>
              <a:chExt cx="328" cy="309"/>
            </a:xfrm>
          </p:grpSpPr>
          <p:sp>
            <p:nvSpPr>
              <p:cNvPr id="1083469" name="Rectangle 77"/>
              <p:cNvSpPr>
                <a:spLocks noChangeArrowheads="1"/>
              </p:cNvSpPr>
              <p:nvPr/>
            </p:nvSpPr>
            <p:spPr bwMode="auto">
              <a:xfrm>
                <a:off x="5197" y="2341"/>
                <a:ext cx="25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Average</a:t>
                </a:r>
                <a:endParaRPr lang="en-US" sz="3600" b="1"/>
              </a:p>
            </p:txBody>
          </p:sp>
          <p:sp>
            <p:nvSpPr>
              <p:cNvPr id="1083470" name="Rectangle 78"/>
              <p:cNvSpPr>
                <a:spLocks noChangeArrowheads="1"/>
              </p:cNvSpPr>
              <p:nvPr/>
            </p:nvSpPr>
            <p:spPr bwMode="auto">
              <a:xfrm>
                <a:off x="5195" y="2415"/>
                <a:ext cx="32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Saturation</a:t>
                </a:r>
                <a:endParaRPr lang="en-US" sz="3600" b="1"/>
              </a:p>
            </p:txBody>
          </p:sp>
          <p:sp>
            <p:nvSpPr>
              <p:cNvPr id="1083471" name="Rectangle 79"/>
              <p:cNvSpPr>
                <a:spLocks noChangeArrowheads="1"/>
              </p:cNvSpPr>
              <p:nvPr/>
            </p:nvSpPr>
            <p:spPr bwMode="auto">
              <a:xfrm>
                <a:off x="5198" y="2490"/>
                <a:ext cx="20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Deficit</a:t>
                </a:r>
                <a:endParaRPr lang="en-US" sz="3600" b="1"/>
              </a:p>
            </p:txBody>
          </p:sp>
          <p:sp>
            <p:nvSpPr>
              <p:cNvPr id="1083472" name="Rectangle 80"/>
              <p:cNvSpPr>
                <a:spLocks noChangeArrowheads="1"/>
              </p:cNvSpPr>
              <p:nvPr/>
            </p:nvSpPr>
            <p:spPr bwMode="auto">
              <a:xfrm>
                <a:off x="5199" y="2564"/>
                <a:ext cx="19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SBAR</a:t>
                </a:r>
                <a:endParaRPr lang="en-US" sz="3600" b="1"/>
              </a:p>
            </p:txBody>
          </p:sp>
        </p:grpSp>
        <p:sp>
          <p:nvSpPr>
            <p:cNvPr id="1083473" name="Freeform 81"/>
            <p:cNvSpPr>
              <a:spLocks/>
            </p:cNvSpPr>
            <p:nvPr/>
          </p:nvSpPr>
          <p:spPr bwMode="auto">
            <a:xfrm>
              <a:off x="5040" y="2330"/>
              <a:ext cx="86" cy="1"/>
            </a:xfrm>
            <a:custGeom>
              <a:avLst/>
              <a:gdLst>
                <a:gd name="T0" fmla="*/ 0 w 86"/>
                <a:gd name="T1" fmla="*/ 86 w 86"/>
                <a:gd name="T2" fmla="*/ 0 w 86"/>
              </a:gdLst>
              <a:ahLst/>
              <a:cxnLst>
                <a:cxn ang="0">
                  <a:pos x="T0" y="0"/>
                </a:cxn>
                <a:cxn ang="0">
                  <a:pos x="T1" y="0"/>
                </a:cxn>
                <a:cxn ang="0">
                  <a:pos x="T2" y="0"/>
                </a:cxn>
              </a:cxnLst>
              <a:rect l="0" t="0" r="r" b="b"/>
              <a:pathLst>
                <a:path w="86">
                  <a:moveTo>
                    <a:pt x="0" y="0"/>
                  </a:moveTo>
                  <a:lnTo>
                    <a:pt x="8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74" name="Line 82"/>
            <p:cNvSpPr>
              <a:spLocks noChangeShapeType="1"/>
            </p:cNvSpPr>
            <p:nvPr/>
          </p:nvSpPr>
          <p:spPr bwMode="auto">
            <a:xfrm>
              <a:off x="5040" y="2330"/>
              <a:ext cx="86"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75" name="Freeform 83"/>
            <p:cNvSpPr>
              <a:spLocks/>
            </p:cNvSpPr>
            <p:nvPr/>
          </p:nvSpPr>
          <p:spPr bwMode="auto">
            <a:xfrm>
              <a:off x="5040" y="2527"/>
              <a:ext cx="86" cy="1"/>
            </a:xfrm>
            <a:custGeom>
              <a:avLst/>
              <a:gdLst>
                <a:gd name="T0" fmla="*/ 0 w 86"/>
                <a:gd name="T1" fmla="*/ 86 w 86"/>
                <a:gd name="T2" fmla="*/ 0 w 86"/>
              </a:gdLst>
              <a:ahLst/>
              <a:cxnLst>
                <a:cxn ang="0">
                  <a:pos x="T0" y="0"/>
                </a:cxn>
                <a:cxn ang="0">
                  <a:pos x="T1" y="0"/>
                </a:cxn>
                <a:cxn ang="0">
                  <a:pos x="T2" y="0"/>
                </a:cxn>
              </a:cxnLst>
              <a:rect l="0" t="0" r="r" b="b"/>
              <a:pathLst>
                <a:path w="86">
                  <a:moveTo>
                    <a:pt x="0" y="0"/>
                  </a:moveTo>
                  <a:lnTo>
                    <a:pt x="8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76" name="Line 84"/>
            <p:cNvSpPr>
              <a:spLocks noChangeShapeType="1"/>
            </p:cNvSpPr>
            <p:nvPr/>
          </p:nvSpPr>
          <p:spPr bwMode="auto">
            <a:xfrm>
              <a:off x="5040" y="2527"/>
              <a:ext cx="86"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83477" name="Group 85"/>
          <p:cNvGrpSpPr>
            <a:grpSpLocks/>
          </p:cNvGrpSpPr>
          <p:nvPr/>
        </p:nvGrpSpPr>
        <p:grpSpPr bwMode="auto">
          <a:xfrm>
            <a:off x="1260475" y="1871663"/>
            <a:ext cx="6677025" cy="1374775"/>
            <a:chOff x="794" y="1179"/>
            <a:chExt cx="4206" cy="866"/>
          </a:xfrm>
        </p:grpSpPr>
        <p:sp>
          <p:nvSpPr>
            <p:cNvPr id="1083478" name="Line 86"/>
            <p:cNvSpPr>
              <a:spLocks noChangeShapeType="1"/>
            </p:cNvSpPr>
            <p:nvPr/>
          </p:nvSpPr>
          <p:spPr bwMode="auto">
            <a:xfrm>
              <a:off x="794" y="1206"/>
              <a:ext cx="4206" cy="839"/>
            </a:xfrm>
            <a:prstGeom prst="line">
              <a:avLst/>
            </a:prstGeom>
            <a:noFill/>
            <a:ln w="17463">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79" name="Freeform 87"/>
            <p:cNvSpPr>
              <a:spLocks/>
            </p:cNvSpPr>
            <p:nvPr/>
          </p:nvSpPr>
          <p:spPr bwMode="auto">
            <a:xfrm>
              <a:off x="1027" y="1179"/>
              <a:ext cx="89" cy="81"/>
            </a:xfrm>
            <a:custGeom>
              <a:avLst/>
              <a:gdLst>
                <a:gd name="T0" fmla="*/ 89 w 89"/>
                <a:gd name="T1" fmla="*/ 0 h 81"/>
                <a:gd name="T2" fmla="*/ 44 w 89"/>
                <a:gd name="T3" fmla="*/ 81 h 81"/>
                <a:gd name="T4" fmla="*/ 0 w 89"/>
                <a:gd name="T5" fmla="*/ 0 h 81"/>
                <a:gd name="T6" fmla="*/ 89 w 89"/>
                <a:gd name="T7" fmla="*/ 0 h 81"/>
              </a:gdLst>
              <a:ahLst/>
              <a:cxnLst>
                <a:cxn ang="0">
                  <a:pos x="T0" y="T1"/>
                </a:cxn>
                <a:cxn ang="0">
                  <a:pos x="T2" y="T3"/>
                </a:cxn>
                <a:cxn ang="0">
                  <a:pos x="T4" y="T5"/>
                </a:cxn>
                <a:cxn ang="0">
                  <a:pos x="T6" y="T7"/>
                </a:cxn>
              </a:cxnLst>
              <a:rect l="0" t="0" r="r" b="b"/>
              <a:pathLst>
                <a:path w="89" h="81">
                  <a:moveTo>
                    <a:pt x="89" y="0"/>
                  </a:moveTo>
                  <a:lnTo>
                    <a:pt x="44" y="81"/>
                  </a:lnTo>
                  <a:lnTo>
                    <a:pt x="0" y="0"/>
                  </a:lnTo>
                  <a:lnTo>
                    <a:pt x="89"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0" name="Freeform 88"/>
            <p:cNvSpPr>
              <a:spLocks/>
            </p:cNvSpPr>
            <p:nvPr/>
          </p:nvSpPr>
          <p:spPr bwMode="auto">
            <a:xfrm>
              <a:off x="1654" y="1305"/>
              <a:ext cx="86" cy="81"/>
            </a:xfrm>
            <a:custGeom>
              <a:avLst/>
              <a:gdLst>
                <a:gd name="T0" fmla="*/ 86 w 86"/>
                <a:gd name="T1" fmla="*/ 0 h 81"/>
                <a:gd name="T2" fmla="*/ 42 w 86"/>
                <a:gd name="T3" fmla="*/ 81 h 81"/>
                <a:gd name="T4" fmla="*/ 0 w 86"/>
                <a:gd name="T5" fmla="*/ 0 h 81"/>
                <a:gd name="T6" fmla="*/ 86 w 86"/>
                <a:gd name="T7" fmla="*/ 0 h 81"/>
              </a:gdLst>
              <a:ahLst/>
              <a:cxnLst>
                <a:cxn ang="0">
                  <a:pos x="T0" y="T1"/>
                </a:cxn>
                <a:cxn ang="0">
                  <a:pos x="T2" y="T3"/>
                </a:cxn>
                <a:cxn ang="0">
                  <a:pos x="T4" y="T5"/>
                </a:cxn>
                <a:cxn ang="0">
                  <a:pos x="T6" y="T7"/>
                </a:cxn>
              </a:cxnLst>
              <a:rect l="0" t="0" r="r" b="b"/>
              <a:pathLst>
                <a:path w="86" h="81">
                  <a:moveTo>
                    <a:pt x="86" y="0"/>
                  </a:moveTo>
                  <a:lnTo>
                    <a:pt x="42" y="81"/>
                  </a:lnTo>
                  <a:lnTo>
                    <a:pt x="0" y="0"/>
                  </a:lnTo>
                  <a:lnTo>
                    <a:pt x="86"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1" name="Freeform 89"/>
            <p:cNvSpPr>
              <a:spLocks/>
            </p:cNvSpPr>
            <p:nvPr/>
          </p:nvSpPr>
          <p:spPr bwMode="auto">
            <a:xfrm>
              <a:off x="2262" y="1428"/>
              <a:ext cx="86" cy="81"/>
            </a:xfrm>
            <a:custGeom>
              <a:avLst/>
              <a:gdLst>
                <a:gd name="T0" fmla="*/ 86 w 86"/>
                <a:gd name="T1" fmla="*/ 0 h 81"/>
                <a:gd name="T2" fmla="*/ 44 w 86"/>
                <a:gd name="T3" fmla="*/ 81 h 81"/>
                <a:gd name="T4" fmla="*/ 0 w 86"/>
                <a:gd name="T5" fmla="*/ 0 h 81"/>
                <a:gd name="T6" fmla="*/ 86 w 86"/>
                <a:gd name="T7" fmla="*/ 0 h 81"/>
              </a:gdLst>
              <a:ahLst/>
              <a:cxnLst>
                <a:cxn ang="0">
                  <a:pos x="T0" y="T1"/>
                </a:cxn>
                <a:cxn ang="0">
                  <a:pos x="T2" y="T3"/>
                </a:cxn>
                <a:cxn ang="0">
                  <a:pos x="T4" y="T5"/>
                </a:cxn>
                <a:cxn ang="0">
                  <a:pos x="T6" y="T7"/>
                </a:cxn>
              </a:cxnLst>
              <a:rect l="0" t="0" r="r" b="b"/>
              <a:pathLst>
                <a:path w="86" h="81">
                  <a:moveTo>
                    <a:pt x="86" y="0"/>
                  </a:moveTo>
                  <a:lnTo>
                    <a:pt x="44" y="81"/>
                  </a:lnTo>
                  <a:lnTo>
                    <a:pt x="0" y="0"/>
                  </a:lnTo>
                  <a:lnTo>
                    <a:pt x="86"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2" name="Freeform 90"/>
            <p:cNvSpPr>
              <a:spLocks/>
            </p:cNvSpPr>
            <p:nvPr/>
          </p:nvSpPr>
          <p:spPr bwMode="auto">
            <a:xfrm>
              <a:off x="2853" y="1543"/>
              <a:ext cx="86" cy="80"/>
            </a:xfrm>
            <a:custGeom>
              <a:avLst/>
              <a:gdLst>
                <a:gd name="T0" fmla="*/ 86 w 86"/>
                <a:gd name="T1" fmla="*/ 0 h 80"/>
                <a:gd name="T2" fmla="*/ 44 w 86"/>
                <a:gd name="T3" fmla="*/ 80 h 80"/>
                <a:gd name="T4" fmla="*/ 0 w 86"/>
                <a:gd name="T5" fmla="*/ 0 h 80"/>
                <a:gd name="T6" fmla="*/ 86 w 86"/>
                <a:gd name="T7" fmla="*/ 0 h 80"/>
              </a:gdLst>
              <a:ahLst/>
              <a:cxnLst>
                <a:cxn ang="0">
                  <a:pos x="T0" y="T1"/>
                </a:cxn>
                <a:cxn ang="0">
                  <a:pos x="T2" y="T3"/>
                </a:cxn>
                <a:cxn ang="0">
                  <a:pos x="T4" y="T5"/>
                </a:cxn>
                <a:cxn ang="0">
                  <a:pos x="T6" y="T7"/>
                </a:cxn>
              </a:cxnLst>
              <a:rect l="0" t="0" r="r" b="b"/>
              <a:pathLst>
                <a:path w="86" h="80">
                  <a:moveTo>
                    <a:pt x="86" y="0"/>
                  </a:moveTo>
                  <a:lnTo>
                    <a:pt x="44" y="80"/>
                  </a:lnTo>
                  <a:lnTo>
                    <a:pt x="0" y="0"/>
                  </a:lnTo>
                  <a:lnTo>
                    <a:pt x="86"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3" name="Freeform 91"/>
            <p:cNvSpPr>
              <a:spLocks/>
            </p:cNvSpPr>
            <p:nvPr/>
          </p:nvSpPr>
          <p:spPr bwMode="auto">
            <a:xfrm>
              <a:off x="3461" y="1668"/>
              <a:ext cx="88" cy="81"/>
            </a:xfrm>
            <a:custGeom>
              <a:avLst/>
              <a:gdLst>
                <a:gd name="T0" fmla="*/ 88 w 88"/>
                <a:gd name="T1" fmla="*/ 0 h 81"/>
                <a:gd name="T2" fmla="*/ 44 w 88"/>
                <a:gd name="T3" fmla="*/ 81 h 81"/>
                <a:gd name="T4" fmla="*/ 0 w 88"/>
                <a:gd name="T5" fmla="*/ 0 h 81"/>
                <a:gd name="T6" fmla="*/ 88 w 88"/>
                <a:gd name="T7" fmla="*/ 0 h 81"/>
              </a:gdLst>
              <a:ahLst/>
              <a:cxnLst>
                <a:cxn ang="0">
                  <a:pos x="T0" y="T1"/>
                </a:cxn>
                <a:cxn ang="0">
                  <a:pos x="T2" y="T3"/>
                </a:cxn>
                <a:cxn ang="0">
                  <a:pos x="T4" y="T5"/>
                </a:cxn>
                <a:cxn ang="0">
                  <a:pos x="T6" y="T7"/>
                </a:cxn>
              </a:cxnLst>
              <a:rect l="0" t="0" r="r" b="b"/>
              <a:pathLst>
                <a:path w="88" h="81">
                  <a:moveTo>
                    <a:pt x="88" y="0"/>
                  </a:moveTo>
                  <a:lnTo>
                    <a:pt x="44" y="81"/>
                  </a:lnTo>
                  <a:lnTo>
                    <a:pt x="0" y="0"/>
                  </a:lnTo>
                  <a:lnTo>
                    <a:pt x="88"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4" name="Freeform 92"/>
            <p:cNvSpPr>
              <a:spLocks/>
            </p:cNvSpPr>
            <p:nvPr/>
          </p:nvSpPr>
          <p:spPr bwMode="auto">
            <a:xfrm>
              <a:off x="4047" y="1778"/>
              <a:ext cx="89" cy="81"/>
            </a:xfrm>
            <a:custGeom>
              <a:avLst/>
              <a:gdLst>
                <a:gd name="T0" fmla="*/ 89 w 89"/>
                <a:gd name="T1" fmla="*/ 0 h 81"/>
                <a:gd name="T2" fmla="*/ 44 w 89"/>
                <a:gd name="T3" fmla="*/ 81 h 81"/>
                <a:gd name="T4" fmla="*/ 0 w 89"/>
                <a:gd name="T5" fmla="*/ 0 h 81"/>
                <a:gd name="T6" fmla="*/ 89 w 89"/>
                <a:gd name="T7" fmla="*/ 0 h 81"/>
              </a:gdLst>
              <a:ahLst/>
              <a:cxnLst>
                <a:cxn ang="0">
                  <a:pos x="T0" y="T1"/>
                </a:cxn>
                <a:cxn ang="0">
                  <a:pos x="T2" y="T3"/>
                </a:cxn>
                <a:cxn ang="0">
                  <a:pos x="T4" y="T5"/>
                </a:cxn>
                <a:cxn ang="0">
                  <a:pos x="T6" y="T7"/>
                </a:cxn>
              </a:cxnLst>
              <a:rect l="0" t="0" r="r" b="b"/>
              <a:pathLst>
                <a:path w="89" h="81">
                  <a:moveTo>
                    <a:pt x="89" y="0"/>
                  </a:moveTo>
                  <a:lnTo>
                    <a:pt x="44" y="81"/>
                  </a:lnTo>
                  <a:lnTo>
                    <a:pt x="0" y="0"/>
                  </a:lnTo>
                  <a:lnTo>
                    <a:pt x="89"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485" name="Freeform 93"/>
            <p:cNvSpPr>
              <a:spLocks/>
            </p:cNvSpPr>
            <p:nvPr/>
          </p:nvSpPr>
          <p:spPr bwMode="auto">
            <a:xfrm>
              <a:off x="4674" y="1913"/>
              <a:ext cx="86" cy="78"/>
            </a:xfrm>
            <a:custGeom>
              <a:avLst/>
              <a:gdLst>
                <a:gd name="T0" fmla="*/ 86 w 86"/>
                <a:gd name="T1" fmla="*/ 0 h 78"/>
                <a:gd name="T2" fmla="*/ 44 w 86"/>
                <a:gd name="T3" fmla="*/ 78 h 78"/>
                <a:gd name="T4" fmla="*/ 0 w 86"/>
                <a:gd name="T5" fmla="*/ 0 h 78"/>
                <a:gd name="T6" fmla="*/ 86 w 86"/>
                <a:gd name="T7" fmla="*/ 0 h 78"/>
              </a:gdLst>
              <a:ahLst/>
              <a:cxnLst>
                <a:cxn ang="0">
                  <a:pos x="T0" y="T1"/>
                </a:cxn>
                <a:cxn ang="0">
                  <a:pos x="T2" y="T3"/>
                </a:cxn>
                <a:cxn ang="0">
                  <a:pos x="T4" y="T5"/>
                </a:cxn>
                <a:cxn ang="0">
                  <a:pos x="T6" y="T7"/>
                </a:cxn>
              </a:cxnLst>
              <a:rect l="0" t="0" r="r" b="b"/>
              <a:pathLst>
                <a:path w="86" h="78">
                  <a:moveTo>
                    <a:pt x="86" y="0"/>
                  </a:moveTo>
                  <a:lnTo>
                    <a:pt x="44" y="78"/>
                  </a:lnTo>
                  <a:lnTo>
                    <a:pt x="0" y="0"/>
                  </a:lnTo>
                  <a:lnTo>
                    <a:pt x="86" y="0"/>
                  </a:lnTo>
                  <a:close/>
                </a:path>
              </a:pathLst>
            </a:custGeom>
            <a:solidFill>
              <a:srgbClr val="FFFFFF"/>
            </a:solidFill>
            <a:ln w="9525" cap="flat">
              <a:solidFill>
                <a:srgbClr val="000000"/>
              </a:solidFill>
              <a:prstDash val="solid"/>
              <a:miter lim="800000"/>
              <a:headEnd/>
              <a:tailEnd/>
            </a:ln>
          </p:spPr>
          <p:txBody>
            <a:bodyPr/>
            <a:lstStyle/>
            <a:p>
              <a:endParaRPr lang="en-US"/>
            </a:p>
          </p:txBody>
        </p:sp>
      </p:grpSp>
      <p:grpSp>
        <p:nvGrpSpPr>
          <p:cNvPr id="1083486" name="Group 94"/>
          <p:cNvGrpSpPr>
            <a:grpSpLocks/>
          </p:cNvGrpSpPr>
          <p:nvPr/>
        </p:nvGrpSpPr>
        <p:grpSpPr bwMode="auto">
          <a:xfrm>
            <a:off x="552450" y="704850"/>
            <a:ext cx="1089025" cy="965200"/>
            <a:chOff x="348" y="444"/>
            <a:chExt cx="686" cy="608"/>
          </a:xfrm>
        </p:grpSpPr>
        <p:sp>
          <p:nvSpPr>
            <p:cNvPr id="1083487" name="Rectangle 95"/>
            <p:cNvSpPr>
              <a:spLocks noChangeArrowheads="1"/>
            </p:cNvSpPr>
            <p:nvPr/>
          </p:nvSpPr>
          <p:spPr bwMode="auto">
            <a:xfrm>
              <a:off x="798" y="527"/>
              <a:ext cx="236" cy="39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88" name="Freeform 96"/>
            <p:cNvSpPr>
              <a:spLocks/>
            </p:cNvSpPr>
            <p:nvPr/>
          </p:nvSpPr>
          <p:spPr bwMode="auto">
            <a:xfrm>
              <a:off x="752" y="580"/>
              <a:ext cx="1" cy="43"/>
            </a:xfrm>
            <a:custGeom>
              <a:avLst/>
              <a:gdLst>
                <a:gd name="T0" fmla="*/ 0 h 43"/>
                <a:gd name="T1" fmla="*/ 43 h 43"/>
                <a:gd name="T2" fmla="*/ 0 h 43"/>
              </a:gdLst>
              <a:ahLst/>
              <a:cxnLst>
                <a:cxn ang="0">
                  <a:pos x="0" y="T0"/>
                </a:cxn>
                <a:cxn ang="0">
                  <a:pos x="0" y="T1"/>
                </a:cxn>
                <a:cxn ang="0">
                  <a:pos x="0" y="T2"/>
                </a:cxn>
              </a:cxnLst>
              <a:rect l="0" t="0" r="r" b="b"/>
              <a:pathLst>
                <a:path h="43">
                  <a:moveTo>
                    <a:pt x="0" y="0"/>
                  </a:moveTo>
                  <a:lnTo>
                    <a:pt x="0"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89" name="Freeform 97"/>
            <p:cNvSpPr>
              <a:spLocks/>
            </p:cNvSpPr>
            <p:nvPr/>
          </p:nvSpPr>
          <p:spPr bwMode="auto">
            <a:xfrm>
              <a:off x="735" y="610"/>
              <a:ext cx="34" cy="44"/>
            </a:xfrm>
            <a:custGeom>
              <a:avLst/>
              <a:gdLst>
                <a:gd name="T0" fmla="*/ 17 w 34"/>
                <a:gd name="T1" fmla="*/ 44 h 44"/>
                <a:gd name="T2" fmla="*/ 0 w 34"/>
                <a:gd name="T3" fmla="*/ 0 h 44"/>
                <a:gd name="T4" fmla="*/ 17 w 34"/>
                <a:gd name="T5" fmla="*/ 11 h 44"/>
                <a:gd name="T6" fmla="*/ 34 w 34"/>
                <a:gd name="T7" fmla="*/ 0 h 44"/>
                <a:gd name="T8" fmla="*/ 17 w 34"/>
                <a:gd name="T9" fmla="*/ 44 h 44"/>
              </a:gdLst>
              <a:ahLst/>
              <a:cxnLst>
                <a:cxn ang="0">
                  <a:pos x="T0" y="T1"/>
                </a:cxn>
                <a:cxn ang="0">
                  <a:pos x="T2" y="T3"/>
                </a:cxn>
                <a:cxn ang="0">
                  <a:pos x="T4" y="T5"/>
                </a:cxn>
                <a:cxn ang="0">
                  <a:pos x="T6" y="T7"/>
                </a:cxn>
                <a:cxn ang="0">
                  <a:pos x="T8" y="T9"/>
                </a:cxn>
              </a:cxnLst>
              <a:rect l="0" t="0" r="r" b="b"/>
              <a:pathLst>
                <a:path w="34" h="44">
                  <a:moveTo>
                    <a:pt x="17" y="44"/>
                  </a:moveTo>
                  <a:lnTo>
                    <a:pt x="0" y="0"/>
                  </a:lnTo>
                  <a:lnTo>
                    <a:pt x="17" y="11"/>
                  </a:lnTo>
                  <a:lnTo>
                    <a:pt x="34" y="0"/>
                  </a:lnTo>
                  <a:lnTo>
                    <a:pt x="1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0" name="Freeform 98"/>
            <p:cNvSpPr>
              <a:spLocks/>
            </p:cNvSpPr>
            <p:nvPr/>
          </p:nvSpPr>
          <p:spPr bwMode="auto">
            <a:xfrm>
              <a:off x="735" y="549"/>
              <a:ext cx="34" cy="45"/>
            </a:xfrm>
            <a:custGeom>
              <a:avLst/>
              <a:gdLst>
                <a:gd name="T0" fmla="*/ 17 w 34"/>
                <a:gd name="T1" fmla="*/ 0 h 45"/>
                <a:gd name="T2" fmla="*/ 34 w 34"/>
                <a:gd name="T3" fmla="*/ 45 h 45"/>
                <a:gd name="T4" fmla="*/ 17 w 34"/>
                <a:gd name="T5" fmla="*/ 34 h 45"/>
                <a:gd name="T6" fmla="*/ 0 w 34"/>
                <a:gd name="T7" fmla="*/ 45 h 45"/>
                <a:gd name="T8" fmla="*/ 17 w 34"/>
                <a:gd name="T9" fmla="*/ 0 h 45"/>
              </a:gdLst>
              <a:ahLst/>
              <a:cxnLst>
                <a:cxn ang="0">
                  <a:pos x="T0" y="T1"/>
                </a:cxn>
                <a:cxn ang="0">
                  <a:pos x="T2" y="T3"/>
                </a:cxn>
                <a:cxn ang="0">
                  <a:pos x="T4" y="T5"/>
                </a:cxn>
                <a:cxn ang="0">
                  <a:pos x="T6" y="T7"/>
                </a:cxn>
                <a:cxn ang="0">
                  <a:pos x="T8" y="T9"/>
                </a:cxn>
              </a:cxnLst>
              <a:rect l="0" t="0" r="r" b="b"/>
              <a:pathLst>
                <a:path w="34" h="45">
                  <a:moveTo>
                    <a:pt x="17" y="0"/>
                  </a:moveTo>
                  <a:lnTo>
                    <a:pt x="34" y="45"/>
                  </a:lnTo>
                  <a:lnTo>
                    <a:pt x="17" y="34"/>
                  </a:lnTo>
                  <a:lnTo>
                    <a:pt x="0" y="4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1" name="Line 99"/>
            <p:cNvSpPr>
              <a:spLocks noChangeShapeType="1"/>
            </p:cNvSpPr>
            <p:nvPr/>
          </p:nvSpPr>
          <p:spPr bwMode="auto">
            <a:xfrm>
              <a:off x="752" y="580"/>
              <a:ext cx="1" cy="43"/>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92" name="Freeform 100"/>
            <p:cNvSpPr>
              <a:spLocks/>
            </p:cNvSpPr>
            <p:nvPr/>
          </p:nvSpPr>
          <p:spPr bwMode="auto">
            <a:xfrm>
              <a:off x="724" y="603"/>
              <a:ext cx="55" cy="69"/>
            </a:xfrm>
            <a:custGeom>
              <a:avLst/>
              <a:gdLst>
                <a:gd name="T0" fmla="*/ 28 w 55"/>
                <a:gd name="T1" fmla="*/ 69 h 69"/>
                <a:gd name="T2" fmla="*/ 0 w 55"/>
                <a:gd name="T3" fmla="*/ 0 h 69"/>
                <a:gd name="T4" fmla="*/ 28 w 55"/>
                <a:gd name="T5" fmla="*/ 18 h 69"/>
                <a:gd name="T6" fmla="*/ 55 w 55"/>
                <a:gd name="T7" fmla="*/ 0 h 69"/>
                <a:gd name="T8" fmla="*/ 28 w 55"/>
                <a:gd name="T9" fmla="*/ 69 h 69"/>
              </a:gdLst>
              <a:ahLst/>
              <a:cxnLst>
                <a:cxn ang="0">
                  <a:pos x="T0" y="T1"/>
                </a:cxn>
                <a:cxn ang="0">
                  <a:pos x="T2" y="T3"/>
                </a:cxn>
                <a:cxn ang="0">
                  <a:pos x="T4" y="T5"/>
                </a:cxn>
                <a:cxn ang="0">
                  <a:pos x="T6" y="T7"/>
                </a:cxn>
                <a:cxn ang="0">
                  <a:pos x="T8" y="T9"/>
                </a:cxn>
              </a:cxnLst>
              <a:rect l="0" t="0" r="r" b="b"/>
              <a:pathLst>
                <a:path w="55" h="69">
                  <a:moveTo>
                    <a:pt x="28" y="69"/>
                  </a:moveTo>
                  <a:lnTo>
                    <a:pt x="0" y="0"/>
                  </a:lnTo>
                  <a:lnTo>
                    <a:pt x="28" y="18"/>
                  </a:lnTo>
                  <a:lnTo>
                    <a:pt x="55" y="0"/>
                  </a:lnTo>
                  <a:lnTo>
                    <a:pt x="2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3" name="Freeform 101"/>
            <p:cNvSpPr>
              <a:spLocks/>
            </p:cNvSpPr>
            <p:nvPr/>
          </p:nvSpPr>
          <p:spPr bwMode="auto">
            <a:xfrm>
              <a:off x="724" y="533"/>
              <a:ext cx="55" cy="68"/>
            </a:xfrm>
            <a:custGeom>
              <a:avLst/>
              <a:gdLst>
                <a:gd name="T0" fmla="*/ 28 w 55"/>
                <a:gd name="T1" fmla="*/ 0 h 68"/>
                <a:gd name="T2" fmla="*/ 55 w 55"/>
                <a:gd name="T3" fmla="*/ 68 h 68"/>
                <a:gd name="T4" fmla="*/ 28 w 55"/>
                <a:gd name="T5" fmla="*/ 52 h 68"/>
                <a:gd name="T6" fmla="*/ 0 w 55"/>
                <a:gd name="T7" fmla="*/ 68 h 68"/>
                <a:gd name="T8" fmla="*/ 28 w 55"/>
                <a:gd name="T9" fmla="*/ 0 h 68"/>
              </a:gdLst>
              <a:ahLst/>
              <a:cxnLst>
                <a:cxn ang="0">
                  <a:pos x="T0" y="T1"/>
                </a:cxn>
                <a:cxn ang="0">
                  <a:pos x="T2" y="T3"/>
                </a:cxn>
                <a:cxn ang="0">
                  <a:pos x="T4" y="T5"/>
                </a:cxn>
                <a:cxn ang="0">
                  <a:pos x="T6" y="T7"/>
                </a:cxn>
                <a:cxn ang="0">
                  <a:pos x="T8" y="T9"/>
                </a:cxn>
              </a:cxnLst>
              <a:rect l="0" t="0" r="r" b="b"/>
              <a:pathLst>
                <a:path w="55" h="68">
                  <a:moveTo>
                    <a:pt x="28" y="0"/>
                  </a:moveTo>
                  <a:lnTo>
                    <a:pt x="55" y="68"/>
                  </a:lnTo>
                  <a:lnTo>
                    <a:pt x="28" y="52"/>
                  </a:lnTo>
                  <a:lnTo>
                    <a:pt x="0" y="68"/>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4" name="Freeform 102"/>
            <p:cNvSpPr>
              <a:spLocks/>
            </p:cNvSpPr>
            <p:nvPr/>
          </p:nvSpPr>
          <p:spPr bwMode="auto">
            <a:xfrm>
              <a:off x="512" y="589"/>
              <a:ext cx="1" cy="290"/>
            </a:xfrm>
            <a:custGeom>
              <a:avLst/>
              <a:gdLst>
                <a:gd name="T0" fmla="*/ 0 h 290"/>
                <a:gd name="T1" fmla="*/ 290 h 290"/>
                <a:gd name="T2" fmla="*/ 0 h 290"/>
              </a:gdLst>
              <a:ahLst/>
              <a:cxnLst>
                <a:cxn ang="0">
                  <a:pos x="0" y="T0"/>
                </a:cxn>
                <a:cxn ang="0">
                  <a:pos x="0" y="T1"/>
                </a:cxn>
                <a:cxn ang="0">
                  <a:pos x="0" y="T2"/>
                </a:cxn>
              </a:cxnLst>
              <a:rect l="0" t="0" r="r" b="b"/>
              <a:pathLst>
                <a:path h="290">
                  <a:moveTo>
                    <a:pt x="0" y="0"/>
                  </a:moveTo>
                  <a:lnTo>
                    <a:pt x="0" y="2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5" name="Freeform 103"/>
            <p:cNvSpPr>
              <a:spLocks/>
            </p:cNvSpPr>
            <p:nvPr/>
          </p:nvSpPr>
          <p:spPr bwMode="auto">
            <a:xfrm>
              <a:off x="495" y="865"/>
              <a:ext cx="34" cy="45"/>
            </a:xfrm>
            <a:custGeom>
              <a:avLst/>
              <a:gdLst>
                <a:gd name="T0" fmla="*/ 17 w 34"/>
                <a:gd name="T1" fmla="*/ 45 h 45"/>
                <a:gd name="T2" fmla="*/ 0 w 34"/>
                <a:gd name="T3" fmla="*/ 0 h 45"/>
                <a:gd name="T4" fmla="*/ 17 w 34"/>
                <a:gd name="T5" fmla="*/ 12 h 45"/>
                <a:gd name="T6" fmla="*/ 34 w 34"/>
                <a:gd name="T7" fmla="*/ 0 h 45"/>
                <a:gd name="T8" fmla="*/ 17 w 34"/>
                <a:gd name="T9" fmla="*/ 45 h 45"/>
              </a:gdLst>
              <a:ahLst/>
              <a:cxnLst>
                <a:cxn ang="0">
                  <a:pos x="T0" y="T1"/>
                </a:cxn>
                <a:cxn ang="0">
                  <a:pos x="T2" y="T3"/>
                </a:cxn>
                <a:cxn ang="0">
                  <a:pos x="T4" y="T5"/>
                </a:cxn>
                <a:cxn ang="0">
                  <a:pos x="T6" y="T7"/>
                </a:cxn>
                <a:cxn ang="0">
                  <a:pos x="T8" y="T9"/>
                </a:cxn>
              </a:cxnLst>
              <a:rect l="0" t="0" r="r" b="b"/>
              <a:pathLst>
                <a:path w="34" h="45">
                  <a:moveTo>
                    <a:pt x="17" y="45"/>
                  </a:moveTo>
                  <a:lnTo>
                    <a:pt x="0" y="0"/>
                  </a:lnTo>
                  <a:lnTo>
                    <a:pt x="17" y="12"/>
                  </a:lnTo>
                  <a:lnTo>
                    <a:pt x="34" y="0"/>
                  </a:lnTo>
                  <a:lnTo>
                    <a:pt x="1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6" name="Freeform 104"/>
            <p:cNvSpPr>
              <a:spLocks/>
            </p:cNvSpPr>
            <p:nvPr/>
          </p:nvSpPr>
          <p:spPr bwMode="auto">
            <a:xfrm>
              <a:off x="495" y="558"/>
              <a:ext cx="34" cy="45"/>
            </a:xfrm>
            <a:custGeom>
              <a:avLst/>
              <a:gdLst>
                <a:gd name="T0" fmla="*/ 17 w 34"/>
                <a:gd name="T1" fmla="*/ 0 h 45"/>
                <a:gd name="T2" fmla="*/ 34 w 34"/>
                <a:gd name="T3" fmla="*/ 45 h 45"/>
                <a:gd name="T4" fmla="*/ 17 w 34"/>
                <a:gd name="T5" fmla="*/ 34 h 45"/>
                <a:gd name="T6" fmla="*/ 0 w 34"/>
                <a:gd name="T7" fmla="*/ 45 h 45"/>
                <a:gd name="T8" fmla="*/ 17 w 34"/>
                <a:gd name="T9" fmla="*/ 0 h 45"/>
              </a:gdLst>
              <a:ahLst/>
              <a:cxnLst>
                <a:cxn ang="0">
                  <a:pos x="T0" y="T1"/>
                </a:cxn>
                <a:cxn ang="0">
                  <a:pos x="T2" y="T3"/>
                </a:cxn>
                <a:cxn ang="0">
                  <a:pos x="T4" y="T5"/>
                </a:cxn>
                <a:cxn ang="0">
                  <a:pos x="T6" y="T7"/>
                </a:cxn>
                <a:cxn ang="0">
                  <a:pos x="T8" y="T9"/>
                </a:cxn>
              </a:cxnLst>
              <a:rect l="0" t="0" r="r" b="b"/>
              <a:pathLst>
                <a:path w="34" h="45">
                  <a:moveTo>
                    <a:pt x="17" y="0"/>
                  </a:moveTo>
                  <a:lnTo>
                    <a:pt x="34" y="45"/>
                  </a:lnTo>
                  <a:lnTo>
                    <a:pt x="17" y="34"/>
                  </a:lnTo>
                  <a:lnTo>
                    <a:pt x="0" y="4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7" name="Line 105"/>
            <p:cNvSpPr>
              <a:spLocks noChangeShapeType="1"/>
            </p:cNvSpPr>
            <p:nvPr/>
          </p:nvSpPr>
          <p:spPr bwMode="auto">
            <a:xfrm>
              <a:off x="512" y="589"/>
              <a:ext cx="1" cy="290"/>
            </a:xfrm>
            <a:prstGeom prst="line">
              <a:avLst/>
            </a:prstGeom>
            <a:noFill/>
            <a:ln w="2063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1083498" name="Freeform 106"/>
            <p:cNvSpPr>
              <a:spLocks/>
            </p:cNvSpPr>
            <p:nvPr/>
          </p:nvSpPr>
          <p:spPr bwMode="auto">
            <a:xfrm>
              <a:off x="487" y="859"/>
              <a:ext cx="52" cy="67"/>
            </a:xfrm>
            <a:custGeom>
              <a:avLst/>
              <a:gdLst>
                <a:gd name="T0" fmla="*/ 25 w 52"/>
                <a:gd name="T1" fmla="*/ 67 h 67"/>
                <a:gd name="T2" fmla="*/ 0 w 52"/>
                <a:gd name="T3" fmla="*/ 0 h 67"/>
                <a:gd name="T4" fmla="*/ 25 w 52"/>
                <a:gd name="T5" fmla="*/ 15 h 67"/>
                <a:gd name="T6" fmla="*/ 52 w 52"/>
                <a:gd name="T7" fmla="*/ 0 h 67"/>
                <a:gd name="T8" fmla="*/ 25 w 52"/>
                <a:gd name="T9" fmla="*/ 67 h 67"/>
              </a:gdLst>
              <a:ahLst/>
              <a:cxnLst>
                <a:cxn ang="0">
                  <a:pos x="T0" y="T1"/>
                </a:cxn>
                <a:cxn ang="0">
                  <a:pos x="T2" y="T3"/>
                </a:cxn>
                <a:cxn ang="0">
                  <a:pos x="T4" y="T5"/>
                </a:cxn>
                <a:cxn ang="0">
                  <a:pos x="T6" y="T7"/>
                </a:cxn>
                <a:cxn ang="0">
                  <a:pos x="T8" y="T9"/>
                </a:cxn>
              </a:cxnLst>
              <a:rect l="0" t="0" r="r" b="b"/>
              <a:pathLst>
                <a:path w="52" h="67">
                  <a:moveTo>
                    <a:pt x="25" y="67"/>
                  </a:moveTo>
                  <a:lnTo>
                    <a:pt x="0" y="0"/>
                  </a:lnTo>
                  <a:lnTo>
                    <a:pt x="25" y="15"/>
                  </a:lnTo>
                  <a:lnTo>
                    <a:pt x="52" y="0"/>
                  </a:lnTo>
                  <a:lnTo>
                    <a:pt x="2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499" name="Freeform 107"/>
            <p:cNvSpPr>
              <a:spLocks/>
            </p:cNvSpPr>
            <p:nvPr/>
          </p:nvSpPr>
          <p:spPr bwMode="auto">
            <a:xfrm>
              <a:off x="487" y="542"/>
              <a:ext cx="52" cy="68"/>
            </a:xfrm>
            <a:custGeom>
              <a:avLst/>
              <a:gdLst>
                <a:gd name="T0" fmla="*/ 25 w 52"/>
                <a:gd name="T1" fmla="*/ 0 h 68"/>
                <a:gd name="T2" fmla="*/ 52 w 52"/>
                <a:gd name="T3" fmla="*/ 68 h 68"/>
                <a:gd name="T4" fmla="*/ 25 w 52"/>
                <a:gd name="T5" fmla="*/ 52 h 68"/>
                <a:gd name="T6" fmla="*/ 0 w 52"/>
                <a:gd name="T7" fmla="*/ 68 h 68"/>
                <a:gd name="T8" fmla="*/ 25 w 52"/>
                <a:gd name="T9" fmla="*/ 0 h 68"/>
              </a:gdLst>
              <a:ahLst/>
              <a:cxnLst>
                <a:cxn ang="0">
                  <a:pos x="T0" y="T1"/>
                </a:cxn>
                <a:cxn ang="0">
                  <a:pos x="T2" y="T3"/>
                </a:cxn>
                <a:cxn ang="0">
                  <a:pos x="T4" y="T5"/>
                </a:cxn>
                <a:cxn ang="0">
                  <a:pos x="T6" y="T7"/>
                </a:cxn>
                <a:cxn ang="0">
                  <a:pos x="T8" y="T9"/>
                </a:cxn>
              </a:cxnLst>
              <a:rect l="0" t="0" r="r" b="b"/>
              <a:pathLst>
                <a:path w="52" h="68">
                  <a:moveTo>
                    <a:pt x="25" y="0"/>
                  </a:moveTo>
                  <a:lnTo>
                    <a:pt x="52" y="68"/>
                  </a:lnTo>
                  <a:lnTo>
                    <a:pt x="25" y="52"/>
                  </a:lnTo>
                  <a:lnTo>
                    <a:pt x="0" y="68"/>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500" name="Rectangle 108"/>
            <p:cNvSpPr>
              <a:spLocks noChangeArrowheads="1"/>
            </p:cNvSpPr>
            <p:nvPr/>
          </p:nvSpPr>
          <p:spPr bwMode="auto">
            <a:xfrm>
              <a:off x="348" y="444"/>
              <a:ext cx="45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Field Capacity</a:t>
              </a:r>
              <a:endParaRPr lang="en-US" sz="3600" b="1"/>
            </a:p>
          </p:txBody>
        </p:sp>
        <p:sp>
          <p:nvSpPr>
            <p:cNvPr id="1083501" name="Rectangle 109"/>
            <p:cNvSpPr>
              <a:spLocks noChangeArrowheads="1"/>
            </p:cNvSpPr>
            <p:nvPr/>
          </p:nvSpPr>
          <p:spPr bwMode="auto">
            <a:xfrm>
              <a:off x="368" y="956"/>
              <a:ext cx="4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Wilting Point</a:t>
              </a:r>
              <a:endParaRPr lang="en-US" sz="3600" b="1"/>
            </a:p>
          </p:txBody>
        </p:sp>
        <p:grpSp>
          <p:nvGrpSpPr>
            <p:cNvPr id="1083502" name="Group 110"/>
            <p:cNvGrpSpPr>
              <a:grpSpLocks/>
            </p:cNvGrpSpPr>
            <p:nvPr/>
          </p:nvGrpSpPr>
          <p:grpSpPr bwMode="auto">
            <a:xfrm>
              <a:off x="841" y="783"/>
              <a:ext cx="143" cy="153"/>
              <a:chOff x="841" y="783"/>
              <a:chExt cx="143" cy="153"/>
            </a:xfrm>
          </p:grpSpPr>
          <p:sp>
            <p:nvSpPr>
              <p:cNvPr id="1083503" name="Rectangle 111"/>
              <p:cNvSpPr>
                <a:spLocks noChangeArrowheads="1"/>
              </p:cNvSpPr>
              <p:nvPr/>
            </p:nvSpPr>
            <p:spPr bwMode="auto">
              <a:xfrm>
                <a:off x="841" y="783"/>
                <a:ext cx="133"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root</a:t>
                </a:r>
                <a:endParaRPr lang="en-US" sz="3600" b="1"/>
              </a:p>
            </p:txBody>
          </p:sp>
          <p:sp>
            <p:nvSpPr>
              <p:cNvPr id="1083504" name="Rectangle 112"/>
              <p:cNvSpPr>
                <a:spLocks noChangeArrowheads="1"/>
              </p:cNvSpPr>
              <p:nvPr/>
            </p:nvSpPr>
            <p:spPr bwMode="auto">
              <a:xfrm>
                <a:off x="841" y="847"/>
                <a:ext cx="14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800" b="1">
                    <a:solidFill>
                      <a:srgbClr val="000000"/>
                    </a:solidFill>
                  </a:rPr>
                  <a:t>zone</a:t>
                </a:r>
                <a:endParaRPr lang="en-US" sz="3600" b="1"/>
              </a:p>
            </p:txBody>
          </p:sp>
        </p:grpSp>
        <p:sp>
          <p:nvSpPr>
            <p:cNvPr id="1083505" name="Freeform 113"/>
            <p:cNvSpPr>
              <a:spLocks/>
            </p:cNvSpPr>
            <p:nvPr/>
          </p:nvSpPr>
          <p:spPr bwMode="auto">
            <a:xfrm>
              <a:off x="874" y="592"/>
              <a:ext cx="86" cy="80"/>
            </a:xfrm>
            <a:custGeom>
              <a:avLst/>
              <a:gdLst>
                <a:gd name="T0" fmla="*/ 86 w 86"/>
                <a:gd name="T1" fmla="*/ 0 h 80"/>
                <a:gd name="T2" fmla="*/ 44 w 86"/>
                <a:gd name="T3" fmla="*/ 80 h 80"/>
                <a:gd name="T4" fmla="*/ 0 w 86"/>
                <a:gd name="T5" fmla="*/ 0 h 80"/>
                <a:gd name="T6" fmla="*/ 86 w 86"/>
                <a:gd name="T7" fmla="*/ 0 h 80"/>
              </a:gdLst>
              <a:ahLst/>
              <a:cxnLst>
                <a:cxn ang="0">
                  <a:pos x="T0" y="T1"/>
                </a:cxn>
                <a:cxn ang="0">
                  <a:pos x="T2" y="T3"/>
                </a:cxn>
                <a:cxn ang="0">
                  <a:pos x="T4" y="T5"/>
                </a:cxn>
                <a:cxn ang="0">
                  <a:pos x="T6" y="T7"/>
                </a:cxn>
              </a:cxnLst>
              <a:rect l="0" t="0" r="r" b="b"/>
              <a:pathLst>
                <a:path w="86" h="80">
                  <a:moveTo>
                    <a:pt x="86" y="0"/>
                  </a:moveTo>
                  <a:lnTo>
                    <a:pt x="44" y="80"/>
                  </a:lnTo>
                  <a:lnTo>
                    <a:pt x="0" y="0"/>
                  </a:lnTo>
                  <a:lnTo>
                    <a:pt x="86"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506" name="Freeform 114"/>
            <p:cNvSpPr>
              <a:spLocks/>
            </p:cNvSpPr>
            <p:nvPr/>
          </p:nvSpPr>
          <p:spPr bwMode="auto">
            <a:xfrm>
              <a:off x="798" y="670"/>
              <a:ext cx="234" cy="1"/>
            </a:xfrm>
            <a:custGeom>
              <a:avLst/>
              <a:gdLst>
                <a:gd name="T0" fmla="*/ 0 w 234"/>
                <a:gd name="T1" fmla="*/ 234 w 234"/>
                <a:gd name="T2" fmla="*/ 0 w 234"/>
              </a:gdLst>
              <a:ahLst/>
              <a:cxnLst>
                <a:cxn ang="0">
                  <a:pos x="T0" y="0"/>
                </a:cxn>
                <a:cxn ang="0">
                  <a:pos x="T1" y="0"/>
                </a:cxn>
                <a:cxn ang="0">
                  <a:pos x="T2" y="0"/>
                </a:cxn>
              </a:cxnLst>
              <a:rect l="0" t="0" r="r" b="b"/>
              <a:pathLst>
                <a:path w="234">
                  <a:moveTo>
                    <a:pt x="0" y="0"/>
                  </a:moveTo>
                  <a:lnTo>
                    <a:pt x="23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507" name="Line 115"/>
            <p:cNvSpPr>
              <a:spLocks noChangeShapeType="1"/>
            </p:cNvSpPr>
            <p:nvPr/>
          </p:nvSpPr>
          <p:spPr bwMode="auto">
            <a:xfrm>
              <a:off x="798" y="670"/>
              <a:ext cx="234" cy="1"/>
            </a:xfrm>
            <a:prstGeom prst="line">
              <a:avLst/>
            </a:prstGeom>
            <a:noFill/>
            <a:ln w="952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83508" name="Group 116"/>
          <p:cNvGrpSpPr>
            <a:grpSpLocks/>
          </p:cNvGrpSpPr>
          <p:nvPr/>
        </p:nvGrpSpPr>
        <p:grpSpPr bwMode="auto">
          <a:xfrm>
            <a:off x="6986588" y="3146425"/>
            <a:ext cx="376237" cy="758825"/>
            <a:chOff x="4401" y="1982"/>
            <a:chExt cx="237" cy="478"/>
          </a:xfrm>
        </p:grpSpPr>
        <p:sp>
          <p:nvSpPr>
            <p:cNvPr id="1083509" name="Freeform 117"/>
            <p:cNvSpPr>
              <a:spLocks/>
            </p:cNvSpPr>
            <p:nvPr/>
          </p:nvSpPr>
          <p:spPr bwMode="auto">
            <a:xfrm>
              <a:off x="4470" y="1982"/>
              <a:ext cx="88" cy="81"/>
            </a:xfrm>
            <a:custGeom>
              <a:avLst/>
              <a:gdLst>
                <a:gd name="T0" fmla="*/ 88 w 88"/>
                <a:gd name="T1" fmla="*/ 0 h 81"/>
                <a:gd name="T2" fmla="*/ 44 w 88"/>
                <a:gd name="T3" fmla="*/ 81 h 81"/>
                <a:gd name="T4" fmla="*/ 0 w 88"/>
                <a:gd name="T5" fmla="*/ 0 h 81"/>
                <a:gd name="T6" fmla="*/ 88 w 88"/>
                <a:gd name="T7" fmla="*/ 0 h 81"/>
              </a:gdLst>
              <a:ahLst/>
              <a:cxnLst>
                <a:cxn ang="0">
                  <a:pos x="T0" y="T1"/>
                </a:cxn>
                <a:cxn ang="0">
                  <a:pos x="T2" y="T3"/>
                </a:cxn>
                <a:cxn ang="0">
                  <a:pos x="T4" y="T5"/>
                </a:cxn>
                <a:cxn ang="0">
                  <a:pos x="T6" y="T7"/>
                </a:cxn>
              </a:cxnLst>
              <a:rect l="0" t="0" r="r" b="b"/>
              <a:pathLst>
                <a:path w="88" h="81">
                  <a:moveTo>
                    <a:pt x="88" y="0"/>
                  </a:moveTo>
                  <a:lnTo>
                    <a:pt x="44" y="81"/>
                  </a:lnTo>
                  <a:lnTo>
                    <a:pt x="0" y="0"/>
                  </a:lnTo>
                  <a:lnTo>
                    <a:pt x="88" y="0"/>
                  </a:lnTo>
                  <a:close/>
                </a:path>
              </a:pathLst>
            </a:custGeom>
            <a:solidFill>
              <a:srgbClr val="FFFFFF"/>
            </a:solidFill>
            <a:ln w="9525" cap="flat">
              <a:solidFill>
                <a:srgbClr val="000000"/>
              </a:solidFill>
              <a:prstDash val="solid"/>
              <a:miter lim="800000"/>
              <a:headEnd/>
              <a:tailEnd/>
            </a:ln>
          </p:spPr>
          <p:txBody>
            <a:bodyPr/>
            <a:lstStyle/>
            <a:p>
              <a:endParaRPr lang="en-US"/>
            </a:p>
          </p:txBody>
        </p:sp>
        <p:sp>
          <p:nvSpPr>
            <p:cNvPr id="1083510" name="Rectangle 118"/>
            <p:cNvSpPr>
              <a:spLocks noChangeArrowheads="1"/>
            </p:cNvSpPr>
            <p:nvPr/>
          </p:nvSpPr>
          <p:spPr bwMode="auto">
            <a:xfrm>
              <a:off x="4401" y="2061"/>
              <a:ext cx="237" cy="39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3511" name="Group 119"/>
            <p:cNvGrpSpPr>
              <a:grpSpLocks/>
            </p:cNvGrpSpPr>
            <p:nvPr/>
          </p:nvGrpSpPr>
          <p:grpSpPr bwMode="auto">
            <a:xfrm>
              <a:off x="4458" y="2144"/>
              <a:ext cx="162" cy="160"/>
              <a:chOff x="4458" y="2144"/>
              <a:chExt cx="162" cy="160"/>
            </a:xfrm>
          </p:grpSpPr>
          <p:sp>
            <p:nvSpPr>
              <p:cNvPr id="1083512" name="Rectangle 120"/>
              <p:cNvSpPr>
                <a:spLocks noChangeArrowheads="1"/>
              </p:cNvSpPr>
              <p:nvPr/>
            </p:nvSpPr>
            <p:spPr bwMode="auto">
              <a:xfrm>
                <a:off x="4458" y="2144"/>
                <a:ext cx="149"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root</a:t>
                </a:r>
                <a:endParaRPr lang="en-US" sz="3600" b="1"/>
              </a:p>
            </p:txBody>
          </p:sp>
          <p:sp>
            <p:nvSpPr>
              <p:cNvPr id="1083513" name="Rectangle 121"/>
              <p:cNvSpPr>
                <a:spLocks noChangeArrowheads="1"/>
              </p:cNvSpPr>
              <p:nvPr/>
            </p:nvSpPr>
            <p:spPr bwMode="auto">
              <a:xfrm>
                <a:off x="4458" y="2207"/>
                <a:ext cx="16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buFontTx/>
                  <a:buNone/>
                </a:pPr>
                <a:r>
                  <a:rPr lang="en-US" sz="900" b="1">
                    <a:solidFill>
                      <a:srgbClr val="000000"/>
                    </a:solidFill>
                  </a:rPr>
                  <a:t>zone</a:t>
                </a:r>
                <a:endParaRPr lang="en-US" sz="3600" b="1"/>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nodeType="clickEffect">
                                  <p:stCondLst>
                                    <p:cond delay="0"/>
                                  </p:stCondLst>
                                  <p:childTnLst>
                                    <p:set>
                                      <p:cBhvr>
                                        <p:cTn id="6" dur="1" fill="hold">
                                          <p:stCondLst>
                                            <p:cond delay="0"/>
                                          </p:stCondLst>
                                        </p:cTn>
                                        <p:tgtEl>
                                          <p:spTgt spid="1083445"/>
                                        </p:tgtEl>
                                        <p:attrNameLst>
                                          <p:attrName>style.visibility</p:attrName>
                                        </p:attrNameLst>
                                      </p:cBhvr>
                                      <p:to>
                                        <p:strVal val="visible"/>
                                      </p:to>
                                    </p:set>
                                    <p:anim calcmode="lin" valueType="num">
                                      <p:cBhvr>
                                        <p:cTn id="7" dur="500" fill="hold"/>
                                        <p:tgtEl>
                                          <p:spTgt spid="1083445"/>
                                        </p:tgtEl>
                                        <p:attrNameLst>
                                          <p:attrName>ppt_w</p:attrName>
                                        </p:attrNameLst>
                                      </p:cBhvr>
                                      <p:tavLst>
                                        <p:tav tm="0">
                                          <p:val>
                                            <p:fltVal val="0"/>
                                          </p:val>
                                        </p:tav>
                                        <p:tav tm="100000">
                                          <p:val>
                                            <p:strVal val="#ppt_w"/>
                                          </p:val>
                                        </p:tav>
                                      </p:tavLst>
                                    </p:anim>
                                    <p:anim calcmode="lin" valueType="num">
                                      <p:cBhvr>
                                        <p:cTn id="8" dur="500" fill="hold"/>
                                        <p:tgtEl>
                                          <p:spTgt spid="108344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nodeType="clickEffect">
                                  <p:stCondLst>
                                    <p:cond delay="0"/>
                                  </p:stCondLst>
                                  <p:childTnLst>
                                    <p:set>
                                      <p:cBhvr>
                                        <p:cTn id="12" dur="1" fill="hold">
                                          <p:stCondLst>
                                            <p:cond delay="0"/>
                                          </p:stCondLst>
                                        </p:cTn>
                                        <p:tgtEl>
                                          <p:spTgt spid="1083477"/>
                                        </p:tgtEl>
                                        <p:attrNameLst>
                                          <p:attrName>style.visibility</p:attrName>
                                        </p:attrNameLst>
                                      </p:cBhvr>
                                      <p:to>
                                        <p:strVal val="visible"/>
                                      </p:to>
                                    </p:set>
                                    <p:anim calcmode="lin" valueType="num">
                                      <p:cBhvr>
                                        <p:cTn id="13" dur="500" fill="hold"/>
                                        <p:tgtEl>
                                          <p:spTgt spid="1083477"/>
                                        </p:tgtEl>
                                        <p:attrNameLst>
                                          <p:attrName>ppt_w</p:attrName>
                                        </p:attrNameLst>
                                      </p:cBhvr>
                                      <p:tavLst>
                                        <p:tav tm="0">
                                          <p:val>
                                            <p:fltVal val="0"/>
                                          </p:val>
                                        </p:tav>
                                        <p:tav tm="100000">
                                          <p:val>
                                            <p:strVal val="#ppt_w"/>
                                          </p:val>
                                        </p:tav>
                                      </p:tavLst>
                                    </p:anim>
                                    <p:anim calcmode="lin" valueType="num">
                                      <p:cBhvr>
                                        <p:cTn id="14" dur="500" fill="hold"/>
                                        <p:tgtEl>
                                          <p:spTgt spid="1083477"/>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nodeType="clickEffect">
                                  <p:stCondLst>
                                    <p:cond delay="0"/>
                                  </p:stCondLst>
                                  <p:childTnLst>
                                    <p:set>
                                      <p:cBhvr>
                                        <p:cTn id="18" dur="1" fill="hold">
                                          <p:stCondLst>
                                            <p:cond delay="0"/>
                                          </p:stCondLst>
                                        </p:cTn>
                                        <p:tgtEl>
                                          <p:spTgt spid="1083486"/>
                                        </p:tgtEl>
                                        <p:attrNameLst>
                                          <p:attrName>style.visibility</p:attrName>
                                        </p:attrNameLst>
                                      </p:cBhvr>
                                      <p:to>
                                        <p:strVal val="visible"/>
                                      </p:to>
                                    </p:set>
                                    <p:anim calcmode="lin" valueType="num">
                                      <p:cBhvr>
                                        <p:cTn id="19" dur="500" fill="hold"/>
                                        <p:tgtEl>
                                          <p:spTgt spid="1083486"/>
                                        </p:tgtEl>
                                        <p:attrNameLst>
                                          <p:attrName>ppt_w</p:attrName>
                                        </p:attrNameLst>
                                      </p:cBhvr>
                                      <p:tavLst>
                                        <p:tav tm="0">
                                          <p:val>
                                            <p:fltVal val="0"/>
                                          </p:val>
                                        </p:tav>
                                        <p:tav tm="100000">
                                          <p:val>
                                            <p:strVal val="#ppt_w"/>
                                          </p:val>
                                        </p:tav>
                                      </p:tavLst>
                                    </p:anim>
                                    <p:anim calcmode="lin" valueType="num">
                                      <p:cBhvr>
                                        <p:cTn id="20" dur="500" fill="hold"/>
                                        <p:tgtEl>
                                          <p:spTgt spid="1083486"/>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nodeType="clickEffect">
                                  <p:stCondLst>
                                    <p:cond delay="0"/>
                                  </p:stCondLst>
                                  <p:childTnLst>
                                    <p:set>
                                      <p:cBhvr>
                                        <p:cTn id="24" dur="1" fill="hold">
                                          <p:stCondLst>
                                            <p:cond delay="0"/>
                                          </p:stCondLst>
                                        </p:cTn>
                                        <p:tgtEl>
                                          <p:spTgt spid="1083430"/>
                                        </p:tgtEl>
                                        <p:attrNameLst>
                                          <p:attrName>style.visibility</p:attrName>
                                        </p:attrNameLst>
                                      </p:cBhvr>
                                      <p:to>
                                        <p:strVal val="visible"/>
                                      </p:to>
                                    </p:set>
                                    <p:anim calcmode="lin" valueType="num">
                                      <p:cBhvr>
                                        <p:cTn id="25" dur="500" fill="hold"/>
                                        <p:tgtEl>
                                          <p:spTgt spid="1083430"/>
                                        </p:tgtEl>
                                        <p:attrNameLst>
                                          <p:attrName>ppt_w</p:attrName>
                                        </p:attrNameLst>
                                      </p:cBhvr>
                                      <p:tavLst>
                                        <p:tav tm="0">
                                          <p:val>
                                            <p:fltVal val="0"/>
                                          </p:val>
                                        </p:tav>
                                        <p:tav tm="100000">
                                          <p:val>
                                            <p:strVal val="#ppt_w"/>
                                          </p:val>
                                        </p:tav>
                                      </p:tavLst>
                                    </p:anim>
                                    <p:anim calcmode="lin" valueType="num">
                                      <p:cBhvr>
                                        <p:cTn id="26" dur="500" fill="hold"/>
                                        <p:tgtEl>
                                          <p:spTgt spid="1083430"/>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083508"/>
                                        </p:tgtEl>
                                        <p:attrNameLst>
                                          <p:attrName>style.visibility</p:attrName>
                                        </p:attrNameLst>
                                      </p:cBhvr>
                                      <p:to>
                                        <p:strVal val="visible"/>
                                      </p:to>
                                    </p:set>
                                    <p:anim calcmode="lin" valueType="num">
                                      <p:cBhvr>
                                        <p:cTn id="31" dur="500" fill="hold"/>
                                        <p:tgtEl>
                                          <p:spTgt spid="1083508"/>
                                        </p:tgtEl>
                                        <p:attrNameLst>
                                          <p:attrName>ppt_w</p:attrName>
                                        </p:attrNameLst>
                                      </p:cBhvr>
                                      <p:tavLst>
                                        <p:tav tm="0">
                                          <p:val>
                                            <p:fltVal val="0"/>
                                          </p:val>
                                        </p:tav>
                                        <p:tav tm="100000">
                                          <p:val>
                                            <p:strVal val="#ppt_w"/>
                                          </p:val>
                                        </p:tav>
                                      </p:tavLst>
                                    </p:anim>
                                    <p:anim calcmode="lin" valueType="num">
                                      <p:cBhvr>
                                        <p:cTn id="32" dur="500" fill="hold"/>
                                        <p:tgtEl>
                                          <p:spTgt spid="1083508"/>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1083426"/>
                                        </p:tgtEl>
                                        <p:attrNameLst>
                                          <p:attrName>style.visibility</p:attrName>
                                        </p:attrNameLst>
                                      </p:cBhvr>
                                      <p:to>
                                        <p:strVal val="visible"/>
                                      </p:to>
                                    </p:set>
                                    <p:anim calcmode="lin" valueType="num">
                                      <p:cBhvr>
                                        <p:cTn id="37" dur="500" fill="hold"/>
                                        <p:tgtEl>
                                          <p:spTgt spid="1083426"/>
                                        </p:tgtEl>
                                        <p:attrNameLst>
                                          <p:attrName>ppt_w</p:attrName>
                                        </p:attrNameLst>
                                      </p:cBhvr>
                                      <p:tavLst>
                                        <p:tav tm="0">
                                          <p:val>
                                            <p:fltVal val="0"/>
                                          </p:val>
                                        </p:tav>
                                        <p:tav tm="100000">
                                          <p:val>
                                            <p:strVal val="#ppt_w"/>
                                          </p:val>
                                        </p:tav>
                                      </p:tavLst>
                                    </p:anim>
                                    <p:anim calcmode="lin" valueType="num">
                                      <p:cBhvr>
                                        <p:cTn id="38" dur="500" fill="hold"/>
                                        <p:tgtEl>
                                          <p:spTgt spid="10834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7490" name="Group 2"/>
          <p:cNvGrpSpPr>
            <a:grpSpLocks/>
          </p:cNvGrpSpPr>
          <p:nvPr/>
        </p:nvGrpSpPr>
        <p:grpSpPr bwMode="auto">
          <a:xfrm>
            <a:off x="427038" y="2574925"/>
            <a:ext cx="7712075" cy="3394075"/>
            <a:chOff x="269" y="1622"/>
            <a:chExt cx="4858" cy="2138"/>
          </a:xfrm>
        </p:grpSpPr>
        <p:grpSp>
          <p:nvGrpSpPr>
            <p:cNvPr id="1087491" name="Group 3"/>
            <p:cNvGrpSpPr>
              <a:grpSpLocks/>
            </p:cNvGrpSpPr>
            <p:nvPr/>
          </p:nvGrpSpPr>
          <p:grpSpPr bwMode="auto">
            <a:xfrm>
              <a:off x="928" y="3016"/>
              <a:ext cx="1346" cy="638"/>
              <a:chOff x="928" y="3016"/>
              <a:chExt cx="1346" cy="638"/>
            </a:xfrm>
          </p:grpSpPr>
          <p:sp>
            <p:nvSpPr>
              <p:cNvPr id="1087492" name="Freeform 4"/>
              <p:cNvSpPr>
                <a:spLocks/>
              </p:cNvSpPr>
              <p:nvPr/>
            </p:nvSpPr>
            <p:spPr bwMode="auto">
              <a:xfrm>
                <a:off x="928" y="3016"/>
                <a:ext cx="1346" cy="63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87493" name="Text Box 5"/>
              <p:cNvSpPr txBox="1">
                <a:spLocks noChangeArrowheads="1"/>
              </p:cNvSpPr>
              <p:nvPr/>
            </p:nvSpPr>
            <p:spPr bwMode="auto">
              <a:xfrm>
                <a:off x="1136" y="3146"/>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Saturated Zone</a:t>
                </a:r>
              </a:p>
            </p:txBody>
          </p:sp>
        </p:grpSp>
        <p:grpSp>
          <p:nvGrpSpPr>
            <p:cNvPr id="1087494" name="Group 6"/>
            <p:cNvGrpSpPr>
              <a:grpSpLocks/>
            </p:cNvGrpSpPr>
            <p:nvPr/>
          </p:nvGrpSpPr>
          <p:grpSpPr bwMode="auto">
            <a:xfrm>
              <a:off x="269" y="1754"/>
              <a:ext cx="1355" cy="607"/>
              <a:chOff x="269" y="1676"/>
              <a:chExt cx="1355" cy="607"/>
            </a:xfrm>
          </p:grpSpPr>
          <p:sp>
            <p:nvSpPr>
              <p:cNvPr id="1087495" name="Freeform 7"/>
              <p:cNvSpPr>
                <a:spLocks/>
              </p:cNvSpPr>
              <p:nvPr/>
            </p:nvSpPr>
            <p:spPr bwMode="auto">
              <a:xfrm>
                <a:off x="269" y="1676"/>
                <a:ext cx="1355" cy="607"/>
              </a:xfrm>
              <a:custGeom>
                <a:avLst/>
                <a:gdLst>
                  <a:gd name="T0" fmla="*/ 243 w 951"/>
                  <a:gd name="T1" fmla="*/ 0 h 757"/>
                  <a:gd name="T2" fmla="*/ 486 w 951"/>
                  <a:gd name="T3" fmla="*/ 367 h 757"/>
                  <a:gd name="T4" fmla="*/ 394 w 951"/>
                  <a:gd name="T5" fmla="*/ 367 h 757"/>
                  <a:gd name="T6" fmla="*/ 394 w 951"/>
                  <a:gd name="T7" fmla="*/ 489 h 757"/>
                  <a:gd name="T8" fmla="*/ 951 w 951"/>
                  <a:gd name="T9" fmla="*/ 489 h 757"/>
                  <a:gd name="T10" fmla="*/ 951 w 951"/>
                  <a:gd name="T11" fmla="*/ 757 h 757"/>
                  <a:gd name="T12" fmla="*/ 93 w 951"/>
                  <a:gd name="T13" fmla="*/ 757 h 757"/>
                  <a:gd name="T14" fmla="*/ 93 w 951"/>
                  <a:gd name="T15" fmla="*/ 367 h 757"/>
                  <a:gd name="T16" fmla="*/ 0 w 951"/>
                  <a:gd name="T17" fmla="*/ 367 h 757"/>
                  <a:gd name="T18" fmla="*/ 243 w 951"/>
                  <a:gd name="T1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1" h="757">
                    <a:moveTo>
                      <a:pt x="243" y="0"/>
                    </a:moveTo>
                    <a:lnTo>
                      <a:pt x="486" y="367"/>
                    </a:lnTo>
                    <a:lnTo>
                      <a:pt x="394" y="367"/>
                    </a:lnTo>
                    <a:lnTo>
                      <a:pt x="394" y="489"/>
                    </a:lnTo>
                    <a:lnTo>
                      <a:pt x="951" y="489"/>
                    </a:lnTo>
                    <a:lnTo>
                      <a:pt x="951" y="757"/>
                    </a:lnTo>
                    <a:lnTo>
                      <a:pt x="93" y="757"/>
                    </a:lnTo>
                    <a:lnTo>
                      <a:pt x="93" y="367"/>
                    </a:lnTo>
                    <a:lnTo>
                      <a:pt x="0" y="367"/>
                    </a:lnTo>
                    <a:lnTo>
                      <a:pt x="243"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87496" name="Text Box 8"/>
              <p:cNvSpPr txBox="1">
                <a:spLocks noChangeArrowheads="1"/>
              </p:cNvSpPr>
              <p:nvPr/>
            </p:nvSpPr>
            <p:spPr bwMode="auto">
              <a:xfrm>
                <a:off x="465" y="208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ET</a:t>
                </a:r>
              </a:p>
            </p:txBody>
          </p:sp>
        </p:grpSp>
        <p:grpSp>
          <p:nvGrpSpPr>
            <p:cNvPr id="1087497" name="Group 9"/>
            <p:cNvGrpSpPr>
              <a:grpSpLocks/>
            </p:cNvGrpSpPr>
            <p:nvPr/>
          </p:nvGrpSpPr>
          <p:grpSpPr bwMode="auto">
            <a:xfrm>
              <a:off x="928" y="2126"/>
              <a:ext cx="1267" cy="881"/>
              <a:chOff x="928" y="2126"/>
              <a:chExt cx="1267" cy="881"/>
            </a:xfrm>
          </p:grpSpPr>
          <p:sp>
            <p:nvSpPr>
              <p:cNvPr id="1087498" name="Freeform 10"/>
              <p:cNvSpPr>
                <a:spLocks/>
              </p:cNvSpPr>
              <p:nvPr/>
            </p:nvSpPr>
            <p:spPr bwMode="auto">
              <a:xfrm>
                <a:off x="928" y="2126"/>
                <a:ext cx="1267" cy="881"/>
              </a:xfrm>
              <a:custGeom>
                <a:avLst/>
                <a:gdLst>
                  <a:gd name="T0" fmla="*/ 941 w 941"/>
                  <a:gd name="T1" fmla="*/ 1189 h 1189"/>
                  <a:gd name="T2" fmla="*/ 704 w 941"/>
                  <a:gd name="T3" fmla="*/ 0 h 1189"/>
                  <a:gd name="T4" fmla="*/ 235 w 941"/>
                  <a:gd name="T5" fmla="*/ 0 h 1189"/>
                  <a:gd name="T6" fmla="*/ 0 w 941"/>
                  <a:gd name="T7" fmla="*/ 1189 h 1189"/>
                  <a:gd name="T8" fmla="*/ 941 w 941"/>
                  <a:gd name="T9" fmla="*/ 1189 h 1189"/>
                </a:gdLst>
                <a:ahLst/>
                <a:cxnLst>
                  <a:cxn ang="0">
                    <a:pos x="T0" y="T1"/>
                  </a:cxn>
                  <a:cxn ang="0">
                    <a:pos x="T2" y="T3"/>
                  </a:cxn>
                  <a:cxn ang="0">
                    <a:pos x="T4" y="T5"/>
                  </a:cxn>
                  <a:cxn ang="0">
                    <a:pos x="T6" y="T7"/>
                  </a:cxn>
                  <a:cxn ang="0">
                    <a:pos x="T8" y="T9"/>
                  </a:cxn>
                </a:cxnLst>
                <a:rect l="0" t="0" r="r" b="b"/>
                <a:pathLst>
                  <a:path w="941" h="1189">
                    <a:moveTo>
                      <a:pt x="941" y="1189"/>
                    </a:moveTo>
                    <a:lnTo>
                      <a:pt x="704" y="0"/>
                    </a:lnTo>
                    <a:lnTo>
                      <a:pt x="235" y="0"/>
                    </a:lnTo>
                    <a:lnTo>
                      <a:pt x="0" y="1189"/>
                    </a:lnTo>
                    <a:lnTo>
                      <a:pt x="941" y="1189"/>
                    </a:lnTo>
                    <a:close/>
                  </a:path>
                </a:pathLst>
              </a:custGeom>
              <a:solidFill>
                <a:srgbClr val="F79910"/>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7499" name="Text Box 11"/>
              <p:cNvSpPr txBox="1">
                <a:spLocks noChangeArrowheads="1"/>
              </p:cNvSpPr>
              <p:nvPr/>
            </p:nvSpPr>
            <p:spPr bwMode="auto">
              <a:xfrm>
                <a:off x="1100" y="2427"/>
                <a:ext cx="562"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900">
                    <a:latin typeface="Arial" pitchFamily="34" charset="0"/>
                  </a:rPr>
                  <a:t>Soil Moisture Deficit</a:t>
                </a:r>
              </a:p>
            </p:txBody>
          </p:sp>
        </p:grpSp>
        <p:grpSp>
          <p:nvGrpSpPr>
            <p:cNvPr id="1087500" name="Group 12"/>
            <p:cNvGrpSpPr>
              <a:grpSpLocks/>
            </p:cNvGrpSpPr>
            <p:nvPr/>
          </p:nvGrpSpPr>
          <p:grpSpPr bwMode="auto">
            <a:xfrm>
              <a:off x="1345" y="2127"/>
              <a:ext cx="1255" cy="878"/>
              <a:chOff x="1345" y="2127"/>
              <a:chExt cx="1255" cy="878"/>
            </a:xfrm>
          </p:grpSpPr>
          <p:sp>
            <p:nvSpPr>
              <p:cNvPr id="1087501" name="Freeform 13"/>
              <p:cNvSpPr>
                <a:spLocks/>
              </p:cNvSpPr>
              <p:nvPr/>
            </p:nvSpPr>
            <p:spPr bwMode="auto">
              <a:xfrm>
                <a:off x="1345" y="2127"/>
                <a:ext cx="1255" cy="87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87502" name="Text Box 14"/>
              <p:cNvSpPr txBox="1">
                <a:spLocks noChangeArrowheads="1"/>
              </p:cNvSpPr>
              <p:nvPr/>
            </p:nvSpPr>
            <p:spPr bwMode="auto">
              <a:xfrm>
                <a:off x="1603" y="2482"/>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Unsaturated Zone Storage</a:t>
                </a:r>
              </a:p>
            </p:txBody>
          </p:sp>
        </p:grpSp>
        <p:grpSp>
          <p:nvGrpSpPr>
            <p:cNvPr id="1087503" name="Group 15"/>
            <p:cNvGrpSpPr>
              <a:grpSpLocks/>
            </p:cNvGrpSpPr>
            <p:nvPr/>
          </p:nvGrpSpPr>
          <p:grpSpPr bwMode="auto">
            <a:xfrm>
              <a:off x="1419" y="3448"/>
              <a:ext cx="1505" cy="163"/>
              <a:chOff x="1419" y="3448"/>
              <a:chExt cx="1505" cy="163"/>
            </a:xfrm>
          </p:grpSpPr>
          <p:sp>
            <p:nvSpPr>
              <p:cNvPr id="1087504" name="AutoShape 16"/>
              <p:cNvSpPr>
                <a:spLocks noChangeArrowheads="1"/>
              </p:cNvSpPr>
              <p:nvPr/>
            </p:nvSpPr>
            <p:spPr bwMode="auto">
              <a:xfrm>
                <a:off x="1496" y="3454"/>
                <a:ext cx="1428" cy="157"/>
              </a:xfrm>
              <a:prstGeom prst="rightArrowCallout">
                <a:avLst>
                  <a:gd name="adj1" fmla="val 17194"/>
                  <a:gd name="adj2" fmla="val 25074"/>
                  <a:gd name="adj3" fmla="val 112726"/>
                  <a:gd name="adj4" fmla="val 81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7505" name="Text Box 17"/>
              <p:cNvSpPr txBox="1">
                <a:spLocks noChangeArrowheads="1"/>
              </p:cNvSpPr>
              <p:nvPr/>
            </p:nvSpPr>
            <p:spPr bwMode="auto">
              <a:xfrm>
                <a:off x="1419" y="3448"/>
                <a:ext cx="132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Baseflow and Exfiltration</a:t>
                </a:r>
              </a:p>
            </p:txBody>
          </p:sp>
        </p:grpSp>
        <p:grpSp>
          <p:nvGrpSpPr>
            <p:cNvPr id="1087506" name="Group 18"/>
            <p:cNvGrpSpPr>
              <a:grpSpLocks/>
            </p:cNvGrpSpPr>
            <p:nvPr/>
          </p:nvGrpSpPr>
          <p:grpSpPr bwMode="auto">
            <a:xfrm>
              <a:off x="1414" y="1622"/>
              <a:ext cx="1242" cy="326"/>
              <a:chOff x="1414" y="1622"/>
              <a:chExt cx="1242" cy="326"/>
            </a:xfrm>
          </p:grpSpPr>
          <p:sp>
            <p:nvSpPr>
              <p:cNvPr id="1087507" name="AutoShape 19"/>
              <p:cNvSpPr>
                <a:spLocks noChangeArrowheads="1"/>
              </p:cNvSpPr>
              <p:nvPr/>
            </p:nvSpPr>
            <p:spPr bwMode="auto">
              <a:xfrm rot="5400000" flipH="1" flipV="1">
                <a:off x="1872" y="1164"/>
                <a:ext cx="326" cy="1242"/>
              </a:xfrm>
              <a:prstGeom prst="leftArrowCallout">
                <a:avLst>
                  <a:gd name="adj1" fmla="val 95245"/>
                  <a:gd name="adj2" fmla="val 95245"/>
                  <a:gd name="adj3" fmla="val 16667"/>
                  <a:gd name="adj4" fmla="val 72204"/>
                </a:avLst>
              </a:prstGeom>
              <a:solidFill>
                <a:srgbClr val="17A7CA"/>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7508" name="Text Box 20"/>
              <p:cNvSpPr txBox="1">
                <a:spLocks noChangeArrowheads="1"/>
              </p:cNvSpPr>
              <p:nvPr/>
            </p:nvSpPr>
            <p:spPr bwMode="auto">
              <a:xfrm>
                <a:off x="1666" y="165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Rain+Melt</a:t>
                </a:r>
              </a:p>
            </p:txBody>
          </p:sp>
        </p:grpSp>
        <p:grpSp>
          <p:nvGrpSpPr>
            <p:cNvPr id="1087509" name="Group 21"/>
            <p:cNvGrpSpPr>
              <a:grpSpLocks/>
            </p:cNvGrpSpPr>
            <p:nvPr/>
          </p:nvGrpSpPr>
          <p:grpSpPr bwMode="auto">
            <a:xfrm>
              <a:off x="1259" y="2857"/>
              <a:ext cx="785" cy="220"/>
              <a:chOff x="1259" y="2857"/>
              <a:chExt cx="785" cy="220"/>
            </a:xfrm>
          </p:grpSpPr>
          <p:sp>
            <p:nvSpPr>
              <p:cNvPr id="1087510" name="Freeform 22"/>
              <p:cNvSpPr>
                <a:spLocks/>
              </p:cNvSpPr>
              <p:nvPr/>
            </p:nvSpPr>
            <p:spPr bwMode="auto">
              <a:xfrm>
                <a:off x="1338" y="2860"/>
                <a:ext cx="638" cy="217"/>
              </a:xfrm>
              <a:custGeom>
                <a:avLst/>
                <a:gdLst>
                  <a:gd name="T0" fmla="*/ 0 w 1041"/>
                  <a:gd name="T1" fmla="*/ 0 h 351"/>
                  <a:gd name="T2" fmla="*/ 1041 w 1041"/>
                  <a:gd name="T3" fmla="*/ 0 h 351"/>
                  <a:gd name="T4" fmla="*/ 1041 w 1041"/>
                  <a:gd name="T5" fmla="*/ 236 h 351"/>
                  <a:gd name="T6" fmla="*/ 604 w 1041"/>
                  <a:gd name="T7" fmla="*/ 236 h 351"/>
                  <a:gd name="T8" fmla="*/ 604 w 1041"/>
                  <a:gd name="T9" fmla="*/ 263 h 351"/>
                  <a:gd name="T10" fmla="*/ 780 w 1041"/>
                  <a:gd name="T11" fmla="*/ 263 h 351"/>
                  <a:gd name="T12" fmla="*/ 522 w 1041"/>
                  <a:gd name="T13" fmla="*/ 351 h 351"/>
                  <a:gd name="T14" fmla="*/ 262 w 1041"/>
                  <a:gd name="T15" fmla="*/ 263 h 351"/>
                  <a:gd name="T16" fmla="*/ 437 w 1041"/>
                  <a:gd name="T17" fmla="*/ 263 h 351"/>
                  <a:gd name="T18" fmla="*/ 437 w 1041"/>
                  <a:gd name="T19" fmla="*/ 236 h 351"/>
                  <a:gd name="T20" fmla="*/ 0 w 1041"/>
                  <a:gd name="T21" fmla="*/ 236 h 351"/>
                  <a:gd name="T22" fmla="*/ 0 w 104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351">
                    <a:moveTo>
                      <a:pt x="0" y="0"/>
                    </a:moveTo>
                    <a:lnTo>
                      <a:pt x="1041" y="0"/>
                    </a:lnTo>
                    <a:lnTo>
                      <a:pt x="1041" y="236"/>
                    </a:lnTo>
                    <a:lnTo>
                      <a:pt x="604" y="236"/>
                    </a:lnTo>
                    <a:lnTo>
                      <a:pt x="604" y="263"/>
                    </a:lnTo>
                    <a:lnTo>
                      <a:pt x="780" y="263"/>
                    </a:lnTo>
                    <a:lnTo>
                      <a:pt x="522" y="351"/>
                    </a:lnTo>
                    <a:lnTo>
                      <a:pt x="262" y="263"/>
                    </a:lnTo>
                    <a:lnTo>
                      <a:pt x="437" y="263"/>
                    </a:lnTo>
                    <a:lnTo>
                      <a:pt x="437" y="236"/>
                    </a:lnTo>
                    <a:lnTo>
                      <a:pt x="0" y="236"/>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87511" name="Text Box 23"/>
              <p:cNvSpPr txBox="1">
                <a:spLocks noChangeArrowheads="1"/>
              </p:cNvSpPr>
              <p:nvPr/>
            </p:nvSpPr>
            <p:spPr bwMode="auto">
              <a:xfrm>
                <a:off x="1259" y="285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Recharge</a:t>
                </a:r>
              </a:p>
            </p:txBody>
          </p:sp>
        </p:grpSp>
        <p:grpSp>
          <p:nvGrpSpPr>
            <p:cNvPr id="1087512" name="Group 24"/>
            <p:cNvGrpSpPr>
              <a:grpSpLocks/>
            </p:cNvGrpSpPr>
            <p:nvPr/>
          </p:nvGrpSpPr>
          <p:grpSpPr bwMode="auto">
            <a:xfrm>
              <a:off x="1341" y="2720"/>
              <a:ext cx="1607" cy="154"/>
              <a:chOff x="1341" y="2720"/>
              <a:chExt cx="1607" cy="154"/>
            </a:xfrm>
          </p:grpSpPr>
          <p:sp>
            <p:nvSpPr>
              <p:cNvPr id="1087513" name="AutoShape 25"/>
              <p:cNvSpPr>
                <a:spLocks noChangeArrowheads="1"/>
              </p:cNvSpPr>
              <p:nvPr/>
            </p:nvSpPr>
            <p:spPr bwMode="auto">
              <a:xfrm rot="-5400000">
                <a:off x="2077" y="1990"/>
                <a:ext cx="135" cy="1607"/>
              </a:xfrm>
              <a:prstGeom prst="downArrowCallout">
                <a:avLst>
                  <a:gd name="adj1" fmla="val 25000"/>
                  <a:gd name="adj2" fmla="val 25000"/>
                  <a:gd name="adj3" fmla="val 198395"/>
                  <a:gd name="adj4" fmla="val 71245"/>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7514" name="Text Box 26"/>
              <p:cNvSpPr txBox="1">
                <a:spLocks noChangeArrowheads="1"/>
              </p:cNvSpPr>
              <p:nvPr/>
            </p:nvSpPr>
            <p:spPr bwMode="auto">
              <a:xfrm>
                <a:off x="1404" y="2720"/>
                <a:ext cx="103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Macropore flow</a:t>
                </a:r>
              </a:p>
            </p:txBody>
          </p:sp>
        </p:grpSp>
        <p:grpSp>
          <p:nvGrpSpPr>
            <p:cNvPr id="1087515" name="Group 27"/>
            <p:cNvGrpSpPr>
              <a:grpSpLocks/>
            </p:cNvGrpSpPr>
            <p:nvPr/>
          </p:nvGrpSpPr>
          <p:grpSpPr bwMode="auto">
            <a:xfrm>
              <a:off x="4342" y="2269"/>
              <a:ext cx="785" cy="1224"/>
              <a:chOff x="4342" y="2269"/>
              <a:chExt cx="785" cy="1224"/>
            </a:xfrm>
          </p:grpSpPr>
          <p:sp>
            <p:nvSpPr>
              <p:cNvPr id="1087516" name="Freeform 28"/>
              <p:cNvSpPr>
                <a:spLocks/>
              </p:cNvSpPr>
              <p:nvPr/>
            </p:nvSpPr>
            <p:spPr bwMode="auto">
              <a:xfrm>
                <a:off x="4402" y="2269"/>
                <a:ext cx="705" cy="1224"/>
              </a:xfrm>
              <a:custGeom>
                <a:avLst/>
                <a:gdLst>
                  <a:gd name="T0" fmla="*/ 0 w 669"/>
                  <a:gd name="T1" fmla="*/ 0 h 1387"/>
                  <a:gd name="T2" fmla="*/ 0 w 669"/>
                  <a:gd name="T3" fmla="*/ 1387 h 1387"/>
                  <a:gd name="T4" fmla="*/ 313 w 669"/>
                  <a:gd name="T5" fmla="*/ 1387 h 1387"/>
                  <a:gd name="T6" fmla="*/ 313 w 669"/>
                  <a:gd name="T7" fmla="*/ 866 h 1387"/>
                  <a:gd name="T8" fmla="*/ 556 w 669"/>
                  <a:gd name="T9" fmla="*/ 866 h 1387"/>
                  <a:gd name="T10" fmla="*/ 556 w 669"/>
                  <a:gd name="T11" fmla="*/ 1108 h 1387"/>
                  <a:gd name="T12" fmla="*/ 669 w 669"/>
                  <a:gd name="T13" fmla="*/ 690 h 1387"/>
                  <a:gd name="T14" fmla="*/ 556 w 669"/>
                  <a:gd name="T15" fmla="*/ 279 h 1387"/>
                  <a:gd name="T16" fmla="*/ 556 w 669"/>
                  <a:gd name="T17" fmla="*/ 521 h 1387"/>
                  <a:gd name="T18" fmla="*/ 313 w 669"/>
                  <a:gd name="T19" fmla="*/ 521 h 1387"/>
                  <a:gd name="T20" fmla="*/ 313 w 669"/>
                  <a:gd name="T21" fmla="*/ 0 h 1387"/>
                  <a:gd name="T22" fmla="*/ 0 w 669"/>
                  <a:gd name="T23" fmla="*/ 0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9" h="1387">
                    <a:moveTo>
                      <a:pt x="0" y="0"/>
                    </a:moveTo>
                    <a:lnTo>
                      <a:pt x="0" y="1387"/>
                    </a:lnTo>
                    <a:lnTo>
                      <a:pt x="313" y="1387"/>
                    </a:lnTo>
                    <a:lnTo>
                      <a:pt x="313" y="866"/>
                    </a:lnTo>
                    <a:lnTo>
                      <a:pt x="556" y="866"/>
                    </a:lnTo>
                    <a:lnTo>
                      <a:pt x="556" y="1108"/>
                    </a:lnTo>
                    <a:lnTo>
                      <a:pt x="669" y="690"/>
                    </a:lnTo>
                    <a:lnTo>
                      <a:pt x="556" y="279"/>
                    </a:lnTo>
                    <a:lnTo>
                      <a:pt x="556" y="521"/>
                    </a:lnTo>
                    <a:lnTo>
                      <a:pt x="313" y="521"/>
                    </a:lnTo>
                    <a:lnTo>
                      <a:pt x="313"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87517" name="Text Box 29"/>
              <p:cNvSpPr txBox="1">
                <a:spLocks noChangeArrowheads="1"/>
              </p:cNvSpPr>
              <p:nvPr/>
            </p:nvSpPr>
            <p:spPr bwMode="auto">
              <a:xfrm>
                <a:off x="4342" y="2798"/>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Basin Runoff</a:t>
                </a:r>
              </a:p>
            </p:txBody>
          </p:sp>
        </p:grpSp>
        <p:grpSp>
          <p:nvGrpSpPr>
            <p:cNvPr id="1087518" name="Group 30"/>
            <p:cNvGrpSpPr>
              <a:grpSpLocks/>
            </p:cNvGrpSpPr>
            <p:nvPr/>
          </p:nvGrpSpPr>
          <p:grpSpPr bwMode="auto">
            <a:xfrm>
              <a:off x="1495" y="1937"/>
              <a:ext cx="1471" cy="154"/>
              <a:chOff x="1495" y="1937"/>
              <a:chExt cx="1471" cy="154"/>
            </a:xfrm>
          </p:grpSpPr>
          <p:sp>
            <p:nvSpPr>
              <p:cNvPr id="1087519" name="Freeform 31"/>
              <p:cNvSpPr>
                <a:spLocks/>
              </p:cNvSpPr>
              <p:nvPr/>
            </p:nvSpPr>
            <p:spPr bwMode="auto">
              <a:xfrm>
                <a:off x="1545" y="1954"/>
                <a:ext cx="1421" cy="115"/>
              </a:xfrm>
              <a:custGeom>
                <a:avLst/>
                <a:gdLst>
                  <a:gd name="T0" fmla="*/ 0 w 1630"/>
                  <a:gd name="T1" fmla="*/ 0 h 214"/>
                  <a:gd name="T2" fmla="*/ 0 w 1630"/>
                  <a:gd name="T3" fmla="*/ 214 h 214"/>
                  <a:gd name="T4" fmla="*/ 1248 w 1630"/>
                  <a:gd name="T5" fmla="*/ 214 h 214"/>
                  <a:gd name="T6" fmla="*/ 1248 w 1630"/>
                  <a:gd name="T7" fmla="*/ 131 h 214"/>
                  <a:gd name="T8" fmla="*/ 1361 w 1630"/>
                  <a:gd name="T9" fmla="*/ 131 h 214"/>
                  <a:gd name="T10" fmla="*/ 1361 w 1630"/>
                  <a:gd name="T11" fmla="*/ 159 h 214"/>
                  <a:gd name="T12" fmla="*/ 1630 w 1630"/>
                  <a:gd name="T13" fmla="*/ 110 h 214"/>
                  <a:gd name="T14" fmla="*/ 1361 w 1630"/>
                  <a:gd name="T15" fmla="*/ 55 h 214"/>
                  <a:gd name="T16" fmla="*/ 1361 w 1630"/>
                  <a:gd name="T17" fmla="*/ 82 h 214"/>
                  <a:gd name="T18" fmla="*/ 1248 w 1630"/>
                  <a:gd name="T19" fmla="*/ 82 h 214"/>
                  <a:gd name="T20" fmla="*/ 1248 w 1630"/>
                  <a:gd name="T21" fmla="*/ 0 h 214"/>
                  <a:gd name="T22" fmla="*/ 0 w 1630"/>
                  <a:gd name="T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214">
                    <a:moveTo>
                      <a:pt x="0" y="0"/>
                    </a:moveTo>
                    <a:lnTo>
                      <a:pt x="0" y="214"/>
                    </a:lnTo>
                    <a:lnTo>
                      <a:pt x="1248" y="214"/>
                    </a:lnTo>
                    <a:lnTo>
                      <a:pt x="1248" y="131"/>
                    </a:lnTo>
                    <a:lnTo>
                      <a:pt x="1361" y="131"/>
                    </a:lnTo>
                    <a:lnTo>
                      <a:pt x="1361" y="159"/>
                    </a:lnTo>
                    <a:lnTo>
                      <a:pt x="1630" y="110"/>
                    </a:lnTo>
                    <a:lnTo>
                      <a:pt x="1361" y="55"/>
                    </a:lnTo>
                    <a:lnTo>
                      <a:pt x="1361" y="82"/>
                    </a:lnTo>
                    <a:lnTo>
                      <a:pt x="1248" y="82"/>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87520" name="Text Box 32"/>
              <p:cNvSpPr txBox="1">
                <a:spLocks noChangeArrowheads="1"/>
              </p:cNvSpPr>
              <p:nvPr/>
            </p:nvSpPr>
            <p:spPr bwMode="auto">
              <a:xfrm>
                <a:off x="1495" y="1937"/>
                <a:ext cx="120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Hortonian Overland Flow</a:t>
                </a:r>
              </a:p>
            </p:txBody>
          </p:sp>
        </p:grpSp>
        <p:grpSp>
          <p:nvGrpSpPr>
            <p:cNvPr id="1087521" name="Group 33"/>
            <p:cNvGrpSpPr>
              <a:grpSpLocks/>
            </p:cNvGrpSpPr>
            <p:nvPr/>
          </p:nvGrpSpPr>
          <p:grpSpPr bwMode="auto">
            <a:xfrm>
              <a:off x="1566" y="2101"/>
              <a:ext cx="812" cy="381"/>
              <a:chOff x="1566" y="2101"/>
              <a:chExt cx="812" cy="381"/>
            </a:xfrm>
          </p:grpSpPr>
          <p:sp>
            <p:nvSpPr>
              <p:cNvPr id="1087522" name="Freeform 34"/>
              <p:cNvSpPr>
                <a:spLocks/>
              </p:cNvSpPr>
              <p:nvPr/>
            </p:nvSpPr>
            <p:spPr bwMode="auto">
              <a:xfrm>
                <a:off x="1566" y="2101"/>
                <a:ext cx="812" cy="381"/>
              </a:xfrm>
              <a:custGeom>
                <a:avLst/>
                <a:gdLst>
                  <a:gd name="T0" fmla="*/ 1078 w 1078"/>
                  <a:gd name="T1" fmla="*/ 460 h 460"/>
                  <a:gd name="T2" fmla="*/ 808 w 1078"/>
                  <a:gd name="T3" fmla="*/ 0 h 460"/>
                  <a:gd name="T4" fmla="*/ 270 w 1078"/>
                  <a:gd name="T5" fmla="*/ 0 h 460"/>
                  <a:gd name="T6" fmla="*/ 0 w 1078"/>
                  <a:gd name="T7" fmla="*/ 460 h 460"/>
                  <a:gd name="T8" fmla="*/ 1078 w 1078"/>
                  <a:gd name="T9" fmla="*/ 460 h 460"/>
                </a:gdLst>
                <a:ahLst/>
                <a:cxnLst>
                  <a:cxn ang="0">
                    <a:pos x="T0" y="T1"/>
                  </a:cxn>
                  <a:cxn ang="0">
                    <a:pos x="T2" y="T3"/>
                  </a:cxn>
                  <a:cxn ang="0">
                    <a:pos x="T4" y="T5"/>
                  </a:cxn>
                  <a:cxn ang="0">
                    <a:pos x="T6" y="T7"/>
                  </a:cxn>
                  <a:cxn ang="0">
                    <a:pos x="T8" y="T9"/>
                  </a:cxn>
                </a:cxnLst>
                <a:rect l="0" t="0" r="r" b="b"/>
                <a:pathLst>
                  <a:path w="1078" h="460">
                    <a:moveTo>
                      <a:pt x="1078" y="460"/>
                    </a:moveTo>
                    <a:lnTo>
                      <a:pt x="808" y="0"/>
                    </a:lnTo>
                    <a:lnTo>
                      <a:pt x="270" y="0"/>
                    </a:lnTo>
                    <a:lnTo>
                      <a:pt x="0" y="460"/>
                    </a:lnTo>
                    <a:lnTo>
                      <a:pt x="1078" y="460"/>
                    </a:lnTo>
                    <a:close/>
                  </a:path>
                </a:pathLst>
              </a:custGeom>
              <a:solidFill>
                <a:srgbClr val="F79910"/>
              </a:solidFill>
              <a:ln w="7938" cap="rnd">
                <a:solidFill>
                  <a:srgbClr val="000000"/>
                </a:solidFill>
                <a:prstDash val="solid"/>
                <a:round/>
                <a:headEnd/>
                <a:tailEnd/>
              </a:ln>
            </p:spPr>
            <p:txBody>
              <a:bodyPr/>
              <a:lstStyle/>
              <a:p>
                <a:endParaRPr lang="en-US"/>
              </a:p>
            </p:txBody>
          </p:sp>
          <p:sp>
            <p:nvSpPr>
              <p:cNvPr id="1087523" name="Text Box 35"/>
              <p:cNvSpPr txBox="1">
                <a:spLocks noChangeArrowheads="1"/>
              </p:cNvSpPr>
              <p:nvPr/>
            </p:nvSpPr>
            <p:spPr bwMode="auto">
              <a:xfrm>
                <a:off x="1581" y="2233"/>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Deficit</a:t>
                </a:r>
              </a:p>
            </p:txBody>
          </p:sp>
        </p:grpSp>
        <p:grpSp>
          <p:nvGrpSpPr>
            <p:cNvPr id="1087524" name="Group 36"/>
            <p:cNvGrpSpPr>
              <a:grpSpLocks/>
            </p:cNvGrpSpPr>
            <p:nvPr/>
          </p:nvGrpSpPr>
          <p:grpSpPr bwMode="auto">
            <a:xfrm>
              <a:off x="1495" y="2077"/>
              <a:ext cx="1471" cy="157"/>
              <a:chOff x="1495" y="2077"/>
              <a:chExt cx="1471" cy="157"/>
            </a:xfrm>
          </p:grpSpPr>
          <p:sp>
            <p:nvSpPr>
              <p:cNvPr id="1087525" name="Freeform 37"/>
              <p:cNvSpPr>
                <a:spLocks/>
              </p:cNvSpPr>
              <p:nvPr/>
            </p:nvSpPr>
            <p:spPr bwMode="auto">
              <a:xfrm>
                <a:off x="1545" y="2077"/>
                <a:ext cx="1421" cy="141"/>
              </a:xfrm>
              <a:custGeom>
                <a:avLst/>
                <a:gdLst>
                  <a:gd name="T0" fmla="*/ 0 w 1630"/>
                  <a:gd name="T1" fmla="*/ 0 h 180"/>
                  <a:gd name="T2" fmla="*/ 0 w 1630"/>
                  <a:gd name="T3" fmla="*/ 180 h 180"/>
                  <a:gd name="T4" fmla="*/ 1248 w 1630"/>
                  <a:gd name="T5" fmla="*/ 180 h 180"/>
                  <a:gd name="T6" fmla="*/ 1248 w 1630"/>
                  <a:gd name="T7" fmla="*/ 115 h 180"/>
                  <a:gd name="T8" fmla="*/ 1361 w 1630"/>
                  <a:gd name="T9" fmla="*/ 115 h 180"/>
                  <a:gd name="T10" fmla="*/ 1361 w 1630"/>
                  <a:gd name="T11" fmla="*/ 136 h 180"/>
                  <a:gd name="T12" fmla="*/ 1630 w 1630"/>
                  <a:gd name="T13" fmla="*/ 92 h 180"/>
                  <a:gd name="T14" fmla="*/ 1361 w 1630"/>
                  <a:gd name="T15" fmla="*/ 43 h 180"/>
                  <a:gd name="T16" fmla="*/ 1361 w 1630"/>
                  <a:gd name="T17" fmla="*/ 66 h 180"/>
                  <a:gd name="T18" fmla="*/ 1248 w 1630"/>
                  <a:gd name="T19" fmla="*/ 66 h 180"/>
                  <a:gd name="T20" fmla="*/ 1248 w 1630"/>
                  <a:gd name="T21" fmla="*/ 0 h 180"/>
                  <a:gd name="T22" fmla="*/ 0 w 1630"/>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180">
                    <a:moveTo>
                      <a:pt x="0" y="0"/>
                    </a:moveTo>
                    <a:lnTo>
                      <a:pt x="0" y="180"/>
                    </a:lnTo>
                    <a:lnTo>
                      <a:pt x="1248" y="180"/>
                    </a:lnTo>
                    <a:lnTo>
                      <a:pt x="1248" y="115"/>
                    </a:lnTo>
                    <a:lnTo>
                      <a:pt x="1361" y="115"/>
                    </a:lnTo>
                    <a:lnTo>
                      <a:pt x="1361" y="136"/>
                    </a:lnTo>
                    <a:lnTo>
                      <a:pt x="1630" y="92"/>
                    </a:lnTo>
                    <a:lnTo>
                      <a:pt x="1361" y="43"/>
                    </a:lnTo>
                    <a:lnTo>
                      <a:pt x="1361" y="66"/>
                    </a:lnTo>
                    <a:lnTo>
                      <a:pt x="1248" y="66"/>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87526" name="Text Box 38"/>
              <p:cNvSpPr txBox="1">
                <a:spLocks noChangeArrowheads="1"/>
              </p:cNvSpPr>
              <p:nvPr/>
            </p:nvSpPr>
            <p:spPr bwMode="auto">
              <a:xfrm>
                <a:off x="1495" y="2080"/>
                <a:ext cx="1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Dunnian Overland Flow</a:t>
                </a:r>
              </a:p>
            </p:txBody>
          </p:sp>
        </p:grpSp>
        <p:grpSp>
          <p:nvGrpSpPr>
            <p:cNvPr id="1087527" name="Group 39"/>
            <p:cNvGrpSpPr>
              <a:grpSpLocks/>
            </p:cNvGrpSpPr>
            <p:nvPr/>
          </p:nvGrpSpPr>
          <p:grpSpPr bwMode="auto">
            <a:xfrm>
              <a:off x="2926" y="1939"/>
              <a:ext cx="456" cy="1821"/>
              <a:chOff x="2926" y="1939"/>
              <a:chExt cx="456" cy="1821"/>
            </a:xfrm>
          </p:grpSpPr>
          <p:sp>
            <p:nvSpPr>
              <p:cNvPr id="1087528" name="Freeform 40"/>
              <p:cNvSpPr>
                <a:spLocks/>
              </p:cNvSpPr>
              <p:nvPr/>
            </p:nvSpPr>
            <p:spPr bwMode="auto">
              <a:xfrm>
                <a:off x="2946" y="1939"/>
                <a:ext cx="436" cy="1821"/>
              </a:xfrm>
              <a:custGeom>
                <a:avLst/>
                <a:gdLst>
                  <a:gd name="T0" fmla="*/ 0 w 416"/>
                  <a:gd name="T1" fmla="*/ 0 h 1389"/>
                  <a:gd name="T2" fmla="*/ 0 w 416"/>
                  <a:gd name="T3" fmla="*/ 1389 h 1389"/>
                  <a:gd name="T4" fmla="*/ 194 w 416"/>
                  <a:gd name="T5" fmla="*/ 1389 h 1389"/>
                  <a:gd name="T6" fmla="*/ 194 w 416"/>
                  <a:gd name="T7" fmla="*/ 866 h 1389"/>
                  <a:gd name="T8" fmla="*/ 348 w 416"/>
                  <a:gd name="T9" fmla="*/ 866 h 1389"/>
                  <a:gd name="T10" fmla="*/ 348 w 416"/>
                  <a:gd name="T11" fmla="*/ 1108 h 1389"/>
                  <a:gd name="T12" fmla="*/ 416 w 416"/>
                  <a:gd name="T13" fmla="*/ 692 h 1389"/>
                  <a:gd name="T14" fmla="*/ 348 w 416"/>
                  <a:gd name="T15" fmla="*/ 275 h 1389"/>
                  <a:gd name="T16" fmla="*/ 348 w 416"/>
                  <a:gd name="T17" fmla="*/ 520 h 1389"/>
                  <a:gd name="T18" fmla="*/ 194 w 416"/>
                  <a:gd name="T19" fmla="*/ 520 h 1389"/>
                  <a:gd name="T20" fmla="*/ 194 w 416"/>
                  <a:gd name="T21" fmla="*/ 0 h 1389"/>
                  <a:gd name="T22" fmla="*/ 0 w 416"/>
                  <a:gd name="T23" fmla="*/ 0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6" h="1389">
                    <a:moveTo>
                      <a:pt x="0" y="0"/>
                    </a:moveTo>
                    <a:lnTo>
                      <a:pt x="0" y="1389"/>
                    </a:lnTo>
                    <a:lnTo>
                      <a:pt x="194" y="1389"/>
                    </a:lnTo>
                    <a:lnTo>
                      <a:pt x="194" y="866"/>
                    </a:lnTo>
                    <a:lnTo>
                      <a:pt x="348" y="866"/>
                    </a:lnTo>
                    <a:lnTo>
                      <a:pt x="348" y="1108"/>
                    </a:lnTo>
                    <a:lnTo>
                      <a:pt x="416" y="692"/>
                    </a:lnTo>
                    <a:lnTo>
                      <a:pt x="348" y="275"/>
                    </a:lnTo>
                    <a:lnTo>
                      <a:pt x="348" y="520"/>
                    </a:lnTo>
                    <a:lnTo>
                      <a:pt x="194" y="520"/>
                    </a:lnTo>
                    <a:lnTo>
                      <a:pt x="194"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87529" name="Text Box 41"/>
              <p:cNvSpPr txBox="1">
                <a:spLocks noChangeArrowheads="1"/>
              </p:cNvSpPr>
              <p:nvPr/>
            </p:nvSpPr>
            <p:spPr bwMode="auto">
              <a:xfrm>
                <a:off x="2926" y="2668"/>
                <a:ext cx="444"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900">
                    <a:latin typeface="Arial" pitchFamily="34" charset="0"/>
                  </a:rPr>
                  <a:t>Delivery to Stream</a:t>
                </a:r>
              </a:p>
            </p:txBody>
          </p:sp>
        </p:grpSp>
        <p:grpSp>
          <p:nvGrpSpPr>
            <p:cNvPr id="1087530" name="Group 42"/>
            <p:cNvGrpSpPr>
              <a:grpSpLocks/>
            </p:cNvGrpSpPr>
            <p:nvPr/>
          </p:nvGrpSpPr>
          <p:grpSpPr bwMode="auto">
            <a:xfrm>
              <a:off x="3395" y="2254"/>
              <a:ext cx="1007" cy="1256"/>
              <a:chOff x="3395" y="2254"/>
              <a:chExt cx="1007" cy="1256"/>
            </a:xfrm>
          </p:grpSpPr>
          <p:sp>
            <p:nvSpPr>
              <p:cNvPr id="1087531" name="AutoShape 43"/>
              <p:cNvSpPr>
                <a:spLocks noChangeArrowheads="1"/>
              </p:cNvSpPr>
              <p:nvPr/>
            </p:nvSpPr>
            <p:spPr bwMode="auto">
              <a:xfrm>
                <a:off x="3395" y="2254"/>
                <a:ext cx="1007" cy="1256"/>
              </a:xfrm>
              <a:custGeom>
                <a:avLst/>
                <a:gdLst>
                  <a:gd name="G0" fmla="+- 17246 0 0"/>
                  <a:gd name="G1" fmla="+- 5400 0 0"/>
                  <a:gd name="G2" fmla="+- 21600 0 5400"/>
                  <a:gd name="G3" fmla="+- 10800 0 5400"/>
                  <a:gd name="G4" fmla="+- 21600 0 17246"/>
                  <a:gd name="G5" fmla="*/ G4 G3 10800"/>
                  <a:gd name="G6" fmla="+- 21600 0 G5"/>
                  <a:gd name="T0" fmla="*/ 17246 w 21600"/>
                  <a:gd name="T1" fmla="*/ 0 h 21600"/>
                  <a:gd name="T2" fmla="*/ 0 w 21600"/>
                  <a:gd name="T3" fmla="*/ 10800 h 21600"/>
                  <a:gd name="T4" fmla="*/ 1724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7246" y="0"/>
                    </a:moveTo>
                    <a:lnTo>
                      <a:pt x="17246" y="5400"/>
                    </a:lnTo>
                    <a:lnTo>
                      <a:pt x="3375" y="5400"/>
                    </a:lnTo>
                    <a:lnTo>
                      <a:pt x="3375" y="16200"/>
                    </a:lnTo>
                    <a:lnTo>
                      <a:pt x="17246" y="16200"/>
                    </a:lnTo>
                    <a:lnTo>
                      <a:pt x="17246"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87532" name="Text Box 44"/>
              <p:cNvSpPr txBox="1">
                <a:spLocks noChangeArrowheads="1"/>
              </p:cNvSpPr>
              <p:nvPr/>
            </p:nvSpPr>
            <p:spPr bwMode="auto">
              <a:xfrm>
                <a:off x="3620" y="2768"/>
                <a:ext cx="51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Routing</a:t>
                </a:r>
              </a:p>
            </p:txBody>
          </p:sp>
        </p:grpSp>
      </p:grpSp>
      <p:sp>
        <p:nvSpPr>
          <p:cNvPr id="1087574" name="Text Box 86"/>
          <p:cNvSpPr txBox="1">
            <a:spLocks noChangeArrowheads="1"/>
          </p:cNvSpPr>
          <p:nvPr/>
        </p:nvSpPr>
        <p:spPr bwMode="auto">
          <a:xfrm>
            <a:off x="5338763" y="2636838"/>
            <a:ext cx="2081212"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000">
                <a:latin typeface="Arial" pitchFamily="34" charset="0"/>
              </a:rPr>
              <a:t>TOPMODEL</a:t>
            </a:r>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2"/>
          <p:cNvSpPr>
            <a:spLocks noChangeArrowheads="1"/>
          </p:cNvSpPr>
          <p:nvPr/>
        </p:nvSpPr>
        <p:spPr bwMode="auto">
          <a:xfrm>
            <a:off x="887413" y="1698625"/>
            <a:ext cx="7597775" cy="944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spcBef>
                <a:spcPct val="0"/>
              </a:spcBef>
              <a:buFontTx/>
              <a:buNone/>
            </a:pPr>
            <a:r>
              <a:rPr lang="en-US" sz="3200">
                <a:cs typeface="Times New Roman" pitchFamily="18" charset="0"/>
              </a:rPr>
              <a:t>Energy</a:t>
            </a:r>
          </a:p>
          <a:p>
            <a:pPr algn="ctr">
              <a:lnSpc>
                <a:spcPct val="100000"/>
              </a:lnSpc>
              <a:spcBef>
                <a:spcPct val="0"/>
              </a:spcBef>
              <a:buFontTx/>
              <a:buNone/>
            </a:pPr>
            <a:r>
              <a:rPr lang="en-US" sz="1800">
                <a:cs typeface="Times New Roman" pitchFamily="18" charset="0"/>
              </a:rPr>
              <a:t>Net Radiation – Soil Heat Flux – </a:t>
            </a:r>
            <a:r>
              <a:rPr lang="en-US" sz="2400" b="1">
                <a:latin typeface="Symbol" pitchFamily="18" charset="2"/>
                <a:cs typeface="Times New Roman" pitchFamily="18" charset="0"/>
              </a:rPr>
              <a:t>D</a:t>
            </a:r>
            <a:r>
              <a:rPr lang="en-US" sz="1800">
                <a:cs typeface="Times New Roman" pitchFamily="18" charset="0"/>
              </a:rPr>
              <a:t> Storage = Sensible + Latent Heat</a:t>
            </a:r>
          </a:p>
        </p:txBody>
      </p:sp>
      <p:pic>
        <p:nvPicPr>
          <p:cNvPr id="60313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38538" y="334963"/>
            <a:ext cx="2082800" cy="1233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3140"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91088" y="2913063"/>
            <a:ext cx="3378200" cy="2628900"/>
          </a:xfrm>
          <a:prstGeom prst="rect">
            <a:avLst/>
          </a:prstGeom>
          <a:noFill/>
          <a:extLst>
            <a:ext uri="{909E8E84-426E-40DD-AFC4-6F175D3DCCD1}">
              <a14:hiddenFill xmlns:a14="http://schemas.microsoft.com/office/drawing/2010/main">
                <a:solidFill>
                  <a:srgbClr val="FFFFFF"/>
                </a:solidFill>
              </a14:hiddenFill>
            </a:ext>
          </a:extLst>
        </p:spPr>
      </p:pic>
      <p:pic>
        <p:nvPicPr>
          <p:cNvPr id="603143" name="Picture 7" descr="etcycles"/>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76275" y="2684463"/>
            <a:ext cx="4167188" cy="322103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03143"/>
                                        </p:tgtEl>
                                        <p:attrNameLst>
                                          <p:attrName>style.visibility</p:attrName>
                                        </p:attrNameLst>
                                      </p:cBhvr>
                                      <p:to>
                                        <p:strVal val="visible"/>
                                      </p:to>
                                    </p:set>
                                    <p:animEffect transition="in" filter="dissolve">
                                      <p:cBhvr>
                                        <p:cTn id="7" dur="500"/>
                                        <p:tgtEl>
                                          <p:spTgt spid="6031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603140"/>
                                        </p:tgtEl>
                                        <p:attrNameLst>
                                          <p:attrName>style.visibility</p:attrName>
                                        </p:attrNameLst>
                                      </p:cBhvr>
                                      <p:to>
                                        <p:strVal val="visible"/>
                                      </p:to>
                                    </p:set>
                                    <p:animEffect transition="in" filter="dissolve">
                                      <p:cBhvr>
                                        <p:cTn id="12" dur="500"/>
                                        <p:tgtEl>
                                          <p:spTgt spid="603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9" name="Rectangle 1027"/>
          <p:cNvSpPr>
            <a:spLocks noGrp="1" noChangeArrowheads="1"/>
          </p:cNvSpPr>
          <p:nvPr>
            <p:ph type="body" idx="1"/>
          </p:nvPr>
        </p:nvSpPr>
        <p:spPr>
          <a:xfrm>
            <a:off x="2318789" y="4323225"/>
            <a:ext cx="4048760" cy="1495684"/>
          </a:xfrm>
        </p:spPr>
        <p:txBody>
          <a:bodyPr/>
          <a:lstStyle/>
          <a:p>
            <a:pPr marL="0" indent="0" algn="ctr">
              <a:lnSpc>
                <a:spcPct val="90000"/>
              </a:lnSpc>
              <a:buFontTx/>
              <a:buNone/>
            </a:pPr>
            <a:r>
              <a:rPr lang="en-US" sz="2800" b="1" dirty="0"/>
              <a:t>Rick </a:t>
            </a:r>
            <a:r>
              <a:rPr lang="en-US" sz="2800" b="1" dirty="0" smtClean="0"/>
              <a:t>Webb</a:t>
            </a:r>
          </a:p>
          <a:p>
            <a:pPr marL="0" indent="0" algn="ctr">
              <a:lnSpc>
                <a:spcPct val="90000"/>
              </a:lnSpc>
              <a:buFontTx/>
              <a:buNone/>
            </a:pPr>
            <a:r>
              <a:rPr lang="en-US" sz="2800" b="1" dirty="0" smtClean="0"/>
              <a:t>Research Hydrologist</a:t>
            </a:r>
            <a:endParaRPr lang="en-US" sz="2800" b="1" dirty="0"/>
          </a:p>
        </p:txBody>
      </p:sp>
      <p:sp>
        <p:nvSpPr>
          <p:cNvPr id="813062" name="Rectangle 1030"/>
          <p:cNvSpPr>
            <a:spLocks noChangeArrowheads="1"/>
          </p:cNvSpPr>
          <p:nvPr/>
        </p:nvSpPr>
        <p:spPr bwMode="auto">
          <a:xfrm>
            <a:off x="696913" y="749300"/>
            <a:ext cx="7835900" cy="3465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lnSpc>
                <a:spcPct val="110000"/>
              </a:lnSpc>
              <a:spcBef>
                <a:spcPct val="0"/>
              </a:spcBef>
              <a:buFontTx/>
              <a:buNone/>
            </a:pPr>
            <a:r>
              <a:rPr lang="en-US" sz="8000" b="1" dirty="0" smtClean="0"/>
              <a:t>Watersheds:</a:t>
            </a:r>
          </a:p>
          <a:p>
            <a:pPr algn="ctr">
              <a:lnSpc>
                <a:spcPct val="110000"/>
              </a:lnSpc>
              <a:spcBef>
                <a:spcPct val="0"/>
              </a:spcBef>
              <a:buFontTx/>
              <a:buNone/>
            </a:pPr>
            <a:r>
              <a:rPr lang="en-US" sz="8000" b="1" dirty="0" smtClean="0"/>
              <a:t>What to expect</a:t>
            </a:r>
            <a:r>
              <a:rPr lang="en-US" sz="8000" dirty="0" smtClean="0"/>
              <a:t> </a:t>
            </a:r>
            <a:endParaRPr lang="en-US" sz="8000" dirty="0"/>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42" name="Rectangle 2"/>
          <p:cNvSpPr>
            <a:spLocks noChangeArrowheads="1"/>
          </p:cNvSpPr>
          <p:nvPr/>
        </p:nvSpPr>
        <p:spPr bwMode="auto">
          <a:xfrm>
            <a:off x="381000" y="381000"/>
            <a:ext cx="7772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3600" b="1">
                <a:solidFill>
                  <a:schemeClr val="tx1"/>
                </a:solidFill>
                <a:latin typeface="Arial" pitchFamily="34" charset="0"/>
              </a:rPr>
              <a:t>Snow Model Energy Balance</a:t>
            </a:r>
          </a:p>
        </p:txBody>
      </p:sp>
      <p:grpSp>
        <p:nvGrpSpPr>
          <p:cNvPr id="1085443" name="Group 3"/>
          <p:cNvGrpSpPr>
            <a:grpSpLocks/>
          </p:cNvGrpSpPr>
          <p:nvPr/>
        </p:nvGrpSpPr>
        <p:grpSpPr bwMode="auto">
          <a:xfrm>
            <a:off x="763588" y="1122363"/>
            <a:ext cx="7467600" cy="5735637"/>
            <a:chOff x="481" y="707"/>
            <a:chExt cx="4704" cy="3613"/>
          </a:xfrm>
        </p:grpSpPr>
        <p:sp>
          <p:nvSpPr>
            <p:cNvPr id="1085444" name="Rectangle 4"/>
            <p:cNvSpPr>
              <a:spLocks noChangeArrowheads="1"/>
            </p:cNvSpPr>
            <p:nvPr/>
          </p:nvSpPr>
          <p:spPr bwMode="auto">
            <a:xfrm>
              <a:off x="3068" y="3652"/>
              <a:ext cx="2117" cy="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100">
                  <a:solidFill>
                    <a:schemeClr val="tx1"/>
                  </a:solidFill>
                  <a:latin typeface="Arial" pitchFamily="34" charset="0"/>
                </a:rPr>
                <a:t>Ground Heat Transfer</a:t>
              </a:r>
            </a:p>
            <a:p>
              <a:pPr>
                <a:lnSpc>
                  <a:spcPct val="100000"/>
                </a:lnSpc>
                <a:buFontTx/>
                <a:buNone/>
              </a:pPr>
              <a:r>
                <a:rPr lang="en-US" sz="1100">
                  <a:solidFill>
                    <a:schemeClr val="tx1"/>
                  </a:solidFill>
                  <a:latin typeface="Arial" pitchFamily="34" charset="0"/>
                </a:rPr>
                <a:t>Mass Change</a:t>
              </a:r>
            </a:p>
            <a:p>
              <a:pPr>
                <a:lnSpc>
                  <a:spcPct val="100000"/>
                </a:lnSpc>
                <a:buFontTx/>
                <a:buNone/>
              </a:pPr>
              <a:endParaRPr lang="en-US" sz="1100">
                <a:solidFill>
                  <a:schemeClr val="tx1"/>
                </a:solidFill>
                <a:latin typeface="Arial" pitchFamily="34" charset="0"/>
              </a:endParaRPr>
            </a:p>
          </p:txBody>
        </p:sp>
        <p:sp>
          <p:nvSpPr>
            <p:cNvPr id="1085445" name="Rectangle 5"/>
            <p:cNvSpPr>
              <a:spLocks noChangeArrowheads="1"/>
            </p:cNvSpPr>
            <p:nvPr/>
          </p:nvSpPr>
          <p:spPr bwMode="auto">
            <a:xfrm>
              <a:off x="1187" y="3652"/>
              <a:ext cx="1458" cy="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100">
                  <a:solidFill>
                    <a:schemeClr val="tx1"/>
                  </a:solidFill>
                  <a:latin typeface="Arial" pitchFamily="34" charset="0"/>
                </a:rPr>
                <a:t>Net Radiation Transfers</a:t>
              </a:r>
            </a:p>
            <a:p>
              <a:pPr>
                <a:lnSpc>
                  <a:spcPct val="100000"/>
                </a:lnSpc>
                <a:buFontTx/>
                <a:buNone/>
              </a:pPr>
              <a:r>
                <a:rPr lang="en-US" sz="1100">
                  <a:solidFill>
                    <a:schemeClr val="tx1"/>
                  </a:solidFill>
                  <a:latin typeface="Arial" pitchFamily="34" charset="0"/>
                </a:rPr>
                <a:t>Latent Heat Transfer</a:t>
              </a:r>
            </a:p>
            <a:p>
              <a:pPr>
                <a:lnSpc>
                  <a:spcPct val="100000"/>
                </a:lnSpc>
                <a:buFontTx/>
                <a:buNone/>
              </a:pPr>
              <a:r>
                <a:rPr lang="en-US" sz="1100">
                  <a:solidFill>
                    <a:schemeClr val="tx1"/>
                  </a:solidFill>
                  <a:latin typeface="Arial" pitchFamily="34" charset="0"/>
                </a:rPr>
                <a:t>Sensible Heat Transfer</a:t>
              </a:r>
            </a:p>
          </p:txBody>
        </p:sp>
        <p:sp>
          <p:nvSpPr>
            <p:cNvPr id="1085446" name="Line 6"/>
            <p:cNvSpPr>
              <a:spLocks noChangeShapeType="1"/>
            </p:cNvSpPr>
            <p:nvPr/>
          </p:nvSpPr>
          <p:spPr bwMode="auto">
            <a:xfrm>
              <a:off x="481" y="3017"/>
              <a:ext cx="4518" cy="0"/>
            </a:xfrm>
            <a:prstGeom prst="line">
              <a:avLst/>
            </a:prstGeom>
            <a:noFill/>
            <a:ln w="50800">
              <a:solidFill>
                <a:srgbClr val="99CC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085447" name="Object 7"/>
            <p:cNvGraphicFramePr>
              <a:graphicFrameLocks/>
            </p:cNvGraphicFramePr>
            <p:nvPr/>
          </p:nvGraphicFramePr>
          <p:xfrm>
            <a:off x="942" y="1310"/>
            <a:ext cx="3696" cy="2424"/>
          </p:xfrm>
          <a:graphic>
            <a:graphicData uri="http://schemas.openxmlformats.org/presentationml/2006/ole">
              <mc:AlternateContent xmlns:mc="http://schemas.openxmlformats.org/markup-compatibility/2006">
                <mc:Choice xmlns:v="urn:schemas-microsoft-com:vml" Requires="v">
                  <p:oleObj spid="_x0000_s1085786" name="Clip" r:id="rId4" imgW="5867400" imgH="3848100" progId="">
                    <p:embed/>
                  </p:oleObj>
                </mc:Choice>
                <mc:Fallback>
                  <p:oleObj name="Clip" r:id="rId4" imgW="5867400" imgH="3848100" progId="">
                    <p:embed/>
                    <p:pic>
                      <p:nvPicPr>
                        <p:cNvPr id="0" name="Picture 14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2" y="1310"/>
                          <a:ext cx="3696" cy="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48" name="Object 8"/>
            <p:cNvGraphicFramePr>
              <a:graphicFrameLocks/>
            </p:cNvGraphicFramePr>
            <p:nvPr/>
          </p:nvGraphicFramePr>
          <p:xfrm>
            <a:off x="942" y="1310"/>
            <a:ext cx="3696" cy="2424"/>
          </p:xfrm>
          <a:graphic>
            <a:graphicData uri="http://schemas.openxmlformats.org/presentationml/2006/ole">
              <mc:AlternateContent xmlns:mc="http://schemas.openxmlformats.org/markup-compatibility/2006">
                <mc:Choice xmlns:v="urn:schemas-microsoft-com:vml" Requires="v">
                  <p:oleObj spid="_x0000_s1085787" name="Clip" r:id="rId6" imgW="5867400" imgH="3848100" progId="">
                    <p:embed/>
                  </p:oleObj>
                </mc:Choice>
                <mc:Fallback>
                  <p:oleObj name="Clip" r:id="rId6" imgW="5867400" imgH="3848100" progId="">
                    <p:embed/>
                    <p:pic>
                      <p:nvPicPr>
                        <p:cNvPr id="0" name="Picture 14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2" y="1310"/>
                          <a:ext cx="3696" cy="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49" name="Object 9"/>
            <p:cNvGraphicFramePr>
              <a:graphicFrameLocks/>
            </p:cNvGraphicFramePr>
            <p:nvPr/>
          </p:nvGraphicFramePr>
          <p:xfrm>
            <a:off x="618" y="707"/>
            <a:ext cx="930" cy="896"/>
          </p:xfrm>
          <a:graphic>
            <a:graphicData uri="http://schemas.openxmlformats.org/presentationml/2006/ole">
              <mc:AlternateContent xmlns:mc="http://schemas.openxmlformats.org/markup-compatibility/2006">
                <mc:Choice xmlns:v="urn:schemas-microsoft-com:vml" Requires="v">
                  <p:oleObj spid="_x0000_s1085788" name="Clip" r:id="rId7" imgW="1476375" imgH="1422400" progId="">
                    <p:embed/>
                  </p:oleObj>
                </mc:Choice>
                <mc:Fallback>
                  <p:oleObj name="Clip" r:id="rId7" imgW="1476375" imgH="1422400" progId="">
                    <p:embed/>
                    <p:pic>
                      <p:nvPicPr>
                        <p:cNvPr id="0" name="Picture 144"/>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8" y="707"/>
                          <a:ext cx="930" cy="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0" name="Object 10"/>
            <p:cNvGraphicFramePr>
              <a:graphicFrameLocks/>
            </p:cNvGraphicFramePr>
            <p:nvPr/>
          </p:nvGraphicFramePr>
          <p:xfrm>
            <a:off x="2048" y="2744"/>
            <a:ext cx="164" cy="462"/>
          </p:xfrm>
          <a:graphic>
            <a:graphicData uri="http://schemas.openxmlformats.org/presentationml/2006/ole">
              <mc:AlternateContent xmlns:mc="http://schemas.openxmlformats.org/markup-compatibility/2006">
                <mc:Choice xmlns:v="urn:schemas-microsoft-com:vml" Requires="v">
                  <p:oleObj spid="_x0000_s1085789" name="Clip" r:id="rId9" imgW="260350" imgH="733425" progId="">
                    <p:embed/>
                  </p:oleObj>
                </mc:Choice>
                <mc:Fallback>
                  <p:oleObj name="Clip" r:id="rId9" imgW="260350" imgH="733425" progId="">
                    <p:embed/>
                    <p:pic>
                      <p:nvPicPr>
                        <p:cNvPr id="0" name="Picture 14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048" y="2744"/>
                          <a:ext cx="164" cy="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1" name="Object 11"/>
            <p:cNvGraphicFramePr>
              <a:graphicFrameLocks/>
            </p:cNvGraphicFramePr>
            <p:nvPr/>
          </p:nvGraphicFramePr>
          <p:xfrm>
            <a:off x="2555" y="2564"/>
            <a:ext cx="167" cy="416"/>
          </p:xfrm>
          <a:graphic>
            <a:graphicData uri="http://schemas.openxmlformats.org/presentationml/2006/ole">
              <mc:AlternateContent xmlns:mc="http://schemas.openxmlformats.org/markup-compatibility/2006">
                <mc:Choice xmlns:v="urn:schemas-microsoft-com:vml" Requires="v">
                  <p:oleObj spid="_x0000_s1085790" name="Clip" r:id="rId11" imgW="265113" imgH="660400" progId="">
                    <p:embed/>
                  </p:oleObj>
                </mc:Choice>
                <mc:Fallback>
                  <p:oleObj name="Clip" r:id="rId11" imgW="265113" imgH="660400" progId="">
                    <p:embed/>
                    <p:pic>
                      <p:nvPicPr>
                        <p:cNvPr id="0" name="Picture 146"/>
                        <p:cNvPicPr>
                          <a:picLocks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55" y="2564"/>
                          <a:ext cx="167" cy="4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2" name="Object 12"/>
            <p:cNvGraphicFramePr>
              <a:graphicFrameLocks/>
            </p:cNvGraphicFramePr>
            <p:nvPr/>
          </p:nvGraphicFramePr>
          <p:xfrm>
            <a:off x="895" y="1206"/>
            <a:ext cx="3696" cy="2422"/>
          </p:xfrm>
          <a:graphic>
            <a:graphicData uri="http://schemas.openxmlformats.org/presentationml/2006/ole">
              <mc:AlternateContent xmlns:mc="http://schemas.openxmlformats.org/markup-compatibility/2006">
                <mc:Choice xmlns:v="urn:schemas-microsoft-com:vml" Requires="v">
                  <p:oleObj spid="_x0000_s1085791" name="Clip" r:id="rId13" imgW="5867400" imgH="3844925" progId="">
                    <p:embed/>
                  </p:oleObj>
                </mc:Choice>
                <mc:Fallback>
                  <p:oleObj name="Clip" r:id="rId13" imgW="5867400" imgH="3844925" progId="">
                    <p:embed/>
                    <p:pic>
                      <p:nvPicPr>
                        <p:cNvPr id="0" name="Picture 147"/>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95" y="1206"/>
                          <a:ext cx="3696" cy="2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3" name="Object 13"/>
            <p:cNvGraphicFramePr>
              <a:graphicFrameLocks/>
            </p:cNvGraphicFramePr>
            <p:nvPr/>
          </p:nvGraphicFramePr>
          <p:xfrm>
            <a:off x="526" y="1929"/>
            <a:ext cx="1011" cy="1028"/>
          </p:xfrm>
          <a:graphic>
            <a:graphicData uri="http://schemas.openxmlformats.org/presentationml/2006/ole">
              <mc:AlternateContent xmlns:mc="http://schemas.openxmlformats.org/markup-compatibility/2006">
                <mc:Choice xmlns:v="urn:schemas-microsoft-com:vml" Requires="v">
                  <p:oleObj spid="_x0000_s1085792" name="Clip" r:id="rId15" imgW="1604963" imgH="1631950" progId="">
                    <p:embed/>
                  </p:oleObj>
                </mc:Choice>
                <mc:Fallback>
                  <p:oleObj name="Clip" r:id="rId15" imgW="1604963" imgH="1631950" progId="">
                    <p:embed/>
                    <p:pic>
                      <p:nvPicPr>
                        <p:cNvPr id="0" name="Picture 148"/>
                        <p:cNvPicPr>
                          <a:picLocks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26" y="1929"/>
                          <a:ext cx="1011" cy="1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4" name="Object 14"/>
            <p:cNvGraphicFramePr>
              <a:graphicFrameLocks/>
            </p:cNvGraphicFramePr>
            <p:nvPr/>
          </p:nvGraphicFramePr>
          <p:xfrm>
            <a:off x="2739" y="978"/>
            <a:ext cx="1115" cy="919"/>
          </p:xfrm>
          <a:graphic>
            <a:graphicData uri="http://schemas.openxmlformats.org/presentationml/2006/ole">
              <mc:AlternateContent xmlns:mc="http://schemas.openxmlformats.org/markup-compatibility/2006">
                <mc:Choice xmlns:v="urn:schemas-microsoft-com:vml" Requires="v">
                  <p:oleObj spid="_x0000_s1085793" name="Clip" r:id="rId17" imgW="1770063" imgH="1458913" progId="">
                    <p:embed/>
                  </p:oleObj>
                </mc:Choice>
                <mc:Fallback>
                  <p:oleObj name="Clip" r:id="rId17" imgW="1770063" imgH="1458913" progId="">
                    <p:embed/>
                    <p:pic>
                      <p:nvPicPr>
                        <p:cNvPr id="0" name="Picture 149"/>
                        <p:cNvPicPr>
                          <a:picLocks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739" y="978"/>
                          <a:ext cx="1115" cy="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85455" name="Line 15"/>
            <p:cNvSpPr>
              <a:spLocks noChangeShapeType="1"/>
            </p:cNvSpPr>
            <p:nvPr/>
          </p:nvSpPr>
          <p:spPr bwMode="auto">
            <a:xfrm>
              <a:off x="481" y="3379"/>
              <a:ext cx="4518" cy="0"/>
            </a:xfrm>
            <a:prstGeom prst="line">
              <a:avLst/>
            </a:prstGeom>
            <a:noFill/>
            <a:ln w="508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085456" name="Object 16"/>
            <p:cNvGraphicFramePr>
              <a:graphicFrameLocks/>
            </p:cNvGraphicFramePr>
            <p:nvPr/>
          </p:nvGraphicFramePr>
          <p:xfrm>
            <a:off x="4009" y="3837"/>
            <a:ext cx="192" cy="160"/>
          </p:xfrm>
          <a:graphic>
            <a:graphicData uri="http://schemas.openxmlformats.org/presentationml/2006/ole">
              <mc:AlternateContent xmlns:mc="http://schemas.openxmlformats.org/markup-compatibility/2006">
                <mc:Choice xmlns:v="urn:schemas-microsoft-com:vml" Requires="v">
                  <p:oleObj spid="_x0000_s1085794" name="Clip" r:id="rId19" imgW="304800" imgH="254000" progId="">
                    <p:embed/>
                  </p:oleObj>
                </mc:Choice>
                <mc:Fallback>
                  <p:oleObj name="Clip" r:id="rId19" imgW="304800" imgH="254000" progId="">
                    <p:embed/>
                    <p:pic>
                      <p:nvPicPr>
                        <p:cNvPr id="0" name="Picture 150"/>
                        <p:cNvPicPr>
                          <a:picLocks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009" y="3837"/>
                          <a:ext cx="192"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085457" name="Group 17"/>
            <p:cNvGrpSpPr>
              <a:grpSpLocks/>
            </p:cNvGrpSpPr>
            <p:nvPr/>
          </p:nvGrpSpPr>
          <p:grpSpPr bwMode="auto">
            <a:xfrm>
              <a:off x="2363" y="3975"/>
              <a:ext cx="150" cy="189"/>
              <a:chOff x="2363" y="3975"/>
              <a:chExt cx="150" cy="189"/>
            </a:xfrm>
          </p:grpSpPr>
          <p:graphicFrame>
            <p:nvGraphicFramePr>
              <p:cNvPr id="1085458" name="Object 18"/>
              <p:cNvGraphicFramePr>
                <a:graphicFrameLocks/>
              </p:cNvGraphicFramePr>
              <p:nvPr/>
            </p:nvGraphicFramePr>
            <p:xfrm>
              <a:off x="2446" y="3985"/>
              <a:ext cx="67" cy="179"/>
            </p:xfrm>
            <a:graphic>
              <a:graphicData uri="http://schemas.openxmlformats.org/presentationml/2006/ole">
                <mc:AlternateContent xmlns:mc="http://schemas.openxmlformats.org/markup-compatibility/2006">
                  <mc:Choice xmlns:v="urn:schemas-microsoft-com:vml" Requires="v">
                    <p:oleObj spid="_x0000_s1085795" name="Clip" r:id="rId21" imgW="106363" imgH="284163" progId="">
                      <p:embed/>
                    </p:oleObj>
                  </mc:Choice>
                  <mc:Fallback>
                    <p:oleObj name="Clip" r:id="rId21" imgW="106363" imgH="284163" progId="">
                      <p:embed/>
                      <p:pic>
                        <p:nvPicPr>
                          <p:cNvPr id="0" name="Picture 151"/>
                          <p:cNvPicPr>
                            <a:picLocks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446" y="3985"/>
                            <a:ext cx="67" cy="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59" name="Object 19"/>
              <p:cNvGraphicFramePr>
                <a:graphicFrameLocks/>
              </p:cNvGraphicFramePr>
              <p:nvPr/>
            </p:nvGraphicFramePr>
            <p:xfrm>
              <a:off x="2363" y="3975"/>
              <a:ext cx="71" cy="169"/>
            </p:xfrm>
            <a:graphic>
              <a:graphicData uri="http://schemas.openxmlformats.org/presentationml/2006/ole">
                <mc:AlternateContent xmlns:mc="http://schemas.openxmlformats.org/markup-compatibility/2006">
                  <mc:Choice xmlns:v="urn:schemas-microsoft-com:vml" Requires="v">
                    <p:oleObj spid="_x0000_s1085796" name="Clip" r:id="rId23" imgW="112713" imgH="268288" progId="">
                      <p:embed/>
                    </p:oleObj>
                  </mc:Choice>
                  <mc:Fallback>
                    <p:oleObj name="Clip" r:id="rId23" imgW="112713" imgH="268288" progId="">
                      <p:embed/>
                      <p:pic>
                        <p:nvPicPr>
                          <p:cNvPr id="0" name="Picture 152"/>
                          <p:cNvPicPr>
                            <a:picLocks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363" y="3975"/>
                            <a:ext cx="71" cy="1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085460" name="Group 20"/>
            <p:cNvGrpSpPr>
              <a:grpSpLocks/>
            </p:cNvGrpSpPr>
            <p:nvPr/>
          </p:nvGrpSpPr>
          <p:grpSpPr bwMode="auto">
            <a:xfrm>
              <a:off x="4056" y="3652"/>
              <a:ext cx="150" cy="189"/>
              <a:chOff x="4056" y="3652"/>
              <a:chExt cx="150" cy="189"/>
            </a:xfrm>
          </p:grpSpPr>
          <p:graphicFrame>
            <p:nvGraphicFramePr>
              <p:cNvPr id="1085461" name="Object 21"/>
              <p:cNvGraphicFramePr>
                <a:graphicFrameLocks/>
              </p:cNvGraphicFramePr>
              <p:nvPr/>
            </p:nvGraphicFramePr>
            <p:xfrm>
              <a:off x="4139" y="3662"/>
              <a:ext cx="67" cy="179"/>
            </p:xfrm>
            <a:graphic>
              <a:graphicData uri="http://schemas.openxmlformats.org/presentationml/2006/ole">
                <mc:AlternateContent xmlns:mc="http://schemas.openxmlformats.org/markup-compatibility/2006">
                  <mc:Choice xmlns:v="urn:schemas-microsoft-com:vml" Requires="v">
                    <p:oleObj spid="_x0000_s1085797" name="Clip" r:id="rId25" imgW="106363" imgH="284163" progId="">
                      <p:embed/>
                    </p:oleObj>
                  </mc:Choice>
                  <mc:Fallback>
                    <p:oleObj name="Clip" r:id="rId25" imgW="106363" imgH="284163" progId="">
                      <p:embed/>
                      <p:pic>
                        <p:nvPicPr>
                          <p:cNvPr id="0" name="Picture 153"/>
                          <p:cNvPicPr>
                            <a:picLocks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139" y="3662"/>
                            <a:ext cx="67" cy="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62" name="Object 22"/>
              <p:cNvGraphicFramePr>
                <a:graphicFrameLocks/>
              </p:cNvGraphicFramePr>
              <p:nvPr/>
            </p:nvGraphicFramePr>
            <p:xfrm>
              <a:off x="4056" y="3652"/>
              <a:ext cx="71" cy="169"/>
            </p:xfrm>
            <a:graphic>
              <a:graphicData uri="http://schemas.openxmlformats.org/presentationml/2006/ole">
                <mc:AlternateContent xmlns:mc="http://schemas.openxmlformats.org/markup-compatibility/2006">
                  <mc:Choice xmlns:v="urn:schemas-microsoft-com:vml" Requires="v">
                    <p:oleObj spid="_x0000_s1085798" name="Clip" r:id="rId27" imgW="112713" imgH="268288" progId="">
                      <p:embed/>
                    </p:oleObj>
                  </mc:Choice>
                  <mc:Fallback>
                    <p:oleObj name="Clip" r:id="rId27" imgW="112713" imgH="268288" progId="">
                      <p:embed/>
                      <p:pic>
                        <p:nvPicPr>
                          <p:cNvPr id="0" name="Picture 154"/>
                          <p:cNvPicPr>
                            <a:picLocks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056" y="3652"/>
                            <a:ext cx="71" cy="1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1085463" name="Object 23"/>
            <p:cNvGraphicFramePr>
              <a:graphicFrameLocks/>
            </p:cNvGraphicFramePr>
            <p:nvPr/>
          </p:nvGraphicFramePr>
          <p:xfrm>
            <a:off x="3938" y="2428"/>
            <a:ext cx="885" cy="558"/>
          </p:xfrm>
          <a:graphic>
            <a:graphicData uri="http://schemas.openxmlformats.org/presentationml/2006/ole">
              <mc:AlternateContent xmlns:mc="http://schemas.openxmlformats.org/markup-compatibility/2006">
                <mc:Choice xmlns:v="urn:schemas-microsoft-com:vml" Requires="v">
                  <p:oleObj spid="_x0000_s1085799" name="Clip" r:id="rId29" imgW="1404938" imgH="885825" progId="">
                    <p:embed/>
                  </p:oleObj>
                </mc:Choice>
                <mc:Fallback>
                  <p:oleObj name="Clip" r:id="rId29" imgW="1404938" imgH="885825" progId="">
                    <p:embed/>
                    <p:pic>
                      <p:nvPicPr>
                        <p:cNvPr id="0" name="Picture 155"/>
                        <p:cNvPicPr>
                          <a:picLocks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938" y="2428"/>
                          <a:ext cx="885" cy="5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85464" name="Rectangle 24"/>
            <p:cNvSpPr>
              <a:spLocks noChangeArrowheads="1"/>
            </p:cNvSpPr>
            <p:nvPr/>
          </p:nvSpPr>
          <p:spPr bwMode="auto">
            <a:xfrm>
              <a:off x="4815" y="2790"/>
              <a:ext cx="2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800">
                  <a:solidFill>
                    <a:schemeClr val="tx1"/>
                  </a:solidFill>
                  <a:latin typeface="Wingdings" pitchFamily="2" charset="2"/>
                </a:rPr>
                <a:t>S</a:t>
              </a:r>
              <a:endParaRPr lang="en-US" sz="800">
                <a:solidFill>
                  <a:schemeClr val="tx1"/>
                </a:solidFill>
              </a:endParaRPr>
            </a:p>
            <a:p>
              <a:pPr>
                <a:lnSpc>
                  <a:spcPct val="100000"/>
                </a:lnSpc>
                <a:spcBef>
                  <a:spcPct val="0"/>
                </a:spcBef>
                <a:buFontTx/>
                <a:buNone/>
              </a:pPr>
              <a:r>
                <a:rPr lang="en-US" sz="800">
                  <a:solidFill>
                    <a:schemeClr val="tx1"/>
                  </a:solidFill>
                </a:rPr>
                <a:t>    </a:t>
              </a:r>
              <a:r>
                <a:rPr lang="en-US" sz="800">
                  <a:solidFill>
                    <a:schemeClr val="tx1"/>
                  </a:solidFill>
                  <a:latin typeface="Wingdings" pitchFamily="2" charset="2"/>
                </a:rPr>
                <a:t>S</a:t>
              </a:r>
            </a:p>
          </p:txBody>
        </p:sp>
        <p:graphicFrame>
          <p:nvGraphicFramePr>
            <p:cNvPr id="1085465" name="Object 25"/>
            <p:cNvGraphicFramePr>
              <a:graphicFrameLocks/>
            </p:cNvGraphicFramePr>
            <p:nvPr/>
          </p:nvGraphicFramePr>
          <p:xfrm>
            <a:off x="2278" y="3153"/>
            <a:ext cx="168" cy="415"/>
          </p:xfrm>
          <a:graphic>
            <a:graphicData uri="http://schemas.openxmlformats.org/presentationml/2006/ole">
              <mc:AlternateContent xmlns:mc="http://schemas.openxmlformats.org/markup-compatibility/2006">
                <mc:Choice xmlns:v="urn:schemas-microsoft-com:vml" Requires="v">
                  <p:oleObj spid="_x0000_s1085800" name="Clip" r:id="rId31" imgW="266700" imgH="658813" progId="">
                    <p:embed/>
                  </p:oleObj>
                </mc:Choice>
                <mc:Fallback>
                  <p:oleObj name="Clip" r:id="rId31" imgW="266700" imgH="658813" progId="">
                    <p:embed/>
                    <p:pic>
                      <p:nvPicPr>
                        <p:cNvPr id="0" name="Picture 156"/>
                        <p:cNvPicPr>
                          <a:picLocks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278" y="3153"/>
                          <a:ext cx="168" cy="4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85466" name="Object 26"/>
            <p:cNvGraphicFramePr>
              <a:graphicFrameLocks/>
            </p:cNvGraphicFramePr>
            <p:nvPr/>
          </p:nvGraphicFramePr>
          <p:xfrm>
            <a:off x="2316" y="3837"/>
            <a:ext cx="192" cy="123"/>
          </p:xfrm>
          <a:graphic>
            <a:graphicData uri="http://schemas.openxmlformats.org/presentationml/2006/ole">
              <mc:AlternateContent xmlns:mc="http://schemas.openxmlformats.org/markup-compatibility/2006">
                <mc:Choice xmlns:v="urn:schemas-microsoft-com:vml" Requires="v">
                  <p:oleObj spid="_x0000_s1085801" name="Clip" r:id="rId33" imgW="304800" imgH="195263" progId="">
                    <p:embed/>
                  </p:oleObj>
                </mc:Choice>
                <mc:Fallback>
                  <p:oleObj name="Clip" r:id="rId33" imgW="304800" imgH="195263" progId="">
                    <p:embed/>
                    <p:pic>
                      <p:nvPicPr>
                        <p:cNvPr id="0" name="Picture 157"/>
                        <p:cNvPicPr>
                          <a:picLocks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316" y="3837"/>
                          <a:ext cx="192"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085467" name="Group 27"/>
            <p:cNvGrpSpPr>
              <a:grpSpLocks/>
            </p:cNvGrpSpPr>
            <p:nvPr/>
          </p:nvGrpSpPr>
          <p:grpSpPr bwMode="auto">
            <a:xfrm>
              <a:off x="711" y="3379"/>
              <a:ext cx="552" cy="105"/>
              <a:chOff x="711" y="3379"/>
              <a:chExt cx="552" cy="105"/>
            </a:xfrm>
          </p:grpSpPr>
          <p:sp>
            <p:nvSpPr>
              <p:cNvPr id="1085468" name="Line 28"/>
              <p:cNvSpPr>
                <a:spLocks noChangeShapeType="1"/>
              </p:cNvSpPr>
              <p:nvPr/>
            </p:nvSpPr>
            <p:spPr bwMode="auto">
              <a:xfrm flipH="1">
                <a:off x="711"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69" name="Line 29"/>
              <p:cNvSpPr>
                <a:spLocks noChangeShapeType="1"/>
              </p:cNvSpPr>
              <p:nvPr/>
            </p:nvSpPr>
            <p:spPr bwMode="auto">
              <a:xfrm flipH="1">
                <a:off x="803"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0" name="Line 30"/>
              <p:cNvSpPr>
                <a:spLocks noChangeShapeType="1"/>
              </p:cNvSpPr>
              <p:nvPr/>
            </p:nvSpPr>
            <p:spPr bwMode="auto">
              <a:xfrm flipH="1">
                <a:off x="896" y="3380"/>
                <a:ext cx="183"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1" name="Line 31"/>
              <p:cNvSpPr>
                <a:spLocks noChangeShapeType="1"/>
              </p:cNvSpPr>
              <p:nvPr/>
            </p:nvSpPr>
            <p:spPr bwMode="auto">
              <a:xfrm flipH="1" flipV="1">
                <a:off x="1079" y="3379"/>
                <a:ext cx="92"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2" name="Line 32"/>
              <p:cNvSpPr>
                <a:spLocks noChangeShapeType="1"/>
              </p:cNvSpPr>
              <p:nvPr/>
            </p:nvSpPr>
            <p:spPr bwMode="auto">
              <a:xfrm flipH="1" flipV="1">
                <a:off x="1172" y="3380"/>
                <a:ext cx="91"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3" name="Line 33"/>
              <p:cNvSpPr>
                <a:spLocks noChangeShapeType="1"/>
              </p:cNvSpPr>
              <p:nvPr/>
            </p:nvSpPr>
            <p:spPr bwMode="auto">
              <a:xfrm>
                <a:off x="1034" y="3425"/>
                <a:ext cx="45" cy="45"/>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85474" name="Group 34"/>
            <p:cNvGrpSpPr>
              <a:grpSpLocks/>
            </p:cNvGrpSpPr>
            <p:nvPr/>
          </p:nvGrpSpPr>
          <p:grpSpPr bwMode="auto">
            <a:xfrm>
              <a:off x="2648" y="3380"/>
              <a:ext cx="551" cy="104"/>
              <a:chOff x="2648" y="3380"/>
              <a:chExt cx="551" cy="104"/>
            </a:xfrm>
          </p:grpSpPr>
          <p:sp>
            <p:nvSpPr>
              <p:cNvPr id="1085475" name="Line 35"/>
              <p:cNvSpPr>
                <a:spLocks noChangeShapeType="1"/>
              </p:cNvSpPr>
              <p:nvPr/>
            </p:nvSpPr>
            <p:spPr bwMode="auto">
              <a:xfrm flipH="1">
                <a:off x="2648" y="3380"/>
                <a:ext cx="183"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6" name="Line 36"/>
              <p:cNvSpPr>
                <a:spLocks noChangeShapeType="1"/>
              </p:cNvSpPr>
              <p:nvPr/>
            </p:nvSpPr>
            <p:spPr bwMode="auto">
              <a:xfrm flipH="1">
                <a:off x="2740"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7" name="Line 37"/>
              <p:cNvSpPr>
                <a:spLocks noChangeShapeType="1"/>
              </p:cNvSpPr>
              <p:nvPr/>
            </p:nvSpPr>
            <p:spPr bwMode="auto">
              <a:xfrm flipH="1">
                <a:off x="2832"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8" name="Line 38"/>
              <p:cNvSpPr>
                <a:spLocks noChangeShapeType="1"/>
              </p:cNvSpPr>
              <p:nvPr/>
            </p:nvSpPr>
            <p:spPr bwMode="auto">
              <a:xfrm flipH="1" flipV="1">
                <a:off x="3016" y="3380"/>
                <a:ext cx="91"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9" name="Line 39"/>
              <p:cNvSpPr>
                <a:spLocks noChangeShapeType="1"/>
              </p:cNvSpPr>
              <p:nvPr/>
            </p:nvSpPr>
            <p:spPr bwMode="auto">
              <a:xfrm flipH="1" flipV="1">
                <a:off x="3108" y="3380"/>
                <a:ext cx="91"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0" name="Line 40"/>
              <p:cNvSpPr>
                <a:spLocks noChangeShapeType="1"/>
              </p:cNvSpPr>
              <p:nvPr/>
            </p:nvSpPr>
            <p:spPr bwMode="auto">
              <a:xfrm>
                <a:off x="2971" y="3425"/>
                <a:ext cx="45" cy="45"/>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85481" name="Group 41"/>
            <p:cNvGrpSpPr>
              <a:grpSpLocks/>
            </p:cNvGrpSpPr>
            <p:nvPr/>
          </p:nvGrpSpPr>
          <p:grpSpPr bwMode="auto">
            <a:xfrm>
              <a:off x="4216" y="3380"/>
              <a:ext cx="551" cy="104"/>
              <a:chOff x="4216" y="3380"/>
              <a:chExt cx="551" cy="104"/>
            </a:xfrm>
          </p:grpSpPr>
          <p:sp>
            <p:nvSpPr>
              <p:cNvPr id="1085482" name="Line 42"/>
              <p:cNvSpPr>
                <a:spLocks noChangeShapeType="1"/>
              </p:cNvSpPr>
              <p:nvPr/>
            </p:nvSpPr>
            <p:spPr bwMode="auto">
              <a:xfrm flipH="1">
                <a:off x="4216" y="3380"/>
                <a:ext cx="183"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3" name="Line 43"/>
              <p:cNvSpPr>
                <a:spLocks noChangeShapeType="1"/>
              </p:cNvSpPr>
              <p:nvPr/>
            </p:nvSpPr>
            <p:spPr bwMode="auto">
              <a:xfrm flipH="1">
                <a:off x="4308"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4" name="Line 44"/>
              <p:cNvSpPr>
                <a:spLocks noChangeShapeType="1"/>
              </p:cNvSpPr>
              <p:nvPr/>
            </p:nvSpPr>
            <p:spPr bwMode="auto">
              <a:xfrm flipH="1">
                <a:off x="4400" y="3380"/>
                <a:ext cx="184" cy="104"/>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5" name="Line 45"/>
              <p:cNvSpPr>
                <a:spLocks noChangeShapeType="1"/>
              </p:cNvSpPr>
              <p:nvPr/>
            </p:nvSpPr>
            <p:spPr bwMode="auto">
              <a:xfrm flipH="1" flipV="1">
                <a:off x="4584" y="3380"/>
                <a:ext cx="91"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6" name="Line 46"/>
              <p:cNvSpPr>
                <a:spLocks noChangeShapeType="1"/>
              </p:cNvSpPr>
              <p:nvPr/>
            </p:nvSpPr>
            <p:spPr bwMode="auto">
              <a:xfrm flipH="1" flipV="1">
                <a:off x="4676" y="3380"/>
                <a:ext cx="91" cy="90"/>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7" name="Line 47"/>
              <p:cNvSpPr>
                <a:spLocks noChangeShapeType="1"/>
              </p:cNvSpPr>
              <p:nvPr/>
            </p:nvSpPr>
            <p:spPr bwMode="auto">
              <a:xfrm>
                <a:off x="4539" y="3425"/>
                <a:ext cx="45" cy="45"/>
              </a:xfrm>
              <a:prstGeom prst="line">
                <a:avLst/>
              </a:prstGeom>
              <a:noFill/>
              <a:ln w="12700">
                <a:solidFill>
                  <a:srgbClr val="9933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1085488" name="Object 48"/>
            <p:cNvGraphicFramePr>
              <a:graphicFrameLocks/>
            </p:cNvGraphicFramePr>
            <p:nvPr/>
          </p:nvGraphicFramePr>
          <p:xfrm>
            <a:off x="942" y="1310"/>
            <a:ext cx="3696" cy="2424"/>
          </p:xfrm>
          <a:graphic>
            <a:graphicData uri="http://schemas.openxmlformats.org/presentationml/2006/ole">
              <mc:AlternateContent xmlns:mc="http://schemas.openxmlformats.org/markup-compatibility/2006">
                <mc:Choice xmlns:v="urn:schemas-microsoft-com:vml" Requires="v">
                  <p:oleObj spid="_x0000_s1085802" name="Clip" r:id="rId35" imgW="5867400" imgH="3848100" progId="">
                    <p:embed/>
                  </p:oleObj>
                </mc:Choice>
                <mc:Fallback>
                  <p:oleObj name="Clip" r:id="rId35" imgW="5867400" imgH="3848100" progId="">
                    <p:embed/>
                    <p:pic>
                      <p:nvPicPr>
                        <p:cNvPr id="0" name="Picture 15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2" y="1310"/>
                          <a:ext cx="3696" cy="24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85489" name="Freeform 49"/>
            <p:cNvSpPr>
              <a:spLocks/>
            </p:cNvSpPr>
            <p:nvPr/>
          </p:nvSpPr>
          <p:spPr bwMode="auto">
            <a:xfrm>
              <a:off x="1586" y="1203"/>
              <a:ext cx="1248" cy="47"/>
            </a:xfrm>
            <a:custGeom>
              <a:avLst/>
              <a:gdLst>
                <a:gd name="T0" fmla="*/ 0 w 1248"/>
                <a:gd name="T1" fmla="*/ 46 h 47"/>
                <a:gd name="T2" fmla="*/ 41 w 1248"/>
                <a:gd name="T3" fmla="*/ 32 h 47"/>
                <a:gd name="T4" fmla="*/ 82 w 1248"/>
                <a:gd name="T5" fmla="*/ 20 h 47"/>
                <a:gd name="T6" fmla="*/ 118 w 1248"/>
                <a:gd name="T7" fmla="*/ 12 h 47"/>
                <a:gd name="T8" fmla="*/ 159 w 1248"/>
                <a:gd name="T9" fmla="*/ 8 h 47"/>
                <a:gd name="T10" fmla="*/ 177 w 1248"/>
                <a:gd name="T11" fmla="*/ 10 h 47"/>
                <a:gd name="T12" fmla="*/ 200 w 1248"/>
                <a:gd name="T13" fmla="*/ 14 h 47"/>
                <a:gd name="T14" fmla="*/ 241 w 1248"/>
                <a:gd name="T15" fmla="*/ 28 h 47"/>
                <a:gd name="T16" fmla="*/ 277 w 1248"/>
                <a:gd name="T17" fmla="*/ 40 h 47"/>
                <a:gd name="T18" fmla="*/ 300 w 1248"/>
                <a:gd name="T19" fmla="*/ 44 h 47"/>
                <a:gd name="T20" fmla="*/ 318 w 1248"/>
                <a:gd name="T21" fmla="*/ 46 h 47"/>
                <a:gd name="T22" fmla="*/ 340 w 1248"/>
                <a:gd name="T23" fmla="*/ 44 h 47"/>
                <a:gd name="T24" fmla="*/ 359 w 1248"/>
                <a:gd name="T25" fmla="*/ 40 h 47"/>
                <a:gd name="T26" fmla="*/ 399 w 1248"/>
                <a:gd name="T27" fmla="*/ 28 h 47"/>
                <a:gd name="T28" fmla="*/ 440 w 1248"/>
                <a:gd name="T29" fmla="*/ 14 h 47"/>
                <a:gd name="T30" fmla="*/ 458 w 1248"/>
                <a:gd name="T31" fmla="*/ 10 h 47"/>
                <a:gd name="T32" fmla="*/ 476 w 1248"/>
                <a:gd name="T33" fmla="*/ 8 h 47"/>
                <a:gd name="T34" fmla="*/ 499 w 1248"/>
                <a:gd name="T35" fmla="*/ 10 h 47"/>
                <a:gd name="T36" fmla="*/ 517 w 1248"/>
                <a:gd name="T37" fmla="*/ 14 h 47"/>
                <a:gd name="T38" fmla="*/ 558 w 1248"/>
                <a:gd name="T39" fmla="*/ 28 h 47"/>
                <a:gd name="T40" fmla="*/ 599 w 1248"/>
                <a:gd name="T41" fmla="*/ 40 h 47"/>
                <a:gd name="T42" fmla="*/ 621 w 1248"/>
                <a:gd name="T43" fmla="*/ 44 h 47"/>
                <a:gd name="T44" fmla="*/ 640 w 1248"/>
                <a:gd name="T45" fmla="*/ 46 h 47"/>
                <a:gd name="T46" fmla="*/ 658 w 1248"/>
                <a:gd name="T47" fmla="*/ 44 h 47"/>
                <a:gd name="T48" fmla="*/ 676 w 1248"/>
                <a:gd name="T49" fmla="*/ 40 h 47"/>
                <a:gd name="T50" fmla="*/ 717 w 1248"/>
                <a:gd name="T51" fmla="*/ 28 h 47"/>
                <a:gd name="T52" fmla="*/ 757 w 1248"/>
                <a:gd name="T53" fmla="*/ 14 h 47"/>
                <a:gd name="T54" fmla="*/ 780 w 1248"/>
                <a:gd name="T55" fmla="*/ 10 h 47"/>
                <a:gd name="T56" fmla="*/ 798 w 1248"/>
                <a:gd name="T57" fmla="*/ 8 h 47"/>
                <a:gd name="T58" fmla="*/ 821 w 1248"/>
                <a:gd name="T59" fmla="*/ 10 h 47"/>
                <a:gd name="T60" fmla="*/ 839 w 1248"/>
                <a:gd name="T61" fmla="*/ 14 h 47"/>
                <a:gd name="T62" fmla="*/ 880 w 1248"/>
                <a:gd name="T63" fmla="*/ 28 h 47"/>
                <a:gd name="T64" fmla="*/ 903 w 1248"/>
                <a:gd name="T65" fmla="*/ 34 h 47"/>
                <a:gd name="T66" fmla="*/ 921 w 1248"/>
                <a:gd name="T67" fmla="*/ 40 h 47"/>
                <a:gd name="T68" fmla="*/ 939 w 1248"/>
                <a:gd name="T69" fmla="*/ 46 h 47"/>
                <a:gd name="T70" fmla="*/ 957 w 1248"/>
                <a:gd name="T71" fmla="*/ 46 h 47"/>
                <a:gd name="T72" fmla="*/ 975 w 1248"/>
                <a:gd name="T73" fmla="*/ 44 h 47"/>
                <a:gd name="T74" fmla="*/ 989 w 1248"/>
                <a:gd name="T75" fmla="*/ 40 h 47"/>
                <a:gd name="T76" fmla="*/ 1002 w 1248"/>
                <a:gd name="T77" fmla="*/ 32 h 47"/>
                <a:gd name="T78" fmla="*/ 1020 w 1248"/>
                <a:gd name="T79" fmla="*/ 24 h 47"/>
                <a:gd name="T80" fmla="*/ 1048 w 1248"/>
                <a:gd name="T81" fmla="*/ 8 h 47"/>
                <a:gd name="T82" fmla="*/ 1057 w 1248"/>
                <a:gd name="T83" fmla="*/ 2 h 47"/>
                <a:gd name="T84" fmla="*/ 1070 w 1248"/>
                <a:gd name="T85" fmla="*/ 0 h 47"/>
                <a:gd name="T86" fmla="*/ 1084 w 1248"/>
                <a:gd name="T87" fmla="*/ 0 h 47"/>
                <a:gd name="T88" fmla="*/ 1093 w 1248"/>
                <a:gd name="T89" fmla="*/ 2 h 47"/>
                <a:gd name="T90" fmla="*/ 1111 w 1248"/>
                <a:gd name="T91" fmla="*/ 12 h 47"/>
                <a:gd name="T92" fmla="*/ 1125 w 1248"/>
                <a:gd name="T93" fmla="*/ 22 h 47"/>
                <a:gd name="T94" fmla="*/ 1134 w 1248"/>
                <a:gd name="T95" fmla="*/ 24 h 47"/>
                <a:gd name="T96" fmla="*/ 1138 w 1248"/>
                <a:gd name="T97" fmla="*/ 26 h 47"/>
                <a:gd name="T98" fmla="*/ 1152 w 1248"/>
                <a:gd name="T99" fmla="*/ 24 h 47"/>
                <a:gd name="T100" fmla="*/ 1161 w 1248"/>
                <a:gd name="T101" fmla="*/ 18 h 47"/>
                <a:gd name="T102" fmla="*/ 1170 w 1248"/>
                <a:gd name="T103" fmla="*/ 12 h 47"/>
                <a:gd name="T104" fmla="*/ 1184 w 1248"/>
                <a:gd name="T105" fmla="*/ 6 h 47"/>
                <a:gd name="T106" fmla="*/ 1197 w 1248"/>
                <a:gd name="T107" fmla="*/ 6 h 47"/>
                <a:gd name="T108" fmla="*/ 1215 w 1248"/>
                <a:gd name="T109" fmla="*/ 6 h 47"/>
                <a:gd name="T110" fmla="*/ 1233 w 1248"/>
                <a:gd name="T111" fmla="*/ 8 h 47"/>
                <a:gd name="T112" fmla="*/ 1247 w 1248"/>
                <a:gd name="T113"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8" h="47">
                  <a:moveTo>
                    <a:pt x="0" y="46"/>
                  </a:moveTo>
                  <a:lnTo>
                    <a:pt x="41" y="32"/>
                  </a:lnTo>
                  <a:lnTo>
                    <a:pt x="82" y="20"/>
                  </a:lnTo>
                  <a:lnTo>
                    <a:pt x="118" y="12"/>
                  </a:lnTo>
                  <a:lnTo>
                    <a:pt x="159" y="8"/>
                  </a:lnTo>
                  <a:lnTo>
                    <a:pt x="177" y="10"/>
                  </a:lnTo>
                  <a:lnTo>
                    <a:pt x="200" y="14"/>
                  </a:lnTo>
                  <a:lnTo>
                    <a:pt x="241" y="28"/>
                  </a:lnTo>
                  <a:lnTo>
                    <a:pt x="277" y="40"/>
                  </a:lnTo>
                  <a:lnTo>
                    <a:pt x="300" y="44"/>
                  </a:lnTo>
                  <a:lnTo>
                    <a:pt x="318" y="46"/>
                  </a:lnTo>
                  <a:lnTo>
                    <a:pt x="340" y="44"/>
                  </a:lnTo>
                  <a:lnTo>
                    <a:pt x="359" y="40"/>
                  </a:lnTo>
                  <a:lnTo>
                    <a:pt x="399" y="28"/>
                  </a:lnTo>
                  <a:lnTo>
                    <a:pt x="440" y="14"/>
                  </a:lnTo>
                  <a:lnTo>
                    <a:pt x="458" y="10"/>
                  </a:lnTo>
                  <a:lnTo>
                    <a:pt x="476" y="8"/>
                  </a:lnTo>
                  <a:lnTo>
                    <a:pt x="499" y="10"/>
                  </a:lnTo>
                  <a:lnTo>
                    <a:pt x="517" y="14"/>
                  </a:lnTo>
                  <a:lnTo>
                    <a:pt x="558" y="28"/>
                  </a:lnTo>
                  <a:lnTo>
                    <a:pt x="599" y="40"/>
                  </a:lnTo>
                  <a:lnTo>
                    <a:pt x="621" y="44"/>
                  </a:lnTo>
                  <a:lnTo>
                    <a:pt x="640" y="46"/>
                  </a:lnTo>
                  <a:lnTo>
                    <a:pt x="658" y="44"/>
                  </a:lnTo>
                  <a:lnTo>
                    <a:pt x="676" y="40"/>
                  </a:lnTo>
                  <a:lnTo>
                    <a:pt x="717" y="28"/>
                  </a:lnTo>
                  <a:lnTo>
                    <a:pt x="757" y="14"/>
                  </a:lnTo>
                  <a:lnTo>
                    <a:pt x="780" y="10"/>
                  </a:lnTo>
                  <a:lnTo>
                    <a:pt x="798" y="8"/>
                  </a:lnTo>
                  <a:lnTo>
                    <a:pt x="821" y="10"/>
                  </a:lnTo>
                  <a:lnTo>
                    <a:pt x="839" y="14"/>
                  </a:lnTo>
                  <a:lnTo>
                    <a:pt x="880" y="28"/>
                  </a:lnTo>
                  <a:lnTo>
                    <a:pt x="903" y="34"/>
                  </a:lnTo>
                  <a:lnTo>
                    <a:pt x="921" y="40"/>
                  </a:lnTo>
                  <a:lnTo>
                    <a:pt x="939" y="46"/>
                  </a:lnTo>
                  <a:lnTo>
                    <a:pt x="957" y="46"/>
                  </a:lnTo>
                  <a:lnTo>
                    <a:pt x="975" y="44"/>
                  </a:lnTo>
                  <a:lnTo>
                    <a:pt x="989" y="40"/>
                  </a:lnTo>
                  <a:lnTo>
                    <a:pt x="1002" y="32"/>
                  </a:lnTo>
                  <a:lnTo>
                    <a:pt x="1020" y="24"/>
                  </a:lnTo>
                  <a:lnTo>
                    <a:pt x="1048" y="8"/>
                  </a:lnTo>
                  <a:lnTo>
                    <a:pt x="1057" y="2"/>
                  </a:lnTo>
                  <a:lnTo>
                    <a:pt x="1070" y="0"/>
                  </a:lnTo>
                  <a:lnTo>
                    <a:pt x="1084" y="0"/>
                  </a:lnTo>
                  <a:lnTo>
                    <a:pt x="1093" y="2"/>
                  </a:lnTo>
                  <a:lnTo>
                    <a:pt x="1111" y="12"/>
                  </a:lnTo>
                  <a:lnTo>
                    <a:pt x="1125" y="22"/>
                  </a:lnTo>
                  <a:lnTo>
                    <a:pt x="1134" y="24"/>
                  </a:lnTo>
                  <a:lnTo>
                    <a:pt x="1138" y="26"/>
                  </a:lnTo>
                  <a:lnTo>
                    <a:pt x="1152" y="24"/>
                  </a:lnTo>
                  <a:lnTo>
                    <a:pt x="1161" y="18"/>
                  </a:lnTo>
                  <a:lnTo>
                    <a:pt x="1170" y="12"/>
                  </a:lnTo>
                  <a:lnTo>
                    <a:pt x="1184" y="6"/>
                  </a:lnTo>
                  <a:lnTo>
                    <a:pt x="1197" y="6"/>
                  </a:lnTo>
                  <a:lnTo>
                    <a:pt x="1215" y="6"/>
                  </a:lnTo>
                  <a:lnTo>
                    <a:pt x="1233" y="8"/>
                  </a:lnTo>
                  <a:lnTo>
                    <a:pt x="1247" y="8"/>
                  </a:lnTo>
                </a:path>
              </a:pathLst>
            </a:custGeom>
            <a:noFill/>
            <a:ln w="25400" cap="rnd" cmpd="sng">
              <a:solidFill>
                <a:srgbClr val="FF0000"/>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0" name="Freeform 50"/>
            <p:cNvSpPr>
              <a:spLocks/>
            </p:cNvSpPr>
            <p:nvPr/>
          </p:nvSpPr>
          <p:spPr bwMode="auto">
            <a:xfrm>
              <a:off x="1502" y="1396"/>
              <a:ext cx="723" cy="565"/>
            </a:xfrm>
            <a:custGeom>
              <a:avLst/>
              <a:gdLst>
                <a:gd name="T0" fmla="*/ 0 w 723"/>
                <a:gd name="T1" fmla="*/ 0 h 565"/>
                <a:gd name="T2" fmla="*/ 32 w 723"/>
                <a:gd name="T3" fmla="*/ 53 h 565"/>
                <a:gd name="T4" fmla="*/ 53 w 723"/>
                <a:gd name="T5" fmla="*/ 75 h 565"/>
                <a:gd name="T6" fmla="*/ 74 w 723"/>
                <a:gd name="T7" fmla="*/ 94 h 565"/>
                <a:gd name="T8" fmla="*/ 103 w 723"/>
                <a:gd name="T9" fmla="*/ 106 h 565"/>
                <a:gd name="T10" fmla="*/ 131 w 723"/>
                <a:gd name="T11" fmla="*/ 116 h 565"/>
                <a:gd name="T12" fmla="*/ 163 w 723"/>
                <a:gd name="T13" fmla="*/ 125 h 565"/>
                <a:gd name="T14" fmla="*/ 188 w 723"/>
                <a:gd name="T15" fmla="*/ 138 h 565"/>
                <a:gd name="T16" fmla="*/ 210 w 723"/>
                <a:gd name="T17" fmla="*/ 159 h 565"/>
                <a:gd name="T18" fmla="*/ 227 w 723"/>
                <a:gd name="T19" fmla="*/ 185 h 565"/>
                <a:gd name="T20" fmla="*/ 242 w 723"/>
                <a:gd name="T21" fmla="*/ 210 h 565"/>
                <a:gd name="T22" fmla="*/ 263 w 723"/>
                <a:gd name="T23" fmla="*/ 232 h 565"/>
                <a:gd name="T24" fmla="*/ 291 w 723"/>
                <a:gd name="T25" fmla="*/ 244 h 565"/>
                <a:gd name="T26" fmla="*/ 323 w 723"/>
                <a:gd name="T27" fmla="*/ 254 h 565"/>
                <a:gd name="T28" fmla="*/ 352 w 723"/>
                <a:gd name="T29" fmla="*/ 263 h 565"/>
                <a:gd name="T30" fmla="*/ 380 w 723"/>
                <a:gd name="T31" fmla="*/ 275 h 565"/>
                <a:gd name="T32" fmla="*/ 402 w 723"/>
                <a:gd name="T33" fmla="*/ 297 h 565"/>
                <a:gd name="T34" fmla="*/ 420 w 723"/>
                <a:gd name="T35" fmla="*/ 323 h 565"/>
                <a:gd name="T36" fmla="*/ 434 w 723"/>
                <a:gd name="T37" fmla="*/ 348 h 565"/>
                <a:gd name="T38" fmla="*/ 455 w 723"/>
                <a:gd name="T39" fmla="*/ 370 h 565"/>
                <a:gd name="T40" fmla="*/ 484 w 723"/>
                <a:gd name="T41" fmla="*/ 382 h 565"/>
                <a:gd name="T42" fmla="*/ 516 w 723"/>
                <a:gd name="T43" fmla="*/ 392 h 565"/>
                <a:gd name="T44" fmla="*/ 544 w 723"/>
                <a:gd name="T45" fmla="*/ 398 h 565"/>
                <a:gd name="T46" fmla="*/ 569 w 723"/>
                <a:gd name="T47" fmla="*/ 410 h 565"/>
                <a:gd name="T48" fmla="*/ 587 w 723"/>
                <a:gd name="T49" fmla="*/ 429 h 565"/>
                <a:gd name="T50" fmla="*/ 597 w 723"/>
                <a:gd name="T51" fmla="*/ 454 h 565"/>
                <a:gd name="T52" fmla="*/ 605 w 723"/>
                <a:gd name="T53" fmla="*/ 476 h 565"/>
                <a:gd name="T54" fmla="*/ 608 w 723"/>
                <a:gd name="T55" fmla="*/ 486 h 565"/>
                <a:gd name="T56" fmla="*/ 612 w 723"/>
                <a:gd name="T57" fmla="*/ 492 h 565"/>
                <a:gd name="T58" fmla="*/ 626 w 723"/>
                <a:gd name="T59" fmla="*/ 498 h 565"/>
                <a:gd name="T60" fmla="*/ 640 w 723"/>
                <a:gd name="T61" fmla="*/ 501 h 565"/>
                <a:gd name="T62" fmla="*/ 658 w 723"/>
                <a:gd name="T63" fmla="*/ 501 h 565"/>
                <a:gd name="T64" fmla="*/ 669 w 723"/>
                <a:gd name="T65" fmla="*/ 504 h 565"/>
                <a:gd name="T66" fmla="*/ 676 w 723"/>
                <a:gd name="T67" fmla="*/ 511 h 565"/>
                <a:gd name="T68" fmla="*/ 676 w 723"/>
                <a:gd name="T69" fmla="*/ 520 h 565"/>
                <a:gd name="T70" fmla="*/ 679 w 723"/>
                <a:gd name="T71" fmla="*/ 526 h 565"/>
                <a:gd name="T72" fmla="*/ 683 w 723"/>
                <a:gd name="T73" fmla="*/ 536 h 565"/>
                <a:gd name="T74" fmla="*/ 694 w 723"/>
                <a:gd name="T75" fmla="*/ 542 h 565"/>
                <a:gd name="T76" fmla="*/ 704 w 723"/>
                <a:gd name="T77" fmla="*/ 551 h 565"/>
                <a:gd name="T78" fmla="*/ 715 w 723"/>
                <a:gd name="T79" fmla="*/ 558 h 565"/>
                <a:gd name="T80" fmla="*/ 722 w 723"/>
                <a:gd name="T81" fmla="*/ 56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3" h="565">
                  <a:moveTo>
                    <a:pt x="0" y="0"/>
                  </a:moveTo>
                  <a:lnTo>
                    <a:pt x="32" y="53"/>
                  </a:lnTo>
                  <a:lnTo>
                    <a:pt x="53" y="75"/>
                  </a:lnTo>
                  <a:lnTo>
                    <a:pt x="74" y="94"/>
                  </a:lnTo>
                  <a:lnTo>
                    <a:pt x="103" y="106"/>
                  </a:lnTo>
                  <a:lnTo>
                    <a:pt x="131" y="116"/>
                  </a:lnTo>
                  <a:lnTo>
                    <a:pt x="163" y="125"/>
                  </a:lnTo>
                  <a:lnTo>
                    <a:pt x="188" y="138"/>
                  </a:lnTo>
                  <a:lnTo>
                    <a:pt x="210" y="159"/>
                  </a:lnTo>
                  <a:lnTo>
                    <a:pt x="227" y="185"/>
                  </a:lnTo>
                  <a:lnTo>
                    <a:pt x="242" y="210"/>
                  </a:lnTo>
                  <a:lnTo>
                    <a:pt x="263" y="232"/>
                  </a:lnTo>
                  <a:lnTo>
                    <a:pt x="291" y="244"/>
                  </a:lnTo>
                  <a:lnTo>
                    <a:pt x="323" y="254"/>
                  </a:lnTo>
                  <a:lnTo>
                    <a:pt x="352" y="263"/>
                  </a:lnTo>
                  <a:lnTo>
                    <a:pt x="380" y="275"/>
                  </a:lnTo>
                  <a:lnTo>
                    <a:pt x="402" y="297"/>
                  </a:lnTo>
                  <a:lnTo>
                    <a:pt x="420" y="323"/>
                  </a:lnTo>
                  <a:lnTo>
                    <a:pt x="434" y="348"/>
                  </a:lnTo>
                  <a:lnTo>
                    <a:pt x="455" y="370"/>
                  </a:lnTo>
                  <a:lnTo>
                    <a:pt x="484" y="382"/>
                  </a:lnTo>
                  <a:lnTo>
                    <a:pt x="516" y="392"/>
                  </a:lnTo>
                  <a:lnTo>
                    <a:pt x="544" y="398"/>
                  </a:lnTo>
                  <a:lnTo>
                    <a:pt x="569" y="410"/>
                  </a:lnTo>
                  <a:lnTo>
                    <a:pt x="587" y="429"/>
                  </a:lnTo>
                  <a:lnTo>
                    <a:pt x="597" y="454"/>
                  </a:lnTo>
                  <a:lnTo>
                    <a:pt x="605" y="476"/>
                  </a:lnTo>
                  <a:lnTo>
                    <a:pt x="608" y="486"/>
                  </a:lnTo>
                  <a:lnTo>
                    <a:pt x="612" y="492"/>
                  </a:lnTo>
                  <a:lnTo>
                    <a:pt x="626" y="498"/>
                  </a:lnTo>
                  <a:lnTo>
                    <a:pt x="640" y="501"/>
                  </a:lnTo>
                  <a:lnTo>
                    <a:pt x="658" y="501"/>
                  </a:lnTo>
                  <a:lnTo>
                    <a:pt x="669" y="504"/>
                  </a:lnTo>
                  <a:lnTo>
                    <a:pt x="676" y="511"/>
                  </a:lnTo>
                  <a:lnTo>
                    <a:pt x="676" y="520"/>
                  </a:lnTo>
                  <a:lnTo>
                    <a:pt x="679" y="526"/>
                  </a:lnTo>
                  <a:lnTo>
                    <a:pt x="683" y="536"/>
                  </a:lnTo>
                  <a:lnTo>
                    <a:pt x="694" y="542"/>
                  </a:lnTo>
                  <a:lnTo>
                    <a:pt x="704" y="551"/>
                  </a:lnTo>
                  <a:lnTo>
                    <a:pt x="715" y="558"/>
                  </a:lnTo>
                  <a:lnTo>
                    <a:pt x="722" y="564"/>
                  </a:lnTo>
                </a:path>
              </a:pathLst>
            </a:custGeom>
            <a:noFill/>
            <a:ln w="25400" cap="rnd" cmpd="sng">
              <a:solidFill>
                <a:srgbClr val="FF0000"/>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1" name="Freeform 51"/>
            <p:cNvSpPr>
              <a:spLocks/>
            </p:cNvSpPr>
            <p:nvPr/>
          </p:nvSpPr>
          <p:spPr bwMode="auto">
            <a:xfrm>
              <a:off x="1265" y="1477"/>
              <a:ext cx="45" cy="636"/>
            </a:xfrm>
            <a:custGeom>
              <a:avLst/>
              <a:gdLst>
                <a:gd name="T0" fmla="*/ 6 w 45"/>
                <a:gd name="T1" fmla="*/ 27 h 636"/>
                <a:gd name="T2" fmla="*/ 4 w 45"/>
                <a:gd name="T3" fmla="*/ 20 h 636"/>
                <a:gd name="T4" fmla="*/ 2 w 45"/>
                <a:gd name="T5" fmla="*/ 13 h 636"/>
                <a:gd name="T6" fmla="*/ 0 w 45"/>
                <a:gd name="T7" fmla="*/ 3 h 636"/>
                <a:gd name="T8" fmla="*/ 0 w 45"/>
                <a:gd name="T9" fmla="*/ 0 h 636"/>
                <a:gd name="T10" fmla="*/ 0 w 45"/>
                <a:gd name="T11" fmla="*/ 3 h 636"/>
                <a:gd name="T12" fmla="*/ 0 w 45"/>
                <a:gd name="T13" fmla="*/ 10 h 636"/>
                <a:gd name="T14" fmla="*/ 2 w 45"/>
                <a:gd name="T15" fmla="*/ 20 h 636"/>
                <a:gd name="T16" fmla="*/ 6 w 45"/>
                <a:gd name="T17" fmla="*/ 34 h 636"/>
                <a:gd name="T18" fmla="*/ 12 w 45"/>
                <a:gd name="T19" fmla="*/ 54 h 636"/>
                <a:gd name="T20" fmla="*/ 21 w 45"/>
                <a:gd name="T21" fmla="*/ 77 h 636"/>
                <a:gd name="T22" fmla="*/ 29 w 45"/>
                <a:gd name="T23" fmla="*/ 108 h 636"/>
                <a:gd name="T24" fmla="*/ 33 w 45"/>
                <a:gd name="T25" fmla="*/ 121 h 636"/>
                <a:gd name="T26" fmla="*/ 33 w 45"/>
                <a:gd name="T27" fmla="*/ 135 h 636"/>
                <a:gd name="T28" fmla="*/ 31 w 45"/>
                <a:gd name="T29" fmla="*/ 148 h 636"/>
                <a:gd name="T30" fmla="*/ 29 w 45"/>
                <a:gd name="T31" fmla="*/ 162 h 636"/>
                <a:gd name="T32" fmla="*/ 21 w 45"/>
                <a:gd name="T33" fmla="*/ 189 h 636"/>
                <a:gd name="T34" fmla="*/ 10 w 45"/>
                <a:gd name="T35" fmla="*/ 213 h 636"/>
                <a:gd name="T36" fmla="*/ 8 w 45"/>
                <a:gd name="T37" fmla="*/ 226 h 636"/>
                <a:gd name="T38" fmla="*/ 8 w 45"/>
                <a:gd name="T39" fmla="*/ 240 h 636"/>
                <a:gd name="T40" fmla="*/ 10 w 45"/>
                <a:gd name="T41" fmla="*/ 253 h 636"/>
                <a:gd name="T42" fmla="*/ 12 w 45"/>
                <a:gd name="T43" fmla="*/ 267 h 636"/>
                <a:gd name="T44" fmla="*/ 23 w 45"/>
                <a:gd name="T45" fmla="*/ 290 h 636"/>
                <a:gd name="T46" fmla="*/ 31 w 45"/>
                <a:gd name="T47" fmla="*/ 317 h 636"/>
                <a:gd name="T48" fmla="*/ 33 w 45"/>
                <a:gd name="T49" fmla="*/ 327 h 636"/>
                <a:gd name="T50" fmla="*/ 36 w 45"/>
                <a:gd name="T51" fmla="*/ 341 h 636"/>
                <a:gd name="T52" fmla="*/ 33 w 45"/>
                <a:gd name="T53" fmla="*/ 355 h 636"/>
                <a:gd name="T54" fmla="*/ 31 w 45"/>
                <a:gd name="T55" fmla="*/ 368 h 636"/>
                <a:gd name="T56" fmla="*/ 23 w 45"/>
                <a:gd name="T57" fmla="*/ 395 h 636"/>
                <a:gd name="T58" fmla="*/ 12 w 45"/>
                <a:gd name="T59" fmla="*/ 425 h 636"/>
                <a:gd name="T60" fmla="*/ 10 w 45"/>
                <a:gd name="T61" fmla="*/ 436 h 636"/>
                <a:gd name="T62" fmla="*/ 10 w 45"/>
                <a:gd name="T63" fmla="*/ 449 h 636"/>
                <a:gd name="T64" fmla="*/ 12 w 45"/>
                <a:gd name="T65" fmla="*/ 459 h 636"/>
                <a:gd name="T66" fmla="*/ 15 w 45"/>
                <a:gd name="T67" fmla="*/ 469 h 636"/>
                <a:gd name="T68" fmla="*/ 27 w 45"/>
                <a:gd name="T69" fmla="*/ 490 h 636"/>
                <a:gd name="T70" fmla="*/ 38 w 45"/>
                <a:gd name="T71" fmla="*/ 503 h 636"/>
                <a:gd name="T72" fmla="*/ 42 w 45"/>
                <a:gd name="T73" fmla="*/ 513 h 636"/>
                <a:gd name="T74" fmla="*/ 44 w 45"/>
                <a:gd name="T75" fmla="*/ 520 h 636"/>
                <a:gd name="T76" fmla="*/ 44 w 45"/>
                <a:gd name="T77" fmla="*/ 527 h 636"/>
                <a:gd name="T78" fmla="*/ 42 w 45"/>
                <a:gd name="T79" fmla="*/ 534 h 636"/>
                <a:gd name="T80" fmla="*/ 36 w 45"/>
                <a:gd name="T81" fmla="*/ 544 h 636"/>
                <a:gd name="T82" fmla="*/ 29 w 45"/>
                <a:gd name="T83" fmla="*/ 554 h 636"/>
                <a:gd name="T84" fmla="*/ 25 w 45"/>
                <a:gd name="T85" fmla="*/ 564 h 636"/>
                <a:gd name="T86" fmla="*/ 27 w 45"/>
                <a:gd name="T87" fmla="*/ 574 h 636"/>
                <a:gd name="T88" fmla="*/ 31 w 45"/>
                <a:gd name="T89" fmla="*/ 581 h 636"/>
                <a:gd name="T90" fmla="*/ 36 w 45"/>
                <a:gd name="T91" fmla="*/ 588 h 636"/>
                <a:gd name="T92" fmla="*/ 38 w 45"/>
                <a:gd name="T93" fmla="*/ 594 h 636"/>
                <a:gd name="T94" fmla="*/ 40 w 45"/>
                <a:gd name="T95" fmla="*/ 605 h 636"/>
                <a:gd name="T96" fmla="*/ 40 w 45"/>
                <a:gd name="T97" fmla="*/ 615 h 636"/>
                <a:gd name="T98" fmla="*/ 38 w 45"/>
                <a:gd name="T99" fmla="*/ 625 h 636"/>
                <a:gd name="T100" fmla="*/ 38 w 45"/>
                <a:gd name="T101" fmla="*/ 635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636">
                  <a:moveTo>
                    <a:pt x="6" y="27"/>
                  </a:moveTo>
                  <a:lnTo>
                    <a:pt x="4" y="20"/>
                  </a:lnTo>
                  <a:lnTo>
                    <a:pt x="2" y="13"/>
                  </a:lnTo>
                  <a:lnTo>
                    <a:pt x="0" y="3"/>
                  </a:lnTo>
                  <a:lnTo>
                    <a:pt x="0" y="0"/>
                  </a:lnTo>
                  <a:lnTo>
                    <a:pt x="0" y="3"/>
                  </a:lnTo>
                  <a:lnTo>
                    <a:pt x="0" y="10"/>
                  </a:lnTo>
                  <a:lnTo>
                    <a:pt x="2" y="20"/>
                  </a:lnTo>
                  <a:lnTo>
                    <a:pt x="6" y="34"/>
                  </a:lnTo>
                  <a:lnTo>
                    <a:pt x="12" y="54"/>
                  </a:lnTo>
                  <a:lnTo>
                    <a:pt x="21" y="77"/>
                  </a:lnTo>
                  <a:lnTo>
                    <a:pt x="29" y="108"/>
                  </a:lnTo>
                  <a:lnTo>
                    <a:pt x="33" y="121"/>
                  </a:lnTo>
                  <a:lnTo>
                    <a:pt x="33" y="135"/>
                  </a:lnTo>
                  <a:lnTo>
                    <a:pt x="31" y="148"/>
                  </a:lnTo>
                  <a:lnTo>
                    <a:pt x="29" y="162"/>
                  </a:lnTo>
                  <a:lnTo>
                    <a:pt x="21" y="189"/>
                  </a:lnTo>
                  <a:lnTo>
                    <a:pt x="10" y="213"/>
                  </a:lnTo>
                  <a:lnTo>
                    <a:pt x="8" y="226"/>
                  </a:lnTo>
                  <a:lnTo>
                    <a:pt x="8" y="240"/>
                  </a:lnTo>
                  <a:lnTo>
                    <a:pt x="10" y="253"/>
                  </a:lnTo>
                  <a:lnTo>
                    <a:pt x="12" y="267"/>
                  </a:lnTo>
                  <a:lnTo>
                    <a:pt x="23" y="290"/>
                  </a:lnTo>
                  <a:lnTo>
                    <a:pt x="31" y="317"/>
                  </a:lnTo>
                  <a:lnTo>
                    <a:pt x="33" y="327"/>
                  </a:lnTo>
                  <a:lnTo>
                    <a:pt x="36" y="341"/>
                  </a:lnTo>
                  <a:lnTo>
                    <a:pt x="33" y="355"/>
                  </a:lnTo>
                  <a:lnTo>
                    <a:pt x="31" y="368"/>
                  </a:lnTo>
                  <a:lnTo>
                    <a:pt x="23" y="395"/>
                  </a:lnTo>
                  <a:lnTo>
                    <a:pt x="12" y="425"/>
                  </a:lnTo>
                  <a:lnTo>
                    <a:pt x="10" y="436"/>
                  </a:lnTo>
                  <a:lnTo>
                    <a:pt x="10" y="449"/>
                  </a:lnTo>
                  <a:lnTo>
                    <a:pt x="12" y="459"/>
                  </a:lnTo>
                  <a:lnTo>
                    <a:pt x="15" y="469"/>
                  </a:lnTo>
                  <a:lnTo>
                    <a:pt x="27" y="490"/>
                  </a:lnTo>
                  <a:lnTo>
                    <a:pt x="38" y="503"/>
                  </a:lnTo>
                  <a:lnTo>
                    <a:pt x="42" y="513"/>
                  </a:lnTo>
                  <a:lnTo>
                    <a:pt x="44" y="520"/>
                  </a:lnTo>
                  <a:lnTo>
                    <a:pt x="44" y="527"/>
                  </a:lnTo>
                  <a:lnTo>
                    <a:pt x="42" y="534"/>
                  </a:lnTo>
                  <a:lnTo>
                    <a:pt x="36" y="544"/>
                  </a:lnTo>
                  <a:lnTo>
                    <a:pt x="29" y="554"/>
                  </a:lnTo>
                  <a:lnTo>
                    <a:pt x="25" y="564"/>
                  </a:lnTo>
                  <a:lnTo>
                    <a:pt x="27" y="574"/>
                  </a:lnTo>
                  <a:lnTo>
                    <a:pt x="31" y="581"/>
                  </a:lnTo>
                  <a:lnTo>
                    <a:pt x="36" y="588"/>
                  </a:lnTo>
                  <a:lnTo>
                    <a:pt x="38" y="594"/>
                  </a:lnTo>
                  <a:lnTo>
                    <a:pt x="40" y="605"/>
                  </a:lnTo>
                  <a:lnTo>
                    <a:pt x="40" y="615"/>
                  </a:lnTo>
                  <a:lnTo>
                    <a:pt x="38" y="625"/>
                  </a:lnTo>
                  <a:lnTo>
                    <a:pt x="38" y="635"/>
                  </a:lnTo>
                </a:path>
              </a:pathLst>
            </a:custGeom>
            <a:noFill/>
            <a:ln w="25400" cap="rnd" cmpd="sng">
              <a:solidFill>
                <a:srgbClr val="FF0000"/>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2" name="Freeform 52"/>
            <p:cNvSpPr>
              <a:spLocks/>
            </p:cNvSpPr>
            <p:nvPr/>
          </p:nvSpPr>
          <p:spPr bwMode="auto">
            <a:xfrm>
              <a:off x="1348" y="2105"/>
              <a:ext cx="581" cy="807"/>
            </a:xfrm>
            <a:custGeom>
              <a:avLst/>
              <a:gdLst>
                <a:gd name="T0" fmla="*/ 0 w 581"/>
                <a:gd name="T1" fmla="*/ 0 h 807"/>
                <a:gd name="T2" fmla="*/ 6 w 581"/>
                <a:gd name="T3" fmla="*/ 33 h 807"/>
                <a:gd name="T4" fmla="*/ 12 w 581"/>
                <a:gd name="T5" fmla="*/ 70 h 807"/>
                <a:gd name="T6" fmla="*/ 25 w 581"/>
                <a:gd name="T7" fmla="*/ 98 h 807"/>
                <a:gd name="T8" fmla="*/ 40 w 581"/>
                <a:gd name="T9" fmla="*/ 126 h 807"/>
                <a:gd name="T10" fmla="*/ 52 w 581"/>
                <a:gd name="T11" fmla="*/ 135 h 807"/>
                <a:gd name="T12" fmla="*/ 65 w 581"/>
                <a:gd name="T13" fmla="*/ 145 h 807"/>
                <a:gd name="T14" fmla="*/ 99 w 581"/>
                <a:gd name="T15" fmla="*/ 163 h 807"/>
                <a:gd name="T16" fmla="*/ 133 w 581"/>
                <a:gd name="T17" fmla="*/ 177 h 807"/>
                <a:gd name="T18" fmla="*/ 145 w 581"/>
                <a:gd name="T19" fmla="*/ 187 h 807"/>
                <a:gd name="T20" fmla="*/ 157 w 581"/>
                <a:gd name="T21" fmla="*/ 196 h 807"/>
                <a:gd name="T22" fmla="*/ 167 w 581"/>
                <a:gd name="T23" fmla="*/ 210 h 807"/>
                <a:gd name="T24" fmla="*/ 173 w 581"/>
                <a:gd name="T25" fmla="*/ 224 h 807"/>
                <a:gd name="T26" fmla="*/ 179 w 581"/>
                <a:gd name="T27" fmla="*/ 261 h 807"/>
                <a:gd name="T28" fmla="*/ 185 w 581"/>
                <a:gd name="T29" fmla="*/ 298 h 807"/>
                <a:gd name="T30" fmla="*/ 191 w 581"/>
                <a:gd name="T31" fmla="*/ 312 h 807"/>
                <a:gd name="T32" fmla="*/ 197 w 581"/>
                <a:gd name="T33" fmla="*/ 326 h 807"/>
                <a:gd name="T34" fmla="*/ 210 w 581"/>
                <a:gd name="T35" fmla="*/ 336 h 807"/>
                <a:gd name="T36" fmla="*/ 225 w 581"/>
                <a:gd name="T37" fmla="*/ 345 h 807"/>
                <a:gd name="T38" fmla="*/ 256 w 581"/>
                <a:gd name="T39" fmla="*/ 364 h 807"/>
                <a:gd name="T40" fmla="*/ 290 w 581"/>
                <a:gd name="T41" fmla="*/ 378 h 807"/>
                <a:gd name="T42" fmla="*/ 302 w 581"/>
                <a:gd name="T43" fmla="*/ 387 h 807"/>
                <a:gd name="T44" fmla="*/ 315 w 581"/>
                <a:gd name="T45" fmla="*/ 396 h 807"/>
                <a:gd name="T46" fmla="*/ 324 w 581"/>
                <a:gd name="T47" fmla="*/ 410 h 807"/>
                <a:gd name="T48" fmla="*/ 330 w 581"/>
                <a:gd name="T49" fmla="*/ 424 h 807"/>
                <a:gd name="T50" fmla="*/ 336 w 581"/>
                <a:gd name="T51" fmla="*/ 461 h 807"/>
                <a:gd name="T52" fmla="*/ 342 w 581"/>
                <a:gd name="T53" fmla="*/ 499 h 807"/>
                <a:gd name="T54" fmla="*/ 349 w 581"/>
                <a:gd name="T55" fmla="*/ 513 h 807"/>
                <a:gd name="T56" fmla="*/ 355 w 581"/>
                <a:gd name="T57" fmla="*/ 527 h 807"/>
                <a:gd name="T58" fmla="*/ 367 w 581"/>
                <a:gd name="T59" fmla="*/ 536 h 807"/>
                <a:gd name="T60" fmla="*/ 383 w 581"/>
                <a:gd name="T61" fmla="*/ 545 h 807"/>
                <a:gd name="T62" fmla="*/ 417 w 581"/>
                <a:gd name="T63" fmla="*/ 564 h 807"/>
                <a:gd name="T64" fmla="*/ 450 w 581"/>
                <a:gd name="T65" fmla="*/ 578 h 807"/>
                <a:gd name="T66" fmla="*/ 466 w 581"/>
                <a:gd name="T67" fmla="*/ 587 h 807"/>
                <a:gd name="T68" fmla="*/ 475 w 581"/>
                <a:gd name="T69" fmla="*/ 596 h 807"/>
                <a:gd name="T70" fmla="*/ 481 w 581"/>
                <a:gd name="T71" fmla="*/ 606 h 807"/>
                <a:gd name="T72" fmla="*/ 484 w 581"/>
                <a:gd name="T73" fmla="*/ 620 h 807"/>
                <a:gd name="T74" fmla="*/ 484 w 581"/>
                <a:gd name="T75" fmla="*/ 648 h 807"/>
                <a:gd name="T76" fmla="*/ 481 w 581"/>
                <a:gd name="T77" fmla="*/ 676 h 807"/>
                <a:gd name="T78" fmla="*/ 484 w 581"/>
                <a:gd name="T79" fmla="*/ 699 h 807"/>
                <a:gd name="T80" fmla="*/ 491 w 581"/>
                <a:gd name="T81" fmla="*/ 718 h 807"/>
                <a:gd name="T82" fmla="*/ 503 w 581"/>
                <a:gd name="T83" fmla="*/ 736 h 807"/>
                <a:gd name="T84" fmla="*/ 515 w 581"/>
                <a:gd name="T85" fmla="*/ 750 h 807"/>
                <a:gd name="T86" fmla="*/ 524 w 581"/>
                <a:gd name="T87" fmla="*/ 759 h 807"/>
                <a:gd name="T88" fmla="*/ 534 w 581"/>
                <a:gd name="T89" fmla="*/ 764 h 807"/>
                <a:gd name="T90" fmla="*/ 537 w 581"/>
                <a:gd name="T91" fmla="*/ 764 h 807"/>
                <a:gd name="T92" fmla="*/ 543 w 581"/>
                <a:gd name="T93" fmla="*/ 764 h 807"/>
                <a:gd name="T94" fmla="*/ 546 w 581"/>
                <a:gd name="T95" fmla="*/ 764 h 807"/>
                <a:gd name="T96" fmla="*/ 555 w 581"/>
                <a:gd name="T97" fmla="*/ 773 h 807"/>
                <a:gd name="T98" fmla="*/ 565 w 581"/>
                <a:gd name="T99" fmla="*/ 787 h 807"/>
                <a:gd name="T100" fmla="*/ 571 w 581"/>
                <a:gd name="T101" fmla="*/ 797 h 807"/>
                <a:gd name="T102" fmla="*/ 580 w 581"/>
                <a:gd name="T103" fmla="*/ 806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1" h="807">
                  <a:moveTo>
                    <a:pt x="0" y="0"/>
                  </a:moveTo>
                  <a:lnTo>
                    <a:pt x="6" y="33"/>
                  </a:lnTo>
                  <a:lnTo>
                    <a:pt x="12" y="70"/>
                  </a:lnTo>
                  <a:lnTo>
                    <a:pt x="25" y="98"/>
                  </a:lnTo>
                  <a:lnTo>
                    <a:pt x="40" y="126"/>
                  </a:lnTo>
                  <a:lnTo>
                    <a:pt x="52" y="135"/>
                  </a:lnTo>
                  <a:lnTo>
                    <a:pt x="65" y="145"/>
                  </a:lnTo>
                  <a:lnTo>
                    <a:pt x="99" y="163"/>
                  </a:lnTo>
                  <a:lnTo>
                    <a:pt x="133" y="177"/>
                  </a:lnTo>
                  <a:lnTo>
                    <a:pt x="145" y="187"/>
                  </a:lnTo>
                  <a:lnTo>
                    <a:pt x="157" y="196"/>
                  </a:lnTo>
                  <a:lnTo>
                    <a:pt x="167" y="210"/>
                  </a:lnTo>
                  <a:lnTo>
                    <a:pt x="173" y="224"/>
                  </a:lnTo>
                  <a:lnTo>
                    <a:pt x="179" y="261"/>
                  </a:lnTo>
                  <a:lnTo>
                    <a:pt x="185" y="298"/>
                  </a:lnTo>
                  <a:lnTo>
                    <a:pt x="191" y="312"/>
                  </a:lnTo>
                  <a:lnTo>
                    <a:pt x="197" y="326"/>
                  </a:lnTo>
                  <a:lnTo>
                    <a:pt x="210" y="336"/>
                  </a:lnTo>
                  <a:lnTo>
                    <a:pt x="225" y="345"/>
                  </a:lnTo>
                  <a:lnTo>
                    <a:pt x="256" y="364"/>
                  </a:lnTo>
                  <a:lnTo>
                    <a:pt x="290" y="378"/>
                  </a:lnTo>
                  <a:lnTo>
                    <a:pt x="302" y="387"/>
                  </a:lnTo>
                  <a:lnTo>
                    <a:pt x="315" y="396"/>
                  </a:lnTo>
                  <a:lnTo>
                    <a:pt x="324" y="410"/>
                  </a:lnTo>
                  <a:lnTo>
                    <a:pt x="330" y="424"/>
                  </a:lnTo>
                  <a:lnTo>
                    <a:pt x="336" y="461"/>
                  </a:lnTo>
                  <a:lnTo>
                    <a:pt x="342" y="499"/>
                  </a:lnTo>
                  <a:lnTo>
                    <a:pt x="349" y="513"/>
                  </a:lnTo>
                  <a:lnTo>
                    <a:pt x="355" y="527"/>
                  </a:lnTo>
                  <a:lnTo>
                    <a:pt x="367" y="536"/>
                  </a:lnTo>
                  <a:lnTo>
                    <a:pt x="383" y="545"/>
                  </a:lnTo>
                  <a:lnTo>
                    <a:pt x="417" y="564"/>
                  </a:lnTo>
                  <a:lnTo>
                    <a:pt x="450" y="578"/>
                  </a:lnTo>
                  <a:lnTo>
                    <a:pt x="466" y="587"/>
                  </a:lnTo>
                  <a:lnTo>
                    <a:pt x="475" y="596"/>
                  </a:lnTo>
                  <a:lnTo>
                    <a:pt x="481" y="606"/>
                  </a:lnTo>
                  <a:lnTo>
                    <a:pt x="484" y="620"/>
                  </a:lnTo>
                  <a:lnTo>
                    <a:pt x="484" y="648"/>
                  </a:lnTo>
                  <a:lnTo>
                    <a:pt x="481" y="676"/>
                  </a:lnTo>
                  <a:lnTo>
                    <a:pt x="484" y="699"/>
                  </a:lnTo>
                  <a:lnTo>
                    <a:pt x="491" y="718"/>
                  </a:lnTo>
                  <a:lnTo>
                    <a:pt x="503" y="736"/>
                  </a:lnTo>
                  <a:lnTo>
                    <a:pt x="515" y="750"/>
                  </a:lnTo>
                  <a:lnTo>
                    <a:pt x="524" y="759"/>
                  </a:lnTo>
                  <a:lnTo>
                    <a:pt x="534" y="764"/>
                  </a:lnTo>
                  <a:lnTo>
                    <a:pt x="537" y="764"/>
                  </a:lnTo>
                  <a:lnTo>
                    <a:pt x="543" y="764"/>
                  </a:lnTo>
                  <a:lnTo>
                    <a:pt x="546" y="764"/>
                  </a:lnTo>
                  <a:lnTo>
                    <a:pt x="555" y="773"/>
                  </a:lnTo>
                  <a:lnTo>
                    <a:pt x="565" y="787"/>
                  </a:lnTo>
                  <a:lnTo>
                    <a:pt x="571" y="797"/>
                  </a:lnTo>
                  <a:lnTo>
                    <a:pt x="580" y="806"/>
                  </a:lnTo>
                </a:path>
              </a:pathLst>
            </a:custGeom>
            <a:noFill/>
            <a:ln w="25400" cap="rnd" cmpd="sng">
              <a:solidFill>
                <a:srgbClr val="0000FF"/>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3" name="Freeform 53"/>
            <p:cNvSpPr>
              <a:spLocks/>
            </p:cNvSpPr>
            <p:nvPr/>
          </p:nvSpPr>
          <p:spPr bwMode="auto">
            <a:xfrm>
              <a:off x="3155" y="1751"/>
              <a:ext cx="42" cy="634"/>
            </a:xfrm>
            <a:custGeom>
              <a:avLst/>
              <a:gdLst>
                <a:gd name="T0" fmla="*/ 5 w 42"/>
                <a:gd name="T1" fmla="*/ 23 h 634"/>
                <a:gd name="T2" fmla="*/ 5 w 42"/>
                <a:gd name="T3" fmla="*/ 19 h 634"/>
                <a:gd name="T4" fmla="*/ 5 w 42"/>
                <a:gd name="T5" fmla="*/ 7 h 634"/>
                <a:gd name="T6" fmla="*/ 0 w 42"/>
                <a:gd name="T7" fmla="*/ 0 h 634"/>
                <a:gd name="T8" fmla="*/ 0 w 42"/>
                <a:gd name="T9" fmla="*/ 0 h 634"/>
                <a:gd name="T10" fmla="*/ 0 w 42"/>
                <a:gd name="T11" fmla="*/ 0 h 634"/>
                <a:gd name="T12" fmla="*/ 0 w 42"/>
                <a:gd name="T13" fmla="*/ 7 h 634"/>
                <a:gd name="T14" fmla="*/ 0 w 42"/>
                <a:gd name="T15" fmla="*/ 15 h 634"/>
                <a:gd name="T16" fmla="*/ 5 w 42"/>
                <a:gd name="T17" fmla="*/ 30 h 634"/>
                <a:gd name="T18" fmla="*/ 10 w 42"/>
                <a:gd name="T19" fmla="*/ 49 h 634"/>
                <a:gd name="T20" fmla="*/ 20 w 42"/>
                <a:gd name="T21" fmla="*/ 76 h 634"/>
                <a:gd name="T22" fmla="*/ 26 w 42"/>
                <a:gd name="T23" fmla="*/ 103 h 634"/>
                <a:gd name="T24" fmla="*/ 31 w 42"/>
                <a:gd name="T25" fmla="*/ 129 h 634"/>
                <a:gd name="T26" fmla="*/ 26 w 42"/>
                <a:gd name="T27" fmla="*/ 156 h 634"/>
                <a:gd name="T28" fmla="*/ 20 w 42"/>
                <a:gd name="T29" fmla="*/ 183 h 634"/>
                <a:gd name="T30" fmla="*/ 10 w 42"/>
                <a:gd name="T31" fmla="*/ 210 h 634"/>
                <a:gd name="T32" fmla="*/ 10 w 42"/>
                <a:gd name="T33" fmla="*/ 236 h 634"/>
                <a:gd name="T34" fmla="*/ 15 w 42"/>
                <a:gd name="T35" fmla="*/ 263 h 634"/>
                <a:gd name="T36" fmla="*/ 26 w 42"/>
                <a:gd name="T37" fmla="*/ 290 h 634"/>
                <a:gd name="T38" fmla="*/ 31 w 42"/>
                <a:gd name="T39" fmla="*/ 313 h 634"/>
                <a:gd name="T40" fmla="*/ 36 w 42"/>
                <a:gd name="T41" fmla="*/ 339 h 634"/>
                <a:gd name="T42" fmla="*/ 31 w 42"/>
                <a:gd name="T43" fmla="*/ 366 h 634"/>
                <a:gd name="T44" fmla="*/ 26 w 42"/>
                <a:gd name="T45" fmla="*/ 393 h 634"/>
                <a:gd name="T46" fmla="*/ 15 w 42"/>
                <a:gd name="T47" fmla="*/ 423 h 634"/>
                <a:gd name="T48" fmla="*/ 10 w 42"/>
                <a:gd name="T49" fmla="*/ 446 h 634"/>
                <a:gd name="T50" fmla="*/ 15 w 42"/>
                <a:gd name="T51" fmla="*/ 469 h 634"/>
                <a:gd name="T52" fmla="*/ 26 w 42"/>
                <a:gd name="T53" fmla="*/ 488 h 634"/>
                <a:gd name="T54" fmla="*/ 36 w 42"/>
                <a:gd name="T55" fmla="*/ 503 h 634"/>
                <a:gd name="T56" fmla="*/ 41 w 42"/>
                <a:gd name="T57" fmla="*/ 519 h 634"/>
                <a:gd name="T58" fmla="*/ 41 w 42"/>
                <a:gd name="T59" fmla="*/ 530 h 634"/>
                <a:gd name="T60" fmla="*/ 36 w 42"/>
                <a:gd name="T61" fmla="*/ 541 h 634"/>
                <a:gd name="T62" fmla="*/ 31 w 42"/>
                <a:gd name="T63" fmla="*/ 553 h 634"/>
                <a:gd name="T64" fmla="*/ 26 w 42"/>
                <a:gd name="T65" fmla="*/ 564 h 634"/>
                <a:gd name="T66" fmla="*/ 31 w 42"/>
                <a:gd name="T67" fmla="*/ 580 h 634"/>
                <a:gd name="T68" fmla="*/ 36 w 42"/>
                <a:gd name="T69" fmla="*/ 591 h 634"/>
                <a:gd name="T70" fmla="*/ 36 w 42"/>
                <a:gd name="T71" fmla="*/ 602 h 634"/>
                <a:gd name="T72" fmla="*/ 36 w 42"/>
                <a:gd name="T73" fmla="*/ 614 h 634"/>
                <a:gd name="T74" fmla="*/ 36 w 42"/>
                <a:gd name="T75" fmla="*/ 625 h 634"/>
                <a:gd name="T76" fmla="*/ 36 w 42"/>
                <a:gd name="T77" fmla="*/ 63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4">
                  <a:moveTo>
                    <a:pt x="5" y="23"/>
                  </a:moveTo>
                  <a:lnTo>
                    <a:pt x="5" y="19"/>
                  </a:lnTo>
                  <a:lnTo>
                    <a:pt x="5" y="7"/>
                  </a:lnTo>
                  <a:lnTo>
                    <a:pt x="0" y="0"/>
                  </a:lnTo>
                  <a:lnTo>
                    <a:pt x="0" y="0"/>
                  </a:lnTo>
                  <a:lnTo>
                    <a:pt x="0" y="0"/>
                  </a:lnTo>
                  <a:lnTo>
                    <a:pt x="0" y="7"/>
                  </a:lnTo>
                  <a:lnTo>
                    <a:pt x="0" y="15"/>
                  </a:lnTo>
                  <a:lnTo>
                    <a:pt x="5" y="30"/>
                  </a:lnTo>
                  <a:lnTo>
                    <a:pt x="10" y="49"/>
                  </a:lnTo>
                  <a:lnTo>
                    <a:pt x="20" y="76"/>
                  </a:lnTo>
                  <a:lnTo>
                    <a:pt x="26" y="103"/>
                  </a:lnTo>
                  <a:lnTo>
                    <a:pt x="31" y="129"/>
                  </a:lnTo>
                  <a:lnTo>
                    <a:pt x="26" y="156"/>
                  </a:lnTo>
                  <a:lnTo>
                    <a:pt x="20" y="183"/>
                  </a:lnTo>
                  <a:lnTo>
                    <a:pt x="10" y="210"/>
                  </a:lnTo>
                  <a:lnTo>
                    <a:pt x="10" y="236"/>
                  </a:lnTo>
                  <a:lnTo>
                    <a:pt x="15" y="263"/>
                  </a:lnTo>
                  <a:lnTo>
                    <a:pt x="26" y="290"/>
                  </a:lnTo>
                  <a:lnTo>
                    <a:pt x="31" y="313"/>
                  </a:lnTo>
                  <a:lnTo>
                    <a:pt x="36" y="339"/>
                  </a:lnTo>
                  <a:lnTo>
                    <a:pt x="31" y="366"/>
                  </a:lnTo>
                  <a:lnTo>
                    <a:pt x="26" y="393"/>
                  </a:lnTo>
                  <a:lnTo>
                    <a:pt x="15" y="423"/>
                  </a:lnTo>
                  <a:lnTo>
                    <a:pt x="10" y="446"/>
                  </a:lnTo>
                  <a:lnTo>
                    <a:pt x="15" y="469"/>
                  </a:lnTo>
                  <a:lnTo>
                    <a:pt x="26" y="488"/>
                  </a:lnTo>
                  <a:lnTo>
                    <a:pt x="36" y="503"/>
                  </a:lnTo>
                  <a:lnTo>
                    <a:pt x="41" y="519"/>
                  </a:lnTo>
                  <a:lnTo>
                    <a:pt x="41" y="530"/>
                  </a:lnTo>
                  <a:lnTo>
                    <a:pt x="36" y="541"/>
                  </a:lnTo>
                  <a:lnTo>
                    <a:pt x="31" y="553"/>
                  </a:lnTo>
                  <a:lnTo>
                    <a:pt x="26" y="564"/>
                  </a:lnTo>
                  <a:lnTo>
                    <a:pt x="31" y="580"/>
                  </a:lnTo>
                  <a:lnTo>
                    <a:pt x="36" y="591"/>
                  </a:lnTo>
                  <a:lnTo>
                    <a:pt x="36" y="602"/>
                  </a:lnTo>
                  <a:lnTo>
                    <a:pt x="36" y="614"/>
                  </a:lnTo>
                  <a:lnTo>
                    <a:pt x="36" y="625"/>
                  </a:lnTo>
                  <a:lnTo>
                    <a:pt x="36" y="633"/>
                  </a:lnTo>
                </a:path>
              </a:pathLst>
            </a:custGeom>
            <a:noFill/>
            <a:ln w="25400" cap="rnd" cmpd="sng">
              <a:solidFill>
                <a:srgbClr val="0000FF"/>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4" name="Freeform 54"/>
            <p:cNvSpPr>
              <a:spLocks/>
            </p:cNvSpPr>
            <p:nvPr/>
          </p:nvSpPr>
          <p:spPr bwMode="auto">
            <a:xfrm>
              <a:off x="3497" y="2065"/>
              <a:ext cx="69" cy="863"/>
            </a:xfrm>
            <a:custGeom>
              <a:avLst/>
              <a:gdLst>
                <a:gd name="T0" fmla="*/ 17 w 69"/>
                <a:gd name="T1" fmla="*/ 759 h 863"/>
                <a:gd name="T2" fmla="*/ 22 w 69"/>
                <a:gd name="T3" fmla="*/ 768 h 863"/>
                <a:gd name="T4" fmla="*/ 28 w 69"/>
                <a:gd name="T5" fmla="*/ 782 h 863"/>
                <a:gd name="T6" fmla="*/ 45 w 69"/>
                <a:gd name="T7" fmla="*/ 815 h 863"/>
                <a:gd name="T8" fmla="*/ 62 w 69"/>
                <a:gd name="T9" fmla="*/ 848 h 863"/>
                <a:gd name="T10" fmla="*/ 68 w 69"/>
                <a:gd name="T11" fmla="*/ 857 h 863"/>
                <a:gd name="T12" fmla="*/ 68 w 69"/>
                <a:gd name="T13" fmla="*/ 862 h 863"/>
                <a:gd name="T14" fmla="*/ 68 w 69"/>
                <a:gd name="T15" fmla="*/ 857 h 863"/>
                <a:gd name="T16" fmla="*/ 62 w 69"/>
                <a:gd name="T17" fmla="*/ 853 h 863"/>
                <a:gd name="T18" fmla="*/ 45 w 69"/>
                <a:gd name="T19" fmla="*/ 829 h 863"/>
                <a:gd name="T20" fmla="*/ 22 w 69"/>
                <a:gd name="T21" fmla="*/ 796 h 863"/>
                <a:gd name="T22" fmla="*/ 17 w 69"/>
                <a:gd name="T23" fmla="*/ 768 h 863"/>
                <a:gd name="T24" fmla="*/ 22 w 69"/>
                <a:gd name="T25" fmla="*/ 740 h 863"/>
                <a:gd name="T26" fmla="*/ 39 w 69"/>
                <a:gd name="T27" fmla="*/ 703 h 863"/>
                <a:gd name="T28" fmla="*/ 51 w 69"/>
                <a:gd name="T29" fmla="*/ 670 h 863"/>
                <a:gd name="T30" fmla="*/ 57 w 69"/>
                <a:gd name="T31" fmla="*/ 637 h 863"/>
                <a:gd name="T32" fmla="*/ 45 w 69"/>
                <a:gd name="T33" fmla="*/ 604 h 863"/>
                <a:gd name="T34" fmla="*/ 28 w 69"/>
                <a:gd name="T35" fmla="*/ 576 h 863"/>
                <a:gd name="T36" fmla="*/ 11 w 69"/>
                <a:gd name="T37" fmla="*/ 544 h 863"/>
                <a:gd name="T38" fmla="*/ 0 w 69"/>
                <a:gd name="T39" fmla="*/ 515 h 863"/>
                <a:gd name="T40" fmla="*/ 5 w 69"/>
                <a:gd name="T41" fmla="*/ 487 h 863"/>
                <a:gd name="T42" fmla="*/ 28 w 69"/>
                <a:gd name="T43" fmla="*/ 464 h 863"/>
                <a:gd name="T44" fmla="*/ 45 w 69"/>
                <a:gd name="T45" fmla="*/ 441 h 863"/>
                <a:gd name="T46" fmla="*/ 51 w 69"/>
                <a:gd name="T47" fmla="*/ 412 h 863"/>
                <a:gd name="T48" fmla="*/ 45 w 69"/>
                <a:gd name="T49" fmla="*/ 389 h 863"/>
                <a:gd name="T50" fmla="*/ 28 w 69"/>
                <a:gd name="T51" fmla="*/ 361 h 863"/>
                <a:gd name="T52" fmla="*/ 5 w 69"/>
                <a:gd name="T53" fmla="*/ 333 h 863"/>
                <a:gd name="T54" fmla="*/ 0 w 69"/>
                <a:gd name="T55" fmla="*/ 305 h 863"/>
                <a:gd name="T56" fmla="*/ 5 w 69"/>
                <a:gd name="T57" fmla="*/ 281 h 863"/>
                <a:gd name="T58" fmla="*/ 28 w 69"/>
                <a:gd name="T59" fmla="*/ 253 h 863"/>
                <a:gd name="T60" fmla="*/ 45 w 69"/>
                <a:gd name="T61" fmla="*/ 230 h 863"/>
                <a:gd name="T62" fmla="*/ 51 w 69"/>
                <a:gd name="T63" fmla="*/ 202 h 863"/>
                <a:gd name="T64" fmla="*/ 51 w 69"/>
                <a:gd name="T65" fmla="*/ 178 h 863"/>
                <a:gd name="T66" fmla="*/ 34 w 69"/>
                <a:gd name="T67" fmla="*/ 150 h 863"/>
                <a:gd name="T68" fmla="*/ 22 w 69"/>
                <a:gd name="T69" fmla="*/ 127 h 863"/>
                <a:gd name="T70" fmla="*/ 17 w 69"/>
                <a:gd name="T71" fmla="*/ 103 h 863"/>
                <a:gd name="T72" fmla="*/ 22 w 69"/>
                <a:gd name="T73" fmla="*/ 80 h 863"/>
                <a:gd name="T74" fmla="*/ 34 w 69"/>
                <a:gd name="T75" fmla="*/ 56 h 863"/>
                <a:gd name="T76" fmla="*/ 45 w 69"/>
                <a:gd name="T77" fmla="*/ 38 h 863"/>
                <a:gd name="T78" fmla="*/ 51 w 69"/>
                <a:gd name="T79" fmla="*/ 24 h 863"/>
                <a:gd name="T80" fmla="*/ 51 w 69"/>
                <a:gd name="T81" fmla="*/ 19 h 863"/>
                <a:gd name="T82" fmla="*/ 45 w 69"/>
                <a:gd name="T83" fmla="*/ 14 h 863"/>
                <a:gd name="T84" fmla="*/ 39 w 69"/>
                <a:gd name="T85" fmla="*/ 14 h 863"/>
                <a:gd name="T86" fmla="*/ 34 w 69"/>
                <a:gd name="T87" fmla="*/ 14 h 863"/>
                <a:gd name="T88" fmla="*/ 34 w 69"/>
                <a:gd name="T8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863">
                  <a:moveTo>
                    <a:pt x="17" y="759"/>
                  </a:moveTo>
                  <a:lnTo>
                    <a:pt x="22" y="768"/>
                  </a:lnTo>
                  <a:lnTo>
                    <a:pt x="28" y="782"/>
                  </a:lnTo>
                  <a:lnTo>
                    <a:pt x="45" y="815"/>
                  </a:lnTo>
                  <a:lnTo>
                    <a:pt x="62" y="848"/>
                  </a:lnTo>
                  <a:lnTo>
                    <a:pt x="68" y="857"/>
                  </a:lnTo>
                  <a:lnTo>
                    <a:pt x="68" y="862"/>
                  </a:lnTo>
                  <a:lnTo>
                    <a:pt x="68" y="857"/>
                  </a:lnTo>
                  <a:lnTo>
                    <a:pt x="62" y="853"/>
                  </a:lnTo>
                  <a:lnTo>
                    <a:pt x="45" y="829"/>
                  </a:lnTo>
                  <a:lnTo>
                    <a:pt x="22" y="796"/>
                  </a:lnTo>
                  <a:lnTo>
                    <a:pt x="17" y="768"/>
                  </a:lnTo>
                  <a:lnTo>
                    <a:pt x="22" y="740"/>
                  </a:lnTo>
                  <a:lnTo>
                    <a:pt x="39" y="703"/>
                  </a:lnTo>
                  <a:lnTo>
                    <a:pt x="51" y="670"/>
                  </a:lnTo>
                  <a:lnTo>
                    <a:pt x="57" y="637"/>
                  </a:lnTo>
                  <a:lnTo>
                    <a:pt x="45" y="604"/>
                  </a:lnTo>
                  <a:lnTo>
                    <a:pt x="28" y="576"/>
                  </a:lnTo>
                  <a:lnTo>
                    <a:pt x="11" y="544"/>
                  </a:lnTo>
                  <a:lnTo>
                    <a:pt x="0" y="515"/>
                  </a:lnTo>
                  <a:lnTo>
                    <a:pt x="5" y="487"/>
                  </a:lnTo>
                  <a:lnTo>
                    <a:pt x="28" y="464"/>
                  </a:lnTo>
                  <a:lnTo>
                    <a:pt x="45" y="441"/>
                  </a:lnTo>
                  <a:lnTo>
                    <a:pt x="51" y="412"/>
                  </a:lnTo>
                  <a:lnTo>
                    <a:pt x="45" y="389"/>
                  </a:lnTo>
                  <a:lnTo>
                    <a:pt x="28" y="361"/>
                  </a:lnTo>
                  <a:lnTo>
                    <a:pt x="5" y="333"/>
                  </a:lnTo>
                  <a:lnTo>
                    <a:pt x="0" y="305"/>
                  </a:lnTo>
                  <a:lnTo>
                    <a:pt x="5" y="281"/>
                  </a:lnTo>
                  <a:lnTo>
                    <a:pt x="28" y="253"/>
                  </a:lnTo>
                  <a:lnTo>
                    <a:pt x="45" y="230"/>
                  </a:lnTo>
                  <a:lnTo>
                    <a:pt x="51" y="202"/>
                  </a:lnTo>
                  <a:lnTo>
                    <a:pt x="51" y="178"/>
                  </a:lnTo>
                  <a:lnTo>
                    <a:pt x="34" y="150"/>
                  </a:lnTo>
                  <a:lnTo>
                    <a:pt x="22" y="127"/>
                  </a:lnTo>
                  <a:lnTo>
                    <a:pt x="17" y="103"/>
                  </a:lnTo>
                  <a:lnTo>
                    <a:pt x="22" y="80"/>
                  </a:lnTo>
                  <a:lnTo>
                    <a:pt x="34" y="56"/>
                  </a:lnTo>
                  <a:lnTo>
                    <a:pt x="45" y="38"/>
                  </a:lnTo>
                  <a:lnTo>
                    <a:pt x="51" y="24"/>
                  </a:lnTo>
                  <a:lnTo>
                    <a:pt x="51" y="19"/>
                  </a:lnTo>
                  <a:lnTo>
                    <a:pt x="45" y="14"/>
                  </a:lnTo>
                  <a:lnTo>
                    <a:pt x="39" y="14"/>
                  </a:lnTo>
                  <a:lnTo>
                    <a:pt x="34" y="14"/>
                  </a:lnTo>
                  <a:lnTo>
                    <a:pt x="34" y="0"/>
                  </a:lnTo>
                </a:path>
              </a:pathLst>
            </a:custGeom>
            <a:noFill/>
            <a:ln w="25400" cap="rnd" cmpd="sng">
              <a:solidFill>
                <a:srgbClr val="0000FF"/>
              </a:solidFill>
              <a:prstDash val="solid"/>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5" name="Freeform 55"/>
            <p:cNvSpPr>
              <a:spLocks/>
            </p:cNvSpPr>
            <p:nvPr/>
          </p:nvSpPr>
          <p:spPr bwMode="auto">
            <a:xfrm>
              <a:off x="2256" y="3696"/>
              <a:ext cx="250" cy="36"/>
            </a:xfrm>
            <a:custGeom>
              <a:avLst/>
              <a:gdLst>
                <a:gd name="T0" fmla="*/ 0 w 250"/>
                <a:gd name="T1" fmla="*/ 4 h 36"/>
                <a:gd name="T2" fmla="*/ 44 w 250"/>
                <a:gd name="T3" fmla="*/ 35 h 36"/>
                <a:gd name="T4" fmla="*/ 73 w 250"/>
                <a:gd name="T5" fmla="*/ 0 h 36"/>
                <a:gd name="T6" fmla="*/ 111 w 250"/>
                <a:gd name="T7" fmla="*/ 27 h 36"/>
                <a:gd name="T8" fmla="*/ 150 w 250"/>
                <a:gd name="T9" fmla="*/ 0 h 36"/>
                <a:gd name="T10" fmla="*/ 183 w 250"/>
                <a:gd name="T11" fmla="*/ 19 h 36"/>
                <a:gd name="T12" fmla="*/ 207 w 250"/>
                <a:gd name="T13" fmla="*/ 7 h 36"/>
                <a:gd name="T14" fmla="*/ 211 w 250"/>
                <a:gd name="T15" fmla="*/ 15 h 36"/>
                <a:gd name="T16" fmla="*/ 249 w 250"/>
                <a:gd name="T1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36">
                  <a:moveTo>
                    <a:pt x="0" y="4"/>
                  </a:moveTo>
                  <a:lnTo>
                    <a:pt x="44" y="35"/>
                  </a:lnTo>
                  <a:lnTo>
                    <a:pt x="73" y="0"/>
                  </a:lnTo>
                  <a:lnTo>
                    <a:pt x="111" y="27"/>
                  </a:lnTo>
                  <a:lnTo>
                    <a:pt x="150" y="0"/>
                  </a:lnTo>
                  <a:lnTo>
                    <a:pt x="183" y="19"/>
                  </a:lnTo>
                  <a:lnTo>
                    <a:pt x="207" y="7"/>
                  </a:lnTo>
                  <a:lnTo>
                    <a:pt x="211" y="15"/>
                  </a:lnTo>
                  <a:lnTo>
                    <a:pt x="249" y="15"/>
                  </a:lnTo>
                </a:path>
              </a:pathLst>
            </a:custGeom>
            <a:noFill/>
            <a:ln w="12700" cap="rnd" cmpd="sng">
              <a:solidFill>
                <a:srgbClr val="0000FF"/>
              </a:solidFill>
              <a:prstDash val="solid"/>
              <a:round/>
              <a:headEnd type="none" w="sm" len="sm"/>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6" name="Freeform 56"/>
            <p:cNvSpPr>
              <a:spLocks/>
            </p:cNvSpPr>
            <p:nvPr/>
          </p:nvSpPr>
          <p:spPr bwMode="auto">
            <a:xfrm>
              <a:off x="2256" y="3744"/>
              <a:ext cx="250" cy="36"/>
            </a:xfrm>
            <a:custGeom>
              <a:avLst/>
              <a:gdLst>
                <a:gd name="T0" fmla="*/ 0 w 250"/>
                <a:gd name="T1" fmla="*/ 4 h 36"/>
                <a:gd name="T2" fmla="*/ 44 w 250"/>
                <a:gd name="T3" fmla="*/ 35 h 36"/>
                <a:gd name="T4" fmla="*/ 73 w 250"/>
                <a:gd name="T5" fmla="*/ 0 h 36"/>
                <a:gd name="T6" fmla="*/ 111 w 250"/>
                <a:gd name="T7" fmla="*/ 27 h 36"/>
                <a:gd name="T8" fmla="*/ 150 w 250"/>
                <a:gd name="T9" fmla="*/ 0 h 36"/>
                <a:gd name="T10" fmla="*/ 183 w 250"/>
                <a:gd name="T11" fmla="*/ 19 h 36"/>
                <a:gd name="T12" fmla="*/ 207 w 250"/>
                <a:gd name="T13" fmla="*/ 7 h 36"/>
                <a:gd name="T14" fmla="*/ 211 w 250"/>
                <a:gd name="T15" fmla="*/ 15 h 36"/>
                <a:gd name="T16" fmla="*/ 249 w 250"/>
                <a:gd name="T1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36">
                  <a:moveTo>
                    <a:pt x="0" y="4"/>
                  </a:moveTo>
                  <a:lnTo>
                    <a:pt x="44" y="35"/>
                  </a:lnTo>
                  <a:lnTo>
                    <a:pt x="73" y="0"/>
                  </a:lnTo>
                  <a:lnTo>
                    <a:pt x="111" y="27"/>
                  </a:lnTo>
                  <a:lnTo>
                    <a:pt x="150" y="0"/>
                  </a:lnTo>
                  <a:lnTo>
                    <a:pt x="183" y="19"/>
                  </a:lnTo>
                  <a:lnTo>
                    <a:pt x="207" y="7"/>
                  </a:lnTo>
                  <a:lnTo>
                    <a:pt x="211" y="15"/>
                  </a:lnTo>
                  <a:lnTo>
                    <a:pt x="249" y="15"/>
                  </a:lnTo>
                </a:path>
              </a:pathLst>
            </a:custGeom>
            <a:noFill/>
            <a:ln w="12700" cap="rnd" cmpd="sng">
              <a:solidFill>
                <a:srgbClr val="FF0000"/>
              </a:solidFill>
              <a:prstDash val="solid"/>
              <a:round/>
              <a:headEnd type="none" w="sm" len="sm"/>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85442"/>
                                        </p:tgtEl>
                                        <p:attrNameLst>
                                          <p:attrName>style.visibility</p:attrName>
                                        </p:attrNameLst>
                                      </p:cBhvr>
                                      <p:to>
                                        <p:strVal val="visible"/>
                                      </p:to>
                                    </p:set>
                                    <p:anim calcmode="lin" valueType="num">
                                      <p:cBhvr additive="base">
                                        <p:cTn id="7" dur="500" fill="hold"/>
                                        <p:tgtEl>
                                          <p:spTgt spid="1085442"/>
                                        </p:tgtEl>
                                        <p:attrNameLst>
                                          <p:attrName>ppt_x</p:attrName>
                                        </p:attrNameLst>
                                      </p:cBhvr>
                                      <p:tavLst>
                                        <p:tav tm="0">
                                          <p:val>
                                            <p:strVal val="0-#ppt_w/2"/>
                                          </p:val>
                                        </p:tav>
                                        <p:tav tm="100000">
                                          <p:val>
                                            <p:strVal val="#ppt_x"/>
                                          </p:val>
                                        </p:tav>
                                      </p:tavLst>
                                    </p:anim>
                                    <p:anim calcmode="lin" valueType="num">
                                      <p:cBhvr additive="base">
                                        <p:cTn id="8" dur="500" fill="hold"/>
                                        <p:tgtEl>
                                          <p:spTgt spid="108544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499"/>
                                          </p:stCondLst>
                                        </p:cTn>
                                        <p:tgtEl>
                                          <p:spTgt spid="10854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42"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89538" name="Rectangle 2"/>
          <p:cNvSpPr>
            <a:spLocks noGrp="1" noChangeArrowheads="1"/>
          </p:cNvSpPr>
          <p:nvPr>
            <p:ph type="title"/>
          </p:nvPr>
        </p:nvSpPr>
        <p:spPr>
          <a:xfrm>
            <a:off x="400050" y="400050"/>
            <a:ext cx="8362950" cy="814388"/>
          </a:xfrm>
          <a:noFill/>
          <a:ln/>
        </p:spPr>
        <p:txBody>
          <a:bodyPr lIns="90488" tIns="44450" rIns="90488" bIns="44450" anchor="b"/>
          <a:lstStyle/>
          <a:p>
            <a:r>
              <a:rPr lang="en-US"/>
              <a:t>Seasonal Melt Factor Variation</a:t>
            </a:r>
          </a:p>
        </p:txBody>
      </p:sp>
      <p:sp>
        <p:nvSpPr>
          <p:cNvPr id="1089539" name="Rectangle 3"/>
          <p:cNvSpPr>
            <a:spLocks noChangeArrowheads="1"/>
          </p:cNvSpPr>
          <p:nvPr/>
        </p:nvSpPr>
        <p:spPr bwMode="auto">
          <a:xfrm>
            <a:off x="1789113" y="1587500"/>
            <a:ext cx="5570537" cy="4156075"/>
          </a:xfrm>
          <a:prstGeom prst="rect">
            <a:avLst/>
          </a:prstGeom>
          <a:noFill/>
          <a:ln w="12700">
            <a:solidFill>
              <a:schemeClr val="bg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9540" name="Rectangle 4"/>
          <p:cNvSpPr>
            <a:spLocks noChangeArrowheads="1"/>
          </p:cNvSpPr>
          <p:nvPr/>
        </p:nvSpPr>
        <p:spPr bwMode="auto">
          <a:xfrm>
            <a:off x="1770063" y="5718175"/>
            <a:ext cx="58578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600">
                <a:latin typeface="Arial" pitchFamily="34" charset="0"/>
              </a:rPr>
              <a:t>Oct  Nov  Dec  Jan  Feb   Mar  Apr  May  Jun  Jul   Aug  Sep</a:t>
            </a:r>
          </a:p>
        </p:txBody>
      </p:sp>
      <p:sp>
        <p:nvSpPr>
          <p:cNvPr id="1089541" name="Line 5"/>
          <p:cNvSpPr>
            <a:spLocks noChangeShapeType="1"/>
          </p:cNvSpPr>
          <p:nvPr/>
        </p:nvSpPr>
        <p:spPr bwMode="auto">
          <a:xfrm flipV="1">
            <a:off x="3059113" y="1587500"/>
            <a:ext cx="0" cy="4152900"/>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42" name="Line 6"/>
          <p:cNvSpPr>
            <a:spLocks noChangeShapeType="1"/>
          </p:cNvSpPr>
          <p:nvPr/>
        </p:nvSpPr>
        <p:spPr bwMode="auto">
          <a:xfrm flipV="1">
            <a:off x="5837238" y="1597025"/>
            <a:ext cx="0" cy="4152900"/>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43" name="Line 7"/>
          <p:cNvSpPr>
            <a:spLocks noChangeShapeType="1"/>
          </p:cNvSpPr>
          <p:nvPr/>
        </p:nvSpPr>
        <p:spPr bwMode="auto">
          <a:xfrm flipV="1">
            <a:off x="4452938" y="1624013"/>
            <a:ext cx="0" cy="4152900"/>
          </a:xfrm>
          <a:prstGeom prst="line">
            <a:avLst/>
          </a:prstGeom>
          <a:noFill/>
          <a:ln w="12700">
            <a:solidFill>
              <a:schemeClr val="tx1"/>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44" name="Freeform 8"/>
          <p:cNvSpPr>
            <a:spLocks/>
          </p:cNvSpPr>
          <p:nvPr/>
        </p:nvSpPr>
        <p:spPr bwMode="auto">
          <a:xfrm>
            <a:off x="1812925" y="1879600"/>
            <a:ext cx="5543550" cy="2789238"/>
          </a:xfrm>
          <a:custGeom>
            <a:avLst/>
            <a:gdLst>
              <a:gd name="T0" fmla="*/ 0 w 3492"/>
              <a:gd name="T1" fmla="*/ 577 h 1757"/>
              <a:gd name="T2" fmla="*/ 14 w 3492"/>
              <a:gd name="T3" fmla="*/ 596 h 1757"/>
              <a:gd name="T4" fmla="*/ 29 w 3492"/>
              <a:gd name="T5" fmla="*/ 625 h 1757"/>
              <a:gd name="T6" fmla="*/ 59 w 3492"/>
              <a:gd name="T7" fmla="*/ 689 h 1757"/>
              <a:gd name="T8" fmla="*/ 89 w 3492"/>
              <a:gd name="T9" fmla="*/ 766 h 1757"/>
              <a:gd name="T10" fmla="*/ 126 w 3492"/>
              <a:gd name="T11" fmla="*/ 858 h 1757"/>
              <a:gd name="T12" fmla="*/ 170 w 3492"/>
              <a:gd name="T13" fmla="*/ 955 h 1757"/>
              <a:gd name="T14" fmla="*/ 215 w 3492"/>
              <a:gd name="T15" fmla="*/ 1057 h 1757"/>
              <a:gd name="T16" fmla="*/ 311 w 3492"/>
              <a:gd name="T17" fmla="*/ 1276 h 1757"/>
              <a:gd name="T18" fmla="*/ 363 w 3492"/>
              <a:gd name="T19" fmla="*/ 1377 h 1757"/>
              <a:gd name="T20" fmla="*/ 422 w 3492"/>
              <a:gd name="T21" fmla="*/ 1474 h 1757"/>
              <a:gd name="T22" fmla="*/ 481 w 3492"/>
              <a:gd name="T23" fmla="*/ 1562 h 1757"/>
              <a:gd name="T24" fmla="*/ 541 w 3492"/>
              <a:gd name="T25" fmla="*/ 1635 h 1757"/>
              <a:gd name="T26" fmla="*/ 607 w 3492"/>
              <a:gd name="T27" fmla="*/ 1698 h 1757"/>
              <a:gd name="T28" fmla="*/ 644 w 3492"/>
              <a:gd name="T29" fmla="*/ 1717 h 1757"/>
              <a:gd name="T30" fmla="*/ 674 w 3492"/>
              <a:gd name="T31" fmla="*/ 1736 h 1757"/>
              <a:gd name="T32" fmla="*/ 711 w 3492"/>
              <a:gd name="T33" fmla="*/ 1751 h 1757"/>
              <a:gd name="T34" fmla="*/ 748 w 3492"/>
              <a:gd name="T35" fmla="*/ 1756 h 1757"/>
              <a:gd name="T36" fmla="*/ 785 w 3492"/>
              <a:gd name="T37" fmla="*/ 1756 h 1757"/>
              <a:gd name="T38" fmla="*/ 822 w 3492"/>
              <a:gd name="T39" fmla="*/ 1751 h 1757"/>
              <a:gd name="T40" fmla="*/ 859 w 3492"/>
              <a:gd name="T41" fmla="*/ 1736 h 1757"/>
              <a:gd name="T42" fmla="*/ 904 w 3492"/>
              <a:gd name="T43" fmla="*/ 1717 h 1757"/>
              <a:gd name="T44" fmla="*/ 948 w 3492"/>
              <a:gd name="T45" fmla="*/ 1688 h 1757"/>
              <a:gd name="T46" fmla="*/ 993 w 3492"/>
              <a:gd name="T47" fmla="*/ 1654 h 1757"/>
              <a:gd name="T48" fmla="*/ 1037 w 3492"/>
              <a:gd name="T49" fmla="*/ 1615 h 1757"/>
              <a:gd name="T50" fmla="*/ 1082 w 3492"/>
              <a:gd name="T51" fmla="*/ 1567 h 1757"/>
              <a:gd name="T52" fmla="*/ 1134 w 3492"/>
              <a:gd name="T53" fmla="*/ 1518 h 1757"/>
              <a:gd name="T54" fmla="*/ 1186 w 3492"/>
              <a:gd name="T55" fmla="*/ 1460 h 1757"/>
              <a:gd name="T56" fmla="*/ 1289 w 3492"/>
              <a:gd name="T57" fmla="*/ 1334 h 1757"/>
              <a:gd name="T58" fmla="*/ 1393 w 3492"/>
              <a:gd name="T59" fmla="*/ 1198 h 1757"/>
              <a:gd name="T60" fmla="*/ 1504 w 3492"/>
              <a:gd name="T61" fmla="*/ 1048 h 1757"/>
              <a:gd name="T62" fmla="*/ 1616 w 3492"/>
              <a:gd name="T63" fmla="*/ 897 h 1757"/>
              <a:gd name="T64" fmla="*/ 1727 w 3492"/>
              <a:gd name="T65" fmla="*/ 747 h 1757"/>
              <a:gd name="T66" fmla="*/ 1838 w 3492"/>
              <a:gd name="T67" fmla="*/ 596 h 1757"/>
              <a:gd name="T68" fmla="*/ 1949 w 3492"/>
              <a:gd name="T69" fmla="*/ 456 h 1757"/>
              <a:gd name="T70" fmla="*/ 2053 w 3492"/>
              <a:gd name="T71" fmla="*/ 330 h 1757"/>
              <a:gd name="T72" fmla="*/ 2105 w 3492"/>
              <a:gd name="T73" fmla="*/ 271 h 1757"/>
              <a:gd name="T74" fmla="*/ 2157 w 3492"/>
              <a:gd name="T75" fmla="*/ 213 h 1757"/>
              <a:gd name="T76" fmla="*/ 2209 w 3492"/>
              <a:gd name="T77" fmla="*/ 165 h 1757"/>
              <a:gd name="T78" fmla="*/ 2253 w 3492"/>
              <a:gd name="T79" fmla="*/ 121 h 1757"/>
              <a:gd name="T80" fmla="*/ 2298 w 3492"/>
              <a:gd name="T81" fmla="*/ 87 h 1757"/>
              <a:gd name="T82" fmla="*/ 2342 w 3492"/>
              <a:gd name="T83" fmla="*/ 53 h 1757"/>
              <a:gd name="T84" fmla="*/ 2386 w 3492"/>
              <a:gd name="T85" fmla="*/ 29 h 1757"/>
              <a:gd name="T86" fmla="*/ 2431 w 3492"/>
              <a:gd name="T87" fmla="*/ 14 h 1757"/>
              <a:gd name="T88" fmla="*/ 2475 w 3492"/>
              <a:gd name="T89" fmla="*/ 5 h 1757"/>
              <a:gd name="T90" fmla="*/ 2513 w 3492"/>
              <a:gd name="T91" fmla="*/ 0 h 1757"/>
              <a:gd name="T92" fmla="*/ 2557 w 3492"/>
              <a:gd name="T93" fmla="*/ 0 h 1757"/>
              <a:gd name="T94" fmla="*/ 2594 w 3492"/>
              <a:gd name="T95" fmla="*/ 9 h 1757"/>
              <a:gd name="T96" fmla="*/ 2676 w 3492"/>
              <a:gd name="T97" fmla="*/ 34 h 1757"/>
              <a:gd name="T98" fmla="*/ 2750 w 3492"/>
              <a:gd name="T99" fmla="*/ 77 h 1757"/>
              <a:gd name="T100" fmla="*/ 2831 w 3492"/>
              <a:gd name="T101" fmla="*/ 131 h 1757"/>
              <a:gd name="T102" fmla="*/ 2905 w 3492"/>
              <a:gd name="T103" fmla="*/ 199 h 1757"/>
              <a:gd name="T104" fmla="*/ 2972 w 3492"/>
              <a:gd name="T105" fmla="*/ 276 h 1757"/>
              <a:gd name="T106" fmla="*/ 3046 w 3492"/>
              <a:gd name="T107" fmla="*/ 359 h 1757"/>
              <a:gd name="T108" fmla="*/ 3172 w 3492"/>
              <a:gd name="T109" fmla="*/ 533 h 1757"/>
              <a:gd name="T110" fmla="*/ 3239 w 3492"/>
              <a:gd name="T111" fmla="*/ 616 h 1757"/>
              <a:gd name="T112" fmla="*/ 3291 w 3492"/>
              <a:gd name="T113" fmla="*/ 703 h 1757"/>
              <a:gd name="T114" fmla="*/ 3350 w 3492"/>
              <a:gd name="T115" fmla="*/ 781 h 1757"/>
              <a:gd name="T116" fmla="*/ 3402 w 3492"/>
              <a:gd name="T117" fmla="*/ 849 h 1757"/>
              <a:gd name="T118" fmla="*/ 3447 w 3492"/>
              <a:gd name="T119" fmla="*/ 907 h 1757"/>
              <a:gd name="T120" fmla="*/ 3491 w 3492"/>
              <a:gd name="T121" fmla="*/ 951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2" h="1757">
                <a:moveTo>
                  <a:pt x="0" y="577"/>
                </a:moveTo>
                <a:lnTo>
                  <a:pt x="14" y="596"/>
                </a:lnTo>
                <a:lnTo>
                  <a:pt x="29" y="625"/>
                </a:lnTo>
                <a:lnTo>
                  <a:pt x="59" y="689"/>
                </a:lnTo>
                <a:lnTo>
                  <a:pt x="89" y="766"/>
                </a:lnTo>
                <a:lnTo>
                  <a:pt x="126" y="858"/>
                </a:lnTo>
                <a:lnTo>
                  <a:pt x="170" y="955"/>
                </a:lnTo>
                <a:lnTo>
                  <a:pt x="215" y="1057"/>
                </a:lnTo>
                <a:lnTo>
                  <a:pt x="311" y="1276"/>
                </a:lnTo>
                <a:lnTo>
                  <a:pt x="363" y="1377"/>
                </a:lnTo>
                <a:lnTo>
                  <a:pt x="422" y="1474"/>
                </a:lnTo>
                <a:lnTo>
                  <a:pt x="481" y="1562"/>
                </a:lnTo>
                <a:lnTo>
                  <a:pt x="541" y="1635"/>
                </a:lnTo>
                <a:lnTo>
                  <a:pt x="607" y="1698"/>
                </a:lnTo>
                <a:lnTo>
                  <a:pt x="644" y="1717"/>
                </a:lnTo>
                <a:lnTo>
                  <a:pt x="674" y="1736"/>
                </a:lnTo>
                <a:lnTo>
                  <a:pt x="711" y="1751"/>
                </a:lnTo>
                <a:lnTo>
                  <a:pt x="748" y="1756"/>
                </a:lnTo>
                <a:lnTo>
                  <a:pt x="785" y="1756"/>
                </a:lnTo>
                <a:lnTo>
                  <a:pt x="822" y="1751"/>
                </a:lnTo>
                <a:lnTo>
                  <a:pt x="859" y="1736"/>
                </a:lnTo>
                <a:lnTo>
                  <a:pt x="904" y="1717"/>
                </a:lnTo>
                <a:lnTo>
                  <a:pt x="948" y="1688"/>
                </a:lnTo>
                <a:lnTo>
                  <a:pt x="993" y="1654"/>
                </a:lnTo>
                <a:lnTo>
                  <a:pt x="1037" y="1615"/>
                </a:lnTo>
                <a:lnTo>
                  <a:pt x="1082" y="1567"/>
                </a:lnTo>
                <a:lnTo>
                  <a:pt x="1134" y="1518"/>
                </a:lnTo>
                <a:lnTo>
                  <a:pt x="1186" y="1460"/>
                </a:lnTo>
                <a:lnTo>
                  <a:pt x="1289" y="1334"/>
                </a:lnTo>
                <a:lnTo>
                  <a:pt x="1393" y="1198"/>
                </a:lnTo>
                <a:lnTo>
                  <a:pt x="1504" y="1048"/>
                </a:lnTo>
                <a:lnTo>
                  <a:pt x="1616" y="897"/>
                </a:lnTo>
                <a:lnTo>
                  <a:pt x="1727" y="747"/>
                </a:lnTo>
                <a:lnTo>
                  <a:pt x="1838" y="596"/>
                </a:lnTo>
                <a:lnTo>
                  <a:pt x="1949" y="456"/>
                </a:lnTo>
                <a:lnTo>
                  <a:pt x="2053" y="330"/>
                </a:lnTo>
                <a:lnTo>
                  <a:pt x="2105" y="271"/>
                </a:lnTo>
                <a:lnTo>
                  <a:pt x="2157" y="213"/>
                </a:lnTo>
                <a:lnTo>
                  <a:pt x="2209" y="165"/>
                </a:lnTo>
                <a:lnTo>
                  <a:pt x="2253" y="121"/>
                </a:lnTo>
                <a:lnTo>
                  <a:pt x="2298" y="87"/>
                </a:lnTo>
                <a:lnTo>
                  <a:pt x="2342" y="53"/>
                </a:lnTo>
                <a:lnTo>
                  <a:pt x="2386" y="29"/>
                </a:lnTo>
                <a:lnTo>
                  <a:pt x="2431" y="14"/>
                </a:lnTo>
                <a:lnTo>
                  <a:pt x="2475" y="5"/>
                </a:lnTo>
                <a:lnTo>
                  <a:pt x="2513" y="0"/>
                </a:lnTo>
                <a:lnTo>
                  <a:pt x="2557" y="0"/>
                </a:lnTo>
                <a:lnTo>
                  <a:pt x="2594" y="9"/>
                </a:lnTo>
                <a:lnTo>
                  <a:pt x="2676" y="34"/>
                </a:lnTo>
                <a:lnTo>
                  <a:pt x="2750" y="77"/>
                </a:lnTo>
                <a:lnTo>
                  <a:pt x="2831" y="131"/>
                </a:lnTo>
                <a:lnTo>
                  <a:pt x="2905" y="199"/>
                </a:lnTo>
                <a:lnTo>
                  <a:pt x="2972" y="276"/>
                </a:lnTo>
                <a:lnTo>
                  <a:pt x="3046" y="359"/>
                </a:lnTo>
                <a:lnTo>
                  <a:pt x="3172" y="533"/>
                </a:lnTo>
                <a:lnTo>
                  <a:pt x="3239" y="616"/>
                </a:lnTo>
                <a:lnTo>
                  <a:pt x="3291" y="703"/>
                </a:lnTo>
                <a:lnTo>
                  <a:pt x="3350" y="781"/>
                </a:lnTo>
                <a:lnTo>
                  <a:pt x="3402" y="849"/>
                </a:lnTo>
                <a:lnTo>
                  <a:pt x="3447" y="907"/>
                </a:lnTo>
                <a:lnTo>
                  <a:pt x="3491" y="951"/>
                </a:lnTo>
              </a:path>
            </a:pathLst>
          </a:custGeom>
          <a:noFill/>
          <a:ln w="25400" cap="rnd" cmpd="sng">
            <a:solidFill>
              <a:schemeClr val="accent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 name="Group 1"/>
          <p:cNvGrpSpPr/>
          <p:nvPr/>
        </p:nvGrpSpPr>
        <p:grpSpPr>
          <a:xfrm>
            <a:off x="1768475" y="2411413"/>
            <a:ext cx="5588000" cy="2290762"/>
            <a:chOff x="1768475" y="2411413"/>
            <a:chExt cx="5588000" cy="2290762"/>
          </a:xfrm>
        </p:grpSpPr>
        <p:grpSp>
          <p:nvGrpSpPr>
            <p:cNvPr id="1089545" name="Group 9"/>
            <p:cNvGrpSpPr>
              <a:grpSpLocks/>
            </p:cNvGrpSpPr>
            <p:nvPr/>
          </p:nvGrpSpPr>
          <p:grpSpPr bwMode="auto">
            <a:xfrm>
              <a:off x="1768475" y="2411413"/>
              <a:ext cx="5453063" cy="2290762"/>
              <a:chOff x="1114" y="1519"/>
              <a:chExt cx="3435" cy="1443"/>
            </a:xfrm>
          </p:grpSpPr>
          <p:sp>
            <p:nvSpPr>
              <p:cNvPr id="1089546" name="Line 10"/>
              <p:cNvSpPr>
                <a:spLocks noChangeShapeType="1"/>
              </p:cNvSpPr>
              <p:nvPr/>
            </p:nvSpPr>
            <p:spPr bwMode="auto">
              <a:xfrm flipH="1">
                <a:off x="1114" y="2962"/>
                <a:ext cx="1636" cy="0"/>
              </a:xfrm>
              <a:prstGeom prst="line">
                <a:avLst/>
              </a:prstGeom>
              <a:noFill/>
              <a:ln w="25400">
                <a:solidFill>
                  <a:srgbClr val="CC3300"/>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47" name="Line 11"/>
              <p:cNvSpPr>
                <a:spLocks noChangeShapeType="1"/>
              </p:cNvSpPr>
              <p:nvPr/>
            </p:nvSpPr>
            <p:spPr bwMode="auto">
              <a:xfrm flipV="1">
                <a:off x="2787" y="1545"/>
                <a:ext cx="379" cy="1417"/>
              </a:xfrm>
              <a:prstGeom prst="line">
                <a:avLst/>
              </a:prstGeom>
              <a:noFill/>
              <a:ln w="25400">
                <a:solidFill>
                  <a:srgbClr val="CC3300"/>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48" name="Line 12"/>
              <p:cNvSpPr>
                <a:spLocks noChangeShapeType="1"/>
              </p:cNvSpPr>
              <p:nvPr/>
            </p:nvSpPr>
            <p:spPr bwMode="auto">
              <a:xfrm flipH="1" flipV="1">
                <a:off x="4168" y="1519"/>
                <a:ext cx="381" cy="1424"/>
              </a:xfrm>
              <a:prstGeom prst="line">
                <a:avLst/>
              </a:prstGeom>
              <a:noFill/>
              <a:ln w="25400">
                <a:solidFill>
                  <a:srgbClr val="CC3300"/>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089549" name="Line 13"/>
            <p:cNvSpPr>
              <a:spLocks noChangeShapeType="1"/>
            </p:cNvSpPr>
            <p:nvPr/>
          </p:nvSpPr>
          <p:spPr bwMode="auto">
            <a:xfrm>
              <a:off x="7242175" y="4692650"/>
              <a:ext cx="114300" cy="0"/>
            </a:xfrm>
            <a:prstGeom prst="line">
              <a:avLst/>
            </a:prstGeom>
            <a:noFill/>
            <a:ln w="25400">
              <a:solidFill>
                <a:srgbClr val="CC3300"/>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089550" name="Rectangle 14"/>
          <p:cNvSpPr>
            <a:spLocks noChangeArrowheads="1"/>
          </p:cNvSpPr>
          <p:nvPr/>
        </p:nvSpPr>
        <p:spPr bwMode="auto">
          <a:xfrm>
            <a:off x="6350000" y="1644650"/>
            <a:ext cx="12985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MFMAX</a:t>
            </a:r>
          </a:p>
        </p:txBody>
      </p:sp>
      <p:sp>
        <p:nvSpPr>
          <p:cNvPr id="1089551" name="Rectangle 15"/>
          <p:cNvSpPr>
            <a:spLocks noChangeArrowheads="1"/>
          </p:cNvSpPr>
          <p:nvPr/>
        </p:nvSpPr>
        <p:spPr bwMode="auto">
          <a:xfrm>
            <a:off x="1825625" y="4884738"/>
            <a:ext cx="12985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MFMIN</a:t>
            </a:r>
          </a:p>
        </p:txBody>
      </p:sp>
      <p:sp>
        <p:nvSpPr>
          <p:cNvPr id="1089552" name="Line 16"/>
          <p:cNvSpPr>
            <a:spLocks noChangeShapeType="1"/>
          </p:cNvSpPr>
          <p:nvPr/>
        </p:nvSpPr>
        <p:spPr bwMode="auto">
          <a:xfrm flipV="1">
            <a:off x="2714625" y="4762500"/>
            <a:ext cx="230188" cy="230188"/>
          </a:xfrm>
          <a:prstGeom prst="line">
            <a:avLst/>
          </a:prstGeom>
          <a:noFill/>
          <a:ln w="254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53" name="Line 17"/>
          <p:cNvSpPr>
            <a:spLocks noChangeShapeType="1"/>
          </p:cNvSpPr>
          <p:nvPr/>
        </p:nvSpPr>
        <p:spPr bwMode="auto">
          <a:xfrm flipH="1">
            <a:off x="5946775" y="1846263"/>
            <a:ext cx="460375" cy="0"/>
          </a:xfrm>
          <a:prstGeom prst="line">
            <a:avLst/>
          </a:prstGeom>
          <a:noFill/>
          <a:ln w="254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54" name="Rectangle 18"/>
          <p:cNvSpPr>
            <a:spLocks noChangeArrowheads="1"/>
          </p:cNvSpPr>
          <p:nvPr/>
        </p:nvSpPr>
        <p:spPr bwMode="auto">
          <a:xfrm>
            <a:off x="4884738" y="4365625"/>
            <a:ext cx="12985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Alaska</a:t>
            </a:r>
          </a:p>
        </p:txBody>
      </p:sp>
      <p:sp>
        <p:nvSpPr>
          <p:cNvPr id="1089555" name="Rectangle 19"/>
          <p:cNvSpPr>
            <a:spLocks noChangeArrowheads="1"/>
          </p:cNvSpPr>
          <p:nvPr/>
        </p:nvSpPr>
        <p:spPr bwMode="auto">
          <a:xfrm>
            <a:off x="3074988" y="1892300"/>
            <a:ext cx="1471612"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Contiguous United States</a:t>
            </a:r>
          </a:p>
        </p:txBody>
      </p:sp>
      <p:sp>
        <p:nvSpPr>
          <p:cNvPr id="1089556" name="Line 20"/>
          <p:cNvSpPr>
            <a:spLocks noChangeShapeType="1"/>
          </p:cNvSpPr>
          <p:nvPr/>
        </p:nvSpPr>
        <p:spPr bwMode="auto">
          <a:xfrm flipH="1" flipV="1">
            <a:off x="4676775" y="4041775"/>
            <a:ext cx="230188" cy="400050"/>
          </a:xfrm>
          <a:prstGeom prst="line">
            <a:avLst/>
          </a:prstGeom>
          <a:noFill/>
          <a:ln w="254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57" name="Line 21"/>
          <p:cNvSpPr>
            <a:spLocks noChangeShapeType="1"/>
          </p:cNvSpPr>
          <p:nvPr/>
        </p:nvSpPr>
        <p:spPr bwMode="auto">
          <a:xfrm>
            <a:off x="3667125" y="2800350"/>
            <a:ext cx="365125" cy="633413"/>
          </a:xfrm>
          <a:prstGeom prst="line">
            <a:avLst/>
          </a:prstGeom>
          <a:noFill/>
          <a:ln w="25400">
            <a:solidFill>
              <a:schemeClr val="tx1"/>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9558" name="Rectangle 22"/>
          <p:cNvSpPr>
            <a:spLocks noChangeArrowheads="1"/>
          </p:cNvSpPr>
          <p:nvPr/>
        </p:nvSpPr>
        <p:spPr bwMode="auto">
          <a:xfrm rot="16200000">
            <a:off x="634206" y="3434557"/>
            <a:ext cx="16732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Melt Factor</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89538"/>
                                        </p:tgtEl>
                                        <p:attrNameLst>
                                          <p:attrName>style.visibility</p:attrName>
                                        </p:attrNameLst>
                                      </p:cBhvr>
                                      <p:to>
                                        <p:strVal val="visible"/>
                                      </p:to>
                                    </p:set>
                                    <p:anim calcmode="lin" valueType="num">
                                      <p:cBhvr additive="base">
                                        <p:cTn id="7" dur="500" fill="hold"/>
                                        <p:tgtEl>
                                          <p:spTgt spid="1089538"/>
                                        </p:tgtEl>
                                        <p:attrNameLst>
                                          <p:attrName>ppt_x</p:attrName>
                                        </p:attrNameLst>
                                      </p:cBhvr>
                                      <p:tavLst>
                                        <p:tav tm="0">
                                          <p:val>
                                            <p:strVal val="0-#ppt_w/2"/>
                                          </p:val>
                                        </p:tav>
                                        <p:tav tm="100000">
                                          <p:val>
                                            <p:strVal val="#ppt_x"/>
                                          </p:val>
                                        </p:tav>
                                      </p:tavLst>
                                    </p:anim>
                                    <p:anim calcmode="lin" valueType="num">
                                      <p:cBhvr additive="base">
                                        <p:cTn id="8" dur="500" fill="hold"/>
                                        <p:tgtEl>
                                          <p:spTgt spid="108953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1089544"/>
                                        </p:tgtEl>
                                        <p:attrNameLst>
                                          <p:attrName>style.visibility</p:attrName>
                                        </p:attrNameLst>
                                      </p:cBhvr>
                                      <p:to>
                                        <p:strVal val="visible"/>
                                      </p:to>
                                    </p:set>
                                    <p:animEffect transition="in" filter="wipe(up)">
                                      <p:cBhvr>
                                        <p:cTn id="13" dur="500"/>
                                        <p:tgtEl>
                                          <p:spTgt spid="108954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9538" grpId="0" autoUpdateAnimBg="0"/>
      <p:bldP spid="1089544"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93634" name="Rectangle 2"/>
          <p:cNvSpPr>
            <a:spLocks noGrp="1" noChangeArrowheads="1"/>
          </p:cNvSpPr>
          <p:nvPr>
            <p:ph type="title"/>
          </p:nvPr>
        </p:nvSpPr>
        <p:spPr>
          <a:xfrm>
            <a:off x="400050" y="400050"/>
            <a:ext cx="8362950" cy="814388"/>
          </a:xfrm>
          <a:noFill/>
          <a:ln/>
        </p:spPr>
        <p:txBody>
          <a:bodyPr lIns="90488" tIns="44450" rIns="90488" bIns="44450" anchor="b"/>
          <a:lstStyle/>
          <a:p>
            <a:r>
              <a:rPr lang="en-US"/>
              <a:t>Snow Cover Areal Depletion Curve</a:t>
            </a:r>
          </a:p>
        </p:txBody>
      </p:sp>
      <p:sp>
        <p:nvSpPr>
          <p:cNvPr id="1093635" name="Rectangle 3"/>
          <p:cNvSpPr>
            <a:spLocks noChangeArrowheads="1"/>
          </p:cNvSpPr>
          <p:nvPr/>
        </p:nvSpPr>
        <p:spPr bwMode="auto">
          <a:xfrm>
            <a:off x="1414463" y="1279525"/>
            <a:ext cx="9350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1.0</a:t>
            </a:r>
          </a:p>
        </p:txBody>
      </p:sp>
      <p:sp>
        <p:nvSpPr>
          <p:cNvPr id="1093636" name="Rectangle 4"/>
          <p:cNvSpPr>
            <a:spLocks noChangeArrowheads="1"/>
          </p:cNvSpPr>
          <p:nvPr/>
        </p:nvSpPr>
        <p:spPr bwMode="auto">
          <a:xfrm>
            <a:off x="2330450" y="1517650"/>
            <a:ext cx="4464050" cy="3932238"/>
          </a:xfrm>
          <a:prstGeom prst="rect">
            <a:avLst/>
          </a:prstGeom>
          <a:noFill/>
          <a:ln w="12700">
            <a:solidFill>
              <a:schemeClr val="bg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93637" name="Line 5"/>
          <p:cNvSpPr>
            <a:spLocks noChangeShapeType="1"/>
          </p:cNvSpPr>
          <p:nvPr/>
        </p:nvSpPr>
        <p:spPr bwMode="auto">
          <a:xfrm>
            <a:off x="2339975" y="1912938"/>
            <a:ext cx="44513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38" name="Line 6"/>
          <p:cNvSpPr>
            <a:spLocks noChangeShapeType="1"/>
          </p:cNvSpPr>
          <p:nvPr/>
        </p:nvSpPr>
        <p:spPr bwMode="auto">
          <a:xfrm>
            <a:off x="2339975" y="2330450"/>
            <a:ext cx="445452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39" name="Line 7"/>
          <p:cNvSpPr>
            <a:spLocks noChangeShapeType="1"/>
          </p:cNvSpPr>
          <p:nvPr/>
        </p:nvSpPr>
        <p:spPr bwMode="auto">
          <a:xfrm>
            <a:off x="2352675" y="2697163"/>
            <a:ext cx="4414838"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0" name="Line 8"/>
          <p:cNvSpPr>
            <a:spLocks noChangeShapeType="1"/>
          </p:cNvSpPr>
          <p:nvPr/>
        </p:nvSpPr>
        <p:spPr bwMode="auto">
          <a:xfrm>
            <a:off x="2352675" y="3090863"/>
            <a:ext cx="44386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1" name="Line 9"/>
          <p:cNvSpPr>
            <a:spLocks noChangeShapeType="1"/>
          </p:cNvSpPr>
          <p:nvPr/>
        </p:nvSpPr>
        <p:spPr bwMode="auto">
          <a:xfrm>
            <a:off x="2352675" y="3484563"/>
            <a:ext cx="44386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2" name="Line 10"/>
          <p:cNvSpPr>
            <a:spLocks noChangeShapeType="1"/>
          </p:cNvSpPr>
          <p:nvPr/>
        </p:nvSpPr>
        <p:spPr bwMode="auto">
          <a:xfrm>
            <a:off x="2352675" y="3878263"/>
            <a:ext cx="44386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3" name="Line 11"/>
          <p:cNvSpPr>
            <a:spLocks noChangeShapeType="1"/>
          </p:cNvSpPr>
          <p:nvPr/>
        </p:nvSpPr>
        <p:spPr bwMode="auto">
          <a:xfrm>
            <a:off x="2352675" y="4270375"/>
            <a:ext cx="44386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4" name="Line 12"/>
          <p:cNvSpPr>
            <a:spLocks noChangeShapeType="1"/>
          </p:cNvSpPr>
          <p:nvPr/>
        </p:nvSpPr>
        <p:spPr bwMode="auto">
          <a:xfrm>
            <a:off x="2339975" y="4662488"/>
            <a:ext cx="44513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5" name="Line 13"/>
          <p:cNvSpPr>
            <a:spLocks noChangeShapeType="1"/>
          </p:cNvSpPr>
          <p:nvPr/>
        </p:nvSpPr>
        <p:spPr bwMode="auto">
          <a:xfrm>
            <a:off x="2339975" y="5056188"/>
            <a:ext cx="445135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6" name="Line 14"/>
          <p:cNvSpPr>
            <a:spLocks noChangeShapeType="1"/>
          </p:cNvSpPr>
          <p:nvPr/>
        </p:nvSpPr>
        <p:spPr bwMode="auto">
          <a:xfrm>
            <a:off x="2805113"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7" name="Line 15"/>
          <p:cNvSpPr>
            <a:spLocks noChangeShapeType="1"/>
          </p:cNvSpPr>
          <p:nvPr/>
        </p:nvSpPr>
        <p:spPr bwMode="auto">
          <a:xfrm>
            <a:off x="3224213"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8" name="Line 16"/>
          <p:cNvSpPr>
            <a:spLocks noChangeShapeType="1"/>
          </p:cNvSpPr>
          <p:nvPr/>
        </p:nvSpPr>
        <p:spPr bwMode="auto">
          <a:xfrm>
            <a:off x="3698875"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49" name="Line 17"/>
          <p:cNvSpPr>
            <a:spLocks noChangeShapeType="1"/>
          </p:cNvSpPr>
          <p:nvPr/>
        </p:nvSpPr>
        <p:spPr bwMode="auto">
          <a:xfrm>
            <a:off x="4114800"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0" name="Line 18"/>
          <p:cNvSpPr>
            <a:spLocks noChangeShapeType="1"/>
          </p:cNvSpPr>
          <p:nvPr/>
        </p:nvSpPr>
        <p:spPr bwMode="auto">
          <a:xfrm>
            <a:off x="4589463"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1" name="Line 19"/>
          <p:cNvSpPr>
            <a:spLocks noChangeShapeType="1"/>
          </p:cNvSpPr>
          <p:nvPr/>
        </p:nvSpPr>
        <p:spPr bwMode="auto">
          <a:xfrm>
            <a:off x="5008563"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2" name="Line 20"/>
          <p:cNvSpPr>
            <a:spLocks noChangeShapeType="1"/>
          </p:cNvSpPr>
          <p:nvPr/>
        </p:nvSpPr>
        <p:spPr bwMode="auto">
          <a:xfrm>
            <a:off x="5481638"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3" name="Line 21"/>
          <p:cNvSpPr>
            <a:spLocks noChangeShapeType="1"/>
          </p:cNvSpPr>
          <p:nvPr/>
        </p:nvSpPr>
        <p:spPr bwMode="auto">
          <a:xfrm>
            <a:off x="5900738"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4" name="Line 22"/>
          <p:cNvSpPr>
            <a:spLocks noChangeShapeType="1"/>
          </p:cNvSpPr>
          <p:nvPr/>
        </p:nvSpPr>
        <p:spPr bwMode="auto">
          <a:xfrm>
            <a:off x="6375400" y="1520825"/>
            <a:ext cx="0" cy="392906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55" name="Rectangle 23"/>
          <p:cNvSpPr>
            <a:spLocks noChangeArrowheads="1"/>
          </p:cNvSpPr>
          <p:nvPr/>
        </p:nvSpPr>
        <p:spPr bwMode="auto">
          <a:xfrm>
            <a:off x="2609850" y="1739900"/>
            <a:ext cx="3932238" cy="34877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93656" name="Rectangle 24"/>
          <p:cNvSpPr>
            <a:spLocks noChangeArrowheads="1"/>
          </p:cNvSpPr>
          <p:nvPr/>
        </p:nvSpPr>
        <p:spPr bwMode="auto">
          <a:xfrm>
            <a:off x="1392238" y="2082800"/>
            <a:ext cx="9032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0.8</a:t>
            </a:r>
          </a:p>
        </p:txBody>
      </p:sp>
      <p:sp>
        <p:nvSpPr>
          <p:cNvPr id="1093657" name="Rectangle 25"/>
          <p:cNvSpPr>
            <a:spLocks noChangeArrowheads="1"/>
          </p:cNvSpPr>
          <p:nvPr/>
        </p:nvSpPr>
        <p:spPr bwMode="auto">
          <a:xfrm>
            <a:off x="1427163" y="2900363"/>
            <a:ext cx="903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0.6</a:t>
            </a:r>
          </a:p>
        </p:txBody>
      </p:sp>
      <p:sp>
        <p:nvSpPr>
          <p:cNvPr id="1093658" name="Rectangle 26"/>
          <p:cNvSpPr>
            <a:spLocks noChangeArrowheads="1"/>
          </p:cNvSpPr>
          <p:nvPr/>
        </p:nvSpPr>
        <p:spPr bwMode="auto">
          <a:xfrm>
            <a:off x="1435100" y="3692525"/>
            <a:ext cx="9032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0.4</a:t>
            </a:r>
          </a:p>
        </p:txBody>
      </p:sp>
      <p:sp>
        <p:nvSpPr>
          <p:cNvPr id="1093659" name="Rectangle 27"/>
          <p:cNvSpPr>
            <a:spLocks noChangeArrowheads="1"/>
          </p:cNvSpPr>
          <p:nvPr/>
        </p:nvSpPr>
        <p:spPr bwMode="auto">
          <a:xfrm>
            <a:off x="1435100" y="4454525"/>
            <a:ext cx="9032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0.2</a:t>
            </a:r>
          </a:p>
        </p:txBody>
      </p:sp>
      <p:sp>
        <p:nvSpPr>
          <p:cNvPr id="1093660" name="Rectangle 28"/>
          <p:cNvSpPr>
            <a:spLocks noChangeArrowheads="1"/>
          </p:cNvSpPr>
          <p:nvPr/>
        </p:nvSpPr>
        <p:spPr bwMode="auto">
          <a:xfrm>
            <a:off x="1427163" y="5208588"/>
            <a:ext cx="903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r">
              <a:lnSpc>
                <a:spcPct val="100000"/>
              </a:lnSpc>
              <a:buFontTx/>
              <a:buNone/>
            </a:pPr>
            <a:r>
              <a:rPr lang="en-US" sz="1800">
                <a:latin typeface="Arial" pitchFamily="34" charset="0"/>
              </a:rPr>
              <a:t>0.0</a:t>
            </a:r>
          </a:p>
        </p:txBody>
      </p:sp>
      <p:sp>
        <p:nvSpPr>
          <p:cNvPr id="1093661" name="Rectangle 29"/>
          <p:cNvSpPr>
            <a:spLocks noChangeArrowheads="1"/>
          </p:cNvSpPr>
          <p:nvPr/>
        </p:nvSpPr>
        <p:spPr bwMode="auto">
          <a:xfrm>
            <a:off x="2786063" y="5449888"/>
            <a:ext cx="9048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buFontTx/>
              <a:buNone/>
            </a:pPr>
            <a:r>
              <a:rPr lang="en-US" sz="1800">
                <a:latin typeface="Arial" pitchFamily="34" charset="0"/>
              </a:rPr>
              <a:t>20</a:t>
            </a:r>
          </a:p>
        </p:txBody>
      </p:sp>
      <p:sp>
        <p:nvSpPr>
          <p:cNvPr id="1093662" name="Rectangle 30"/>
          <p:cNvSpPr>
            <a:spLocks noChangeArrowheads="1"/>
          </p:cNvSpPr>
          <p:nvPr/>
        </p:nvSpPr>
        <p:spPr bwMode="auto">
          <a:xfrm>
            <a:off x="3622675" y="5449888"/>
            <a:ext cx="9032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buFontTx/>
              <a:buNone/>
            </a:pPr>
            <a:r>
              <a:rPr lang="en-US" sz="1800">
                <a:latin typeface="Arial" pitchFamily="34" charset="0"/>
              </a:rPr>
              <a:t>40</a:t>
            </a:r>
          </a:p>
        </p:txBody>
      </p:sp>
      <p:sp>
        <p:nvSpPr>
          <p:cNvPr id="1093663" name="Rectangle 31"/>
          <p:cNvSpPr>
            <a:spLocks noChangeArrowheads="1"/>
          </p:cNvSpPr>
          <p:nvPr/>
        </p:nvSpPr>
        <p:spPr bwMode="auto">
          <a:xfrm>
            <a:off x="4522788" y="5456238"/>
            <a:ext cx="9048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buFontTx/>
              <a:buNone/>
            </a:pPr>
            <a:r>
              <a:rPr lang="en-US" sz="1800">
                <a:latin typeface="Arial" pitchFamily="34" charset="0"/>
              </a:rPr>
              <a:t>60</a:t>
            </a:r>
          </a:p>
        </p:txBody>
      </p:sp>
      <p:sp>
        <p:nvSpPr>
          <p:cNvPr id="1093664" name="Rectangle 32"/>
          <p:cNvSpPr>
            <a:spLocks noChangeArrowheads="1"/>
          </p:cNvSpPr>
          <p:nvPr/>
        </p:nvSpPr>
        <p:spPr bwMode="auto">
          <a:xfrm>
            <a:off x="5443538" y="5456238"/>
            <a:ext cx="9048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buFontTx/>
              <a:buNone/>
            </a:pPr>
            <a:r>
              <a:rPr lang="en-US" sz="1800">
                <a:latin typeface="Arial" pitchFamily="34" charset="0"/>
              </a:rPr>
              <a:t>80</a:t>
            </a:r>
          </a:p>
        </p:txBody>
      </p:sp>
      <p:sp>
        <p:nvSpPr>
          <p:cNvPr id="1093665" name="Rectangle 33"/>
          <p:cNvSpPr>
            <a:spLocks noChangeArrowheads="1"/>
          </p:cNvSpPr>
          <p:nvPr/>
        </p:nvSpPr>
        <p:spPr bwMode="auto">
          <a:xfrm>
            <a:off x="6337300" y="5456238"/>
            <a:ext cx="9032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buFontTx/>
              <a:buNone/>
            </a:pPr>
            <a:r>
              <a:rPr lang="en-US" sz="1800">
                <a:latin typeface="Arial" pitchFamily="34" charset="0"/>
              </a:rPr>
              <a:t>100</a:t>
            </a:r>
          </a:p>
        </p:txBody>
      </p:sp>
      <p:sp>
        <p:nvSpPr>
          <p:cNvPr id="1093666" name="Rectangle 34"/>
          <p:cNvSpPr>
            <a:spLocks noChangeArrowheads="1"/>
          </p:cNvSpPr>
          <p:nvPr/>
        </p:nvSpPr>
        <p:spPr bwMode="auto">
          <a:xfrm rot="16200000">
            <a:off x="-239712" y="3198812"/>
            <a:ext cx="36401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Mean Areal Water-Equivalent/A</a:t>
            </a:r>
            <a:r>
              <a:rPr lang="en-US" sz="2000" baseline="-25000">
                <a:latin typeface="Arial" pitchFamily="34" charset="0"/>
              </a:rPr>
              <a:t>i</a:t>
            </a:r>
          </a:p>
        </p:txBody>
      </p:sp>
      <p:sp>
        <p:nvSpPr>
          <p:cNvPr id="1093667" name="Rectangle 35"/>
          <p:cNvSpPr>
            <a:spLocks noChangeArrowheads="1"/>
          </p:cNvSpPr>
          <p:nvPr/>
        </p:nvSpPr>
        <p:spPr bwMode="auto">
          <a:xfrm>
            <a:off x="2652713" y="5846763"/>
            <a:ext cx="46466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nSpc>
                <a:spcPct val="100000"/>
              </a:lnSpc>
              <a:buFontTx/>
              <a:buNone/>
            </a:pPr>
            <a:r>
              <a:rPr lang="en-US" sz="1800">
                <a:latin typeface="Arial" pitchFamily="34" charset="0"/>
              </a:rPr>
              <a:t>Areal Extent of Snow Cover (percent)</a:t>
            </a:r>
          </a:p>
        </p:txBody>
      </p:sp>
      <p:sp>
        <p:nvSpPr>
          <p:cNvPr id="1093668" name="Freeform 36"/>
          <p:cNvSpPr>
            <a:spLocks/>
          </p:cNvSpPr>
          <p:nvPr/>
        </p:nvSpPr>
        <p:spPr bwMode="auto">
          <a:xfrm>
            <a:off x="2508250" y="1520825"/>
            <a:ext cx="4279900" cy="3925888"/>
          </a:xfrm>
          <a:custGeom>
            <a:avLst/>
            <a:gdLst>
              <a:gd name="T0" fmla="*/ 0 w 2696"/>
              <a:gd name="T1" fmla="*/ 2472 h 2473"/>
              <a:gd name="T2" fmla="*/ 14 w 2696"/>
              <a:gd name="T3" fmla="*/ 2445 h 2473"/>
              <a:gd name="T4" fmla="*/ 34 w 2696"/>
              <a:gd name="T5" fmla="*/ 2412 h 2473"/>
              <a:gd name="T6" fmla="*/ 62 w 2696"/>
              <a:gd name="T7" fmla="*/ 2330 h 2473"/>
              <a:gd name="T8" fmla="*/ 103 w 2696"/>
              <a:gd name="T9" fmla="*/ 2237 h 2473"/>
              <a:gd name="T10" fmla="*/ 151 w 2696"/>
              <a:gd name="T11" fmla="*/ 2127 h 2473"/>
              <a:gd name="T12" fmla="*/ 212 w 2696"/>
              <a:gd name="T13" fmla="*/ 2018 h 2473"/>
              <a:gd name="T14" fmla="*/ 287 w 2696"/>
              <a:gd name="T15" fmla="*/ 1903 h 2473"/>
              <a:gd name="T16" fmla="*/ 383 w 2696"/>
              <a:gd name="T17" fmla="*/ 1794 h 2473"/>
              <a:gd name="T18" fmla="*/ 506 w 2696"/>
              <a:gd name="T19" fmla="*/ 1690 h 2473"/>
              <a:gd name="T20" fmla="*/ 581 w 2696"/>
              <a:gd name="T21" fmla="*/ 1641 h 2473"/>
              <a:gd name="T22" fmla="*/ 664 w 2696"/>
              <a:gd name="T23" fmla="*/ 1597 h 2473"/>
              <a:gd name="T24" fmla="*/ 759 w 2696"/>
              <a:gd name="T25" fmla="*/ 1548 h 2473"/>
              <a:gd name="T26" fmla="*/ 862 w 2696"/>
              <a:gd name="T27" fmla="*/ 1504 h 2473"/>
              <a:gd name="T28" fmla="*/ 1081 w 2696"/>
              <a:gd name="T29" fmla="*/ 1417 h 2473"/>
              <a:gd name="T30" fmla="*/ 1313 w 2696"/>
              <a:gd name="T31" fmla="*/ 1329 h 2473"/>
              <a:gd name="T32" fmla="*/ 1546 w 2696"/>
              <a:gd name="T33" fmla="*/ 1236 h 2473"/>
              <a:gd name="T34" fmla="*/ 1772 w 2696"/>
              <a:gd name="T35" fmla="*/ 1143 h 2473"/>
              <a:gd name="T36" fmla="*/ 1874 w 2696"/>
              <a:gd name="T37" fmla="*/ 1094 h 2473"/>
              <a:gd name="T38" fmla="*/ 1970 w 2696"/>
              <a:gd name="T39" fmla="*/ 1050 h 2473"/>
              <a:gd name="T40" fmla="*/ 2052 w 2696"/>
              <a:gd name="T41" fmla="*/ 995 h 2473"/>
              <a:gd name="T42" fmla="*/ 2127 w 2696"/>
              <a:gd name="T43" fmla="*/ 946 h 2473"/>
              <a:gd name="T44" fmla="*/ 2250 w 2696"/>
              <a:gd name="T45" fmla="*/ 831 h 2473"/>
              <a:gd name="T46" fmla="*/ 2353 w 2696"/>
              <a:gd name="T47" fmla="*/ 706 h 2473"/>
              <a:gd name="T48" fmla="*/ 2435 w 2696"/>
              <a:gd name="T49" fmla="*/ 574 h 2473"/>
              <a:gd name="T50" fmla="*/ 2503 w 2696"/>
              <a:gd name="T51" fmla="*/ 443 h 2473"/>
              <a:gd name="T52" fmla="*/ 2558 w 2696"/>
              <a:gd name="T53" fmla="*/ 312 h 2473"/>
              <a:gd name="T54" fmla="*/ 2606 w 2696"/>
              <a:gd name="T55" fmla="*/ 192 h 2473"/>
              <a:gd name="T56" fmla="*/ 2654 w 2696"/>
              <a:gd name="T57" fmla="*/ 88 h 2473"/>
              <a:gd name="T58" fmla="*/ 2674 w 2696"/>
              <a:gd name="T59" fmla="*/ 38 h 2473"/>
              <a:gd name="T60" fmla="*/ 2695 w 2696"/>
              <a:gd name="T61" fmla="*/ 0 h 2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6" h="2473">
                <a:moveTo>
                  <a:pt x="0" y="2472"/>
                </a:moveTo>
                <a:lnTo>
                  <a:pt x="14" y="2445"/>
                </a:lnTo>
                <a:lnTo>
                  <a:pt x="34" y="2412"/>
                </a:lnTo>
                <a:lnTo>
                  <a:pt x="62" y="2330"/>
                </a:lnTo>
                <a:lnTo>
                  <a:pt x="103" y="2237"/>
                </a:lnTo>
                <a:lnTo>
                  <a:pt x="151" y="2127"/>
                </a:lnTo>
                <a:lnTo>
                  <a:pt x="212" y="2018"/>
                </a:lnTo>
                <a:lnTo>
                  <a:pt x="287" y="1903"/>
                </a:lnTo>
                <a:lnTo>
                  <a:pt x="383" y="1794"/>
                </a:lnTo>
                <a:lnTo>
                  <a:pt x="506" y="1690"/>
                </a:lnTo>
                <a:lnTo>
                  <a:pt x="581" y="1641"/>
                </a:lnTo>
                <a:lnTo>
                  <a:pt x="664" y="1597"/>
                </a:lnTo>
                <a:lnTo>
                  <a:pt x="759" y="1548"/>
                </a:lnTo>
                <a:lnTo>
                  <a:pt x="862" y="1504"/>
                </a:lnTo>
                <a:lnTo>
                  <a:pt x="1081" y="1417"/>
                </a:lnTo>
                <a:lnTo>
                  <a:pt x="1313" y="1329"/>
                </a:lnTo>
                <a:lnTo>
                  <a:pt x="1546" y="1236"/>
                </a:lnTo>
                <a:lnTo>
                  <a:pt x="1772" y="1143"/>
                </a:lnTo>
                <a:lnTo>
                  <a:pt x="1874" y="1094"/>
                </a:lnTo>
                <a:lnTo>
                  <a:pt x="1970" y="1050"/>
                </a:lnTo>
                <a:lnTo>
                  <a:pt x="2052" y="995"/>
                </a:lnTo>
                <a:lnTo>
                  <a:pt x="2127" y="946"/>
                </a:lnTo>
                <a:lnTo>
                  <a:pt x="2250" y="831"/>
                </a:lnTo>
                <a:lnTo>
                  <a:pt x="2353" y="706"/>
                </a:lnTo>
                <a:lnTo>
                  <a:pt x="2435" y="574"/>
                </a:lnTo>
                <a:lnTo>
                  <a:pt x="2503" y="443"/>
                </a:lnTo>
                <a:lnTo>
                  <a:pt x="2558" y="312"/>
                </a:lnTo>
                <a:lnTo>
                  <a:pt x="2606" y="192"/>
                </a:lnTo>
                <a:lnTo>
                  <a:pt x="2654" y="88"/>
                </a:lnTo>
                <a:lnTo>
                  <a:pt x="2674" y="38"/>
                </a:lnTo>
                <a:lnTo>
                  <a:pt x="2695" y="0"/>
                </a:lnTo>
              </a:path>
            </a:pathLst>
          </a:custGeom>
          <a:noFill/>
          <a:ln w="25400" cap="rnd" cmpd="sng">
            <a:solidFill>
              <a:schemeClr val="accent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69" name="Line 37"/>
          <p:cNvSpPr>
            <a:spLocks noChangeShapeType="1"/>
          </p:cNvSpPr>
          <p:nvPr/>
        </p:nvSpPr>
        <p:spPr bwMode="auto">
          <a:xfrm flipV="1">
            <a:off x="3368675" y="3887788"/>
            <a:ext cx="3440113" cy="280987"/>
          </a:xfrm>
          <a:prstGeom prst="line">
            <a:avLst/>
          </a:prstGeom>
          <a:noFill/>
          <a:ln w="25400">
            <a:solidFill>
              <a:srgbClr val="CC3300"/>
            </a:solidFill>
            <a:prstDash val="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70" name="Rectangle 38"/>
          <p:cNvSpPr>
            <a:spLocks noChangeArrowheads="1"/>
          </p:cNvSpPr>
          <p:nvPr/>
        </p:nvSpPr>
        <p:spPr bwMode="auto">
          <a:xfrm>
            <a:off x="4127500" y="4613275"/>
            <a:ext cx="2597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spcBef>
                <a:spcPct val="0"/>
              </a:spcBef>
              <a:buFontTx/>
              <a:buNone/>
            </a:pPr>
            <a:r>
              <a:rPr lang="en-US" sz="1800">
                <a:latin typeface="Arial" pitchFamily="34" charset="0"/>
              </a:rPr>
              <a:t>Effect of Snowfall</a:t>
            </a:r>
          </a:p>
          <a:p>
            <a:pPr algn="ctr">
              <a:lnSpc>
                <a:spcPct val="100000"/>
              </a:lnSpc>
              <a:spcBef>
                <a:spcPct val="0"/>
              </a:spcBef>
              <a:buFontTx/>
              <a:buNone/>
            </a:pPr>
            <a:r>
              <a:rPr lang="en-US" sz="1800">
                <a:latin typeface="Arial" pitchFamily="34" charset="0"/>
              </a:rPr>
              <a:t>on Partially Bare Area</a:t>
            </a:r>
          </a:p>
        </p:txBody>
      </p:sp>
      <p:sp>
        <p:nvSpPr>
          <p:cNvPr id="1093671" name="Line 39"/>
          <p:cNvSpPr>
            <a:spLocks noChangeShapeType="1"/>
          </p:cNvSpPr>
          <p:nvPr/>
        </p:nvSpPr>
        <p:spPr bwMode="auto">
          <a:xfrm flipH="1" flipV="1">
            <a:off x="3817938" y="4237038"/>
            <a:ext cx="366712" cy="455612"/>
          </a:xfrm>
          <a:prstGeom prst="line">
            <a:avLst/>
          </a:prstGeom>
          <a:noFill/>
          <a:ln w="25400">
            <a:solidFill>
              <a:schemeClr val="bg2"/>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72" name="Rectangle 40"/>
          <p:cNvSpPr>
            <a:spLocks noChangeArrowheads="1"/>
          </p:cNvSpPr>
          <p:nvPr/>
        </p:nvSpPr>
        <p:spPr bwMode="auto">
          <a:xfrm>
            <a:off x="2819400" y="2162175"/>
            <a:ext cx="213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spcBef>
                <a:spcPct val="0"/>
              </a:spcBef>
              <a:buFontTx/>
              <a:buNone/>
            </a:pPr>
            <a:r>
              <a:rPr lang="en-US" sz="1800">
                <a:latin typeface="Arial" pitchFamily="34" charset="0"/>
              </a:rPr>
              <a:t>Snow Cover</a:t>
            </a:r>
          </a:p>
          <a:p>
            <a:pPr algn="ctr">
              <a:lnSpc>
                <a:spcPct val="100000"/>
              </a:lnSpc>
              <a:spcBef>
                <a:spcPct val="0"/>
              </a:spcBef>
              <a:buFontTx/>
              <a:buNone/>
            </a:pPr>
            <a:r>
              <a:rPr lang="en-US" sz="1800">
                <a:latin typeface="Arial" pitchFamily="34" charset="0"/>
              </a:rPr>
              <a:t>Depletion Curve</a:t>
            </a:r>
          </a:p>
        </p:txBody>
      </p:sp>
      <p:sp>
        <p:nvSpPr>
          <p:cNvPr id="1093673" name="Line 41"/>
          <p:cNvSpPr>
            <a:spLocks noChangeShapeType="1"/>
          </p:cNvSpPr>
          <p:nvPr/>
        </p:nvSpPr>
        <p:spPr bwMode="auto">
          <a:xfrm>
            <a:off x="4478338" y="2776538"/>
            <a:ext cx="277812" cy="633412"/>
          </a:xfrm>
          <a:prstGeom prst="line">
            <a:avLst/>
          </a:prstGeom>
          <a:noFill/>
          <a:ln w="25400">
            <a:solidFill>
              <a:schemeClr val="bg2"/>
            </a:solidFill>
            <a:round/>
            <a:headEnd type="none" w="sm" len="sm"/>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74" name="Freeform 42"/>
          <p:cNvSpPr>
            <a:spLocks/>
          </p:cNvSpPr>
          <p:nvPr/>
        </p:nvSpPr>
        <p:spPr bwMode="auto">
          <a:xfrm>
            <a:off x="6821488" y="3879850"/>
            <a:ext cx="134937" cy="307975"/>
          </a:xfrm>
          <a:custGeom>
            <a:avLst/>
            <a:gdLst>
              <a:gd name="T0" fmla="*/ 0 w 85"/>
              <a:gd name="T1" fmla="*/ 0 h 194"/>
              <a:gd name="T2" fmla="*/ 35 w 85"/>
              <a:gd name="T3" fmla="*/ 4 h 194"/>
              <a:gd name="T4" fmla="*/ 42 w 85"/>
              <a:gd name="T5" fmla="*/ 17 h 194"/>
              <a:gd name="T6" fmla="*/ 42 w 85"/>
              <a:gd name="T7" fmla="*/ 80 h 194"/>
              <a:gd name="T8" fmla="*/ 49 w 85"/>
              <a:gd name="T9" fmla="*/ 88 h 194"/>
              <a:gd name="T10" fmla="*/ 56 w 85"/>
              <a:gd name="T11" fmla="*/ 92 h 194"/>
              <a:gd name="T12" fmla="*/ 84 w 85"/>
              <a:gd name="T13" fmla="*/ 96 h 194"/>
              <a:gd name="T14" fmla="*/ 56 w 85"/>
              <a:gd name="T15" fmla="*/ 101 h 194"/>
              <a:gd name="T16" fmla="*/ 49 w 85"/>
              <a:gd name="T17" fmla="*/ 109 h 194"/>
              <a:gd name="T18" fmla="*/ 42 w 85"/>
              <a:gd name="T19" fmla="*/ 113 h 194"/>
              <a:gd name="T20" fmla="*/ 42 w 85"/>
              <a:gd name="T21" fmla="*/ 176 h 194"/>
              <a:gd name="T22" fmla="*/ 35 w 85"/>
              <a:gd name="T23" fmla="*/ 189 h 194"/>
              <a:gd name="T24" fmla="*/ 0 w 85"/>
              <a:gd name="T25" fmla="*/ 19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94">
                <a:moveTo>
                  <a:pt x="0" y="0"/>
                </a:moveTo>
                <a:lnTo>
                  <a:pt x="35" y="4"/>
                </a:lnTo>
                <a:lnTo>
                  <a:pt x="42" y="17"/>
                </a:lnTo>
                <a:lnTo>
                  <a:pt x="42" y="80"/>
                </a:lnTo>
                <a:lnTo>
                  <a:pt x="49" y="88"/>
                </a:lnTo>
                <a:lnTo>
                  <a:pt x="56" y="92"/>
                </a:lnTo>
                <a:lnTo>
                  <a:pt x="84" y="96"/>
                </a:lnTo>
                <a:lnTo>
                  <a:pt x="56" y="101"/>
                </a:lnTo>
                <a:lnTo>
                  <a:pt x="49" y="109"/>
                </a:lnTo>
                <a:lnTo>
                  <a:pt x="42" y="113"/>
                </a:lnTo>
                <a:lnTo>
                  <a:pt x="42" y="176"/>
                </a:lnTo>
                <a:lnTo>
                  <a:pt x="35" y="189"/>
                </a:lnTo>
                <a:lnTo>
                  <a:pt x="0" y="193"/>
                </a:lnTo>
              </a:path>
            </a:pathLst>
          </a:custGeom>
          <a:noFill/>
          <a:ln w="25400" cap="rnd" cmpd="sng">
            <a:solidFill>
              <a:srgbClr val="CC33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3675" name="Rectangle 43"/>
          <p:cNvSpPr>
            <a:spLocks noChangeArrowheads="1"/>
          </p:cNvSpPr>
          <p:nvPr/>
        </p:nvSpPr>
        <p:spPr bwMode="auto">
          <a:xfrm>
            <a:off x="7054850" y="3482975"/>
            <a:ext cx="10541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a:lnSpc>
                <a:spcPct val="100000"/>
              </a:lnSpc>
              <a:spcBef>
                <a:spcPct val="0"/>
              </a:spcBef>
              <a:buFontTx/>
              <a:buNone/>
            </a:pPr>
            <a:r>
              <a:rPr lang="en-US" sz="1800">
                <a:latin typeface="Arial" pitchFamily="34" charset="0"/>
              </a:rPr>
              <a:t>Amount</a:t>
            </a:r>
          </a:p>
          <a:p>
            <a:pPr algn="ctr">
              <a:lnSpc>
                <a:spcPct val="100000"/>
              </a:lnSpc>
              <a:spcBef>
                <a:spcPct val="0"/>
              </a:spcBef>
              <a:buFontTx/>
              <a:buNone/>
            </a:pPr>
            <a:r>
              <a:rPr lang="en-US" sz="1800">
                <a:latin typeface="Arial" pitchFamily="34" charset="0"/>
              </a:rPr>
              <a:t>of</a:t>
            </a:r>
          </a:p>
          <a:p>
            <a:pPr algn="ctr">
              <a:lnSpc>
                <a:spcPct val="100000"/>
              </a:lnSpc>
              <a:spcBef>
                <a:spcPct val="0"/>
              </a:spcBef>
              <a:buFontTx/>
              <a:buNone/>
            </a:pPr>
            <a:r>
              <a:rPr lang="en-US" sz="1800">
                <a:latin typeface="Arial" pitchFamily="34" charset="0"/>
              </a:rPr>
              <a:t>New</a:t>
            </a:r>
          </a:p>
          <a:p>
            <a:pPr algn="ctr">
              <a:lnSpc>
                <a:spcPct val="100000"/>
              </a:lnSpc>
              <a:spcBef>
                <a:spcPct val="0"/>
              </a:spcBef>
              <a:buFontTx/>
              <a:buNone/>
            </a:pPr>
            <a:r>
              <a:rPr lang="en-US" sz="1800">
                <a:latin typeface="Arial" pitchFamily="34" charset="0"/>
              </a:rPr>
              <a:t>Snow</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93634"/>
                                        </p:tgtEl>
                                        <p:attrNameLst>
                                          <p:attrName>style.visibility</p:attrName>
                                        </p:attrNameLst>
                                      </p:cBhvr>
                                      <p:to>
                                        <p:strVal val="visible"/>
                                      </p:to>
                                    </p:set>
                                    <p:anim calcmode="lin" valueType="num">
                                      <p:cBhvr additive="base">
                                        <p:cTn id="7" dur="500" fill="hold"/>
                                        <p:tgtEl>
                                          <p:spTgt spid="1093634"/>
                                        </p:tgtEl>
                                        <p:attrNameLst>
                                          <p:attrName>ppt_x</p:attrName>
                                        </p:attrNameLst>
                                      </p:cBhvr>
                                      <p:tavLst>
                                        <p:tav tm="0">
                                          <p:val>
                                            <p:strVal val="0-#ppt_w/2"/>
                                          </p:val>
                                        </p:tav>
                                        <p:tav tm="100000">
                                          <p:val>
                                            <p:strVal val="#ppt_x"/>
                                          </p:val>
                                        </p:tav>
                                      </p:tavLst>
                                    </p:anim>
                                    <p:anim calcmode="lin" valueType="num">
                                      <p:cBhvr additive="base">
                                        <p:cTn id="8" dur="500" fill="hold"/>
                                        <p:tgtEl>
                                          <p:spTgt spid="10936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3634"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29" name="Group 105"/>
          <p:cNvGrpSpPr>
            <a:grpSpLocks/>
          </p:cNvGrpSpPr>
          <p:nvPr/>
        </p:nvGrpSpPr>
        <p:grpSpPr bwMode="auto">
          <a:xfrm>
            <a:off x="427038" y="2574925"/>
            <a:ext cx="7712075" cy="3394075"/>
            <a:chOff x="269" y="1622"/>
            <a:chExt cx="4858" cy="2138"/>
          </a:xfrm>
        </p:grpSpPr>
        <p:grpSp>
          <p:nvGrpSpPr>
            <p:cNvPr id="1025036" name="Group 12"/>
            <p:cNvGrpSpPr>
              <a:grpSpLocks/>
            </p:cNvGrpSpPr>
            <p:nvPr/>
          </p:nvGrpSpPr>
          <p:grpSpPr bwMode="auto">
            <a:xfrm>
              <a:off x="928" y="3016"/>
              <a:ext cx="1346" cy="638"/>
              <a:chOff x="928" y="3016"/>
              <a:chExt cx="1346" cy="638"/>
            </a:xfrm>
          </p:grpSpPr>
          <p:sp>
            <p:nvSpPr>
              <p:cNvPr id="1025037" name="Freeform 13"/>
              <p:cNvSpPr>
                <a:spLocks/>
              </p:cNvSpPr>
              <p:nvPr/>
            </p:nvSpPr>
            <p:spPr bwMode="auto">
              <a:xfrm>
                <a:off x="928" y="3016"/>
                <a:ext cx="1346" cy="63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25038" name="Text Box 14"/>
              <p:cNvSpPr txBox="1">
                <a:spLocks noChangeArrowheads="1"/>
              </p:cNvSpPr>
              <p:nvPr/>
            </p:nvSpPr>
            <p:spPr bwMode="auto">
              <a:xfrm>
                <a:off x="1136" y="3146"/>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Saturated Zone</a:t>
                </a:r>
              </a:p>
            </p:txBody>
          </p:sp>
        </p:grpSp>
        <p:grpSp>
          <p:nvGrpSpPr>
            <p:cNvPr id="1025042" name="Group 18"/>
            <p:cNvGrpSpPr>
              <a:grpSpLocks/>
            </p:cNvGrpSpPr>
            <p:nvPr/>
          </p:nvGrpSpPr>
          <p:grpSpPr bwMode="auto">
            <a:xfrm>
              <a:off x="269" y="1754"/>
              <a:ext cx="1355" cy="607"/>
              <a:chOff x="269" y="1676"/>
              <a:chExt cx="1355" cy="607"/>
            </a:xfrm>
          </p:grpSpPr>
          <p:sp>
            <p:nvSpPr>
              <p:cNvPr id="1025043" name="Freeform 19"/>
              <p:cNvSpPr>
                <a:spLocks/>
              </p:cNvSpPr>
              <p:nvPr/>
            </p:nvSpPr>
            <p:spPr bwMode="auto">
              <a:xfrm>
                <a:off x="269" y="1676"/>
                <a:ext cx="1355" cy="607"/>
              </a:xfrm>
              <a:custGeom>
                <a:avLst/>
                <a:gdLst>
                  <a:gd name="T0" fmla="*/ 243 w 951"/>
                  <a:gd name="T1" fmla="*/ 0 h 757"/>
                  <a:gd name="T2" fmla="*/ 486 w 951"/>
                  <a:gd name="T3" fmla="*/ 367 h 757"/>
                  <a:gd name="T4" fmla="*/ 394 w 951"/>
                  <a:gd name="T5" fmla="*/ 367 h 757"/>
                  <a:gd name="T6" fmla="*/ 394 w 951"/>
                  <a:gd name="T7" fmla="*/ 489 h 757"/>
                  <a:gd name="T8" fmla="*/ 951 w 951"/>
                  <a:gd name="T9" fmla="*/ 489 h 757"/>
                  <a:gd name="T10" fmla="*/ 951 w 951"/>
                  <a:gd name="T11" fmla="*/ 757 h 757"/>
                  <a:gd name="T12" fmla="*/ 93 w 951"/>
                  <a:gd name="T13" fmla="*/ 757 h 757"/>
                  <a:gd name="T14" fmla="*/ 93 w 951"/>
                  <a:gd name="T15" fmla="*/ 367 h 757"/>
                  <a:gd name="T16" fmla="*/ 0 w 951"/>
                  <a:gd name="T17" fmla="*/ 367 h 757"/>
                  <a:gd name="T18" fmla="*/ 243 w 951"/>
                  <a:gd name="T1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1" h="757">
                    <a:moveTo>
                      <a:pt x="243" y="0"/>
                    </a:moveTo>
                    <a:lnTo>
                      <a:pt x="486" y="367"/>
                    </a:lnTo>
                    <a:lnTo>
                      <a:pt x="394" y="367"/>
                    </a:lnTo>
                    <a:lnTo>
                      <a:pt x="394" y="489"/>
                    </a:lnTo>
                    <a:lnTo>
                      <a:pt x="951" y="489"/>
                    </a:lnTo>
                    <a:lnTo>
                      <a:pt x="951" y="757"/>
                    </a:lnTo>
                    <a:lnTo>
                      <a:pt x="93" y="757"/>
                    </a:lnTo>
                    <a:lnTo>
                      <a:pt x="93" y="367"/>
                    </a:lnTo>
                    <a:lnTo>
                      <a:pt x="0" y="367"/>
                    </a:lnTo>
                    <a:lnTo>
                      <a:pt x="243"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25044" name="Text Box 20"/>
              <p:cNvSpPr txBox="1">
                <a:spLocks noChangeArrowheads="1"/>
              </p:cNvSpPr>
              <p:nvPr/>
            </p:nvSpPr>
            <p:spPr bwMode="auto">
              <a:xfrm>
                <a:off x="465" y="208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ET</a:t>
                </a:r>
              </a:p>
            </p:txBody>
          </p:sp>
        </p:grpSp>
        <p:grpSp>
          <p:nvGrpSpPr>
            <p:cNvPr id="1025060" name="Group 36"/>
            <p:cNvGrpSpPr>
              <a:grpSpLocks/>
            </p:cNvGrpSpPr>
            <p:nvPr/>
          </p:nvGrpSpPr>
          <p:grpSpPr bwMode="auto">
            <a:xfrm>
              <a:off x="928" y="2126"/>
              <a:ext cx="1267" cy="881"/>
              <a:chOff x="928" y="2126"/>
              <a:chExt cx="1267" cy="881"/>
            </a:xfrm>
          </p:grpSpPr>
          <p:sp>
            <p:nvSpPr>
              <p:cNvPr id="1025061" name="Freeform 37"/>
              <p:cNvSpPr>
                <a:spLocks/>
              </p:cNvSpPr>
              <p:nvPr/>
            </p:nvSpPr>
            <p:spPr bwMode="auto">
              <a:xfrm>
                <a:off x="928" y="2126"/>
                <a:ext cx="1267" cy="881"/>
              </a:xfrm>
              <a:custGeom>
                <a:avLst/>
                <a:gdLst>
                  <a:gd name="T0" fmla="*/ 941 w 941"/>
                  <a:gd name="T1" fmla="*/ 1189 h 1189"/>
                  <a:gd name="T2" fmla="*/ 704 w 941"/>
                  <a:gd name="T3" fmla="*/ 0 h 1189"/>
                  <a:gd name="T4" fmla="*/ 235 w 941"/>
                  <a:gd name="T5" fmla="*/ 0 h 1189"/>
                  <a:gd name="T6" fmla="*/ 0 w 941"/>
                  <a:gd name="T7" fmla="*/ 1189 h 1189"/>
                  <a:gd name="T8" fmla="*/ 941 w 941"/>
                  <a:gd name="T9" fmla="*/ 1189 h 1189"/>
                </a:gdLst>
                <a:ahLst/>
                <a:cxnLst>
                  <a:cxn ang="0">
                    <a:pos x="T0" y="T1"/>
                  </a:cxn>
                  <a:cxn ang="0">
                    <a:pos x="T2" y="T3"/>
                  </a:cxn>
                  <a:cxn ang="0">
                    <a:pos x="T4" y="T5"/>
                  </a:cxn>
                  <a:cxn ang="0">
                    <a:pos x="T6" y="T7"/>
                  </a:cxn>
                  <a:cxn ang="0">
                    <a:pos x="T8" y="T9"/>
                  </a:cxn>
                </a:cxnLst>
                <a:rect l="0" t="0" r="r" b="b"/>
                <a:pathLst>
                  <a:path w="941" h="1189">
                    <a:moveTo>
                      <a:pt x="941" y="1189"/>
                    </a:moveTo>
                    <a:lnTo>
                      <a:pt x="704" y="0"/>
                    </a:lnTo>
                    <a:lnTo>
                      <a:pt x="235" y="0"/>
                    </a:lnTo>
                    <a:lnTo>
                      <a:pt x="0" y="1189"/>
                    </a:lnTo>
                    <a:lnTo>
                      <a:pt x="941" y="1189"/>
                    </a:lnTo>
                    <a:close/>
                  </a:path>
                </a:pathLst>
              </a:custGeom>
              <a:solidFill>
                <a:srgbClr val="F79910"/>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25062" name="Text Box 38"/>
              <p:cNvSpPr txBox="1">
                <a:spLocks noChangeArrowheads="1"/>
              </p:cNvSpPr>
              <p:nvPr/>
            </p:nvSpPr>
            <p:spPr bwMode="auto">
              <a:xfrm>
                <a:off x="1100" y="2427"/>
                <a:ext cx="562"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900">
                    <a:latin typeface="Arial" pitchFamily="34" charset="0"/>
                  </a:rPr>
                  <a:t>Soil Moisture Deficit</a:t>
                </a:r>
              </a:p>
            </p:txBody>
          </p:sp>
        </p:grpSp>
        <p:grpSp>
          <p:nvGrpSpPr>
            <p:cNvPr id="1025063" name="Group 39"/>
            <p:cNvGrpSpPr>
              <a:grpSpLocks/>
            </p:cNvGrpSpPr>
            <p:nvPr/>
          </p:nvGrpSpPr>
          <p:grpSpPr bwMode="auto">
            <a:xfrm>
              <a:off x="1345" y="2127"/>
              <a:ext cx="1255" cy="878"/>
              <a:chOff x="1345" y="2127"/>
              <a:chExt cx="1255" cy="878"/>
            </a:xfrm>
          </p:grpSpPr>
          <p:sp>
            <p:nvSpPr>
              <p:cNvPr id="1025064" name="Freeform 40"/>
              <p:cNvSpPr>
                <a:spLocks/>
              </p:cNvSpPr>
              <p:nvPr/>
            </p:nvSpPr>
            <p:spPr bwMode="auto">
              <a:xfrm>
                <a:off x="1345" y="2127"/>
                <a:ext cx="1255" cy="87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25065" name="Text Box 41"/>
              <p:cNvSpPr txBox="1">
                <a:spLocks noChangeArrowheads="1"/>
              </p:cNvSpPr>
              <p:nvPr/>
            </p:nvSpPr>
            <p:spPr bwMode="auto">
              <a:xfrm>
                <a:off x="1603" y="2482"/>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Unsaturated Zone Storage</a:t>
                </a:r>
              </a:p>
            </p:txBody>
          </p:sp>
        </p:grpSp>
        <p:grpSp>
          <p:nvGrpSpPr>
            <p:cNvPr id="1025066" name="Group 42"/>
            <p:cNvGrpSpPr>
              <a:grpSpLocks/>
            </p:cNvGrpSpPr>
            <p:nvPr/>
          </p:nvGrpSpPr>
          <p:grpSpPr bwMode="auto">
            <a:xfrm>
              <a:off x="1419" y="3448"/>
              <a:ext cx="1505" cy="163"/>
              <a:chOff x="1419" y="3448"/>
              <a:chExt cx="1505" cy="163"/>
            </a:xfrm>
          </p:grpSpPr>
          <p:sp>
            <p:nvSpPr>
              <p:cNvPr id="1025067" name="AutoShape 43"/>
              <p:cNvSpPr>
                <a:spLocks noChangeArrowheads="1"/>
              </p:cNvSpPr>
              <p:nvPr/>
            </p:nvSpPr>
            <p:spPr bwMode="auto">
              <a:xfrm>
                <a:off x="1496" y="3454"/>
                <a:ext cx="1428" cy="157"/>
              </a:xfrm>
              <a:prstGeom prst="rightArrowCallout">
                <a:avLst>
                  <a:gd name="adj1" fmla="val 17194"/>
                  <a:gd name="adj2" fmla="val 25074"/>
                  <a:gd name="adj3" fmla="val 112726"/>
                  <a:gd name="adj4" fmla="val 81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25068" name="Text Box 44"/>
              <p:cNvSpPr txBox="1">
                <a:spLocks noChangeArrowheads="1"/>
              </p:cNvSpPr>
              <p:nvPr/>
            </p:nvSpPr>
            <p:spPr bwMode="auto">
              <a:xfrm>
                <a:off x="1419" y="3448"/>
                <a:ext cx="132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Baseflow and Exfiltration</a:t>
                </a:r>
              </a:p>
            </p:txBody>
          </p:sp>
        </p:grpSp>
        <p:grpSp>
          <p:nvGrpSpPr>
            <p:cNvPr id="1025083" name="Group 59"/>
            <p:cNvGrpSpPr>
              <a:grpSpLocks/>
            </p:cNvGrpSpPr>
            <p:nvPr/>
          </p:nvGrpSpPr>
          <p:grpSpPr bwMode="auto">
            <a:xfrm>
              <a:off x="1414" y="1622"/>
              <a:ext cx="1242" cy="326"/>
              <a:chOff x="1414" y="1622"/>
              <a:chExt cx="1242" cy="326"/>
            </a:xfrm>
          </p:grpSpPr>
          <p:sp>
            <p:nvSpPr>
              <p:cNvPr id="1025084" name="AutoShape 60"/>
              <p:cNvSpPr>
                <a:spLocks noChangeArrowheads="1"/>
              </p:cNvSpPr>
              <p:nvPr/>
            </p:nvSpPr>
            <p:spPr bwMode="auto">
              <a:xfrm rot="5400000" flipH="1" flipV="1">
                <a:off x="1872" y="1164"/>
                <a:ext cx="326" cy="1242"/>
              </a:xfrm>
              <a:prstGeom prst="leftArrowCallout">
                <a:avLst>
                  <a:gd name="adj1" fmla="val 95245"/>
                  <a:gd name="adj2" fmla="val 95245"/>
                  <a:gd name="adj3" fmla="val 16667"/>
                  <a:gd name="adj4" fmla="val 72204"/>
                </a:avLst>
              </a:prstGeom>
              <a:solidFill>
                <a:srgbClr val="17A7CA"/>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25085" name="Text Box 61"/>
              <p:cNvSpPr txBox="1">
                <a:spLocks noChangeArrowheads="1"/>
              </p:cNvSpPr>
              <p:nvPr/>
            </p:nvSpPr>
            <p:spPr bwMode="auto">
              <a:xfrm>
                <a:off x="1666" y="165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Rain+Melt</a:t>
                </a:r>
              </a:p>
            </p:txBody>
          </p:sp>
        </p:grpSp>
        <p:grpSp>
          <p:nvGrpSpPr>
            <p:cNvPr id="1025089" name="Group 65"/>
            <p:cNvGrpSpPr>
              <a:grpSpLocks/>
            </p:cNvGrpSpPr>
            <p:nvPr/>
          </p:nvGrpSpPr>
          <p:grpSpPr bwMode="auto">
            <a:xfrm>
              <a:off x="1259" y="2857"/>
              <a:ext cx="785" cy="220"/>
              <a:chOff x="1259" y="2857"/>
              <a:chExt cx="785" cy="220"/>
            </a:xfrm>
          </p:grpSpPr>
          <p:sp>
            <p:nvSpPr>
              <p:cNvPr id="1025090" name="Freeform 66"/>
              <p:cNvSpPr>
                <a:spLocks/>
              </p:cNvSpPr>
              <p:nvPr/>
            </p:nvSpPr>
            <p:spPr bwMode="auto">
              <a:xfrm>
                <a:off x="1338" y="2860"/>
                <a:ext cx="638" cy="217"/>
              </a:xfrm>
              <a:custGeom>
                <a:avLst/>
                <a:gdLst>
                  <a:gd name="T0" fmla="*/ 0 w 1041"/>
                  <a:gd name="T1" fmla="*/ 0 h 351"/>
                  <a:gd name="T2" fmla="*/ 1041 w 1041"/>
                  <a:gd name="T3" fmla="*/ 0 h 351"/>
                  <a:gd name="T4" fmla="*/ 1041 w 1041"/>
                  <a:gd name="T5" fmla="*/ 236 h 351"/>
                  <a:gd name="T6" fmla="*/ 604 w 1041"/>
                  <a:gd name="T7" fmla="*/ 236 h 351"/>
                  <a:gd name="T8" fmla="*/ 604 w 1041"/>
                  <a:gd name="T9" fmla="*/ 263 h 351"/>
                  <a:gd name="T10" fmla="*/ 780 w 1041"/>
                  <a:gd name="T11" fmla="*/ 263 h 351"/>
                  <a:gd name="T12" fmla="*/ 522 w 1041"/>
                  <a:gd name="T13" fmla="*/ 351 h 351"/>
                  <a:gd name="T14" fmla="*/ 262 w 1041"/>
                  <a:gd name="T15" fmla="*/ 263 h 351"/>
                  <a:gd name="T16" fmla="*/ 437 w 1041"/>
                  <a:gd name="T17" fmla="*/ 263 h 351"/>
                  <a:gd name="T18" fmla="*/ 437 w 1041"/>
                  <a:gd name="T19" fmla="*/ 236 h 351"/>
                  <a:gd name="T20" fmla="*/ 0 w 1041"/>
                  <a:gd name="T21" fmla="*/ 236 h 351"/>
                  <a:gd name="T22" fmla="*/ 0 w 104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351">
                    <a:moveTo>
                      <a:pt x="0" y="0"/>
                    </a:moveTo>
                    <a:lnTo>
                      <a:pt x="1041" y="0"/>
                    </a:lnTo>
                    <a:lnTo>
                      <a:pt x="1041" y="236"/>
                    </a:lnTo>
                    <a:lnTo>
                      <a:pt x="604" y="236"/>
                    </a:lnTo>
                    <a:lnTo>
                      <a:pt x="604" y="263"/>
                    </a:lnTo>
                    <a:lnTo>
                      <a:pt x="780" y="263"/>
                    </a:lnTo>
                    <a:lnTo>
                      <a:pt x="522" y="351"/>
                    </a:lnTo>
                    <a:lnTo>
                      <a:pt x="262" y="263"/>
                    </a:lnTo>
                    <a:lnTo>
                      <a:pt x="437" y="263"/>
                    </a:lnTo>
                    <a:lnTo>
                      <a:pt x="437" y="236"/>
                    </a:lnTo>
                    <a:lnTo>
                      <a:pt x="0" y="236"/>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25091" name="Text Box 67"/>
              <p:cNvSpPr txBox="1">
                <a:spLocks noChangeArrowheads="1"/>
              </p:cNvSpPr>
              <p:nvPr/>
            </p:nvSpPr>
            <p:spPr bwMode="auto">
              <a:xfrm>
                <a:off x="1259" y="285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Recharge</a:t>
                </a:r>
              </a:p>
            </p:txBody>
          </p:sp>
        </p:grpSp>
        <p:grpSp>
          <p:nvGrpSpPr>
            <p:cNvPr id="1025092" name="Group 68"/>
            <p:cNvGrpSpPr>
              <a:grpSpLocks/>
            </p:cNvGrpSpPr>
            <p:nvPr/>
          </p:nvGrpSpPr>
          <p:grpSpPr bwMode="auto">
            <a:xfrm>
              <a:off x="1341" y="2720"/>
              <a:ext cx="1607" cy="154"/>
              <a:chOff x="1341" y="2720"/>
              <a:chExt cx="1607" cy="154"/>
            </a:xfrm>
          </p:grpSpPr>
          <p:sp>
            <p:nvSpPr>
              <p:cNvPr id="1025093" name="AutoShape 69"/>
              <p:cNvSpPr>
                <a:spLocks noChangeArrowheads="1"/>
              </p:cNvSpPr>
              <p:nvPr/>
            </p:nvSpPr>
            <p:spPr bwMode="auto">
              <a:xfrm rot="-5400000">
                <a:off x="2077" y="1990"/>
                <a:ext cx="135" cy="1607"/>
              </a:xfrm>
              <a:prstGeom prst="downArrowCallout">
                <a:avLst>
                  <a:gd name="adj1" fmla="val 25000"/>
                  <a:gd name="adj2" fmla="val 25000"/>
                  <a:gd name="adj3" fmla="val 198395"/>
                  <a:gd name="adj4" fmla="val 71245"/>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25094" name="Text Box 70"/>
              <p:cNvSpPr txBox="1">
                <a:spLocks noChangeArrowheads="1"/>
              </p:cNvSpPr>
              <p:nvPr/>
            </p:nvSpPr>
            <p:spPr bwMode="auto">
              <a:xfrm>
                <a:off x="1404" y="2720"/>
                <a:ext cx="103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Macropore flow</a:t>
                </a:r>
              </a:p>
            </p:txBody>
          </p:sp>
        </p:grpSp>
        <p:grpSp>
          <p:nvGrpSpPr>
            <p:cNvPr id="1025095" name="Group 71"/>
            <p:cNvGrpSpPr>
              <a:grpSpLocks/>
            </p:cNvGrpSpPr>
            <p:nvPr/>
          </p:nvGrpSpPr>
          <p:grpSpPr bwMode="auto">
            <a:xfrm>
              <a:off x="4342" y="2269"/>
              <a:ext cx="785" cy="1224"/>
              <a:chOff x="4342" y="2269"/>
              <a:chExt cx="785" cy="1224"/>
            </a:xfrm>
          </p:grpSpPr>
          <p:sp>
            <p:nvSpPr>
              <p:cNvPr id="1025096" name="Freeform 72"/>
              <p:cNvSpPr>
                <a:spLocks/>
              </p:cNvSpPr>
              <p:nvPr/>
            </p:nvSpPr>
            <p:spPr bwMode="auto">
              <a:xfrm>
                <a:off x="4402" y="2269"/>
                <a:ext cx="705" cy="1224"/>
              </a:xfrm>
              <a:custGeom>
                <a:avLst/>
                <a:gdLst>
                  <a:gd name="T0" fmla="*/ 0 w 669"/>
                  <a:gd name="T1" fmla="*/ 0 h 1387"/>
                  <a:gd name="T2" fmla="*/ 0 w 669"/>
                  <a:gd name="T3" fmla="*/ 1387 h 1387"/>
                  <a:gd name="T4" fmla="*/ 313 w 669"/>
                  <a:gd name="T5" fmla="*/ 1387 h 1387"/>
                  <a:gd name="T6" fmla="*/ 313 w 669"/>
                  <a:gd name="T7" fmla="*/ 866 h 1387"/>
                  <a:gd name="T8" fmla="*/ 556 w 669"/>
                  <a:gd name="T9" fmla="*/ 866 h 1387"/>
                  <a:gd name="T10" fmla="*/ 556 w 669"/>
                  <a:gd name="T11" fmla="*/ 1108 h 1387"/>
                  <a:gd name="T12" fmla="*/ 669 w 669"/>
                  <a:gd name="T13" fmla="*/ 690 h 1387"/>
                  <a:gd name="T14" fmla="*/ 556 w 669"/>
                  <a:gd name="T15" fmla="*/ 279 h 1387"/>
                  <a:gd name="T16" fmla="*/ 556 w 669"/>
                  <a:gd name="T17" fmla="*/ 521 h 1387"/>
                  <a:gd name="T18" fmla="*/ 313 w 669"/>
                  <a:gd name="T19" fmla="*/ 521 h 1387"/>
                  <a:gd name="T20" fmla="*/ 313 w 669"/>
                  <a:gd name="T21" fmla="*/ 0 h 1387"/>
                  <a:gd name="T22" fmla="*/ 0 w 669"/>
                  <a:gd name="T23" fmla="*/ 0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9" h="1387">
                    <a:moveTo>
                      <a:pt x="0" y="0"/>
                    </a:moveTo>
                    <a:lnTo>
                      <a:pt x="0" y="1387"/>
                    </a:lnTo>
                    <a:lnTo>
                      <a:pt x="313" y="1387"/>
                    </a:lnTo>
                    <a:lnTo>
                      <a:pt x="313" y="866"/>
                    </a:lnTo>
                    <a:lnTo>
                      <a:pt x="556" y="866"/>
                    </a:lnTo>
                    <a:lnTo>
                      <a:pt x="556" y="1108"/>
                    </a:lnTo>
                    <a:lnTo>
                      <a:pt x="669" y="690"/>
                    </a:lnTo>
                    <a:lnTo>
                      <a:pt x="556" y="279"/>
                    </a:lnTo>
                    <a:lnTo>
                      <a:pt x="556" y="521"/>
                    </a:lnTo>
                    <a:lnTo>
                      <a:pt x="313" y="521"/>
                    </a:lnTo>
                    <a:lnTo>
                      <a:pt x="313"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25097" name="Text Box 73"/>
              <p:cNvSpPr txBox="1">
                <a:spLocks noChangeArrowheads="1"/>
              </p:cNvSpPr>
              <p:nvPr/>
            </p:nvSpPr>
            <p:spPr bwMode="auto">
              <a:xfrm>
                <a:off x="4342" y="2798"/>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Basin Runoff</a:t>
                </a:r>
              </a:p>
            </p:txBody>
          </p:sp>
        </p:grpSp>
        <p:grpSp>
          <p:nvGrpSpPr>
            <p:cNvPr id="1025098" name="Group 74"/>
            <p:cNvGrpSpPr>
              <a:grpSpLocks/>
            </p:cNvGrpSpPr>
            <p:nvPr/>
          </p:nvGrpSpPr>
          <p:grpSpPr bwMode="auto">
            <a:xfrm>
              <a:off x="1495" y="1937"/>
              <a:ext cx="1471" cy="154"/>
              <a:chOff x="1495" y="1937"/>
              <a:chExt cx="1471" cy="154"/>
            </a:xfrm>
          </p:grpSpPr>
          <p:sp>
            <p:nvSpPr>
              <p:cNvPr id="1025099" name="Freeform 75"/>
              <p:cNvSpPr>
                <a:spLocks/>
              </p:cNvSpPr>
              <p:nvPr/>
            </p:nvSpPr>
            <p:spPr bwMode="auto">
              <a:xfrm>
                <a:off x="1545" y="1954"/>
                <a:ext cx="1421" cy="115"/>
              </a:xfrm>
              <a:custGeom>
                <a:avLst/>
                <a:gdLst>
                  <a:gd name="T0" fmla="*/ 0 w 1630"/>
                  <a:gd name="T1" fmla="*/ 0 h 214"/>
                  <a:gd name="T2" fmla="*/ 0 w 1630"/>
                  <a:gd name="T3" fmla="*/ 214 h 214"/>
                  <a:gd name="T4" fmla="*/ 1248 w 1630"/>
                  <a:gd name="T5" fmla="*/ 214 h 214"/>
                  <a:gd name="T6" fmla="*/ 1248 w 1630"/>
                  <a:gd name="T7" fmla="*/ 131 h 214"/>
                  <a:gd name="T8" fmla="*/ 1361 w 1630"/>
                  <a:gd name="T9" fmla="*/ 131 h 214"/>
                  <a:gd name="T10" fmla="*/ 1361 w 1630"/>
                  <a:gd name="T11" fmla="*/ 159 h 214"/>
                  <a:gd name="T12" fmla="*/ 1630 w 1630"/>
                  <a:gd name="T13" fmla="*/ 110 h 214"/>
                  <a:gd name="T14" fmla="*/ 1361 w 1630"/>
                  <a:gd name="T15" fmla="*/ 55 h 214"/>
                  <a:gd name="T16" fmla="*/ 1361 w 1630"/>
                  <a:gd name="T17" fmla="*/ 82 h 214"/>
                  <a:gd name="T18" fmla="*/ 1248 w 1630"/>
                  <a:gd name="T19" fmla="*/ 82 h 214"/>
                  <a:gd name="T20" fmla="*/ 1248 w 1630"/>
                  <a:gd name="T21" fmla="*/ 0 h 214"/>
                  <a:gd name="T22" fmla="*/ 0 w 1630"/>
                  <a:gd name="T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214">
                    <a:moveTo>
                      <a:pt x="0" y="0"/>
                    </a:moveTo>
                    <a:lnTo>
                      <a:pt x="0" y="214"/>
                    </a:lnTo>
                    <a:lnTo>
                      <a:pt x="1248" y="214"/>
                    </a:lnTo>
                    <a:lnTo>
                      <a:pt x="1248" y="131"/>
                    </a:lnTo>
                    <a:lnTo>
                      <a:pt x="1361" y="131"/>
                    </a:lnTo>
                    <a:lnTo>
                      <a:pt x="1361" y="159"/>
                    </a:lnTo>
                    <a:lnTo>
                      <a:pt x="1630" y="110"/>
                    </a:lnTo>
                    <a:lnTo>
                      <a:pt x="1361" y="55"/>
                    </a:lnTo>
                    <a:lnTo>
                      <a:pt x="1361" y="82"/>
                    </a:lnTo>
                    <a:lnTo>
                      <a:pt x="1248" y="82"/>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25100" name="Text Box 76"/>
              <p:cNvSpPr txBox="1">
                <a:spLocks noChangeArrowheads="1"/>
              </p:cNvSpPr>
              <p:nvPr/>
            </p:nvSpPr>
            <p:spPr bwMode="auto">
              <a:xfrm>
                <a:off x="1495" y="1937"/>
                <a:ext cx="120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Hortonian Overland Flow</a:t>
                </a:r>
              </a:p>
            </p:txBody>
          </p:sp>
        </p:grpSp>
        <p:grpSp>
          <p:nvGrpSpPr>
            <p:cNvPr id="1025101" name="Group 77"/>
            <p:cNvGrpSpPr>
              <a:grpSpLocks/>
            </p:cNvGrpSpPr>
            <p:nvPr/>
          </p:nvGrpSpPr>
          <p:grpSpPr bwMode="auto">
            <a:xfrm>
              <a:off x="1566" y="2101"/>
              <a:ext cx="812" cy="381"/>
              <a:chOff x="1566" y="2101"/>
              <a:chExt cx="812" cy="381"/>
            </a:xfrm>
          </p:grpSpPr>
          <p:sp>
            <p:nvSpPr>
              <p:cNvPr id="1025102" name="Freeform 78"/>
              <p:cNvSpPr>
                <a:spLocks/>
              </p:cNvSpPr>
              <p:nvPr/>
            </p:nvSpPr>
            <p:spPr bwMode="auto">
              <a:xfrm>
                <a:off x="1566" y="2101"/>
                <a:ext cx="812" cy="381"/>
              </a:xfrm>
              <a:custGeom>
                <a:avLst/>
                <a:gdLst>
                  <a:gd name="T0" fmla="*/ 1078 w 1078"/>
                  <a:gd name="T1" fmla="*/ 460 h 460"/>
                  <a:gd name="T2" fmla="*/ 808 w 1078"/>
                  <a:gd name="T3" fmla="*/ 0 h 460"/>
                  <a:gd name="T4" fmla="*/ 270 w 1078"/>
                  <a:gd name="T5" fmla="*/ 0 h 460"/>
                  <a:gd name="T6" fmla="*/ 0 w 1078"/>
                  <a:gd name="T7" fmla="*/ 460 h 460"/>
                  <a:gd name="T8" fmla="*/ 1078 w 1078"/>
                  <a:gd name="T9" fmla="*/ 460 h 460"/>
                </a:gdLst>
                <a:ahLst/>
                <a:cxnLst>
                  <a:cxn ang="0">
                    <a:pos x="T0" y="T1"/>
                  </a:cxn>
                  <a:cxn ang="0">
                    <a:pos x="T2" y="T3"/>
                  </a:cxn>
                  <a:cxn ang="0">
                    <a:pos x="T4" y="T5"/>
                  </a:cxn>
                  <a:cxn ang="0">
                    <a:pos x="T6" y="T7"/>
                  </a:cxn>
                  <a:cxn ang="0">
                    <a:pos x="T8" y="T9"/>
                  </a:cxn>
                </a:cxnLst>
                <a:rect l="0" t="0" r="r" b="b"/>
                <a:pathLst>
                  <a:path w="1078" h="460">
                    <a:moveTo>
                      <a:pt x="1078" y="460"/>
                    </a:moveTo>
                    <a:lnTo>
                      <a:pt x="808" y="0"/>
                    </a:lnTo>
                    <a:lnTo>
                      <a:pt x="270" y="0"/>
                    </a:lnTo>
                    <a:lnTo>
                      <a:pt x="0" y="460"/>
                    </a:lnTo>
                    <a:lnTo>
                      <a:pt x="1078" y="460"/>
                    </a:lnTo>
                    <a:close/>
                  </a:path>
                </a:pathLst>
              </a:custGeom>
              <a:solidFill>
                <a:srgbClr val="F79910"/>
              </a:solidFill>
              <a:ln w="7938" cap="rnd">
                <a:solidFill>
                  <a:srgbClr val="000000"/>
                </a:solidFill>
                <a:prstDash val="solid"/>
                <a:round/>
                <a:headEnd/>
                <a:tailEnd/>
              </a:ln>
            </p:spPr>
            <p:txBody>
              <a:bodyPr/>
              <a:lstStyle/>
              <a:p>
                <a:endParaRPr lang="en-US"/>
              </a:p>
            </p:txBody>
          </p:sp>
          <p:sp>
            <p:nvSpPr>
              <p:cNvPr id="1025103" name="Text Box 79"/>
              <p:cNvSpPr txBox="1">
                <a:spLocks noChangeArrowheads="1"/>
              </p:cNvSpPr>
              <p:nvPr/>
            </p:nvSpPr>
            <p:spPr bwMode="auto">
              <a:xfrm>
                <a:off x="1581" y="2233"/>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Deficit</a:t>
                </a:r>
              </a:p>
            </p:txBody>
          </p:sp>
        </p:grpSp>
        <p:grpSp>
          <p:nvGrpSpPr>
            <p:cNvPr id="1025104" name="Group 80"/>
            <p:cNvGrpSpPr>
              <a:grpSpLocks/>
            </p:cNvGrpSpPr>
            <p:nvPr/>
          </p:nvGrpSpPr>
          <p:grpSpPr bwMode="auto">
            <a:xfrm>
              <a:off x="1495" y="2077"/>
              <a:ext cx="1471" cy="157"/>
              <a:chOff x="1495" y="2077"/>
              <a:chExt cx="1471" cy="157"/>
            </a:xfrm>
          </p:grpSpPr>
          <p:sp>
            <p:nvSpPr>
              <p:cNvPr id="1025105" name="Freeform 81"/>
              <p:cNvSpPr>
                <a:spLocks/>
              </p:cNvSpPr>
              <p:nvPr/>
            </p:nvSpPr>
            <p:spPr bwMode="auto">
              <a:xfrm>
                <a:off x="1545" y="2077"/>
                <a:ext cx="1421" cy="141"/>
              </a:xfrm>
              <a:custGeom>
                <a:avLst/>
                <a:gdLst>
                  <a:gd name="T0" fmla="*/ 0 w 1630"/>
                  <a:gd name="T1" fmla="*/ 0 h 180"/>
                  <a:gd name="T2" fmla="*/ 0 w 1630"/>
                  <a:gd name="T3" fmla="*/ 180 h 180"/>
                  <a:gd name="T4" fmla="*/ 1248 w 1630"/>
                  <a:gd name="T5" fmla="*/ 180 h 180"/>
                  <a:gd name="T6" fmla="*/ 1248 w 1630"/>
                  <a:gd name="T7" fmla="*/ 115 h 180"/>
                  <a:gd name="T8" fmla="*/ 1361 w 1630"/>
                  <a:gd name="T9" fmla="*/ 115 h 180"/>
                  <a:gd name="T10" fmla="*/ 1361 w 1630"/>
                  <a:gd name="T11" fmla="*/ 136 h 180"/>
                  <a:gd name="T12" fmla="*/ 1630 w 1630"/>
                  <a:gd name="T13" fmla="*/ 92 h 180"/>
                  <a:gd name="T14" fmla="*/ 1361 w 1630"/>
                  <a:gd name="T15" fmla="*/ 43 h 180"/>
                  <a:gd name="T16" fmla="*/ 1361 w 1630"/>
                  <a:gd name="T17" fmla="*/ 66 h 180"/>
                  <a:gd name="T18" fmla="*/ 1248 w 1630"/>
                  <a:gd name="T19" fmla="*/ 66 h 180"/>
                  <a:gd name="T20" fmla="*/ 1248 w 1630"/>
                  <a:gd name="T21" fmla="*/ 0 h 180"/>
                  <a:gd name="T22" fmla="*/ 0 w 1630"/>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180">
                    <a:moveTo>
                      <a:pt x="0" y="0"/>
                    </a:moveTo>
                    <a:lnTo>
                      <a:pt x="0" y="180"/>
                    </a:lnTo>
                    <a:lnTo>
                      <a:pt x="1248" y="180"/>
                    </a:lnTo>
                    <a:lnTo>
                      <a:pt x="1248" y="115"/>
                    </a:lnTo>
                    <a:lnTo>
                      <a:pt x="1361" y="115"/>
                    </a:lnTo>
                    <a:lnTo>
                      <a:pt x="1361" y="136"/>
                    </a:lnTo>
                    <a:lnTo>
                      <a:pt x="1630" y="92"/>
                    </a:lnTo>
                    <a:lnTo>
                      <a:pt x="1361" y="43"/>
                    </a:lnTo>
                    <a:lnTo>
                      <a:pt x="1361" y="66"/>
                    </a:lnTo>
                    <a:lnTo>
                      <a:pt x="1248" y="66"/>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25106" name="Text Box 82"/>
              <p:cNvSpPr txBox="1">
                <a:spLocks noChangeArrowheads="1"/>
              </p:cNvSpPr>
              <p:nvPr/>
            </p:nvSpPr>
            <p:spPr bwMode="auto">
              <a:xfrm>
                <a:off x="1495" y="2080"/>
                <a:ext cx="1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Dunnian Overland Flow</a:t>
                </a:r>
              </a:p>
            </p:txBody>
          </p:sp>
        </p:grpSp>
        <p:grpSp>
          <p:nvGrpSpPr>
            <p:cNvPr id="1025110" name="Group 86"/>
            <p:cNvGrpSpPr>
              <a:grpSpLocks/>
            </p:cNvGrpSpPr>
            <p:nvPr/>
          </p:nvGrpSpPr>
          <p:grpSpPr bwMode="auto">
            <a:xfrm>
              <a:off x="2926" y="1939"/>
              <a:ext cx="456" cy="1821"/>
              <a:chOff x="2926" y="1939"/>
              <a:chExt cx="456" cy="1821"/>
            </a:xfrm>
          </p:grpSpPr>
          <p:sp>
            <p:nvSpPr>
              <p:cNvPr id="1025111" name="Freeform 87"/>
              <p:cNvSpPr>
                <a:spLocks/>
              </p:cNvSpPr>
              <p:nvPr/>
            </p:nvSpPr>
            <p:spPr bwMode="auto">
              <a:xfrm>
                <a:off x="2946" y="1939"/>
                <a:ext cx="436" cy="1821"/>
              </a:xfrm>
              <a:custGeom>
                <a:avLst/>
                <a:gdLst>
                  <a:gd name="T0" fmla="*/ 0 w 416"/>
                  <a:gd name="T1" fmla="*/ 0 h 1389"/>
                  <a:gd name="T2" fmla="*/ 0 w 416"/>
                  <a:gd name="T3" fmla="*/ 1389 h 1389"/>
                  <a:gd name="T4" fmla="*/ 194 w 416"/>
                  <a:gd name="T5" fmla="*/ 1389 h 1389"/>
                  <a:gd name="T6" fmla="*/ 194 w 416"/>
                  <a:gd name="T7" fmla="*/ 866 h 1389"/>
                  <a:gd name="T8" fmla="*/ 348 w 416"/>
                  <a:gd name="T9" fmla="*/ 866 h 1389"/>
                  <a:gd name="T10" fmla="*/ 348 w 416"/>
                  <a:gd name="T11" fmla="*/ 1108 h 1389"/>
                  <a:gd name="T12" fmla="*/ 416 w 416"/>
                  <a:gd name="T13" fmla="*/ 692 h 1389"/>
                  <a:gd name="T14" fmla="*/ 348 w 416"/>
                  <a:gd name="T15" fmla="*/ 275 h 1389"/>
                  <a:gd name="T16" fmla="*/ 348 w 416"/>
                  <a:gd name="T17" fmla="*/ 520 h 1389"/>
                  <a:gd name="T18" fmla="*/ 194 w 416"/>
                  <a:gd name="T19" fmla="*/ 520 h 1389"/>
                  <a:gd name="T20" fmla="*/ 194 w 416"/>
                  <a:gd name="T21" fmla="*/ 0 h 1389"/>
                  <a:gd name="T22" fmla="*/ 0 w 416"/>
                  <a:gd name="T23" fmla="*/ 0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6" h="1389">
                    <a:moveTo>
                      <a:pt x="0" y="0"/>
                    </a:moveTo>
                    <a:lnTo>
                      <a:pt x="0" y="1389"/>
                    </a:lnTo>
                    <a:lnTo>
                      <a:pt x="194" y="1389"/>
                    </a:lnTo>
                    <a:lnTo>
                      <a:pt x="194" y="866"/>
                    </a:lnTo>
                    <a:lnTo>
                      <a:pt x="348" y="866"/>
                    </a:lnTo>
                    <a:lnTo>
                      <a:pt x="348" y="1108"/>
                    </a:lnTo>
                    <a:lnTo>
                      <a:pt x="416" y="692"/>
                    </a:lnTo>
                    <a:lnTo>
                      <a:pt x="348" y="275"/>
                    </a:lnTo>
                    <a:lnTo>
                      <a:pt x="348" y="520"/>
                    </a:lnTo>
                    <a:lnTo>
                      <a:pt x="194" y="520"/>
                    </a:lnTo>
                    <a:lnTo>
                      <a:pt x="194"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25112" name="Text Box 88"/>
              <p:cNvSpPr txBox="1">
                <a:spLocks noChangeArrowheads="1"/>
              </p:cNvSpPr>
              <p:nvPr/>
            </p:nvSpPr>
            <p:spPr bwMode="auto">
              <a:xfrm>
                <a:off x="2926" y="2668"/>
                <a:ext cx="444"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900">
                    <a:latin typeface="Arial" pitchFamily="34" charset="0"/>
                  </a:rPr>
                  <a:t>Delivery to Stream</a:t>
                </a:r>
              </a:p>
            </p:txBody>
          </p:sp>
        </p:grpSp>
        <p:grpSp>
          <p:nvGrpSpPr>
            <p:cNvPr id="1025113" name="Group 89"/>
            <p:cNvGrpSpPr>
              <a:grpSpLocks/>
            </p:cNvGrpSpPr>
            <p:nvPr/>
          </p:nvGrpSpPr>
          <p:grpSpPr bwMode="auto">
            <a:xfrm>
              <a:off x="3395" y="2254"/>
              <a:ext cx="1007" cy="1256"/>
              <a:chOff x="3395" y="2254"/>
              <a:chExt cx="1007" cy="1256"/>
            </a:xfrm>
          </p:grpSpPr>
          <p:sp>
            <p:nvSpPr>
              <p:cNvPr id="1025114" name="AutoShape 90"/>
              <p:cNvSpPr>
                <a:spLocks noChangeArrowheads="1"/>
              </p:cNvSpPr>
              <p:nvPr/>
            </p:nvSpPr>
            <p:spPr bwMode="auto">
              <a:xfrm>
                <a:off x="3395" y="2254"/>
                <a:ext cx="1007" cy="1256"/>
              </a:xfrm>
              <a:custGeom>
                <a:avLst/>
                <a:gdLst>
                  <a:gd name="G0" fmla="+- 17246 0 0"/>
                  <a:gd name="G1" fmla="+- 5400 0 0"/>
                  <a:gd name="G2" fmla="+- 21600 0 5400"/>
                  <a:gd name="G3" fmla="+- 10800 0 5400"/>
                  <a:gd name="G4" fmla="+- 21600 0 17246"/>
                  <a:gd name="G5" fmla="*/ G4 G3 10800"/>
                  <a:gd name="G6" fmla="+- 21600 0 G5"/>
                  <a:gd name="T0" fmla="*/ 17246 w 21600"/>
                  <a:gd name="T1" fmla="*/ 0 h 21600"/>
                  <a:gd name="T2" fmla="*/ 0 w 21600"/>
                  <a:gd name="T3" fmla="*/ 10800 h 21600"/>
                  <a:gd name="T4" fmla="*/ 1724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7246" y="0"/>
                    </a:moveTo>
                    <a:lnTo>
                      <a:pt x="17246" y="5400"/>
                    </a:lnTo>
                    <a:lnTo>
                      <a:pt x="3375" y="5400"/>
                    </a:lnTo>
                    <a:lnTo>
                      <a:pt x="3375" y="16200"/>
                    </a:lnTo>
                    <a:lnTo>
                      <a:pt x="17246" y="16200"/>
                    </a:lnTo>
                    <a:lnTo>
                      <a:pt x="17246"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25115" name="Text Box 91"/>
              <p:cNvSpPr txBox="1">
                <a:spLocks noChangeArrowheads="1"/>
              </p:cNvSpPr>
              <p:nvPr/>
            </p:nvSpPr>
            <p:spPr bwMode="auto">
              <a:xfrm>
                <a:off x="3620" y="2768"/>
                <a:ext cx="51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Routing</a:t>
                </a:r>
              </a:p>
            </p:txBody>
          </p:sp>
        </p:grpSp>
      </p:grpSp>
      <p:sp>
        <p:nvSpPr>
          <p:cNvPr id="1025125" name="Text Box 101"/>
          <p:cNvSpPr txBox="1">
            <a:spLocks noChangeArrowheads="1"/>
          </p:cNvSpPr>
          <p:nvPr/>
        </p:nvSpPr>
        <p:spPr bwMode="auto">
          <a:xfrm>
            <a:off x="5338763" y="209550"/>
            <a:ext cx="33020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200">
                <a:latin typeface="Arial" pitchFamily="34" charset="0"/>
              </a:rPr>
              <a:t>TOP_PRMS</a:t>
            </a:r>
          </a:p>
        </p:txBody>
      </p:sp>
      <p:grpSp>
        <p:nvGrpSpPr>
          <p:cNvPr id="1025134" name="Group 110"/>
          <p:cNvGrpSpPr>
            <a:grpSpLocks/>
          </p:cNvGrpSpPr>
          <p:nvPr/>
        </p:nvGrpSpPr>
        <p:grpSpPr bwMode="auto">
          <a:xfrm>
            <a:off x="444500" y="930275"/>
            <a:ext cx="6975475" cy="1633538"/>
            <a:chOff x="280" y="586"/>
            <a:chExt cx="4394" cy="1029"/>
          </a:xfrm>
        </p:grpSpPr>
        <p:sp>
          <p:nvSpPr>
            <p:cNvPr id="1025078" name="Freeform 54"/>
            <p:cNvSpPr>
              <a:spLocks/>
            </p:cNvSpPr>
            <p:nvPr/>
          </p:nvSpPr>
          <p:spPr bwMode="auto">
            <a:xfrm flipH="1">
              <a:off x="280" y="1074"/>
              <a:ext cx="969" cy="362"/>
            </a:xfrm>
            <a:custGeom>
              <a:avLst/>
              <a:gdLst>
                <a:gd name="T0" fmla="*/ 531 w 711"/>
                <a:gd name="T1" fmla="*/ 0 h 383"/>
                <a:gd name="T2" fmla="*/ 350 w 711"/>
                <a:gd name="T3" fmla="*/ 164 h 383"/>
                <a:gd name="T4" fmla="*/ 395 w 711"/>
                <a:gd name="T5" fmla="*/ 164 h 383"/>
                <a:gd name="T6" fmla="*/ 395 w 711"/>
                <a:gd name="T7" fmla="*/ 227 h 383"/>
                <a:gd name="T8" fmla="*/ 0 w 711"/>
                <a:gd name="T9" fmla="*/ 227 h 383"/>
                <a:gd name="T10" fmla="*/ 0 w 711"/>
                <a:gd name="T11" fmla="*/ 383 h 383"/>
                <a:gd name="T12" fmla="*/ 667 w 711"/>
                <a:gd name="T13" fmla="*/ 383 h 383"/>
                <a:gd name="T14" fmla="*/ 667 w 711"/>
                <a:gd name="T15" fmla="*/ 164 h 383"/>
                <a:gd name="T16" fmla="*/ 711 w 711"/>
                <a:gd name="T17" fmla="*/ 164 h 383"/>
                <a:gd name="T18" fmla="*/ 531 w 711"/>
                <a:gd name="T1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383">
                  <a:moveTo>
                    <a:pt x="531" y="0"/>
                  </a:moveTo>
                  <a:lnTo>
                    <a:pt x="350" y="164"/>
                  </a:lnTo>
                  <a:lnTo>
                    <a:pt x="395" y="164"/>
                  </a:lnTo>
                  <a:lnTo>
                    <a:pt x="395" y="227"/>
                  </a:lnTo>
                  <a:lnTo>
                    <a:pt x="0" y="227"/>
                  </a:lnTo>
                  <a:lnTo>
                    <a:pt x="0" y="383"/>
                  </a:lnTo>
                  <a:lnTo>
                    <a:pt x="667" y="383"/>
                  </a:lnTo>
                  <a:lnTo>
                    <a:pt x="667" y="164"/>
                  </a:lnTo>
                  <a:lnTo>
                    <a:pt x="711" y="164"/>
                  </a:lnTo>
                  <a:lnTo>
                    <a:pt x="531" y="0"/>
                  </a:lnTo>
                  <a:close/>
                </a:path>
              </a:pathLst>
            </a:custGeom>
            <a:solidFill>
              <a:srgbClr val="1A9F86"/>
            </a:solidFill>
            <a:ln w="7938" cap="rnd">
              <a:solidFill>
                <a:srgbClr val="000000"/>
              </a:solidFill>
              <a:prstDash val="solid"/>
              <a:round/>
              <a:headEnd/>
              <a:tailEnd/>
            </a:ln>
          </p:spPr>
          <p:txBody>
            <a:bodyPr/>
            <a:lstStyle/>
            <a:p>
              <a:endParaRPr lang="en-US"/>
            </a:p>
          </p:txBody>
        </p:sp>
        <p:grpSp>
          <p:nvGrpSpPr>
            <p:cNvPr id="1025132" name="Group 108"/>
            <p:cNvGrpSpPr>
              <a:grpSpLocks/>
            </p:cNvGrpSpPr>
            <p:nvPr/>
          </p:nvGrpSpPr>
          <p:grpSpPr bwMode="auto">
            <a:xfrm>
              <a:off x="366" y="586"/>
              <a:ext cx="4308" cy="1029"/>
              <a:chOff x="366" y="586"/>
              <a:chExt cx="4308" cy="1029"/>
            </a:xfrm>
          </p:grpSpPr>
          <p:grpSp>
            <p:nvGrpSpPr>
              <p:cNvPr id="1025039" name="Group 15"/>
              <p:cNvGrpSpPr>
                <a:grpSpLocks/>
              </p:cNvGrpSpPr>
              <p:nvPr/>
            </p:nvGrpSpPr>
            <p:grpSpPr bwMode="auto">
              <a:xfrm>
                <a:off x="1224" y="1398"/>
                <a:ext cx="814" cy="217"/>
                <a:chOff x="1224" y="1398"/>
                <a:chExt cx="814" cy="217"/>
              </a:xfrm>
            </p:grpSpPr>
            <p:sp>
              <p:nvSpPr>
                <p:cNvPr id="1025040" name="Freeform 16"/>
                <p:cNvSpPr>
                  <a:spLocks/>
                </p:cNvSpPr>
                <p:nvPr/>
              </p:nvSpPr>
              <p:spPr bwMode="auto">
                <a:xfrm>
                  <a:off x="1250" y="1398"/>
                  <a:ext cx="788" cy="217"/>
                </a:xfrm>
                <a:custGeom>
                  <a:avLst/>
                  <a:gdLst>
                    <a:gd name="T0" fmla="*/ 0 w 904"/>
                    <a:gd name="T1" fmla="*/ 0 h 246"/>
                    <a:gd name="T2" fmla="*/ 904 w 904"/>
                    <a:gd name="T3" fmla="*/ 0 h 246"/>
                    <a:gd name="T4" fmla="*/ 904 w 904"/>
                    <a:gd name="T5" fmla="*/ 191 h 246"/>
                    <a:gd name="T6" fmla="*/ 528 w 904"/>
                    <a:gd name="T7" fmla="*/ 191 h 246"/>
                    <a:gd name="T8" fmla="*/ 528 w 904"/>
                    <a:gd name="T9" fmla="*/ 223 h 246"/>
                    <a:gd name="T10" fmla="*/ 677 w 904"/>
                    <a:gd name="T11" fmla="*/ 223 h 246"/>
                    <a:gd name="T12" fmla="*/ 452 w 904"/>
                    <a:gd name="T13" fmla="*/ 246 h 246"/>
                    <a:gd name="T14" fmla="*/ 226 w 904"/>
                    <a:gd name="T15" fmla="*/ 223 h 246"/>
                    <a:gd name="T16" fmla="*/ 374 w 904"/>
                    <a:gd name="T17" fmla="*/ 223 h 246"/>
                    <a:gd name="T18" fmla="*/ 374 w 904"/>
                    <a:gd name="T19" fmla="*/ 191 h 246"/>
                    <a:gd name="T20" fmla="*/ 0 w 904"/>
                    <a:gd name="T21" fmla="*/ 191 h 246"/>
                    <a:gd name="T22" fmla="*/ 0 w 904"/>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4" h="246">
                      <a:moveTo>
                        <a:pt x="0" y="0"/>
                      </a:moveTo>
                      <a:lnTo>
                        <a:pt x="904" y="0"/>
                      </a:lnTo>
                      <a:lnTo>
                        <a:pt x="904" y="191"/>
                      </a:lnTo>
                      <a:lnTo>
                        <a:pt x="528" y="191"/>
                      </a:lnTo>
                      <a:lnTo>
                        <a:pt x="528" y="223"/>
                      </a:lnTo>
                      <a:lnTo>
                        <a:pt x="677" y="223"/>
                      </a:lnTo>
                      <a:lnTo>
                        <a:pt x="452" y="246"/>
                      </a:lnTo>
                      <a:lnTo>
                        <a:pt x="226" y="223"/>
                      </a:lnTo>
                      <a:lnTo>
                        <a:pt x="374" y="223"/>
                      </a:lnTo>
                      <a:lnTo>
                        <a:pt x="374" y="191"/>
                      </a:lnTo>
                      <a:lnTo>
                        <a:pt x="0" y="19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25041" name="Text Box 17"/>
                <p:cNvSpPr txBox="1">
                  <a:spLocks noChangeArrowheads="1"/>
                </p:cNvSpPr>
                <p:nvPr/>
              </p:nvSpPr>
              <p:spPr bwMode="auto">
                <a:xfrm>
                  <a:off x="1224" y="143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Snowmelt</a:t>
                  </a:r>
                </a:p>
              </p:txBody>
            </p:sp>
          </p:grpSp>
          <p:grpSp>
            <p:nvGrpSpPr>
              <p:cNvPr id="1025051" name="Group 27"/>
              <p:cNvGrpSpPr>
                <a:grpSpLocks/>
              </p:cNvGrpSpPr>
              <p:nvPr/>
            </p:nvGrpSpPr>
            <p:grpSpPr bwMode="auto">
              <a:xfrm>
                <a:off x="2334" y="601"/>
                <a:ext cx="454" cy="1014"/>
                <a:chOff x="2334" y="601"/>
                <a:chExt cx="454" cy="1014"/>
              </a:xfrm>
            </p:grpSpPr>
            <p:sp>
              <p:nvSpPr>
                <p:cNvPr id="1025052" name="Freeform 28"/>
                <p:cNvSpPr>
                  <a:spLocks/>
                </p:cNvSpPr>
                <p:nvPr/>
              </p:nvSpPr>
              <p:spPr bwMode="auto">
                <a:xfrm>
                  <a:off x="2367" y="601"/>
                  <a:ext cx="364" cy="1014"/>
                </a:xfrm>
                <a:custGeom>
                  <a:avLst/>
                  <a:gdLst>
                    <a:gd name="T0" fmla="*/ 0 w 417"/>
                    <a:gd name="T1" fmla="*/ 0 h 1149"/>
                    <a:gd name="T2" fmla="*/ 417 w 417"/>
                    <a:gd name="T3" fmla="*/ 0 h 1149"/>
                    <a:gd name="T4" fmla="*/ 417 w 417"/>
                    <a:gd name="T5" fmla="*/ 600 h 1149"/>
                    <a:gd name="T6" fmla="*/ 260 w 417"/>
                    <a:gd name="T7" fmla="*/ 600 h 1149"/>
                    <a:gd name="T8" fmla="*/ 260 w 417"/>
                    <a:gd name="T9" fmla="*/ 956 h 1149"/>
                    <a:gd name="T10" fmla="*/ 313 w 417"/>
                    <a:gd name="T11" fmla="*/ 956 h 1149"/>
                    <a:gd name="T12" fmla="*/ 209 w 417"/>
                    <a:gd name="T13" fmla="*/ 1149 h 1149"/>
                    <a:gd name="T14" fmla="*/ 104 w 417"/>
                    <a:gd name="T15" fmla="*/ 956 h 1149"/>
                    <a:gd name="T16" fmla="*/ 156 w 417"/>
                    <a:gd name="T17" fmla="*/ 956 h 1149"/>
                    <a:gd name="T18" fmla="*/ 156 w 417"/>
                    <a:gd name="T19" fmla="*/ 600 h 1149"/>
                    <a:gd name="T20" fmla="*/ 0 w 417"/>
                    <a:gd name="T21" fmla="*/ 600 h 1149"/>
                    <a:gd name="T22" fmla="*/ 0 w 417"/>
                    <a:gd name="T23" fmla="*/ 0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7" h="1149">
                      <a:moveTo>
                        <a:pt x="0" y="0"/>
                      </a:moveTo>
                      <a:lnTo>
                        <a:pt x="417" y="0"/>
                      </a:lnTo>
                      <a:lnTo>
                        <a:pt x="417" y="600"/>
                      </a:lnTo>
                      <a:lnTo>
                        <a:pt x="260" y="600"/>
                      </a:lnTo>
                      <a:lnTo>
                        <a:pt x="260" y="956"/>
                      </a:lnTo>
                      <a:lnTo>
                        <a:pt x="313" y="956"/>
                      </a:lnTo>
                      <a:lnTo>
                        <a:pt x="209" y="1149"/>
                      </a:lnTo>
                      <a:lnTo>
                        <a:pt x="104" y="956"/>
                      </a:lnTo>
                      <a:lnTo>
                        <a:pt x="156" y="956"/>
                      </a:lnTo>
                      <a:lnTo>
                        <a:pt x="156" y="600"/>
                      </a:lnTo>
                      <a:lnTo>
                        <a:pt x="0" y="600"/>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25053" name="Text Box 29"/>
                <p:cNvSpPr txBox="1">
                  <a:spLocks noChangeArrowheads="1"/>
                </p:cNvSpPr>
                <p:nvPr/>
              </p:nvSpPr>
              <p:spPr bwMode="auto">
                <a:xfrm>
                  <a:off x="2334" y="709"/>
                  <a:ext cx="454"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Bare Ground</a:t>
                  </a:r>
                </a:p>
              </p:txBody>
            </p:sp>
          </p:grpSp>
          <p:grpSp>
            <p:nvGrpSpPr>
              <p:cNvPr id="1025054" name="Group 30"/>
              <p:cNvGrpSpPr>
                <a:grpSpLocks/>
              </p:cNvGrpSpPr>
              <p:nvPr/>
            </p:nvGrpSpPr>
            <p:grpSpPr bwMode="auto">
              <a:xfrm>
                <a:off x="1997" y="601"/>
                <a:ext cx="430" cy="655"/>
                <a:chOff x="1997" y="601"/>
                <a:chExt cx="430" cy="655"/>
              </a:xfrm>
            </p:grpSpPr>
            <p:sp>
              <p:nvSpPr>
                <p:cNvPr id="1025055" name="Freeform 31"/>
                <p:cNvSpPr>
                  <a:spLocks/>
                </p:cNvSpPr>
                <p:nvPr/>
              </p:nvSpPr>
              <p:spPr bwMode="auto">
                <a:xfrm>
                  <a:off x="2063" y="601"/>
                  <a:ext cx="273" cy="655"/>
                </a:xfrm>
                <a:custGeom>
                  <a:avLst/>
                  <a:gdLst>
                    <a:gd name="T0" fmla="*/ 0 w 313"/>
                    <a:gd name="T1" fmla="*/ 0 h 778"/>
                    <a:gd name="T2" fmla="*/ 313 w 313"/>
                    <a:gd name="T3" fmla="*/ 0 h 778"/>
                    <a:gd name="T4" fmla="*/ 313 w 313"/>
                    <a:gd name="T5" fmla="*/ 404 h 778"/>
                    <a:gd name="T6" fmla="*/ 194 w 313"/>
                    <a:gd name="T7" fmla="*/ 404 h 778"/>
                    <a:gd name="T8" fmla="*/ 194 w 313"/>
                    <a:gd name="T9" fmla="*/ 649 h 778"/>
                    <a:gd name="T10" fmla="*/ 232 w 313"/>
                    <a:gd name="T11" fmla="*/ 649 h 778"/>
                    <a:gd name="T12" fmla="*/ 156 w 313"/>
                    <a:gd name="T13" fmla="*/ 778 h 778"/>
                    <a:gd name="T14" fmla="*/ 76 w 313"/>
                    <a:gd name="T15" fmla="*/ 649 h 778"/>
                    <a:gd name="T16" fmla="*/ 118 w 313"/>
                    <a:gd name="T17" fmla="*/ 649 h 778"/>
                    <a:gd name="T18" fmla="*/ 118 w 313"/>
                    <a:gd name="T19" fmla="*/ 404 h 778"/>
                    <a:gd name="T20" fmla="*/ 0 w 313"/>
                    <a:gd name="T21" fmla="*/ 404 h 778"/>
                    <a:gd name="T22" fmla="*/ 0 w 313"/>
                    <a:gd name="T2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3" h="778">
                      <a:moveTo>
                        <a:pt x="0" y="0"/>
                      </a:moveTo>
                      <a:lnTo>
                        <a:pt x="313" y="0"/>
                      </a:lnTo>
                      <a:lnTo>
                        <a:pt x="313" y="404"/>
                      </a:lnTo>
                      <a:lnTo>
                        <a:pt x="194" y="404"/>
                      </a:lnTo>
                      <a:lnTo>
                        <a:pt x="194" y="649"/>
                      </a:lnTo>
                      <a:lnTo>
                        <a:pt x="232" y="649"/>
                      </a:lnTo>
                      <a:lnTo>
                        <a:pt x="156" y="778"/>
                      </a:lnTo>
                      <a:lnTo>
                        <a:pt x="76" y="649"/>
                      </a:lnTo>
                      <a:lnTo>
                        <a:pt x="118" y="649"/>
                      </a:lnTo>
                      <a:lnTo>
                        <a:pt x="118" y="404"/>
                      </a:lnTo>
                      <a:lnTo>
                        <a:pt x="0" y="404"/>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25056" name="Text Box 32"/>
                <p:cNvSpPr txBox="1">
                  <a:spLocks noChangeArrowheads="1"/>
                </p:cNvSpPr>
                <p:nvPr/>
              </p:nvSpPr>
              <p:spPr bwMode="auto">
                <a:xfrm>
                  <a:off x="1997" y="625"/>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Snow</a:t>
                  </a:r>
                </a:p>
              </p:txBody>
            </p:sp>
          </p:grpSp>
          <p:grpSp>
            <p:nvGrpSpPr>
              <p:cNvPr id="1025057" name="Group 33"/>
              <p:cNvGrpSpPr>
                <a:grpSpLocks/>
              </p:cNvGrpSpPr>
              <p:nvPr/>
            </p:nvGrpSpPr>
            <p:grpSpPr bwMode="auto">
              <a:xfrm>
                <a:off x="1659" y="586"/>
                <a:ext cx="412" cy="672"/>
                <a:chOff x="1659" y="586"/>
                <a:chExt cx="412" cy="672"/>
              </a:xfrm>
            </p:grpSpPr>
            <p:sp>
              <p:nvSpPr>
                <p:cNvPr id="1025058" name="Freeform 34"/>
                <p:cNvSpPr>
                  <a:spLocks/>
                </p:cNvSpPr>
                <p:nvPr/>
              </p:nvSpPr>
              <p:spPr bwMode="auto">
                <a:xfrm>
                  <a:off x="1710" y="586"/>
                  <a:ext cx="303" cy="672"/>
                </a:xfrm>
                <a:custGeom>
                  <a:avLst/>
                  <a:gdLst>
                    <a:gd name="T0" fmla="*/ 0 w 347"/>
                    <a:gd name="T1" fmla="*/ 0 h 782"/>
                    <a:gd name="T2" fmla="*/ 347 w 347"/>
                    <a:gd name="T3" fmla="*/ 0 h 782"/>
                    <a:gd name="T4" fmla="*/ 347 w 347"/>
                    <a:gd name="T5" fmla="*/ 411 h 782"/>
                    <a:gd name="T6" fmla="*/ 218 w 347"/>
                    <a:gd name="T7" fmla="*/ 411 h 782"/>
                    <a:gd name="T8" fmla="*/ 218 w 347"/>
                    <a:gd name="T9" fmla="*/ 653 h 782"/>
                    <a:gd name="T10" fmla="*/ 260 w 347"/>
                    <a:gd name="T11" fmla="*/ 653 h 782"/>
                    <a:gd name="T12" fmla="*/ 173 w 347"/>
                    <a:gd name="T13" fmla="*/ 782 h 782"/>
                    <a:gd name="T14" fmla="*/ 86 w 347"/>
                    <a:gd name="T15" fmla="*/ 653 h 782"/>
                    <a:gd name="T16" fmla="*/ 130 w 347"/>
                    <a:gd name="T17" fmla="*/ 653 h 782"/>
                    <a:gd name="T18" fmla="*/ 130 w 347"/>
                    <a:gd name="T19" fmla="*/ 411 h 782"/>
                    <a:gd name="T20" fmla="*/ 0 w 347"/>
                    <a:gd name="T21" fmla="*/ 411 h 782"/>
                    <a:gd name="T22" fmla="*/ 0 w 347"/>
                    <a:gd name="T23"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7" h="782">
                      <a:moveTo>
                        <a:pt x="0" y="0"/>
                      </a:moveTo>
                      <a:lnTo>
                        <a:pt x="347" y="0"/>
                      </a:lnTo>
                      <a:lnTo>
                        <a:pt x="347" y="411"/>
                      </a:lnTo>
                      <a:lnTo>
                        <a:pt x="218" y="411"/>
                      </a:lnTo>
                      <a:lnTo>
                        <a:pt x="218" y="653"/>
                      </a:lnTo>
                      <a:lnTo>
                        <a:pt x="260" y="653"/>
                      </a:lnTo>
                      <a:lnTo>
                        <a:pt x="173" y="782"/>
                      </a:lnTo>
                      <a:lnTo>
                        <a:pt x="86" y="653"/>
                      </a:lnTo>
                      <a:lnTo>
                        <a:pt x="130" y="653"/>
                      </a:lnTo>
                      <a:lnTo>
                        <a:pt x="130" y="411"/>
                      </a:lnTo>
                      <a:lnTo>
                        <a:pt x="0" y="411"/>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25059" name="Text Box 35"/>
                <p:cNvSpPr txBox="1">
                  <a:spLocks noChangeArrowheads="1"/>
                </p:cNvSpPr>
                <p:nvPr/>
              </p:nvSpPr>
              <p:spPr bwMode="auto">
                <a:xfrm>
                  <a:off x="1659" y="716"/>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sp>
            <p:nvSpPr>
              <p:cNvPr id="1025079" name="Text Box 55"/>
              <p:cNvSpPr txBox="1">
                <a:spLocks noChangeArrowheads="1"/>
              </p:cNvSpPr>
              <p:nvPr/>
            </p:nvSpPr>
            <p:spPr bwMode="auto">
              <a:xfrm>
                <a:off x="366" y="1149"/>
                <a:ext cx="785" cy="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1000">
                    <a:latin typeface="Arial" pitchFamily="34" charset="0"/>
                  </a:rPr>
                  <a:t>Snow</a:t>
                </a:r>
              </a:p>
              <a:p>
                <a:pPr eaLnBrk="1" hangingPunct="1">
                  <a:lnSpc>
                    <a:spcPct val="100000"/>
                  </a:lnSpc>
                  <a:buFontTx/>
                  <a:buNone/>
                </a:pPr>
                <a:r>
                  <a:rPr lang="en-US" sz="1000">
                    <a:latin typeface="Arial" pitchFamily="34" charset="0"/>
                  </a:rPr>
                  <a:t>Evaporation</a:t>
                </a:r>
              </a:p>
            </p:txBody>
          </p:sp>
          <p:grpSp>
            <p:nvGrpSpPr>
              <p:cNvPr id="1025080" name="Group 56"/>
              <p:cNvGrpSpPr>
                <a:grpSpLocks/>
              </p:cNvGrpSpPr>
              <p:nvPr/>
            </p:nvGrpSpPr>
            <p:grpSpPr bwMode="auto">
              <a:xfrm>
                <a:off x="978" y="1261"/>
                <a:ext cx="1333" cy="184"/>
                <a:chOff x="978" y="1261"/>
                <a:chExt cx="1333" cy="184"/>
              </a:xfrm>
            </p:grpSpPr>
            <p:sp>
              <p:nvSpPr>
                <p:cNvPr id="1025081" name="Freeform 57"/>
                <p:cNvSpPr>
                  <a:spLocks/>
                </p:cNvSpPr>
                <p:nvPr/>
              </p:nvSpPr>
              <p:spPr bwMode="auto">
                <a:xfrm>
                  <a:off x="978" y="1261"/>
                  <a:ext cx="1333" cy="184"/>
                </a:xfrm>
                <a:custGeom>
                  <a:avLst/>
                  <a:gdLst>
                    <a:gd name="T0" fmla="*/ 0 w 1529"/>
                    <a:gd name="T1" fmla="*/ 0 h 208"/>
                    <a:gd name="T2" fmla="*/ 301 w 1529"/>
                    <a:gd name="T3" fmla="*/ 208 h 208"/>
                    <a:gd name="T4" fmla="*/ 1226 w 1529"/>
                    <a:gd name="T5" fmla="*/ 208 h 208"/>
                    <a:gd name="T6" fmla="*/ 1529 w 1529"/>
                    <a:gd name="T7" fmla="*/ 0 h 208"/>
                    <a:gd name="T8" fmla="*/ 0 w 1529"/>
                    <a:gd name="T9" fmla="*/ 0 h 208"/>
                  </a:gdLst>
                  <a:ahLst/>
                  <a:cxnLst>
                    <a:cxn ang="0">
                      <a:pos x="T0" y="T1"/>
                    </a:cxn>
                    <a:cxn ang="0">
                      <a:pos x="T2" y="T3"/>
                    </a:cxn>
                    <a:cxn ang="0">
                      <a:pos x="T4" y="T5"/>
                    </a:cxn>
                    <a:cxn ang="0">
                      <a:pos x="T6" y="T7"/>
                    </a:cxn>
                    <a:cxn ang="0">
                      <a:pos x="T8" y="T9"/>
                    </a:cxn>
                  </a:cxnLst>
                  <a:rect l="0" t="0" r="r" b="b"/>
                  <a:pathLst>
                    <a:path w="1529" h="208">
                      <a:moveTo>
                        <a:pt x="0" y="0"/>
                      </a:moveTo>
                      <a:lnTo>
                        <a:pt x="301" y="208"/>
                      </a:lnTo>
                      <a:lnTo>
                        <a:pt x="1226" y="208"/>
                      </a:lnTo>
                      <a:lnTo>
                        <a:pt x="1529"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25082" name="Text Box 58"/>
                <p:cNvSpPr txBox="1">
                  <a:spLocks noChangeArrowheads="1"/>
                </p:cNvSpPr>
                <p:nvPr/>
              </p:nvSpPr>
              <p:spPr bwMode="auto">
                <a:xfrm>
                  <a:off x="1229" y="1282"/>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Snowpack</a:t>
                  </a:r>
                </a:p>
              </p:txBody>
            </p:sp>
          </p:grpSp>
          <p:sp>
            <p:nvSpPr>
              <p:cNvPr id="1025126" name="Text Box 102"/>
              <p:cNvSpPr txBox="1">
                <a:spLocks noChangeArrowheads="1"/>
              </p:cNvSpPr>
              <p:nvPr/>
            </p:nvSpPr>
            <p:spPr bwMode="auto">
              <a:xfrm>
                <a:off x="3363" y="1232"/>
                <a:ext cx="1311"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000">
                    <a:latin typeface="Arial" pitchFamily="34" charset="0"/>
                  </a:rPr>
                  <a:t>NWS SNOW-17</a:t>
                </a:r>
              </a:p>
            </p:txBody>
          </p:sp>
        </p:grpSp>
      </p:grpSp>
      <p:grpSp>
        <p:nvGrpSpPr>
          <p:cNvPr id="1025133" name="Group 109"/>
          <p:cNvGrpSpPr>
            <a:grpSpLocks/>
          </p:cNvGrpSpPr>
          <p:nvPr/>
        </p:nvGrpSpPr>
        <p:grpSpPr bwMode="auto">
          <a:xfrm>
            <a:off x="450850" y="377825"/>
            <a:ext cx="8693150" cy="1620838"/>
            <a:chOff x="284" y="238"/>
            <a:chExt cx="5476" cy="1021"/>
          </a:xfrm>
        </p:grpSpPr>
        <p:grpSp>
          <p:nvGrpSpPr>
            <p:cNvPr id="1025045" name="Group 21"/>
            <p:cNvGrpSpPr>
              <a:grpSpLocks/>
            </p:cNvGrpSpPr>
            <p:nvPr/>
          </p:nvGrpSpPr>
          <p:grpSpPr bwMode="auto">
            <a:xfrm>
              <a:off x="284" y="556"/>
              <a:ext cx="948" cy="492"/>
              <a:chOff x="284" y="556"/>
              <a:chExt cx="948" cy="492"/>
            </a:xfrm>
          </p:grpSpPr>
          <p:sp>
            <p:nvSpPr>
              <p:cNvPr id="1025046" name="Freeform 22"/>
              <p:cNvSpPr>
                <a:spLocks/>
              </p:cNvSpPr>
              <p:nvPr/>
            </p:nvSpPr>
            <p:spPr bwMode="auto">
              <a:xfrm flipH="1">
                <a:off x="284" y="556"/>
                <a:ext cx="948" cy="461"/>
              </a:xfrm>
              <a:custGeom>
                <a:avLst/>
                <a:gdLst>
                  <a:gd name="T0" fmla="*/ 569 w 796"/>
                  <a:gd name="T1" fmla="*/ 0 h 522"/>
                  <a:gd name="T2" fmla="*/ 339 w 796"/>
                  <a:gd name="T3" fmla="*/ 207 h 522"/>
                  <a:gd name="T4" fmla="*/ 430 w 796"/>
                  <a:gd name="T5" fmla="*/ 207 h 522"/>
                  <a:gd name="T6" fmla="*/ 430 w 796"/>
                  <a:gd name="T7" fmla="*/ 318 h 522"/>
                  <a:gd name="T8" fmla="*/ 0 w 796"/>
                  <a:gd name="T9" fmla="*/ 318 h 522"/>
                  <a:gd name="T10" fmla="*/ 0 w 796"/>
                  <a:gd name="T11" fmla="*/ 522 h 522"/>
                  <a:gd name="T12" fmla="*/ 705 w 796"/>
                  <a:gd name="T13" fmla="*/ 522 h 522"/>
                  <a:gd name="T14" fmla="*/ 705 w 796"/>
                  <a:gd name="T15" fmla="*/ 207 h 522"/>
                  <a:gd name="T16" fmla="*/ 796 w 796"/>
                  <a:gd name="T17" fmla="*/ 207 h 522"/>
                  <a:gd name="T18" fmla="*/ 569 w 796"/>
                  <a:gd name="T19"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6" h="522">
                    <a:moveTo>
                      <a:pt x="569" y="0"/>
                    </a:moveTo>
                    <a:lnTo>
                      <a:pt x="339" y="207"/>
                    </a:lnTo>
                    <a:lnTo>
                      <a:pt x="430" y="207"/>
                    </a:lnTo>
                    <a:lnTo>
                      <a:pt x="430" y="318"/>
                    </a:lnTo>
                    <a:lnTo>
                      <a:pt x="0" y="318"/>
                    </a:lnTo>
                    <a:lnTo>
                      <a:pt x="0" y="522"/>
                    </a:lnTo>
                    <a:lnTo>
                      <a:pt x="705" y="522"/>
                    </a:lnTo>
                    <a:lnTo>
                      <a:pt x="705" y="207"/>
                    </a:lnTo>
                    <a:lnTo>
                      <a:pt x="796" y="207"/>
                    </a:lnTo>
                    <a:lnTo>
                      <a:pt x="569"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25047" name="Text Box 23"/>
              <p:cNvSpPr txBox="1">
                <a:spLocks noChangeArrowheads="1"/>
              </p:cNvSpPr>
              <p:nvPr/>
            </p:nvSpPr>
            <p:spPr bwMode="auto">
              <a:xfrm>
                <a:off x="350" y="798"/>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1000">
                    <a:latin typeface="Arial" pitchFamily="34" charset="0"/>
                  </a:rPr>
                  <a:t>Canopy Evaporation</a:t>
                </a:r>
              </a:p>
            </p:txBody>
          </p:sp>
        </p:grpSp>
        <p:grpSp>
          <p:nvGrpSpPr>
            <p:cNvPr id="1025048" name="Group 24"/>
            <p:cNvGrpSpPr>
              <a:grpSpLocks/>
            </p:cNvGrpSpPr>
            <p:nvPr/>
          </p:nvGrpSpPr>
          <p:grpSpPr bwMode="auto">
            <a:xfrm>
              <a:off x="1204" y="625"/>
              <a:ext cx="412" cy="196"/>
              <a:chOff x="1204" y="625"/>
              <a:chExt cx="412" cy="196"/>
            </a:xfrm>
          </p:grpSpPr>
          <p:sp>
            <p:nvSpPr>
              <p:cNvPr id="1025049" name="Freeform 25"/>
              <p:cNvSpPr>
                <a:spLocks/>
              </p:cNvSpPr>
              <p:nvPr/>
            </p:nvSpPr>
            <p:spPr bwMode="auto">
              <a:xfrm>
                <a:off x="1265" y="628"/>
                <a:ext cx="306" cy="193"/>
              </a:xfrm>
              <a:custGeom>
                <a:avLst/>
                <a:gdLst>
                  <a:gd name="T0" fmla="*/ 0 w 351"/>
                  <a:gd name="T1" fmla="*/ 0 h 219"/>
                  <a:gd name="T2" fmla="*/ 351 w 351"/>
                  <a:gd name="T3" fmla="*/ 0 h 219"/>
                  <a:gd name="T4" fmla="*/ 351 w 351"/>
                  <a:gd name="T5" fmla="*/ 145 h 219"/>
                  <a:gd name="T6" fmla="*/ 218 w 351"/>
                  <a:gd name="T7" fmla="*/ 145 h 219"/>
                  <a:gd name="T8" fmla="*/ 218 w 351"/>
                  <a:gd name="T9" fmla="*/ 182 h 219"/>
                  <a:gd name="T10" fmla="*/ 259 w 351"/>
                  <a:gd name="T11" fmla="*/ 182 h 219"/>
                  <a:gd name="T12" fmla="*/ 173 w 351"/>
                  <a:gd name="T13" fmla="*/ 219 h 219"/>
                  <a:gd name="T14" fmla="*/ 86 w 351"/>
                  <a:gd name="T15" fmla="*/ 182 h 219"/>
                  <a:gd name="T16" fmla="*/ 132 w 351"/>
                  <a:gd name="T17" fmla="*/ 182 h 219"/>
                  <a:gd name="T18" fmla="*/ 132 w 351"/>
                  <a:gd name="T19" fmla="*/ 145 h 219"/>
                  <a:gd name="T20" fmla="*/ 0 w 351"/>
                  <a:gd name="T21" fmla="*/ 145 h 219"/>
                  <a:gd name="T22" fmla="*/ 0 w 351"/>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219">
                    <a:moveTo>
                      <a:pt x="0" y="0"/>
                    </a:moveTo>
                    <a:lnTo>
                      <a:pt x="351" y="0"/>
                    </a:lnTo>
                    <a:lnTo>
                      <a:pt x="351" y="145"/>
                    </a:lnTo>
                    <a:lnTo>
                      <a:pt x="218" y="145"/>
                    </a:lnTo>
                    <a:lnTo>
                      <a:pt x="218" y="182"/>
                    </a:lnTo>
                    <a:lnTo>
                      <a:pt x="259" y="182"/>
                    </a:lnTo>
                    <a:lnTo>
                      <a:pt x="173" y="219"/>
                    </a:lnTo>
                    <a:lnTo>
                      <a:pt x="86" y="182"/>
                    </a:lnTo>
                    <a:lnTo>
                      <a:pt x="132" y="182"/>
                    </a:lnTo>
                    <a:lnTo>
                      <a:pt x="132" y="145"/>
                    </a:lnTo>
                    <a:lnTo>
                      <a:pt x="0" y="145"/>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25050" name="Text Box 26"/>
              <p:cNvSpPr txBox="1">
                <a:spLocks noChangeArrowheads="1"/>
              </p:cNvSpPr>
              <p:nvPr/>
            </p:nvSpPr>
            <p:spPr bwMode="auto">
              <a:xfrm>
                <a:off x="1204" y="625"/>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grpSp>
          <p:nvGrpSpPr>
            <p:cNvPr id="1025069" name="Group 45"/>
            <p:cNvGrpSpPr>
              <a:grpSpLocks/>
            </p:cNvGrpSpPr>
            <p:nvPr/>
          </p:nvGrpSpPr>
          <p:grpSpPr bwMode="auto">
            <a:xfrm>
              <a:off x="982" y="238"/>
              <a:ext cx="1771" cy="402"/>
              <a:chOff x="982" y="238"/>
              <a:chExt cx="1771" cy="402"/>
            </a:xfrm>
          </p:grpSpPr>
          <p:sp>
            <p:nvSpPr>
              <p:cNvPr id="1025070" name="Rectangle 46"/>
              <p:cNvSpPr>
                <a:spLocks noChangeArrowheads="1"/>
              </p:cNvSpPr>
              <p:nvPr/>
            </p:nvSpPr>
            <p:spPr bwMode="auto">
              <a:xfrm>
                <a:off x="982" y="238"/>
                <a:ext cx="1771" cy="402"/>
              </a:xfrm>
              <a:prstGeom prst="rect">
                <a:avLst/>
              </a:prstGeom>
              <a:solidFill>
                <a:srgbClr val="17A7CA"/>
              </a:solidFill>
              <a:ln w="7938" cap="rnd">
                <a:solidFill>
                  <a:srgbClr val="000000"/>
                </a:solidFill>
                <a:round/>
                <a:headEnd/>
                <a:tailEnd/>
              </a:ln>
            </p:spPr>
            <p:txBody>
              <a:bodyPr/>
              <a:lstStyle/>
              <a:p>
                <a:endParaRPr lang="en-US"/>
              </a:p>
            </p:txBody>
          </p:sp>
          <p:sp>
            <p:nvSpPr>
              <p:cNvPr id="1025071" name="Text Box 47"/>
              <p:cNvSpPr txBox="1">
                <a:spLocks noChangeArrowheads="1"/>
              </p:cNvSpPr>
              <p:nvPr/>
            </p:nvSpPr>
            <p:spPr bwMode="auto">
              <a:xfrm>
                <a:off x="1152" y="380"/>
                <a:ext cx="128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Precipitation</a:t>
                </a:r>
              </a:p>
            </p:txBody>
          </p:sp>
        </p:grpSp>
        <p:grpSp>
          <p:nvGrpSpPr>
            <p:cNvPr id="1025072" name="Group 48"/>
            <p:cNvGrpSpPr>
              <a:grpSpLocks/>
            </p:cNvGrpSpPr>
            <p:nvPr/>
          </p:nvGrpSpPr>
          <p:grpSpPr bwMode="auto">
            <a:xfrm>
              <a:off x="923" y="631"/>
              <a:ext cx="368" cy="190"/>
              <a:chOff x="923" y="631"/>
              <a:chExt cx="368" cy="190"/>
            </a:xfrm>
          </p:grpSpPr>
          <p:sp>
            <p:nvSpPr>
              <p:cNvPr id="1025073" name="Freeform 49"/>
              <p:cNvSpPr>
                <a:spLocks/>
              </p:cNvSpPr>
              <p:nvPr/>
            </p:nvSpPr>
            <p:spPr bwMode="auto">
              <a:xfrm>
                <a:off x="983" y="637"/>
                <a:ext cx="285" cy="184"/>
              </a:xfrm>
              <a:custGeom>
                <a:avLst/>
                <a:gdLst>
                  <a:gd name="T0" fmla="*/ 0 w 326"/>
                  <a:gd name="T1" fmla="*/ 0 h 208"/>
                  <a:gd name="T2" fmla="*/ 326 w 326"/>
                  <a:gd name="T3" fmla="*/ 0 h 208"/>
                  <a:gd name="T4" fmla="*/ 326 w 326"/>
                  <a:gd name="T5" fmla="*/ 141 h 208"/>
                  <a:gd name="T6" fmla="*/ 205 w 326"/>
                  <a:gd name="T7" fmla="*/ 141 h 208"/>
                  <a:gd name="T8" fmla="*/ 205 w 326"/>
                  <a:gd name="T9" fmla="*/ 175 h 208"/>
                  <a:gd name="T10" fmla="*/ 247 w 326"/>
                  <a:gd name="T11" fmla="*/ 175 h 208"/>
                  <a:gd name="T12" fmla="*/ 162 w 326"/>
                  <a:gd name="T13" fmla="*/ 208 h 208"/>
                  <a:gd name="T14" fmla="*/ 83 w 326"/>
                  <a:gd name="T15" fmla="*/ 175 h 208"/>
                  <a:gd name="T16" fmla="*/ 121 w 326"/>
                  <a:gd name="T17" fmla="*/ 175 h 208"/>
                  <a:gd name="T18" fmla="*/ 121 w 326"/>
                  <a:gd name="T19" fmla="*/ 141 h 208"/>
                  <a:gd name="T20" fmla="*/ 0 w 326"/>
                  <a:gd name="T21" fmla="*/ 141 h 208"/>
                  <a:gd name="T22" fmla="*/ 0 w 326"/>
                  <a:gd name="T2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208">
                    <a:moveTo>
                      <a:pt x="0" y="0"/>
                    </a:moveTo>
                    <a:lnTo>
                      <a:pt x="326" y="0"/>
                    </a:lnTo>
                    <a:lnTo>
                      <a:pt x="326" y="141"/>
                    </a:lnTo>
                    <a:lnTo>
                      <a:pt x="205" y="141"/>
                    </a:lnTo>
                    <a:lnTo>
                      <a:pt x="205" y="175"/>
                    </a:lnTo>
                    <a:lnTo>
                      <a:pt x="247" y="175"/>
                    </a:lnTo>
                    <a:lnTo>
                      <a:pt x="162" y="208"/>
                    </a:lnTo>
                    <a:lnTo>
                      <a:pt x="83" y="175"/>
                    </a:lnTo>
                    <a:lnTo>
                      <a:pt x="121" y="175"/>
                    </a:lnTo>
                    <a:lnTo>
                      <a:pt x="121" y="141"/>
                    </a:lnTo>
                    <a:lnTo>
                      <a:pt x="0" y="14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25074" name="Text Box 50"/>
              <p:cNvSpPr txBox="1">
                <a:spLocks noChangeArrowheads="1"/>
              </p:cNvSpPr>
              <p:nvPr/>
            </p:nvSpPr>
            <p:spPr bwMode="auto">
              <a:xfrm>
                <a:off x="923" y="631"/>
                <a:ext cx="36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a:t>
                </a:r>
              </a:p>
            </p:txBody>
          </p:sp>
        </p:grpSp>
        <p:grpSp>
          <p:nvGrpSpPr>
            <p:cNvPr id="1025075" name="Group 51"/>
            <p:cNvGrpSpPr>
              <a:grpSpLocks/>
            </p:cNvGrpSpPr>
            <p:nvPr/>
          </p:nvGrpSpPr>
          <p:grpSpPr bwMode="auto">
            <a:xfrm>
              <a:off x="983" y="824"/>
              <a:ext cx="794" cy="216"/>
              <a:chOff x="983" y="824"/>
              <a:chExt cx="794" cy="216"/>
            </a:xfrm>
          </p:grpSpPr>
          <p:sp>
            <p:nvSpPr>
              <p:cNvPr id="1025076" name="Freeform 52"/>
              <p:cNvSpPr>
                <a:spLocks/>
              </p:cNvSpPr>
              <p:nvPr/>
            </p:nvSpPr>
            <p:spPr bwMode="auto">
              <a:xfrm>
                <a:off x="983" y="825"/>
                <a:ext cx="728" cy="215"/>
              </a:xfrm>
              <a:custGeom>
                <a:avLst/>
                <a:gdLst>
                  <a:gd name="T0" fmla="*/ 0 w 728"/>
                  <a:gd name="T1" fmla="*/ 0 h 246"/>
                  <a:gd name="T2" fmla="*/ 141 w 728"/>
                  <a:gd name="T3" fmla="*/ 246 h 246"/>
                  <a:gd name="T4" fmla="*/ 631 w 728"/>
                  <a:gd name="T5" fmla="*/ 246 h 246"/>
                  <a:gd name="T6" fmla="*/ 728 w 728"/>
                  <a:gd name="T7" fmla="*/ 0 h 246"/>
                  <a:gd name="T8" fmla="*/ 0 w 728"/>
                  <a:gd name="T9" fmla="*/ 0 h 246"/>
                </a:gdLst>
                <a:ahLst/>
                <a:cxnLst>
                  <a:cxn ang="0">
                    <a:pos x="T0" y="T1"/>
                  </a:cxn>
                  <a:cxn ang="0">
                    <a:pos x="T2" y="T3"/>
                  </a:cxn>
                  <a:cxn ang="0">
                    <a:pos x="T4" y="T5"/>
                  </a:cxn>
                  <a:cxn ang="0">
                    <a:pos x="T6" y="T7"/>
                  </a:cxn>
                  <a:cxn ang="0">
                    <a:pos x="T8" y="T9"/>
                  </a:cxn>
                </a:cxnLst>
                <a:rect l="0" t="0" r="r" b="b"/>
                <a:pathLst>
                  <a:path w="728" h="246">
                    <a:moveTo>
                      <a:pt x="0" y="0"/>
                    </a:moveTo>
                    <a:lnTo>
                      <a:pt x="141" y="246"/>
                    </a:lnTo>
                    <a:lnTo>
                      <a:pt x="631" y="246"/>
                    </a:lnTo>
                    <a:lnTo>
                      <a:pt x="728"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25077" name="Text Box 53"/>
              <p:cNvSpPr txBox="1">
                <a:spLocks noChangeArrowheads="1"/>
              </p:cNvSpPr>
              <p:nvPr/>
            </p:nvSpPr>
            <p:spPr bwMode="auto">
              <a:xfrm>
                <a:off x="992" y="824"/>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Canopy Storage</a:t>
                </a:r>
              </a:p>
            </p:txBody>
          </p:sp>
        </p:grpSp>
        <p:grpSp>
          <p:nvGrpSpPr>
            <p:cNvPr id="1025086" name="Group 62"/>
            <p:cNvGrpSpPr>
              <a:grpSpLocks/>
            </p:cNvGrpSpPr>
            <p:nvPr/>
          </p:nvGrpSpPr>
          <p:grpSpPr bwMode="auto">
            <a:xfrm>
              <a:off x="1105" y="1007"/>
              <a:ext cx="515" cy="252"/>
              <a:chOff x="1105" y="1007"/>
              <a:chExt cx="515" cy="252"/>
            </a:xfrm>
          </p:grpSpPr>
          <p:sp>
            <p:nvSpPr>
              <p:cNvPr id="1025087" name="Freeform 63"/>
              <p:cNvSpPr>
                <a:spLocks/>
              </p:cNvSpPr>
              <p:nvPr/>
            </p:nvSpPr>
            <p:spPr bwMode="auto">
              <a:xfrm>
                <a:off x="1105" y="1039"/>
                <a:ext cx="515" cy="220"/>
              </a:xfrm>
              <a:custGeom>
                <a:avLst/>
                <a:gdLst>
                  <a:gd name="T0" fmla="*/ 0 w 591"/>
                  <a:gd name="T1" fmla="*/ 0 h 249"/>
                  <a:gd name="T2" fmla="*/ 591 w 591"/>
                  <a:gd name="T3" fmla="*/ 0 h 249"/>
                  <a:gd name="T4" fmla="*/ 591 w 591"/>
                  <a:gd name="T5" fmla="*/ 116 h 249"/>
                  <a:gd name="T6" fmla="*/ 368 w 591"/>
                  <a:gd name="T7" fmla="*/ 116 h 249"/>
                  <a:gd name="T8" fmla="*/ 368 w 591"/>
                  <a:gd name="T9" fmla="*/ 208 h 249"/>
                  <a:gd name="T10" fmla="*/ 441 w 591"/>
                  <a:gd name="T11" fmla="*/ 208 h 249"/>
                  <a:gd name="T12" fmla="*/ 295 w 591"/>
                  <a:gd name="T13" fmla="*/ 249 h 249"/>
                  <a:gd name="T14" fmla="*/ 146 w 591"/>
                  <a:gd name="T15" fmla="*/ 208 h 249"/>
                  <a:gd name="T16" fmla="*/ 222 w 591"/>
                  <a:gd name="T17" fmla="*/ 208 h 249"/>
                  <a:gd name="T18" fmla="*/ 222 w 591"/>
                  <a:gd name="T19" fmla="*/ 116 h 249"/>
                  <a:gd name="T20" fmla="*/ 0 w 591"/>
                  <a:gd name="T21" fmla="*/ 116 h 249"/>
                  <a:gd name="T22" fmla="*/ 0 w 591"/>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1" h="249">
                    <a:moveTo>
                      <a:pt x="0" y="0"/>
                    </a:moveTo>
                    <a:lnTo>
                      <a:pt x="591" y="0"/>
                    </a:lnTo>
                    <a:lnTo>
                      <a:pt x="591" y="116"/>
                    </a:lnTo>
                    <a:lnTo>
                      <a:pt x="368" y="116"/>
                    </a:lnTo>
                    <a:lnTo>
                      <a:pt x="368" y="208"/>
                    </a:lnTo>
                    <a:lnTo>
                      <a:pt x="441" y="208"/>
                    </a:lnTo>
                    <a:lnTo>
                      <a:pt x="295" y="249"/>
                    </a:lnTo>
                    <a:lnTo>
                      <a:pt x="146" y="208"/>
                    </a:lnTo>
                    <a:lnTo>
                      <a:pt x="222" y="208"/>
                    </a:lnTo>
                    <a:lnTo>
                      <a:pt x="222" y="116"/>
                    </a:lnTo>
                    <a:lnTo>
                      <a:pt x="0" y="116"/>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25088" name="Text Box 64"/>
              <p:cNvSpPr txBox="1">
                <a:spLocks noChangeArrowheads="1"/>
              </p:cNvSpPr>
              <p:nvPr/>
            </p:nvSpPr>
            <p:spPr bwMode="auto">
              <a:xfrm>
                <a:off x="1119" y="1007"/>
                <a:ext cx="48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Thrufall</a:t>
                </a:r>
              </a:p>
            </p:txBody>
          </p:sp>
        </p:grpSp>
        <p:sp>
          <p:nvSpPr>
            <p:cNvPr id="1025127" name="Text Box 103"/>
            <p:cNvSpPr txBox="1">
              <a:spLocks noChangeArrowheads="1"/>
            </p:cNvSpPr>
            <p:nvPr/>
          </p:nvSpPr>
          <p:spPr bwMode="auto">
            <a:xfrm>
              <a:off x="3062" y="676"/>
              <a:ext cx="269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buFontTx/>
                <a:buNone/>
              </a:pPr>
              <a:r>
                <a:rPr lang="en-US" sz="2000">
                  <a:latin typeface="Arial" pitchFamily="34" charset="0"/>
                </a:rPr>
                <a:t>PRMS: Interception and distribution of temperature and precipitation</a:t>
              </a:r>
            </a:p>
          </p:txBody>
        </p:sp>
      </p:grpSp>
      <p:sp>
        <p:nvSpPr>
          <p:cNvPr id="1025128" name="Text Box 104"/>
          <p:cNvSpPr txBox="1">
            <a:spLocks noChangeArrowheads="1"/>
          </p:cNvSpPr>
          <p:nvPr/>
        </p:nvSpPr>
        <p:spPr bwMode="auto">
          <a:xfrm>
            <a:off x="5338763" y="2636838"/>
            <a:ext cx="2081212"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000">
                <a:latin typeface="Arial" pitchFamily="34" charset="0"/>
              </a:rPr>
              <a:t>TOPMODEL</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25134"/>
                                        </p:tgtEl>
                                        <p:attrNameLst>
                                          <p:attrName>style.visibility</p:attrName>
                                        </p:attrNameLst>
                                      </p:cBhvr>
                                      <p:to>
                                        <p:strVal val="visible"/>
                                      </p:to>
                                    </p:set>
                                    <p:animEffect transition="in" filter="dissolve">
                                      <p:cBhvr>
                                        <p:cTn id="7" dur="500"/>
                                        <p:tgtEl>
                                          <p:spTgt spid="10251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25133"/>
                                        </p:tgtEl>
                                        <p:attrNameLst>
                                          <p:attrName>style.visibility</p:attrName>
                                        </p:attrNameLst>
                                      </p:cBhvr>
                                      <p:to>
                                        <p:strVal val="visible"/>
                                      </p:to>
                                    </p:set>
                                    <p:animEffect transition="in" filter="dissolve">
                                      <p:cBhvr>
                                        <p:cTn id="12" dur="500"/>
                                        <p:tgtEl>
                                          <p:spTgt spid="1025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62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68400" y="1920875"/>
            <a:ext cx="7131050" cy="3906838"/>
          </a:xfrm>
          <a:prstGeom prst="rect">
            <a:avLst/>
          </a:prstGeom>
          <a:noFill/>
          <a:extLst>
            <a:ext uri="{909E8E84-426E-40DD-AFC4-6F175D3DCCD1}">
              <a14:hiddenFill xmlns:a14="http://schemas.microsoft.com/office/drawing/2010/main">
                <a:solidFill>
                  <a:srgbClr val="FFFFFF"/>
                </a:solidFill>
              </a14:hiddenFill>
            </a:ext>
          </a:extLst>
        </p:spPr>
      </p:pic>
      <p:pic>
        <p:nvPicPr>
          <p:cNvPr id="606213"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29025" y="2346325"/>
            <a:ext cx="1257300" cy="903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6218" name="Text Box 10"/>
          <p:cNvSpPr txBox="1">
            <a:spLocks noChangeArrowheads="1"/>
          </p:cNvSpPr>
          <p:nvPr/>
        </p:nvSpPr>
        <p:spPr bwMode="auto">
          <a:xfrm>
            <a:off x="814388" y="392113"/>
            <a:ext cx="76803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t>PRMS+NWS Snow-17 + TOPMODEL = XTOP_PRMS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606213"/>
                                        </p:tgtEl>
                                        <p:attrNameLst>
                                          <p:attrName>style.visibility</p:attrName>
                                        </p:attrNameLst>
                                      </p:cBhvr>
                                      <p:to>
                                        <p:strVal val="visible"/>
                                      </p:to>
                                    </p:set>
                                    <p:anim calcmode="lin" valueType="num">
                                      <p:cBhvr additive="base">
                                        <p:cTn id="7" dur="500" fill="hold"/>
                                        <p:tgtEl>
                                          <p:spTgt spid="606213"/>
                                        </p:tgtEl>
                                        <p:attrNameLst>
                                          <p:attrName>ppt_x</p:attrName>
                                        </p:attrNameLst>
                                      </p:cBhvr>
                                      <p:tavLst>
                                        <p:tav tm="0">
                                          <p:val>
                                            <p:strVal val="1+#ppt_w/2"/>
                                          </p:val>
                                        </p:tav>
                                        <p:tav tm="100000">
                                          <p:val>
                                            <p:strVal val="#ppt_x"/>
                                          </p:val>
                                        </p:tav>
                                      </p:tavLst>
                                    </p:anim>
                                    <p:anim calcmode="lin" valueType="num">
                                      <p:cBhvr additive="base">
                                        <p:cTn id="8" dur="500" fill="hold"/>
                                        <p:tgtEl>
                                          <p:spTgt spid="606213"/>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606213"/>
                                        </p:tgtEl>
                                        <p:attrNameLst>
                                          <p:attrName>style.visibility</p:attrName>
                                        </p:attrNameLst>
                                      </p:cBhvr>
                                      <p:to>
                                        <p:strVal val="hidden"/>
                                      </p:to>
                                    </p:set>
                                    <p:audio>
                                      <p:cMediaNode>
                                        <p:cTn display="0" masterRel="sameClick">
                                          <p:stCondLst>
                                            <p:cond evt="begin" delay="0">
                                              <p:tn val="5"/>
                                            </p:cond>
                                          </p:stCondLst>
                                          <p:endCondLst>
                                            <p:cond evt="onStopAudio" delay="0">
                                              <p:tgtEl>
                                                <p:sldTgt/>
                                              </p:tgtEl>
                                            </p:cond>
                                          </p:endCondLst>
                                        </p:cTn>
                                        <p:tgtEl>
                                          <p:sndTgt r:embed="rId3" name="j0075027.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1650" name="Group 2"/>
          <p:cNvGrpSpPr>
            <a:grpSpLocks/>
          </p:cNvGrpSpPr>
          <p:nvPr/>
        </p:nvGrpSpPr>
        <p:grpSpPr bwMode="auto">
          <a:xfrm>
            <a:off x="1392238" y="476250"/>
            <a:ext cx="6931025" cy="4864100"/>
            <a:chOff x="420" y="591"/>
            <a:chExt cx="4087" cy="2888"/>
          </a:xfrm>
        </p:grpSpPr>
        <p:sp>
          <p:nvSpPr>
            <p:cNvPr id="1051651" name="Rectangle 3"/>
            <p:cNvSpPr>
              <a:spLocks noChangeArrowheads="1"/>
            </p:cNvSpPr>
            <p:nvPr/>
          </p:nvSpPr>
          <p:spPr bwMode="auto">
            <a:xfrm>
              <a:off x="420" y="591"/>
              <a:ext cx="4087" cy="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51652" name="Rectangle 4"/>
            <p:cNvSpPr>
              <a:spLocks noChangeArrowheads="1"/>
            </p:cNvSpPr>
            <p:nvPr/>
          </p:nvSpPr>
          <p:spPr bwMode="auto">
            <a:xfrm>
              <a:off x="420" y="591"/>
              <a:ext cx="4087" cy="2888"/>
            </a:xfrm>
            <a:prstGeom prst="rect">
              <a:avLst/>
            </a:prstGeom>
            <a:noFill/>
            <a:ln w="12700">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653" name="Rectangle 5"/>
            <p:cNvSpPr>
              <a:spLocks noChangeArrowheads="1"/>
            </p:cNvSpPr>
            <p:nvPr/>
          </p:nvSpPr>
          <p:spPr bwMode="auto">
            <a:xfrm>
              <a:off x="440" y="3326"/>
              <a:ext cx="28" cy="153"/>
            </a:xfrm>
            <a:prstGeom prst="rect">
              <a:avLst/>
            </a:prstGeom>
            <a:solidFill>
              <a:srgbClr val="9999FF"/>
            </a:solidFill>
            <a:ln w="12700">
              <a:solidFill>
                <a:srgbClr val="000000"/>
              </a:solidFill>
              <a:miter lim="800000"/>
              <a:headEnd/>
              <a:tailEnd/>
            </a:ln>
          </p:spPr>
          <p:txBody>
            <a:bodyPr/>
            <a:lstStyle/>
            <a:p>
              <a:endParaRPr lang="en-US"/>
            </a:p>
          </p:txBody>
        </p:sp>
        <p:sp>
          <p:nvSpPr>
            <p:cNvPr id="1051654" name="Rectangle 6"/>
            <p:cNvSpPr>
              <a:spLocks noChangeArrowheads="1"/>
            </p:cNvSpPr>
            <p:nvPr/>
          </p:nvSpPr>
          <p:spPr bwMode="auto">
            <a:xfrm>
              <a:off x="508" y="3334"/>
              <a:ext cx="28" cy="145"/>
            </a:xfrm>
            <a:prstGeom prst="rect">
              <a:avLst/>
            </a:prstGeom>
            <a:solidFill>
              <a:srgbClr val="9999FF"/>
            </a:solidFill>
            <a:ln w="12700">
              <a:solidFill>
                <a:srgbClr val="000000"/>
              </a:solidFill>
              <a:miter lim="800000"/>
              <a:headEnd/>
              <a:tailEnd/>
            </a:ln>
          </p:spPr>
          <p:txBody>
            <a:bodyPr/>
            <a:lstStyle/>
            <a:p>
              <a:endParaRPr lang="en-US"/>
            </a:p>
          </p:txBody>
        </p:sp>
        <p:sp>
          <p:nvSpPr>
            <p:cNvPr id="1051655" name="Rectangle 7"/>
            <p:cNvSpPr>
              <a:spLocks noChangeArrowheads="1"/>
            </p:cNvSpPr>
            <p:nvPr/>
          </p:nvSpPr>
          <p:spPr bwMode="auto">
            <a:xfrm>
              <a:off x="577" y="3332"/>
              <a:ext cx="28" cy="147"/>
            </a:xfrm>
            <a:prstGeom prst="rect">
              <a:avLst/>
            </a:prstGeom>
            <a:solidFill>
              <a:srgbClr val="9999FF"/>
            </a:solidFill>
            <a:ln w="12700">
              <a:solidFill>
                <a:srgbClr val="000000"/>
              </a:solidFill>
              <a:miter lim="800000"/>
              <a:headEnd/>
              <a:tailEnd/>
            </a:ln>
          </p:spPr>
          <p:txBody>
            <a:bodyPr/>
            <a:lstStyle/>
            <a:p>
              <a:endParaRPr lang="en-US"/>
            </a:p>
          </p:txBody>
        </p:sp>
        <p:sp>
          <p:nvSpPr>
            <p:cNvPr id="1051656" name="Rectangle 8"/>
            <p:cNvSpPr>
              <a:spLocks noChangeArrowheads="1"/>
            </p:cNvSpPr>
            <p:nvPr/>
          </p:nvSpPr>
          <p:spPr bwMode="auto">
            <a:xfrm>
              <a:off x="645" y="3311"/>
              <a:ext cx="27" cy="168"/>
            </a:xfrm>
            <a:prstGeom prst="rect">
              <a:avLst/>
            </a:prstGeom>
            <a:solidFill>
              <a:srgbClr val="9999FF"/>
            </a:solidFill>
            <a:ln w="12700">
              <a:solidFill>
                <a:srgbClr val="000000"/>
              </a:solidFill>
              <a:miter lim="800000"/>
              <a:headEnd/>
              <a:tailEnd/>
            </a:ln>
          </p:spPr>
          <p:txBody>
            <a:bodyPr/>
            <a:lstStyle/>
            <a:p>
              <a:endParaRPr lang="en-US"/>
            </a:p>
          </p:txBody>
        </p:sp>
        <p:sp>
          <p:nvSpPr>
            <p:cNvPr id="1051657" name="Rectangle 9"/>
            <p:cNvSpPr>
              <a:spLocks noChangeArrowheads="1"/>
            </p:cNvSpPr>
            <p:nvPr/>
          </p:nvSpPr>
          <p:spPr bwMode="auto">
            <a:xfrm>
              <a:off x="712" y="3274"/>
              <a:ext cx="28" cy="205"/>
            </a:xfrm>
            <a:prstGeom prst="rect">
              <a:avLst/>
            </a:prstGeom>
            <a:solidFill>
              <a:srgbClr val="9999FF"/>
            </a:solidFill>
            <a:ln w="12700">
              <a:solidFill>
                <a:srgbClr val="000000"/>
              </a:solidFill>
              <a:miter lim="800000"/>
              <a:headEnd/>
              <a:tailEnd/>
            </a:ln>
          </p:spPr>
          <p:txBody>
            <a:bodyPr/>
            <a:lstStyle/>
            <a:p>
              <a:endParaRPr lang="en-US"/>
            </a:p>
          </p:txBody>
        </p:sp>
        <p:sp>
          <p:nvSpPr>
            <p:cNvPr id="1051658" name="Rectangle 10"/>
            <p:cNvSpPr>
              <a:spLocks noChangeArrowheads="1"/>
            </p:cNvSpPr>
            <p:nvPr/>
          </p:nvSpPr>
          <p:spPr bwMode="auto">
            <a:xfrm>
              <a:off x="781" y="3271"/>
              <a:ext cx="28" cy="208"/>
            </a:xfrm>
            <a:prstGeom prst="rect">
              <a:avLst/>
            </a:prstGeom>
            <a:solidFill>
              <a:srgbClr val="9999FF"/>
            </a:solidFill>
            <a:ln w="12700">
              <a:solidFill>
                <a:srgbClr val="000000"/>
              </a:solidFill>
              <a:miter lim="800000"/>
              <a:headEnd/>
              <a:tailEnd/>
            </a:ln>
          </p:spPr>
          <p:txBody>
            <a:bodyPr/>
            <a:lstStyle/>
            <a:p>
              <a:endParaRPr lang="en-US"/>
            </a:p>
          </p:txBody>
        </p:sp>
        <p:sp>
          <p:nvSpPr>
            <p:cNvPr id="1051659" name="Rectangle 11"/>
            <p:cNvSpPr>
              <a:spLocks noChangeArrowheads="1"/>
            </p:cNvSpPr>
            <p:nvPr/>
          </p:nvSpPr>
          <p:spPr bwMode="auto">
            <a:xfrm>
              <a:off x="849" y="3286"/>
              <a:ext cx="28" cy="193"/>
            </a:xfrm>
            <a:prstGeom prst="rect">
              <a:avLst/>
            </a:prstGeom>
            <a:solidFill>
              <a:srgbClr val="9999FF"/>
            </a:solidFill>
            <a:ln w="12700">
              <a:solidFill>
                <a:srgbClr val="000000"/>
              </a:solidFill>
              <a:miter lim="800000"/>
              <a:headEnd/>
              <a:tailEnd/>
            </a:ln>
          </p:spPr>
          <p:txBody>
            <a:bodyPr/>
            <a:lstStyle/>
            <a:p>
              <a:endParaRPr lang="en-US"/>
            </a:p>
          </p:txBody>
        </p:sp>
        <p:sp>
          <p:nvSpPr>
            <p:cNvPr id="1051660" name="Rectangle 12"/>
            <p:cNvSpPr>
              <a:spLocks noChangeArrowheads="1"/>
            </p:cNvSpPr>
            <p:nvPr/>
          </p:nvSpPr>
          <p:spPr bwMode="auto">
            <a:xfrm>
              <a:off x="917" y="3302"/>
              <a:ext cx="28" cy="177"/>
            </a:xfrm>
            <a:prstGeom prst="rect">
              <a:avLst/>
            </a:prstGeom>
            <a:solidFill>
              <a:srgbClr val="9999FF"/>
            </a:solidFill>
            <a:ln w="12700">
              <a:solidFill>
                <a:srgbClr val="000000"/>
              </a:solidFill>
              <a:miter lim="800000"/>
              <a:headEnd/>
              <a:tailEnd/>
            </a:ln>
          </p:spPr>
          <p:txBody>
            <a:bodyPr/>
            <a:lstStyle/>
            <a:p>
              <a:endParaRPr lang="en-US"/>
            </a:p>
          </p:txBody>
        </p:sp>
        <p:sp>
          <p:nvSpPr>
            <p:cNvPr id="1051661" name="Rectangle 13"/>
            <p:cNvSpPr>
              <a:spLocks noChangeArrowheads="1"/>
            </p:cNvSpPr>
            <p:nvPr/>
          </p:nvSpPr>
          <p:spPr bwMode="auto">
            <a:xfrm>
              <a:off x="985" y="3314"/>
              <a:ext cx="28" cy="165"/>
            </a:xfrm>
            <a:prstGeom prst="rect">
              <a:avLst/>
            </a:prstGeom>
            <a:solidFill>
              <a:srgbClr val="9999FF"/>
            </a:solidFill>
            <a:ln w="12700">
              <a:solidFill>
                <a:srgbClr val="000000"/>
              </a:solidFill>
              <a:miter lim="800000"/>
              <a:headEnd/>
              <a:tailEnd/>
            </a:ln>
          </p:spPr>
          <p:txBody>
            <a:bodyPr/>
            <a:lstStyle/>
            <a:p>
              <a:endParaRPr lang="en-US"/>
            </a:p>
          </p:txBody>
        </p:sp>
        <p:sp>
          <p:nvSpPr>
            <p:cNvPr id="1051662" name="Rectangle 14"/>
            <p:cNvSpPr>
              <a:spLocks noChangeArrowheads="1"/>
            </p:cNvSpPr>
            <p:nvPr/>
          </p:nvSpPr>
          <p:spPr bwMode="auto">
            <a:xfrm>
              <a:off x="1054" y="3305"/>
              <a:ext cx="27" cy="174"/>
            </a:xfrm>
            <a:prstGeom prst="rect">
              <a:avLst/>
            </a:prstGeom>
            <a:solidFill>
              <a:srgbClr val="9999FF"/>
            </a:solidFill>
            <a:ln w="12700">
              <a:solidFill>
                <a:srgbClr val="000000"/>
              </a:solidFill>
              <a:miter lim="800000"/>
              <a:headEnd/>
              <a:tailEnd/>
            </a:ln>
          </p:spPr>
          <p:txBody>
            <a:bodyPr/>
            <a:lstStyle/>
            <a:p>
              <a:endParaRPr lang="en-US"/>
            </a:p>
          </p:txBody>
        </p:sp>
        <p:sp>
          <p:nvSpPr>
            <p:cNvPr id="1051663" name="Rectangle 15"/>
            <p:cNvSpPr>
              <a:spLocks noChangeArrowheads="1"/>
            </p:cNvSpPr>
            <p:nvPr/>
          </p:nvSpPr>
          <p:spPr bwMode="auto">
            <a:xfrm>
              <a:off x="1121" y="3308"/>
              <a:ext cx="28" cy="171"/>
            </a:xfrm>
            <a:prstGeom prst="rect">
              <a:avLst/>
            </a:prstGeom>
            <a:solidFill>
              <a:srgbClr val="9999FF"/>
            </a:solidFill>
            <a:ln w="12700">
              <a:solidFill>
                <a:srgbClr val="000000"/>
              </a:solidFill>
              <a:miter lim="800000"/>
              <a:headEnd/>
              <a:tailEnd/>
            </a:ln>
          </p:spPr>
          <p:txBody>
            <a:bodyPr/>
            <a:lstStyle/>
            <a:p>
              <a:endParaRPr lang="en-US"/>
            </a:p>
          </p:txBody>
        </p:sp>
        <p:sp>
          <p:nvSpPr>
            <p:cNvPr id="1051664" name="Rectangle 16"/>
            <p:cNvSpPr>
              <a:spLocks noChangeArrowheads="1"/>
            </p:cNvSpPr>
            <p:nvPr/>
          </p:nvSpPr>
          <p:spPr bwMode="auto">
            <a:xfrm>
              <a:off x="1189" y="3316"/>
              <a:ext cx="28" cy="163"/>
            </a:xfrm>
            <a:prstGeom prst="rect">
              <a:avLst/>
            </a:prstGeom>
            <a:solidFill>
              <a:srgbClr val="9999FF"/>
            </a:solidFill>
            <a:ln w="12700">
              <a:solidFill>
                <a:srgbClr val="000000"/>
              </a:solidFill>
              <a:miter lim="800000"/>
              <a:headEnd/>
              <a:tailEnd/>
            </a:ln>
          </p:spPr>
          <p:txBody>
            <a:bodyPr/>
            <a:lstStyle/>
            <a:p>
              <a:endParaRPr lang="en-US"/>
            </a:p>
          </p:txBody>
        </p:sp>
        <p:sp>
          <p:nvSpPr>
            <p:cNvPr id="1051665" name="Rectangle 17"/>
            <p:cNvSpPr>
              <a:spLocks noChangeArrowheads="1"/>
            </p:cNvSpPr>
            <p:nvPr/>
          </p:nvSpPr>
          <p:spPr bwMode="auto">
            <a:xfrm>
              <a:off x="1258" y="2825"/>
              <a:ext cx="28" cy="654"/>
            </a:xfrm>
            <a:prstGeom prst="rect">
              <a:avLst/>
            </a:prstGeom>
            <a:solidFill>
              <a:srgbClr val="9999FF"/>
            </a:solidFill>
            <a:ln w="12700">
              <a:solidFill>
                <a:srgbClr val="000000"/>
              </a:solidFill>
              <a:miter lim="800000"/>
              <a:headEnd/>
              <a:tailEnd/>
            </a:ln>
          </p:spPr>
          <p:txBody>
            <a:bodyPr/>
            <a:lstStyle/>
            <a:p>
              <a:endParaRPr lang="en-US"/>
            </a:p>
          </p:txBody>
        </p:sp>
        <p:sp>
          <p:nvSpPr>
            <p:cNvPr id="1051666" name="Rectangle 18"/>
            <p:cNvSpPr>
              <a:spLocks noChangeArrowheads="1"/>
            </p:cNvSpPr>
            <p:nvPr/>
          </p:nvSpPr>
          <p:spPr bwMode="auto">
            <a:xfrm>
              <a:off x="1326" y="2905"/>
              <a:ext cx="28" cy="574"/>
            </a:xfrm>
            <a:prstGeom prst="rect">
              <a:avLst/>
            </a:prstGeom>
            <a:solidFill>
              <a:srgbClr val="9999FF"/>
            </a:solidFill>
            <a:ln w="12700">
              <a:solidFill>
                <a:srgbClr val="000000"/>
              </a:solidFill>
              <a:miter lim="800000"/>
              <a:headEnd/>
              <a:tailEnd/>
            </a:ln>
          </p:spPr>
          <p:txBody>
            <a:bodyPr/>
            <a:lstStyle/>
            <a:p>
              <a:endParaRPr lang="en-US"/>
            </a:p>
          </p:txBody>
        </p:sp>
        <p:sp>
          <p:nvSpPr>
            <p:cNvPr id="1051667" name="Rectangle 19"/>
            <p:cNvSpPr>
              <a:spLocks noChangeArrowheads="1"/>
            </p:cNvSpPr>
            <p:nvPr/>
          </p:nvSpPr>
          <p:spPr bwMode="auto">
            <a:xfrm>
              <a:off x="1394" y="2992"/>
              <a:ext cx="28" cy="487"/>
            </a:xfrm>
            <a:prstGeom prst="rect">
              <a:avLst/>
            </a:prstGeom>
            <a:solidFill>
              <a:srgbClr val="9999FF"/>
            </a:solidFill>
            <a:ln w="12700">
              <a:solidFill>
                <a:srgbClr val="000000"/>
              </a:solidFill>
              <a:miter lim="800000"/>
              <a:headEnd/>
              <a:tailEnd/>
            </a:ln>
          </p:spPr>
          <p:txBody>
            <a:bodyPr/>
            <a:lstStyle/>
            <a:p>
              <a:endParaRPr lang="en-US"/>
            </a:p>
          </p:txBody>
        </p:sp>
        <p:sp>
          <p:nvSpPr>
            <p:cNvPr id="1051668" name="Rectangle 20"/>
            <p:cNvSpPr>
              <a:spLocks noChangeArrowheads="1"/>
            </p:cNvSpPr>
            <p:nvPr/>
          </p:nvSpPr>
          <p:spPr bwMode="auto">
            <a:xfrm>
              <a:off x="1462" y="3059"/>
              <a:ext cx="27" cy="420"/>
            </a:xfrm>
            <a:prstGeom prst="rect">
              <a:avLst/>
            </a:prstGeom>
            <a:solidFill>
              <a:srgbClr val="9999FF"/>
            </a:solidFill>
            <a:ln w="12700">
              <a:solidFill>
                <a:srgbClr val="000000"/>
              </a:solidFill>
              <a:miter lim="800000"/>
              <a:headEnd/>
              <a:tailEnd/>
            </a:ln>
          </p:spPr>
          <p:txBody>
            <a:bodyPr/>
            <a:lstStyle/>
            <a:p>
              <a:endParaRPr lang="en-US"/>
            </a:p>
          </p:txBody>
        </p:sp>
        <p:sp>
          <p:nvSpPr>
            <p:cNvPr id="1051669" name="Rectangle 21"/>
            <p:cNvSpPr>
              <a:spLocks noChangeArrowheads="1"/>
            </p:cNvSpPr>
            <p:nvPr/>
          </p:nvSpPr>
          <p:spPr bwMode="auto">
            <a:xfrm>
              <a:off x="1530" y="2955"/>
              <a:ext cx="28" cy="524"/>
            </a:xfrm>
            <a:prstGeom prst="rect">
              <a:avLst/>
            </a:prstGeom>
            <a:solidFill>
              <a:srgbClr val="9999FF"/>
            </a:solidFill>
            <a:ln w="12700">
              <a:solidFill>
                <a:srgbClr val="000000"/>
              </a:solidFill>
              <a:miter lim="800000"/>
              <a:headEnd/>
              <a:tailEnd/>
            </a:ln>
          </p:spPr>
          <p:txBody>
            <a:bodyPr/>
            <a:lstStyle/>
            <a:p>
              <a:endParaRPr lang="en-US"/>
            </a:p>
          </p:txBody>
        </p:sp>
        <p:sp>
          <p:nvSpPr>
            <p:cNvPr id="1051670" name="Rectangle 22"/>
            <p:cNvSpPr>
              <a:spLocks noChangeArrowheads="1"/>
            </p:cNvSpPr>
            <p:nvPr/>
          </p:nvSpPr>
          <p:spPr bwMode="auto">
            <a:xfrm>
              <a:off x="1598" y="2915"/>
              <a:ext cx="28" cy="564"/>
            </a:xfrm>
            <a:prstGeom prst="rect">
              <a:avLst/>
            </a:prstGeom>
            <a:solidFill>
              <a:srgbClr val="9999FF"/>
            </a:solidFill>
            <a:ln w="12700">
              <a:solidFill>
                <a:srgbClr val="000000"/>
              </a:solidFill>
              <a:miter lim="800000"/>
              <a:headEnd/>
              <a:tailEnd/>
            </a:ln>
          </p:spPr>
          <p:txBody>
            <a:bodyPr/>
            <a:lstStyle/>
            <a:p>
              <a:endParaRPr lang="en-US"/>
            </a:p>
          </p:txBody>
        </p:sp>
        <p:sp>
          <p:nvSpPr>
            <p:cNvPr id="1051671" name="Rectangle 23"/>
            <p:cNvSpPr>
              <a:spLocks noChangeArrowheads="1"/>
            </p:cNvSpPr>
            <p:nvPr/>
          </p:nvSpPr>
          <p:spPr bwMode="auto">
            <a:xfrm>
              <a:off x="1666" y="2902"/>
              <a:ext cx="28" cy="577"/>
            </a:xfrm>
            <a:prstGeom prst="rect">
              <a:avLst/>
            </a:prstGeom>
            <a:solidFill>
              <a:srgbClr val="9999FF"/>
            </a:solidFill>
            <a:ln w="12700">
              <a:solidFill>
                <a:srgbClr val="000000"/>
              </a:solidFill>
              <a:miter lim="800000"/>
              <a:headEnd/>
              <a:tailEnd/>
            </a:ln>
          </p:spPr>
          <p:txBody>
            <a:bodyPr/>
            <a:lstStyle/>
            <a:p>
              <a:endParaRPr lang="en-US"/>
            </a:p>
          </p:txBody>
        </p:sp>
        <p:sp>
          <p:nvSpPr>
            <p:cNvPr id="1051672" name="Rectangle 24"/>
            <p:cNvSpPr>
              <a:spLocks noChangeArrowheads="1"/>
            </p:cNvSpPr>
            <p:nvPr/>
          </p:nvSpPr>
          <p:spPr bwMode="auto">
            <a:xfrm>
              <a:off x="1735" y="2908"/>
              <a:ext cx="28" cy="571"/>
            </a:xfrm>
            <a:prstGeom prst="rect">
              <a:avLst/>
            </a:prstGeom>
            <a:solidFill>
              <a:srgbClr val="9999FF"/>
            </a:solidFill>
            <a:ln w="12700">
              <a:solidFill>
                <a:srgbClr val="000000"/>
              </a:solidFill>
              <a:miter lim="800000"/>
              <a:headEnd/>
              <a:tailEnd/>
            </a:ln>
          </p:spPr>
          <p:txBody>
            <a:bodyPr/>
            <a:lstStyle/>
            <a:p>
              <a:endParaRPr lang="en-US"/>
            </a:p>
          </p:txBody>
        </p:sp>
        <p:sp>
          <p:nvSpPr>
            <p:cNvPr id="1051673" name="Rectangle 25"/>
            <p:cNvSpPr>
              <a:spLocks noChangeArrowheads="1"/>
            </p:cNvSpPr>
            <p:nvPr/>
          </p:nvSpPr>
          <p:spPr bwMode="auto">
            <a:xfrm>
              <a:off x="1803" y="2846"/>
              <a:ext cx="28" cy="633"/>
            </a:xfrm>
            <a:prstGeom prst="rect">
              <a:avLst/>
            </a:prstGeom>
            <a:solidFill>
              <a:srgbClr val="9999FF"/>
            </a:solidFill>
            <a:ln w="12700">
              <a:solidFill>
                <a:srgbClr val="000000"/>
              </a:solidFill>
              <a:miter lim="800000"/>
              <a:headEnd/>
              <a:tailEnd/>
            </a:ln>
          </p:spPr>
          <p:txBody>
            <a:bodyPr/>
            <a:lstStyle/>
            <a:p>
              <a:endParaRPr lang="en-US"/>
            </a:p>
          </p:txBody>
        </p:sp>
        <p:sp>
          <p:nvSpPr>
            <p:cNvPr id="1051674" name="Rectangle 26"/>
            <p:cNvSpPr>
              <a:spLocks noChangeArrowheads="1"/>
            </p:cNvSpPr>
            <p:nvPr/>
          </p:nvSpPr>
          <p:spPr bwMode="auto">
            <a:xfrm>
              <a:off x="1871" y="2884"/>
              <a:ext cx="27" cy="595"/>
            </a:xfrm>
            <a:prstGeom prst="rect">
              <a:avLst/>
            </a:prstGeom>
            <a:solidFill>
              <a:srgbClr val="9999FF"/>
            </a:solidFill>
            <a:ln w="12700">
              <a:solidFill>
                <a:srgbClr val="000000"/>
              </a:solidFill>
              <a:miter lim="800000"/>
              <a:headEnd/>
              <a:tailEnd/>
            </a:ln>
          </p:spPr>
          <p:txBody>
            <a:bodyPr/>
            <a:lstStyle/>
            <a:p>
              <a:endParaRPr lang="en-US"/>
            </a:p>
          </p:txBody>
        </p:sp>
        <p:sp>
          <p:nvSpPr>
            <p:cNvPr id="1051675" name="Rectangle 27"/>
            <p:cNvSpPr>
              <a:spLocks noChangeArrowheads="1"/>
            </p:cNvSpPr>
            <p:nvPr/>
          </p:nvSpPr>
          <p:spPr bwMode="auto">
            <a:xfrm>
              <a:off x="1939" y="2756"/>
              <a:ext cx="27" cy="723"/>
            </a:xfrm>
            <a:prstGeom prst="rect">
              <a:avLst/>
            </a:prstGeom>
            <a:solidFill>
              <a:srgbClr val="9999FF"/>
            </a:solidFill>
            <a:ln w="12700">
              <a:solidFill>
                <a:srgbClr val="000000"/>
              </a:solidFill>
              <a:miter lim="800000"/>
              <a:headEnd/>
              <a:tailEnd/>
            </a:ln>
          </p:spPr>
          <p:txBody>
            <a:bodyPr/>
            <a:lstStyle/>
            <a:p>
              <a:endParaRPr lang="en-US"/>
            </a:p>
          </p:txBody>
        </p:sp>
        <p:sp>
          <p:nvSpPr>
            <p:cNvPr id="1051676" name="Rectangle 28"/>
            <p:cNvSpPr>
              <a:spLocks noChangeArrowheads="1"/>
            </p:cNvSpPr>
            <p:nvPr/>
          </p:nvSpPr>
          <p:spPr bwMode="auto">
            <a:xfrm>
              <a:off x="2007" y="2893"/>
              <a:ext cx="28" cy="586"/>
            </a:xfrm>
            <a:prstGeom prst="rect">
              <a:avLst/>
            </a:prstGeom>
            <a:solidFill>
              <a:srgbClr val="9999FF"/>
            </a:solidFill>
            <a:ln w="12700">
              <a:solidFill>
                <a:srgbClr val="000000"/>
              </a:solidFill>
              <a:miter lim="800000"/>
              <a:headEnd/>
              <a:tailEnd/>
            </a:ln>
          </p:spPr>
          <p:txBody>
            <a:bodyPr/>
            <a:lstStyle/>
            <a:p>
              <a:endParaRPr lang="en-US"/>
            </a:p>
          </p:txBody>
        </p:sp>
        <p:sp>
          <p:nvSpPr>
            <p:cNvPr id="1051677" name="Rectangle 29"/>
            <p:cNvSpPr>
              <a:spLocks noChangeArrowheads="1"/>
            </p:cNvSpPr>
            <p:nvPr/>
          </p:nvSpPr>
          <p:spPr bwMode="auto">
            <a:xfrm>
              <a:off x="2075" y="3412"/>
              <a:ext cx="28" cy="67"/>
            </a:xfrm>
            <a:prstGeom prst="rect">
              <a:avLst/>
            </a:prstGeom>
            <a:solidFill>
              <a:srgbClr val="9999FF"/>
            </a:solidFill>
            <a:ln w="12700">
              <a:solidFill>
                <a:srgbClr val="000000"/>
              </a:solidFill>
              <a:miter lim="800000"/>
              <a:headEnd/>
              <a:tailEnd/>
            </a:ln>
          </p:spPr>
          <p:txBody>
            <a:bodyPr/>
            <a:lstStyle/>
            <a:p>
              <a:endParaRPr lang="en-US"/>
            </a:p>
          </p:txBody>
        </p:sp>
        <p:sp>
          <p:nvSpPr>
            <p:cNvPr id="1051678" name="Rectangle 30"/>
            <p:cNvSpPr>
              <a:spLocks noChangeArrowheads="1"/>
            </p:cNvSpPr>
            <p:nvPr/>
          </p:nvSpPr>
          <p:spPr bwMode="auto">
            <a:xfrm>
              <a:off x="2143" y="3424"/>
              <a:ext cx="28" cy="55"/>
            </a:xfrm>
            <a:prstGeom prst="rect">
              <a:avLst/>
            </a:prstGeom>
            <a:solidFill>
              <a:srgbClr val="9999FF"/>
            </a:solidFill>
            <a:ln w="12700">
              <a:solidFill>
                <a:srgbClr val="000000"/>
              </a:solidFill>
              <a:miter lim="800000"/>
              <a:headEnd/>
              <a:tailEnd/>
            </a:ln>
          </p:spPr>
          <p:txBody>
            <a:bodyPr/>
            <a:lstStyle/>
            <a:p>
              <a:endParaRPr lang="en-US"/>
            </a:p>
          </p:txBody>
        </p:sp>
        <p:sp>
          <p:nvSpPr>
            <p:cNvPr id="1051679" name="Rectangle 31"/>
            <p:cNvSpPr>
              <a:spLocks noChangeArrowheads="1"/>
            </p:cNvSpPr>
            <p:nvPr/>
          </p:nvSpPr>
          <p:spPr bwMode="auto">
            <a:xfrm>
              <a:off x="2212" y="3432"/>
              <a:ext cx="28" cy="47"/>
            </a:xfrm>
            <a:prstGeom prst="rect">
              <a:avLst/>
            </a:prstGeom>
            <a:solidFill>
              <a:srgbClr val="9999FF"/>
            </a:solidFill>
            <a:ln w="12700">
              <a:solidFill>
                <a:srgbClr val="000000"/>
              </a:solidFill>
              <a:miter lim="800000"/>
              <a:headEnd/>
              <a:tailEnd/>
            </a:ln>
          </p:spPr>
          <p:txBody>
            <a:bodyPr/>
            <a:lstStyle/>
            <a:p>
              <a:endParaRPr lang="en-US"/>
            </a:p>
          </p:txBody>
        </p:sp>
        <p:sp>
          <p:nvSpPr>
            <p:cNvPr id="1051680" name="Rectangle 32"/>
            <p:cNvSpPr>
              <a:spLocks noChangeArrowheads="1"/>
            </p:cNvSpPr>
            <p:nvPr/>
          </p:nvSpPr>
          <p:spPr bwMode="auto">
            <a:xfrm>
              <a:off x="2280" y="3432"/>
              <a:ext cx="27" cy="47"/>
            </a:xfrm>
            <a:prstGeom prst="rect">
              <a:avLst/>
            </a:prstGeom>
            <a:solidFill>
              <a:srgbClr val="9999FF"/>
            </a:solidFill>
            <a:ln w="12700">
              <a:solidFill>
                <a:srgbClr val="000000"/>
              </a:solidFill>
              <a:miter lim="800000"/>
              <a:headEnd/>
              <a:tailEnd/>
            </a:ln>
          </p:spPr>
          <p:txBody>
            <a:bodyPr/>
            <a:lstStyle/>
            <a:p>
              <a:endParaRPr lang="en-US"/>
            </a:p>
          </p:txBody>
        </p:sp>
        <p:sp>
          <p:nvSpPr>
            <p:cNvPr id="1051681" name="Rectangle 33"/>
            <p:cNvSpPr>
              <a:spLocks noChangeArrowheads="1"/>
            </p:cNvSpPr>
            <p:nvPr/>
          </p:nvSpPr>
          <p:spPr bwMode="auto">
            <a:xfrm>
              <a:off x="2347" y="3408"/>
              <a:ext cx="28" cy="71"/>
            </a:xfrm>
            <a:prstGeom prst="rect">
              <a:avLst/>
            </a:prstGeom>
            <a:solidFill>
              <a:srgbClr val="9999FF"/>
            </a:solidFill>
            <a:ln w="12700">
              <a:solidFill>
                <a:srgbClr val="000000"/>
              </a:solidFill>
              <a:miter lim="800000"/>
              <a:headEnd/>
              <a:tailEnd/>
            </a:ln>
          </p:spPr>
          <p:txBody>
            <a:bodyPr/>
            <a:lstStyle/>
            <a:p>
              <a:endParaRPr lang="en-US"/>
            </a:p>
          </p:txBody>
        </p:sp>
        <p:sp>
          <p:nvSpPr>
            <p:cNvPr id="1051682" name="Rectangle 34"/>
            <p:cNvSpPr>
              <a:spLocks noChangeArrowheads="1"/>
            </p:cNvSpPr>
            <p:nvPr/>
          </p:nvSpPr>
          <p:spPr bwMode="auto">
            <a:xfrm>
              <a:off x="2416" y="3252"/>
              <a:ext cx="27" cy="227"/>
            </a:xfrm>
            <a:prstGeom prst="rect">
              <a:avLst/>
            </a:prstGeom>
            <a:solidFill>
              <a:srgbClr val="9999FF"/>
            </a:solidFill>
            <a:ln w="12700">
              <a:solidFill>
                <a:srgbClr val="000000"/>
              </a:solidFill>
              <a:miter lim="800000"/>
              <a:headEnd/>
              <a:tailEnd/>
            </a:ln>
          </p:spPr>
          <p:txBody>
            <a:bodyPr/>
            <a:lstStyle/>
            <a:p>
              <a:endParaRPr lang="en-US"/>
            </a:p>
          </p:txBody>
        </p:sp>
        <p:sp>
          <p:nvSpPr>
            <p:cNvPr id="1051683" name="Rectangle 35"/>
            <p:cNvSpPr>
              <a:spLocks noChangeArrowheads="1"/>
            </p:cNvSpPr>
            <p:nvPr/>
          </p:nvSpPr>
          <p:spPr bwMode="auto">
            <a:xfrm>
              <a:off x="2484" y="3025"/>
              <a:ext cx="28" cy="454"/>
            </a:xfrm>
            <a:prstGeom prst="rect">
              <a:avLst/>
            </a:prstGeom>
            <a:solidFill>
              <a:srgbClr val="9999FF"/>
            </a:solidFill>
            <a:ln w="12700">
              <a:solidFill>
                <a:srgbClr val="000000"/>
              </a:solidFill>
              <a:miter lim="800000"/>
              <a:headEnd/>
              <a:tailEnd/>
            </a:ln>
          </p:spPr>
          <p:txBody>
            <a:bodyPr/>
            <a:lstStyle/>
            <a:p>
              <a:endParaRPr lang="en-US"/>
            </a:p>
          </p:txBody>
        </p:sp>
        <p:sp>
          <p:nvSpPr>
            <p:cNvPr id="1051684" name="Rectangle 36"/>
            <p:cNvSpPr>
              <a:spLocks noChangeArrowheads="1"/>
            </p:cNvSpPr>
            <p:nvPr/>
          </p:nvSpPr>
          <p:spPr bwMode="auto">
            <a:xfrm>
              <a:off x="2552" y="3140"/>
              <a:ext cx="28" cy="339"/>
            </a:xfrm>
            <a:prstGeom prst="rect">
              <a:avLst/>
            </a:prstGeom>
            <a:solidFill>
              <a:srgbClr val="9999FF"/>
            </a:solidFill>
            <a:ln w="12700">
              <a:solidFill>
                <a:srgbClr val="000000"/>
              </a:solidFill>
              <a:miter lim="800000"/>
              <a:headEnd/>
              <a:tailEnd/>
            </a:ln>
          </p:spPr>
          <p:txBody>
            <a:bodyPr/>
            <a:lstStyle/>
            <a:p>
              <a:endParaRPr lang="en-US"/>
            </a:p>
          </p:txBody>
        </p:sp>
        <p:sp>
          <p:nvSpPr>
            <p:cNvPr id="1051685" name="Rectangle 37"/>
            <p:cNvSpPr>
              <a:spLocks noChangeArrowheads="1"/>
            </p:cNvSpPr>
            <p:nvPr/>
          </p:nvSpPr>
          <p:spPr bwMode="auto">
            <a:xfrm>
              <a:off x="2620" y="3286"/>
              <a:ext cx="28" cy="193"/>
            </a:xfrm>
            <a:prstGeom prst="rect">
              <a:avLst/>
            </a:prstGeom>
            <a:solidFill>
              <a:srgbClr val="9999FF"/>
            </a:solidFill>
            <a:ln w="12700">
              <a:solidFill>
                <a:srgbClr val="000000"/>
              </a:solidFill>
              <a:miter lim="800000"/>
              <a:headEnd/>
              <a:tailEnd/>
            </a:ln>
          </p:spPr>
          <p:txBody>
            <a:bodyPr/>
            <a:lstStyle/>
            <a:p>
              <a:endParaRPr lang="en-US"/>
            </a:p>
          </p:txBody>
        </p:sp>
        <p:sp>
          <p:nvSpPr>
            <p:cNvPr id="1051686" name="Rectangle 38"/>
            <p:cNvSpPr>
              <a:spLocks noChangeArrowheads="1"/>
            </p:cNvSpPr>
            <p:nvPr/>
          </p:nvSpPr>
          <p:spPr bwMode="auto">
            <a:xfrm>
              <a:off x="2689" y="3328"/>
              <a:ext cx="27" cy="151"/>
            </a:xfrm>
            <a:prstGeom prst="rect">
              <a:avLst/>
            </a:prstGeom>
            <a:solidFill>
              <a:srgbClr val="9999FF"/>
            </a:solidFill>
            <a:ln w="12700">
              <a:solidFill>
                <a:srgbClr val="000000"/>
              </a:solidFill>
              <a:miter lim="800000"/>
              <a:headEnd/>
              <a:tailEnd/>
            </a:ln>
          </p:spPr>
          <p:txBody>
            <a:bodyPr/>
            <a:lstStyle/>
            <a:p>
              <a:endParaRPr lang="en-US"/>
            </a:p>
          </p:txBody>
        </p:sp>
        <p:sp>
          <p:nvSpPr>
            <p:cNvPr id="1051687" name="Rectangle 39"/>
            <p:cNvSpPr>
              <a:spLocks noChangeArrowheads="1"/>
            </p:cNvSpPr>
            <p:nvPr/>
          </p:nvSpPr>
          <p:spPr bwMode="auto">
            <a:xfrm>
              <a:off x="2756" y="3365"/>
              <a:ext cx="28" cy="114"/>
            </a:xfrm>
            <a:prstGeom prst="rect">
              <a:avLst/>
            </a:prstGeom>
            <a:solidFill>
              <a:srgbClr val="9999FF"/>
            </a:solidFill>
            <a:ln w="12700">
              <a:solidFill>
                <a:srgbClr val="000000"/>
              </a:solidFill>
              <a:miter lim="800000"/>
              <a:headEnd/>
              <a:tailEnd/>
            </a:ln>
          </p:spPr>
          <p:txBody>
            <a:bodyPr/>
            <a:lstStyle/>
            <a:p>
              <a:endParaRPr lang="en-US"/>
            </a:p>
          </p:txBody>
        </p:sp>
        <p:sp>
          <p:nvSpPr>
            <p:cNvPr id="1051688" name="Rectangle 40"/>
            <p:cNvSpPr>
              <a:spLocks noChangeArrowheads="1"/>
            </p:cNvSpPr>
            <p:nvPr/>
          </p:nvSpPr>
          <p:spPr bwMode="auto">
            <a:xfrm>
              <a:off x="2824" y="3393"/>
              <a:ext cx="28" cy="86"/>
            </a:xfrm>
            <a:prstGeom prst="rect">
              <a:avLst/>
            </a:prstGeom>
            <a:solidFill>
              <a:srgbClr val="9999FF"/>
            </a:solidFill>
            <a:ln w="12700">
              <a:solidFill>
                <a:srgbClr val="000000"/>
              </a:solidFill>
              <a:miter lim="800000"/>
              <a:headEnd/>
              <a:tailEnd/>
            </a:ln>
          </p:spPr>
          <p:txBody>
            <a:bodyPr/>
            <a:lstStyle/>
            <a:p>
              <a:endParaRPr lang="en-US"/>
            </a:p>
          </p:txBody>
        </p:sp>
        <p:sp>
          <p:nvSpPr>
            <p:cNvPr id="1051689" name="Rectangle 41"/>
            <p:cNvSpPr>
              <a:spLocks noChangeArrowheads="1"/>
            </p:cNvSpPr>
            <p:nvPr/>
          </p:nvSpPr>
          <p:spPr bwMode="auto">
            <a:xfrm>
              <a:off x="2893" y="3204"/>
              <a:ext cx="27" cy="275"/>
            </a:xfrm>
            <a:prstGeom prst="rect">
              <a:avLst/>
            </a:prstGeom>
            <a:solidFill>
              <a:srgbClr val="9999FF"/>
            </a:solidFill>
            <a:ln w="12700">
              <a:solidFill>
                <a:srgbClr val="000000"/>
              </a:solidFill>
              <a:miter lim="800000"/>
              <a:headEnd/>
              <a:tailEnd/>
            </a:ln>
          </p:spPr>
          <p:txBody>
            <a:bodyPr/>
            <a:lstStyle/>
            <a:p>
              <a:endParaRPr lang="en-US"/>
            </a:p>
          </p:txBody>
        </p:sp>
        <p:sp>
          <p:nvSpPr>
            <p:cNvPr id="1051690" name="Rectangle 42"/>
            <p:cNvSpPr>
              <a:spLocks noChangeArrowheads="1"/>
            </p:cNvSpPr>
            <p:nvPr/>
          </p:nvSpPr>
          <p:spPr bwMode="auto">
            <a:xfrm>
              <a:off x="2961" y="3110"/>
              <a:ext cx="28" cy="369"/>
            </a:xfrm>
            <a:prstGeom prst="rect">
              <a:avLst/>
            </a:prstGeom>
            <a:solidFill>
              <a:srgbClr val="9999FF"/>
            </a:solidFill>
            <a:ln w="12700">
              <a:solidFill>
                <a:srgbClr val="000000"/>
              </a:solidFill>
              <a:miter lim="800000"/>
              <a:headEnd/>
              <a:tailEnd/>
            </a:ln>
          </p:spPr>
          <p:txBody>
            <a:bodyPr/>
            <a:lstStyle/>
            <a:p>
              <a:endParaRPr lang="en-US"/>
            </a:p>
          </p:txBody>
        </p:sp>
        <p:sp>
          <p:nvSpPr>
            <p:cNvPr id="1051691" name="Rectangle 43"/>
            <p:cNvSpPr>
              <a:spLocks noChangeArrowheads="1"/>
            </p:cNvSpPr>
            <p:nvPr/>
          </p:nvSpPr>
          <p:spPr bwMode="auto">
            <a:xfrm>
              <a:off x="3029" y="3115"/>
              <a:ext cx="28" cy="364"/>
            </a:xfrm>
            <a:prstGeom prst="rect">
              <a:avLst/>
            </a:prstGeom>
            <a:solidFill>
              <a:srgbClr val="9999FF"/>
            </a:solidFill>
            <a:ln w="12700">
              <a:solidFill>
                <a:srgbClr val="000000"/>
              </a:solidFill>
              <a:miter lim="800000"/>
              <a:headEnd/>
              <a:tailEnd/>
            </a:ln>
          </p:spPr>
          <p:txBody>
            <a:bodyPr/>
            <a:lstStyle/>
            <a:p>
              <a:endParaRPr lang="en-US"/>
            </a:p>
          </p:txBody>
        </p:sp>
        <p:sp>
          <p:nvSpPr>
            <p:cNvPr id="1051692" name="Rectangle 44"/>
            <p:cNvSpPr>
              <a:spLocks noChangeArrowheads="1"/>
            </p:cNvSpPr>
            <p:nvPr/>
          </p:nvSpPr>
          <p:spPr bwMode="auto">
            <a:xfrm>
              <a:off x="3097" y="3216"/>
              <a:ext cx="27" cy="263"/>
            </a:xfrm>
            <a:prstGeom prst="rect">
              <a:avLst/>
            </a:prstGeom>
            <a:solidFill>
              <a:srgbClr val="9999FF"/>
            </a:solidFill>
            <a:ln w="12700">
              <a:solidFill>
                <a:srgbClr val="000000"/>
              </a:solidFill>
              <a:miter lim="800000"/>
              <a:headEnd/>
              <a:tailEnd/>
            </a:ln>
          </p:spPr>
          <p:txBody>
            <a:bodyPr/>
            <a:lstStyle/>
            <a:p>
              <a:endParaRPr lang="en-US"/>
            </a:p>
          </p:txBody>
        </p:sp>
        <p:sp>
          <p:nvSpPr>
            <p:cNvPr id="1051693" name="Rectangle 45"/>
            <p:cNvSpPr>
              <a:spLocks noChangeArrowheads="1"/>
            </p:cNvSpPr>
            <p:nvPr/>
          </p:nvSpPr>
          <p:spPr bwMode="auto">
            <a:xfrm>
              <a:off x="3165" y="3291"/>
              <a:ext cx="28" cy="188"/>
            </a:xfrm>
            <a:prstGeom prst="rect">
              <a:avLst/>
            </a:prstGeom>
            <a:solidFill>
              <a:srgbClr val="9999FF"/>
            </a:solidFill>
            <a:ln w="12700">
              <a:solidFill>
                <a:srgbClr val="000000"/>
              </a:solidFill>
              <a:miter lim="800000"/>
              <a:headEnd/>
              <a:tailEnd/>
            </a:ln>
          </p:spPr>
          <p:txBody>
            <a:bodyPr/>
            <a:lstStyle/>
            <a:p>
              <a:endParaRPr lang="en-US"/>
            </a:p>
          </p:txBody>
        </p:sp>
        <p:sp>
          <p:nvSpPr>
            <p:cNvPr id="1051694" name="Rectangle 46"/>
            <p:cNvSpPr>
              <a:spLocks noChangeArrowheads="1"/>
            </p:cNvSpPr>
            <p:nvPr/>
          </p:nvSpPr>
          <p:spPr bwMode="auto">
            <a:xfrm>
              <a:off x="3233" y="3348"/>
              <a:ext cx="28" cy="131"/>
            </a:xfrm>
            <a:prstGeom prst="rect">
              <a:avLst/>
            </a:prstGeom>
            <a:solidFill>
              <a:srgbClr val="9999FF"/>
            </a:solidFill>
            <a:ln w="12700">
              <a:solidFill>
                <a:srgbClr val="000000"/>
              </a:solidFill>
              <a:miter lim="800000"/>
              <a:headEnd/>
              <a:tailEnd/>
            </a:ln>
          </p:spPr>
          <p:txBody>
            <a:bodyPr/>
            <a:lstStyle/>
            <a:p>
              <a:endParaRPr lang="en-US"/>
            </a:p>
          </p:txBody>
        </p:sp>
        <p:sp>
          <p:nvSpPr>
            <p:cNvPr id="1051695" name="Rectangle 47"/>
            <p:cNvSpPr>
              <a:spLocks noChangeArrowheads="1"/>
            </p:cNvSpPr>
            <p:nvPr/>
          </p:nvSpPr>
          <p:spPr bwMode="auto">
            <a:xfrm>
              <a:off x="3301" y="3335"/>
              <a:ext cx="28" cy="144"/>
            </a:xfrm>
            <a:prstGeom prst="rect">
              <a:avLst/>
            </a:prstGeom>
            <a:solidFill>
              <a:srgbClr val="9999FF"/>
            </a:solidFill>
            <a:ln w="12700">
              <a:solidFill>
                <a:srgbClr val="000000"/>
              </a:solidFill>
              <a:miter lim="800000"/>
              <a:headEnd/>
              <a:tailEnd/>
            </a:ln>
          </p:spPr>
          <p:txBody>
            <a:bodyPr/>
            <a:lstStyle/>
            <a:p>
              <a:endParaRPr lang="en-US"/>
            </a:p>
          </p:txBody>
        </p:sp>
        <p:sp>
          <p:nvSpPr>
            <p:cNvPr id="1051696" name="Rectangle 48"/>
            <p:cNvSpPr>
              <a:spLocks noChangeArrowheads="1"/>
            </p:cNvSpPr>
            <p:nvPr/>
          </p:nvSpPr>
          <p:spPr bwMode="auto">
            <a:xfrm>
              <a:off x="3370" y="3363"/>
              <a:ext cx="27" cy="116"/>
            </a:xfrm>
            <a:prstGeom prst="rect">
              <a:avLst/>
            </a:prstGeom>
            <a:solidFill>
              <a:srgbClr val="9999FF"/>
            </a:solidFill>
            <a:ln w="12700">
              <a:solidFill>
                <a:srgbClr val="000000"/>
              </a:solidFill>
              <a:miter lim="800000"/>
              <a:headEnd/>
              <a:tailEnd/>
            </a:ln>
          </p:spPr>
          <p:txBody>
            <a:bodyPr/>
            <a:lstStyle/>
            <a:p>
              <a:endParaRPr lang="en-US"/>
            </a:p>
          </p:txBody>
        </p:sp>
        <p:sp>
          <p:nvSpPr>
            <p:cNvPr id="1051697" name="Rectangle 49"/>
            <p:cNvSpPr>
              <a:spLocks noChangeArrowheads="1"/>
            </p:cNvSpPr>
            <p:nvPr/>
          </p:nvSpPr>
          <p:spPr bwMode="auto">
            <a:xfrm>
              <a:off x="3438" y="3372"/>
              <a:ext cx="28" cy="107"/>
            </a:xfrm>
            <a:prstGeom prst="rect">
              <a:avLst/>
            </a:prstGeom>
            <a:solidFill>
              <a:srgbClr val="9999FF"/>
            </a:solidFill>
            <a:ln w="12700">
              <a:solidFill>
                <a:srgbClr val="000000"/>
              </a:solidFill>
              <a:miter lim="800000"/>
              <a:headEnd/>
              <a:tailEnd/>
            </a:ln>
          </p:spPr>
          <p:txBody>
            <a:bodyPr/>
            <a:lstStyle/>
            <a:p>
              <a:endParaRPr lang="en-US"/>
            </a:p>
          </p:txBody>
        </p:sp>
        <p:sp>
          <p:nvSpPr>
            <p:cNvPr id="1051698" name="Rectangle 50"/>
            <p:cNvSpPr>
              <a:spLocks noChangeArrowheads="1"/>
            </p:cNvSpPr>
            <p:nvPr/>
          </p:nvSpPr>
          <p:spPr bwMode="auto">
            <a:xfrm>
              <a:off x="3506" y="3316"/>
              <a:ext cx="27" cy="163"/>
            </a:xfrm>
            <a:prstGeom prst="rect">
              <a:avLst/>
            </a:prstGeom>
            <a:solidFill>
              <a:srgbClr val="9999FF"/>
            </a:solidFill>
            <a:ln w="12700">
              <a:solidFill>
                <a:srgbClr val="000000"/>
              </a:solidFill>
              <a:miter lim="800000"/>
              <a:headEnd/>
              <a:tailEnd/>
            </a:ln>
          </p:spPr>
          <p:txBody>
            <a:bodyPr/>
            <a:lstStyle/>
            <a:p>
              <a:endParaRPr lang="en-US"/>
            </a:p>
          </p:txBody>
        </p:sp>
        <p:sp>
          <p:nvSpPr>
            <p:cNvPr id="1051699" name="Rectangle 51"/>
            <p:cNvSpPr>
              <a:spLocks noChangeArrowheads="1"/>
            </p:cNvSpPr>
            <p:nvPr/>
          </p:nvSpPr>
          <p:spPr bwMode="auto">
            <a:xfrm>
              <a:off x="3573" y="3284"/>
              <a:ext cx="28" cy="195"/>
            </a:xfrm>
            <a:prstGeom prst="rect">
              <a:avLst/>
            </a:prstGeom>
            <a:solidFill>
              <a:srgbClr val="9999FF"/>
            </a:solidFill>
            <a:ln w="12700">
              <a:solidFill>
                <a:srgbClr val="000000"/>
              </a:solidFill>
              <a:miter lim="800000"/>
              <a:headEnd/>
              <a:tailEnd/>
            </a:ln>
          </p:spPr>
          <p:txBody>
            <a:bodyPr/>
            <a:lstStyle/>
            <a:p>
              <a:endParaRPr lang="en-US"/>
            </a:p>
          </p:txBody>
        </p:sp>
        <p:sp>
          <p:nvSpPr>
            <p:cNvPr id="1051700" name="Rectangle 52"/>
            <p:cNvSpPr>
              <a:spLocks noChangeArrowheads="1"/>
            </p:cNvSpPr>
            <p:nvPr/>
          </p:nvSpPr>
          <p:spPr bwMode="auto">
            <a:xfrm>
              <a:off x="3642" y="3249"/>
              <a:ext cx="28" cy="230"/>
            </a:xfrm>
            <a:prstGeom prst="rect">
              <a:avLst/>
            </a:prstGeom>
            <a:solidFill>
              <a:srgbClr val="9999FF"/>
            </a:solidFill>
            <a:ln w="12700">
              <a:solidFill>
                <a:srgbClr val="000000"/>
              </a:solidFill>
              <a:miter lim="800000"/>
              <a:headEnd/>
              <a:tailEnd/>
            </a:ln>
          </p:spPr>
          <p:txBody>
            <a:bodyPr/>
            <a:lstStyle/>
            <a:p>
              <a:endParaRPr lang="en-US"/>
            </a:p>
          </p:txBody>
        </p:sp>
        <p:sp>
          <p:nvSpPr>
            <p:cNvPr id="1051701" name="Rectangle 53"/>
            <p:cNvSpPr>
              <a:spLocks noChangeArrowheads="1"/>
            </p:cNvSpPr>
            <p:nvPr/>
          </p:nvSpPr>
          <p:spPr bwMode="auto">
            <a:xfrm>
              <a:off x="3710" y="3376"/>
              <a:ext cx="28" cy="103"/>
            </a:xfrm>
            <a:prstGeom prst="rect">
              <a:avLst/>
            </a:prstGeom>
            <a:solidFill>
              <a:srgbClr val="9999FF"/>
            </a:solidFill>
            <a:ln w="12700">
              <a:solidFill>
                <a:srgbClr val="000000"/>
              </a:solidFill>
              <a:miter lim="800000"/>
              <a:headEnd/>
              <a:tailEnd/>
            </a:ln>
          </p:spPr>
          <p:txBody>
            <a:bodyPr/>
            <a:lstStyle/>
            <a:p>
              <a:endParaRPr lang="en-US"/>
            </a:p>
          </p:txBody>
        </p:sp>
        <p:sp>
          <p:nvSpPr>
            <p:cNvPr id="1051702" name="Rectangle 54"/>
            <p:cNvSpPr>
              <a:spLocks noChangeArrowheads="1"/>
            </p:cNvSpPr>
            <p:nvPr/>
          </p:nvSpPr>
          <p:spPr bwMode="auto">
            <a:xfrm>
              <a:off x="3778" y="3411"/>
              <a:ext cx="28" cy="68"/>
            </a:xfrm>
            <a:prstGeom prst="rect">
              <a:avLst/>
            </a:prstGeom>
            <a:solidFill>
              <a:srgbClr val="9999FF"/>
            </a:solidFill>
            <a:ln w="12700">
              <a:solidFill>
                <a:srgbClr val="000000"/>
              </a:solidFill>
              <a:miter lim="800000"/>
              <a:headEnd/>
              <a:tailEnd/>
            </a:ln>
          </p:spPr>
          <p:txBody>
            <a:bodyPr/>
            <a:lstStyle/>
            <a:p>
              <a:endParaRPr lang="en-US"/>
            </a:p>
          </p:txBody>
        </p:sp>
        <p:sp>
          <p:nvSpPr>
            <p:cNvPr id="1051703" name="Rectangle 55"/>
            <p:cNvSpPr>
              <a:spLocks noChangeArrowheads="1"/>
            </p:cNvSpPr>
            <p:nvPr/>
          </p:nvSpPr>
          <p:spPr bwMode="auto">
            <a:xfrm>
              <a:off x="3847" y="3379"/>
              <a:ext cx="27" cy="100"/>
            </a:xfrm>
            <a:prstGeom prst="rect">
              <a:avLst/>
            </a:prstGeom>
            <a:solidFill>
              <a:srgbClr val="9999FF"/>
            </a:solidFill>
            <a:ln w="12700">
              <a:solidFill>
                <a:srgbClr val="000000"/>
              </a:solidFill>
              <a:miter lim="800000"/>
              <a:headEnd/>
              <a:tailEnd/>
            </a:ln>
          </p:spPr>
          <p:txBody>
            <a:bodyPr/>
            <a:lstStyle/>
            <a:p>
              <a:endParaRPr lang="en-US"/>
            </a:p>
          </p:txBody>
        </p:sp>
        <p:sp>
          <p:nvSpPr>
            <p:cNvPr id="1051704" name="Rectangle 56"/>
            <p:cNvSpPr>
              <a:spLocks noChangeArrowheads="1"/>
            </p:cNvSpPr>
            <p:nvPr/>
          </p:nvSpPr>
          <p:spPr bwMode="auto">
            <a:xfrm>
              <a:off x="3915" y="2724"/>
              <a:ext cx="27" cy="755"/>
            </a:xfrm>
            <a:prstGeom prst="rect">
              <a:avLst/>
            </a:prstGeom>
            <a:solidFill>
              <a:srgbClr val="9999FF"/>
            </a:solidFill>
            <a:ln w="12700">
              <a:solidFill>
                <a:srgbClr val="000000"/>
              </a:solidFill>
              <a:miter lim="800000"/>
              <a:headEnd/>
              <a:tailEnd/>
            </a:ln>
          </p:spPr>
          <p:txBody>
            <a:bodyPr/>
            <a:lstStyle/>
            <a:p>
              <a:endParaRPr lang="en-US"/>
            </a:p>
          </p:txBody>
        </p:sp>
        <p:sp>
          <p:nvSpPr>
            <p:cNvPr id="1051705" name="Rectangle 57"/>
            <p:cNvSpPr>
              <a:spLocks noChangeArrowheads="1"/>
            </p:cNvSpPr>
            <p:nvPr/>
          </p:nvSpPr>
          <p:spPr bwMode="auto">
            <a:xfrm>
              <a:off x="3982" y="2845"/>
              <a:ext cx="28" cy="634"/>
            </a:xfrm>
            <a:prstGeom prst="rect">
              <a:avLst/>
            </a:prstGeom>
            <a:solidFill>
              <a:srgbClr val="9999FF"/>
            </a:solidFill>
            <a:ln w="12700">
              <a:solidFill>
                <a:srgbClr val="000000"/>
              </a:solidFill>
              <a:miter lim="800000"/>
              <a:headEnd/>
              <a:tailEnd/>
            </a:ln>
          </p:spPr>
          <p:txBody>
            <a:bodyPr/>
            <a:lstStyle/>
            <a:p>
              <a:endParaRPr lang="en-US"/>
            </a:p>
          </p:txBody>
        </p:sp>
        <p:sp>
          <p:nvSpPr>
            <p:cNvPr id="1051706" name="Rectangle 58"/>
            <p:cNvSpPr>
              <a:spLocks noChangeArrowheads="1"/>
            </p:cNvSpPr>
            <p:nvPr/>
          </p:nvSpPr>
          <p:spPr bwMode="auto">
            <a:xfrm>
              <a:off x="4050" y="3232"/>
              <a:ext cx="28" cy="247"/>
            </a:xfrm>
            <a:prstGeom prst="rect">
              <a:avLst/>
            </a:prstGeom>
            <a:solidFill>
              <a:srgbClr val="9999FF"/>
            </a:solidFill>
            <a:ln w="12700">
              <a:solidFill>
                <a:srgbClr val="000000"/>
              </a:solidFill>
              <a:miter lim="800000"/>
              <a:headEnd/>
              <a:tailEnd/>
            </a:ln>
          </p:spPr>
          <p:txBody>
            <a:bodyPr/>
            <a:lstStyle/>
            <a:p>
              <a:endParaRPr lang="en-US"/>
            </a:p>
          </p:txBody>
        </p:sp>
        <p:sp>
          <p:nvSpPr>
            <p:cNvPr id="1051707" name="Rectangle 59"/>
            <p:cNvSpPr>
              <a:spLocks noChangeArrowheads="1"/>
            </p:cNvSpPr>
            <p:nvPr/>
          </p:nvSpPr>
          <p:spPr bwMode="auto">
            <a:xfrm>
              <a:off x="4119" y="3260"/>
              <a:ext cx="28" cy="219"/>
            </a:xfrm>
            <a:prstGeom prst="rect">
              <a:avLst/>
            </a:prstGeom>
            <a:solidFill>
              <a:srgbClr val="9999FF"/>
            </a:solidFill>
            <a:ln w="12700">
              <a:solidFill>
                <a:srgbClr val="000000"/>
              </a:solidFill>
              <a:miter lim="800000"/>
              <a:headEnd/>
              <a:tailEnd/>
            </a:ln>
          </p:spPr>
          <p:txBody>
            <a:bodyPr/>
            <a:lstStyle/>
            <a:p>
              <a:endParaRPr lang="en-US"/>
            </a:p>
          </p:txBody>
        </p:sp>
        <p:sp>
          <p:nvSpPr>
            <p:cNvPr id="1051708" name="Rectangle 60"/>
            <p:cNvSpPr>
              <a:spLocks noChangeArrowheads="1"/>
            </p:cNvSpPr>
            <p:nvPr/>
          </p:nvSpPr>
          <p:spPr bwMode="auto">
            <a:xfrm>
              <a:off x="4187" y="3262"/>
              <a:ext cx="28" cy="217"/>
            </a:xfrm>
            <a:prstGeom prst="rect">
              <a:avLst/>
            </a:prstGeom>
            <a:solidFill>
              <a:srgbClr val="9999FF"/>
            </a:solidFill>
            <a:ln w="12700">
              <a:solidFill>
                <a:srgbClr val="000000"/>
              </a:solidFill>
              <a:miter lim="800000"/>
              <a:headEnd/>
              <a:tailEnd/>
            </a:ln>
          </p:spPr>
          <p:txBody>
            <a:bodyPr/>
            <a:lstStyle/>
            <a:p>
              <a:endParaRPr lang="en-US"/>
            </a:p>
          </p:txBody>
        </p:sp>
        <p:sp>
          <p:nvSpPr>
            <p:cNvPr id="1051709" name="Rectangle 61"/>
            <p:cNvSpPr>
              <a:spLocks noChangeArrowheads="1"/>
            </p:cNvSpPr>
            <p:nvPr/>
          </p:nvSpPr>
          <p:spPr bwMode="auto">
            <a:xfrm>
              <a:off x="4255" y="3318"/>
              <a:ext cx="28" cy="161"/>
            </a:xfrm>
            <a:prstGeom prst="rect">
              <a:avLst/>
            </a:prstGeom>
            <a:solidFill>
              <a:srgbClr val="9999FF"/>
            </a:solidFill>
            <a:ln w="12700">
              <a:solidFill>
                <a:srgbClr val="000000"/>
              </a:solidFill>
              <a:miter lim="800000"/>
              <a:headEnd/>
              <a:tailEnd/>
            </a:ln>
          </p:spPr>
          <p:txBody>
            <a:bodyPr/>
            <a:lstStyle/>
            <a:p>
              <a:endParaRPr lang="en-US"/>
            </a:p>
          </p:txBody>
        </p:sp>
        <p:sp>
          <p:nvSpPr>
            <p:cNvPr id="1051710" name="Rectangle 62"/>
            <p:cNvSpPr>
              <a:spLocks noChangeArrowheads="1"/>
            </p:cNvSpPr>
            <p:nvPr/>
          </p:nvSpPr>
          <p:spPr bwMode="auto">
            <a:xfrm>
              <a:off x="4324" y="3191"/>
              <a:ext cx="26" cy="288"/>
            </a:xfrm>
            <a:prstGeom prst="rect">
              <a:avLst/>
            </a:prstGeom>
            <a:solidFill>
              <a:srgbClr val="9999FF"/>
            </a:solidFill>
            <a:ln w="12700">
              <a:solidFill>
                <a:srgbClr val="000000"/>
              </a:solidFill>
              <a:miter lim="800000"/>
              <a:headEnd/>
              <a:tailEnd/>
            </a:ln>
          </p:spPr>
          <p:txBody>
            <a:bodyPr/>
            <a:lstStyle/>
            <a:p>
              <a:endParaRPr lang="en-US"/>
            </a:p>
          </p:txBody>
        </p:sp>
        <p:sp>
          <p:nvSpPr>
            <p:cNvPr id="1051711" name="Rectangle 63"/>
            <p:cNvSpPr>
              <a:spLocks noChangeArrowheads="1"/>
            </p:cNvSpPr>
            <p:nvPr/>
          </p:nvSpPr>
          <p:spPr bwMode="auto">
            <a:xfrm>
              <a:off x="4391" y="3168"/>
              <a:ext cx="28" cy="311"/>
            </a:xfrm>
            <a:prstGeom prst="rect">
              <a:avLst/>
            </a:prstGeom>
            <a:solidFill>
              <a:srgbClr val="9999FF"/>
            </a:solidFill>
            <a:ln w="12700">
              <a:solidFill>
                <a:srgbClr val="000000"/>
              </a:solidFill>
              <a:miter lim="800000"/>
              <a:headEnd/>
              <a:tailEnd/>
            </a:ln>
          </p:spPr>
          <p:txBody>
            <a:bodyPr/>
            <a:lstStyle/>
            <a:p>
              <a:endParaRPr lang="en-US"/>
            </a:p>
          </p:txBody>
        </p:sp>
        <p:sp>
          <p:nvSpPr>
            <p:cNvPr id="1051712" name="Rectangle 64"/>
            <p:cNvSpPr>
              <a:spLocks noChangeArrowheads="1"/>
            </p:cNvSpPr>
            <p:nvPr/>
          </p:nvSpPr>
          <p:spPr bwMode="auto">
            <a:xfrm>
              <a:off x="4459" y="3307"/>
              <a:ext cx="28" cy="172"/>
            </a:xfrm>
            <a:prstGeom prst="rect">
              <a:avLst/>
            </a:prstGeom>
            <a:solidFill>
              <a:srgbClr val="9999FF"/>
            </a:solidFill>
            <a:ln w="12700">
              <a:solidFill>
                <a:srgbClr val="000000"/>
              </a:solidFill>
              <a:miter lim="800000"/>
              <a:headEnd/>
              <a:tailEnd/>
            </a:ln>
          </p:spPr>
          <p:txBody>
            <a:bodyPr/>
            <a:lstStyle/>
            <a:p>
              <a:endParaRPr lang="en-US"/>
            </a:p>
          </p:txBody>
        </p:sp>
        <p:sp>
          <p:nvSpPr>
            <p:cNvPr id="1051713" name="Rectangle 65"/>
            <p:cNvSpPr>
              <a:spLocks noChangeArrowheads="1"/>
            </p:cNvSpPr>
            <p:nvPr/>
          </p:nvSpPr>
          <p:spPr bwMode="auto">
            <a:xfrm>
              <a:off x="440" y="3313"/>
              <a:ext cx="28" cy="13"/>
            </a:xfrm>
            <a:prstGeom prst="rect">
              <a:avLst/>
            </a:prstGeom>
            <a:solidFill>
              <a:srgbClr val="993366"/>
            </a:solidFill>
            <a:ln w="12700">
              <a:solidFill>
                <a:srgbClr val="000000"/>
              </a:solidFill>
              <a:miter lim="800000"/>
              <a:headEnd/>
              <a:tailEnd/>
            </a:ln>
          </p:spPr>
          <p:txBody>
            <a:bodyPr/>
            <a:lstStyle/>
            <a:p>
              <a:endParaRPr lang="en-US"/>
            </a:p>
          </p:txBody>
        </p:sp>
        <p:sp>
          <p:nvSpPr>
            <p:cNvPr id="1051714" name="Rectangle 66"/>
            <p:cNvSpPr>
              <a:spLocks noChangeArrowheads="1"/>
            </p:cNvSpPr>
            <p:nvPr/>
          </p:nvSpPr>
          <p:spPr bwMode="auto">
            <a:xfrm>
              <a:off x="508" y="3308"/>
              <a:ext cx="28" cy="26"/>
            </a:xfrm>
            <a:prstGeom prst="rect">
              <a:avLst/>
            </a:prstGeom>
            <a:solidFill>
              <a:srgbClr val="993366"/>
            </a:solidFill>
            <a:ln w="12700">
              <a:solidFill>
                <a:srgbClr val="000000"/>
              </a:solidFill>
              <a:miter lim="800000"/>
              <a:headEnd/>
              <a:tailEnd/>
            </a:ln>
          </p:spPr>
          <p:txBody>
            <a:bodyPr/>
            <a:lstStyle/>
            <a:p>
              <a:endParaRPr lang="en-US"/>
            </a:p>
          </p:txBody>
        </p:sp>
        <p:sp>
          <p:nvSpPr>
            <p:cNvPr id="1051715" name="Rectangle 67"/>
            <p:cNvSpPr>
              <a:spLocks noChangeArrowheads="1"/>
            </p:cNvSpPr>
            <p:nvPr/>
          </p:nvSpPr>
          <p:spPr bwMode="auto">
            <a:xfrm>
              <a:off x="577" y="3273"/>
              <a:ext cx="28" cy="59"/>
            </a:xfrm>
            <a:prstGeom prst="rect">
              <a:avLst/>
            </a:prstGeom>
            <a:solidFill>
              <a:srgbClr val="993366"/>
            </a:solidFill>
            <a:ln w="12700">
              <a:solidFill>
                <a:srgbClr val="000000"/>
              </a:solidFill>
              <a:miter lim="800000"/>
              <a:headEnd/>
              <a:tailEnd/>
            </a:ln>
          </p:spPr>
          <p:txBody>
            <a:bodyPr/>
            <a:lstStyle/>
            <a:p>
              <a:endParaRPr lang="en-US"/>
            </a:p>
          </p:txBody>
        </p:sp>
        <p:sp>
          <p:nvSpPr>
            <p:cNvPr id="1051716" name="Rectangle 68"/>
            <p:cNvSpPr>
              <a:spLocks noChangeArrowheads="1"/>
            </p:cNvSpPr>
            <p:nvPr/>
          </p:nvSpPr>
          <p:spPr bwMode="auto">
            <a:xfrm>
              <a:off x="645" y="3187"/>
              <a:ext cx="27" cy="124"/>
            </a:xfrm>
            <a:prstGeom prst="rect">
              <a:avLst/>
            </a:prstGeom>
            <a:solidFill>
              <a:srgbClr val="993366"/>
            </a:solidFill>
            <a:ln w="12700">
              <a:solidFill>
                <a:srgbClr val="000000"/>
              </a:solidFill>
              <a:miter lim="800000"/>
              <a:headEnd/>
              <a:tailEnd/>
            </a:ln>
          </p:spPr>
          <p:txBody>
            <a:bodyPr/>
            <a:lstStyle/>
            <a:p>
              <a:endParaRPr lang="en-US"/>
            </a:p>
          </p:txBody>
        </p:sp>
        <p:sp>
          <p:nvSpPr>
            <p:cNvPr id="1051717" name="Rectangle 69"/>
            <p:cNvSpPr>
              <a:spLocks noChangeArrowheads="1"/>
            </p:cNvSpPr>
            <p:nvPr/>
          </p:nvSpPr>
          <p:spPr bwMode="auto">
            <a:xfrm>
              <a:off x="712" y="3160"/>
              <a:ext cx="28" cy="114"/>
            </a:xfrm>
            <a:prstGeom prst="rect">
              <a:avLst/>
            </a:prstGeom>
            <a:solidFill>
              <a:srgbClr val="993366"/>
            </a:solidFill>
            <a:ln w="12700">
              <a:solidFill>
                <a:srgbClr val="000000"/>
              </a:solidFill>
              <a:miter lim="800000"/>
              <a:headEnd/>
              <a:tailEnd/>
            </a:ln>
          </p:spPr>
          <p:txBody>
            <a:bodyPr/>
            <a:lstStyle/>
            <a:p>
              <a:endParaRPr lang="en-US"/>
            </a:p>
          </p:txBody>
        </p:sp>
        <p:sp>
          <p:nvSpPr>
            <p:cNvPr id="1051718" name="Rectangle 70"/>
            <p:cNvSpPr>
              <a:spLocks noChangeArrowheads="1"/>
            </p:cNvSpPr>
            <p:nvPr/>
          </p:nvSpPr>
          <p:spPr bwMode="auto">
            <a:xfrm>
              <a:off x="781" y="3252"/>
              <a:ext cx="28" cy="19"/>
            </a:xfrm>
            <a:prstGeom prst="rect">
              <a:avLst/>
            </a:prstGeom>
            <a:solidFill>
              <a:srgbClr val="993366"/>
            </a:solidFill>
            <a:ln w="12700">
              <a:solidFill>
                <a:srgbClr val="000000"/>
              </a:solidFill>
              <a:miter lim="800000"/>
              <a:headEnd/>
              <a:tailEnd/>
            </a:ln>
          </p:spPr>
          <p:txBody>
            <a:bodyPr/>
            <a:lstStyle/>
            <a:p>
              <a:endParaRPr lang="en-US"/>
            </a:p>
          </p:txBody>
        </p:sp>
        <p:sp>
          <p:nvSpPr>
            <p:cNvPr id="1051719" name="Rectangle 71"/>
            <p:cNvSpPr>
              <a:spLocks noChangeArrowheads="1"/>
            </p:cNvSpPr>
            <p:nvPr/>
          </p:nvSpPr>
          <p:spPr bwMode="auto">
            <a:xfrm>
              <a:off x="849" y="3276"/>
              <a:ext cx="28" cy="10"/>
            </a:xfrm>
            <a:prstGeom prst="rect">
              <a:avLst/>
            </a:prstGeom>
            <a:solidFill>
              <a:srgbClr val="993366"/>
            </a:solidFill>
            <a:ln w="12700">
              <a:solidFill>
                <a:srgbClr val="000000"/>
              </a:solidFill>
              <a:miter lim="800000"/>
              <a:headEnd/>
              <a:tailEnd/>
            </a:ln>
          </p:spPr>
          <p:txBody>
            <a:bodyPr/>
            <a:lstStyle/>
            <a:p>
              <a:endParaRPr lang="en-US"/>
            </a:p>
          </p:txBody>
        </p:sp>
        <p:sp>
          <p:nvSpPr>
            <p:cNvPr id="1051720" name="Rectangle 72"/>
            <p:cNvSpPr>
              <a:spLocks noChangeArrowheads="1"/>
            </p:cNvSpPr>
            <p:nvPr/>
          </p:nvSpPr>
          <p:spPr bwMode="auto">
            <a:xfrm>
              <a:off x="917" y="3296"/>
              <a:ext cx="28" cy="6"/>
            </a:xfrm>
            <a:prstGeom prst="rect">
              <a:avLst/>
            </a:prstGeom>
            <a:solidFill>
              <a:srgbClr val="993366"/>
            </a:solidFill>
            <a:ln w="12700">
              <a:solidFill>
                <a:srgbClr val="000000"/>
              </a:solidFill>
              <a:miter lim="800000"/>
              <a:headEnd/>
              <a:tailEnd/>
            </a:ln>
          </p:spPr>
          <p:txBody>
            <a:bodyPr/>
            <a:lstStyle/>
            <a:p>
              <a:endParaRPr lang="en-US"/>
            </a:p>
          </p:txBody>
        </p:sp>
        <p:sp>
          <p:nvSpPr>
            <p:cNvPr id="1051721" name="Rectangle 73"/>
            <p:cNvSpPr>
              <a:spLocks noChangeArrowheads="1"/>
            </p:cNvSpPr>
            <p:nvPr/>
          </p:nvSpPr>
          <p:spPr bwMode="auto">
            <a:xfrm>
              <a:off x="985" y="3297"/>
              <a:ext cx="28" cy="17"/>
            </a:xfrm>
            <a:prstGeom prst="rect">
              <a:avLst/>
            </a:prstGeom>
            <a:solidFill>
              <a:srgbClr val="993366"/>
            </a:solidFill>
            <a:ln w="12700">
              <a:solidFill>
                <a:srgbClr val="000000"/>
              </a:solidFill>
              <a:miter lim="800000"/>
              <a:headEnd/>
              <a:tailEnd/>
            </a:ln>
          </p:spPr>
          <p:txBody>
            <a:bodyPr/>
            <a:lstStyle/>
            <a:p>
              <a:endParaRPr lang="en-US"/>
            </a:p>
          </p:txBody>
        </p:sp>
        <p:sp>
          <p:nvSpPr>
            <p:cNvPr id="1051722" name="Rectangle 74"/>
            <p:cNvSpPr>
              <a:spLocks noChangeArrowheads="1"/>
            </p:cNvSpPr>
            <p:nvPr/>
          </p:nvSpPr>
          <p:spPr bwMode="auto">
            <a:xfrm>
              <a:off x="1054" y="3253"/>
              <a:ext cx="27" cy="52"/>
            </a:xfrm>
            <a:prstGeom prst="rect">
              <a:avLst/>
            </a:prstGeom>
            <a:solidFill>
              <a:srgbClr val="993366"/>
            </a:solidFill>
            <a:ln w="12700">
              <a:solidFill>
                <a:srgbClr val="000000"/>
              </a:solidFill>
              <a:miter lim="800000"/>
              <a:headEnd/>
              <a:tailEnd/>
            </a:ln>
          </p:spPr>
          <p:txBody>
            <a:bodyPr/>
            <a:lstStyle/>
            <a:p>
              <a:endParaRPr lang="en-US"/>
            </a:p>
          </p:txBody>
        </p:sp>
        <p:sp>
          <p:nvSpPr>
            <p:cNvPr id="1051723" name="Rectangle 75"/>
            <p:cNvSpPr>
              <a:spLocks noChangeArrowheads="1"/>
            </p:cNvSpPr>
            <p:nvPr/>
          </p:nvSpPr>
          <p:spPr bwMode="auto">
            <a:xfrm>
              <a:off x="1121" y="3284"/>
              <a:ext cx="28" cy="24"/>
            </a:xfrm>
            <a:prstGeom prst="rect">
              <a:avLst/>
            </a:prstGeom>
            <a:solidFill>
              <a:srgbClr val="993366"/>
            </a:solidFill>
            <a:ln w="12700">
              <a:solidFill>
                <a:srgbClr val="000000"/>
              </a:solidFill>
              <a:miter lim="800000"/>
              <a:headEnd/>
              <a:tailEnd/>
            </a:ln>
          </p:spPr>
          <p:txBody>
            <a:bodyPr/>
            <a:lstStyle/>
            <a:p>
              <a:endParaRPr lang="en-US"/>
            </a:p>
          </p:txBody>
        </p:sp>
        <p:sp>
          <p:nvSpPr>
            <p:cNvPr id="1051724" name="Rectangle 76"/>
            <p:cNvSpPr>
              <a:spLocks noChangeArrowheads="1"/>
            </p:cNvSpPr>
            <p:nvPr/>
          </p:nvSpPr>
          <p:spPr bwMode="auto">
            <a:xfrm>
              <a:off x="1189" y="3300"/>
              <a:ext cx="28" cy="16"/>
            </a:xfrm>
            <a:prstGeom prst="rect">
              <a:avLst/>
            </a:prstGeom>
            <a:solidFill>
              <a:srgbClr val="993366"/>
            </a:solidFill>
            <a:ln w="12700">
              <a:solidFill>
                <a:srgbClr val="000000"/>
              </a:solidFill>
              <a:miter lim="800000"/>
              <a:headEnd/>
              <a:tailEnd/>
            </a:ln>
          </p:spPr>
          <p:txBody>
            <a:bodyPr/>
            <a:lstStyle/>
            <a:p>
              <a:endParaRPr lang="en-US"/>
            </a:p>
          </p:txBody>
        </p:sp>
        <p:sp>
          <p:nvSpPr>
            <p:cNvPr id="1051725" name="Rectangle 77"/>
            <p:cNvSpPr>
              <a:spLocks noChangeArrowheads="1"/>
            </p:cNvSpPr>
            <p:nvPr/>
          </p:nvSpPr>
          <p:spPr bwMode="auto">
            <a:xfrm>
              <a:off x="1258" y="2543"/>
              <a:ext cx="28" cy="282"/>
            </a:xfrm>
            <a:prstGeom prst="rect">
              <a:avLst/>
            </a:prstGeom>
            <a:solidFill>
              <a:srgbClr val="993366"/>
            </a:solidFill>
            <a:ln w="12700">
              <a:solidFill>
                <a:srgbClr val="000000"/>
              </a:solidFill>
              <a:miter lim="800000"/>
              <a:headEnd/>
              <a:tailEnd/>
            </a:ln>
          </p:spPr>
          <p:txBody>
            <a:bodyPr/>
            <a:lstStyle/>
            <a:p>
              <a:endParaRPr lang="en-US"/>
            </a:p>
          </p:txBody>
        </p:sp>
        <p:sp>
          <p:nvSpPr>
            <p:cNvPr id="1051726" name="Rectangle 78"/>
            <p:cNvSpPr>
              <a:spLocks noChangeArrowheads="1"/>
            </p:cNvSpPr>
            <p:nvPr/>
          </p:nvSpPr>
          <p:spPr bwMode="auto">
            <a:xfrm>
              <a:off x="1326" y="2667"/>
              <a:ext cx="28" cy="238"/>
            </a:xfrm>
            <a:prstGeom prst="rect">
              <a:avLst/>
            </a:prstGeom>
            <a:solidFill>
              <a:srgbClr val="993366"/>
            </a:solidFill>
            <a:ln w="12700">
              <a:solidFill>
                <a:srgbClr val="000000"/>
              </a:solidFill>
              <a:miter lim="800000"/>
              <a:headEnd/>
              <a:tailEnd/>
            </a:ln>
          </p:spPr>
          <p:txBody>
            <a:bodyPr/>
            <a:lstStyle/>
            <a:p>
              <a:endParaRPr lang="en-US"/>
            </a:p>
          </p:txBody>
        </p:sp>
        <p:sp>
          <p:nvSpPr>
            <p:cNvPr id="1051727" name="Rectangle 79"/>
            <p:cNvSpPr>
              <a:spLocks noChangeArrowheads="1"/>
            </p:cNvSpPr>
            <p:nvPr/>
          </p:nvSpPr>
          <p:spPr bwMode="auto">
            <a:xfrm>
              <a:off x="1394" y="2782"/>
              <a:ext cx="28" cy="210"/>
            </a:xfrm>
            <a:prstGeom prst="rect">
              <a:avLst/>
            </a:prstGeom>
            <a:solidFill>
              <a:srgbClr val="993366"/>
            </a:solidFill>
            <a:ln w="12700">
              <a:solidFill>
                <a:srgbClr val="000000"/>
              </a:solidFill>
              <a:miter lim="800000"/>
              <a:headEnd/>
              <a:tailEnd/>
            </a:ln>
          </p:spPr>
          <p:txBody>
            <a:bodyPr/>
            <a:lstStyle/>
            <a:p>
              <a:endParaRPr lang="en-US"/>
            </a:p>
          </p:txBody>
        </p:sp>
        <p:sp>
          <p:nvSpPr>
            <p:cNvPr id="1051728" name="Rectangle 80"/>
            <p:cNvSpPr>
              <a:spLocks noChangeArrowheads="1"/>
            </p:cNvSpPr>
            <p:nvPr/>
          </p:nvSpPr>
          <p:spPr bwMode="auto">
            <a:xfrm>
              <a:off x="1462" y="2892"/>
              <a:ext cx="27" cy="167"/>
            </a:xfrm>
            <a:prstGeom prst="rect">
              <a:avLst/>
            </a:prstGeom>
            <a:solidFill>
              <a:srgbClr val="993366"/>
            </a:solidFill>
            <a:ln w="12700">
              <a:solidFill>
                <a:srgbClr val="000000"/>
              </a:solidFill>
              <a:miter lim="800000"/>
              <a:headEnd/>
              <a:tailEnd/>
            </a:ln>
          </p:spPr>
          <p:txBody>
            <a:bodyPr/>
            <a:lstStyle/>
            <a:p>
              <a:endParaRPr lang="en-US"/>
            </a:p>
          </p:txBody>
        </p:sp>
        <p:sp>
          <p:nvSpPr>
            <p:cNvPr id="1051729" name="Rectangle 81"/>
            <p:cNvSpPr>
              <a:spLocks noChangeArrowheads="1"/>
            </p:cNvSpPr>
            <p:nvPr/>
          </p:nvSpPr>
          <p:spPr bwMode="auto">
            <a:xfrm>
              <a:off x="1530" y="2707"/>
              <a:ext cx="28" cy="248"/>
            </a:xfrm>
            <a:prstGeom prst="rect">
              <a:avLst/>
            </a:prstGeom>
            <a:solidFill>
              <a:srgbClr val="993366"/>
            </a:solidFill>
            <a:ln w="12700">
              <a:solidFill>
                <a:srgbClr val="000000"/>
              </a:solidFill>
              <a:miter lim="800000"/>
              <a:headEnd/>
              <a:tailEnd/>
            </a:ln>
          </p:spPr>
          <p:txBody>
            <a:bodyPr/>
            <a:lstStyle/>
            <a:p>
              <a:endParaRPr lang="en-US"/>
            </a:p>
          </p:txBody>
        </p:sp>
        <p:sp>
          <p:nvSpPr>
            <p:cNvPr id="1051730" name="Rectangle 82"/>
            <p:cNvSpPr>
              <a:spLocks noChangeArrowheads="1"/>
            </p:cNvSpPr>
            <p:nvPr/>
          </p:nvSpPr>
          <p:spPr bwMode="auto">
            <a:xfrm>
              <a:off x="1598" y="2683"/>
              <a:ext cx="28" cy="232"/>
            </a:xfrm>
            <a:prstGeom prst="rect">
              <a:avLst/>
            </a:prstGeom>
            <a:solidFill>
              <a:srgbClr val="993366"/>
            </a:solidFill>
            <a:ln w="12700">
              <a:solidFill>
                <a:srgbClr val="000000"/>
              </a:solidFill>
              <a:miter lim="800000"/>
              <a:headEnd/>
              <a:tailEnd/>
            </a:ln>
          </p:spPr>
          <p:txBody>
            <a:bodyPr/>
            <a:lstStyle/>
            <a:p>
              <a:endParaRPr lang="en-US"/>
            </a:p>
          </p:txBody>
        </p:sp>
        <p:sp>
          <p:nvSpPr>
            <p:cNvPr id="1051731" name="Rectangle 83"/>
            <p:cNvSpPr>
              <a:spLocks noChangeArrowheads="1"/>
            </p:cNvSpPr>
            <p:nvPr/>
          </p:nvSpPr>
          <p:spPr bwMode="auto">
            <a:xfrm>
              <a:off x="1666" y="2650"/>
              <a:ext cx="28" cy="252"/>
            </a:xfrm>
            <a:prstGeom prst="rect">
              <a:avLst/>
            </a:prstGeom>
            <a:solidFill>
              <a:srgbClr val="993366"/>
            </a:solidFill>
            <a:ln w="12700">
              <a:solidFill>
                <a:srgbClr val="000000"/>
              </a:solidFill>
              <a:miter lim="800000"/>
              <a:headEnd/>
              <a:tailEnd/>
            </a:ln>
          </p:spPr>
          <p:txBody>
            <a:bodyPr/>
            <a:lstStyle/>
            <a:p>
              <a:endParaRPr lang="en-US"/>
            </a:p>
          </p:txBody>
        </p:sp>
        <p:sp>
          <p:nvSpPr>
            <p:cNvPr id="1051732" name="Rectangle 84"/>
            <p:cNvSpPr>
              <a:spLocks noChangeArrowheads="1"/>
            </p:cNvSpPr>
            <p:nvPr/>
          </p:nvSpPr>
          <p:spPr bwMode="auto">
            <a:xfrm>
              <a:off x="1735" y="2666"/>
              <a:ext cx="28" cy="242"/>
            </a:xfrm>
            <a:prstGeom prst="rect">
              <a:avLst/>
            </a:prstGeom>
            <a:solidFill>
              <a:srgbClr val="993366"/>
            </a:solidFill>
            <a:ln w="12700">
              <a:solidFill>
                <a:srgbClr val="000000"/>
              </a:solidFill>
              <a:miter lim="800000"/>
              <a:headEnd/>
              <a:tailEnd/>
            </a:ln>
          </p:spPr>
          <p:txBody>
            <a:bodyPr/>
            <a:lstStyle/>
            <a:p>
              <a:endParaRPr lang="en-US"/>
            </a:p>
          </p:txBody>
        </p:sp>
        <p:sp>
          <p:nvSpPr>
            <p:cNvPr id="1051733" name="Rectangle 85"/>
            <p:cNvSpPr>
              <a:spLocks noChangeArrowheads="1"/>
            </p:cNvSpPr>
            <p:nvPr/>
          </p:nvSpPr>
          <p:spPr bwMode="auto">
            <a:xfrm>
              <a:off x="1803" y="2571"/>
              <a:ext cx="28" cy="275"/>
            </a:xfrm>
            <a:prstGeom prst="rect">
              <a:avLst/>
            </a:prstGeom>
            <a:solidFill>
              <a:srgbClr val="993366"/>
            </a:solidFill>
            <a:ln w="12700">
              <a:solidFill>
                <a:srgbClr val="000000"/>
              </a:solidFill>
              <a:miter lim="800000"/>
              <a:headEnd/>
              <a:tailEnd/>
            </a:ln>
          </p:spPr>
          <p:txBody>
            <a:bodyPr/>
            <a:lstStyle/>
            <a:p>
              <a:endParaRPr lang="en-US"/>
            </a:p>
          </p:txBody>
        </p:sp>
        <p:sp>
          <p:nvSpPr>
            <p:cNvPr id="1051734" name="Rectangle 86"/>
            <p:cNvSpPr>
              <a:spLocks noChangeArrowheads="1"/>
            </p:cNvSpPr>
            <p:nvPr/>
          </p:nvSpPr>
          <p:spPr bwMode="auto">
            <a:xfrm>
              <a:off x="1871" y="2643"/>
              <a:ext cx="27" cy="241"/>
            </a:xfrm>
            <a:prstGeom prst="rect">
              <a:avLst/>
            </a:prstGeom>
            <a:solidFill>
              <a:srgbClr val="993366"/>
            </a:solidFill>
            <a:ln w="12700">
              <a:solidFill>
                <a:srgbClr val="000000"/>
              </a:solidFill>
              <a:miter lim="800000"/>
              <a:headEnd/>
              <a:tailEnd/>
            </a:ln>
          </p:spPr>
          <p:txBody>
            <a:bodyPr/>
            <a:lstStyle/>
            <a:p>
              <a:endParaRPr lang="en-US"/>
            </a:p>
          </p:txBody>
        </p:sp>
        <p:sp>
          <p:nvSpPr>
            <p:cNvPr id="1051735" name="Rectangle 87"/>
            <p:cNvSpPr>
              <a:spLocks noChangeArrowheads="1"/>
            </p:cNvSpPr>
            <p:nvPr/>
          </p:nvSpPr>
          <p:spPr bwMode="auto">
            <a:xfrm>
              <a:off x="1939" y="2421"/>
              <a:ext cx="27" cy="335"/>
            </a:xfrm>
            <a:prstGeom prst="rect">
              <a:avLst/>
            </a:prstGeom>
            <a:solidFill>
              <a:srgbClr val="993366"/>
            </a:solidFill>
            <a:ln w="12700">
              <a:solidFill>
                <a:srgbClr val="000000"/>
              </a:solidFill>
              <a:miter lim="800000"/>
              <a:headEnd/>
              <a:tailEnd/>
            </a:ln>
          </p:spPr>
          <p:txBody>
            <a:bodyPr/>
            <a:lstStyle/>
            <a:p>
              <a:endParaRPr lang="en-US"/>
            </a:p>
          </p:txBody>
        </p:sp>
        <p:sp>
          <p:nvSpPr>
            <p:cNvPr id="1051736" name="Rectangle 88"/>
            <p:cNvSpPr>
              <a:spLocks noChangeArrowheads="1"/>
            </p:cNvSpPr>
            <p:nvPr/>
          </p:nvSpPr>
          <p:spPr bwMode="auto">
            <a:xfrm>
              <a:off x="2007" y="2662"/>
              <a:ext cx="28" cy="231"/>
            </a:xfrm>
            <a:prstGeom prst="rect">
              <a:avLst/>
            </a:prstGeom>
            <a:solidFill>
              <a:srgbClr val="993366"/>
            </a:solidFill>
            <a:ln w="12700">
              <a:solidFill>
                <a:srgbClr val="000000"/>
              </a:solidFill>
              <a:miter lim="800000"/>
              <a:headEnd/>
              <a:tailEnd/>
            </a:ln>
          </p:spPr>
          <p:txBody>
            <a:bodyPr/>
            <a:lstStyle/>
            <a:p>
              <a:endParaRPr lang="en-US"/>
            </a:p>
          </p:txBody>
        </p:sp>
        <p:sp>
          <p:nvSpPr>
            <p:cNvPr id="1051737" name="Rectangle 89"/>
            <p:cNvSpPr>
              <a:spLocks noChangeArrowheads="1"/>
            </p:cNvSpPr>
            <p:nvPr/>
          </p:nvSpPr>
          <p:spPr bwMode="auto">
            <a:xfrm>
              <a:off x="2212" y="3412"/>
              <a:ext cx="28" cy="20"/>
            </a:xfrm>
            <a:prstGeom prst="rect">
              <a:avLst/>
            </a:prstGeom>
            <a:solidFill>
              <a:srgbClr val="993366"/>
            </a:solidFill>
            <a:ln w="12700">
              <a:solidFill>
                <a:srgbClr val="000000"/>
              </a:solidFill>
              <a:miter lim="800000"/>
              <a:headEnd/>
              <a:tailEnd/>
            </a:ln>
          </p:spPr>
          <p:txBody>
            <a:bodyPr/>
            <a:lstStyle/>
            <a:p>
              <a:endParaRPr lang="en-US"/>
            </a:p>
          </p:txBody>
        </p:sp>
        <p:sp>
          <p:nvSpPr>
            <p:cNvPr id="1051738" name="Rectangle 90"/>
            <p:cNvSpPr>
              <a:spLocks noChangeArrowheads="1"/>
            </p:cNvSpPr>
            <p:nvPr/>
          </p:nvSpPr>
          <p:spPr bwMode="auto">
            <a:xfrm>
              <a:off x="2280" y="3360"/>
              <a:ext cx="27" cy="72"/>
            </a:xfrm>
            <a:prstGeom prst="rect">
              <a:avLst/>
            </a:prstGeom>
            <a:solidFill>
              <a:srgbClr val="993366"/>
            </a:solidFill>
            <a:ln w="12700">
              <a:solidFill>
                <a:srgbClr val="000000"/>
              </a:solidFill>
              <a:miter lim="800000"/>
              <a:headEnd/>
              <a:tailEnd/>
            </a:ln>
          </p:spPr>
          <p:txBody>
            <a:bodyPr/>
            <a:lstStyle/>
            <a:p>
              <a:endParaRPr lang="en-US"/>
            </a:p>
          </p:txBody>
        </p:sp>
        <p:sp>
          <p:nvSpPr>
            <p:cNvPr id="1051739" name="Rectangle 91"/>
            <p:cNvSpPr>
              <a:spLocks noChangeArrowheads="1"/>
            </p:cNvSpPr>
            <p:nvPr/>
          </p:nvSpPr>
          <p:spPr bwMode="auto">
            <a:xfrm>
              <a:off x="2347" y="2969"/>
              <a:ext cx="28" cy="439"/>
            </a:xfrm>
            <a:prstGeom prst="rect">
              <a:avLst/>
            </a:prstGeom>
            <a:solidFill>
              <a:srgbClr val="993366"/>
            </a:solidFill>
            <a:ln w="12700">
              <a:solidFill>
                <a:srgbClr val="000000"/>
              </a:solidFill>
              <a:miter lim="800000"/>
              <a:headEnd/>
              <a:tailEnd/>
            </a:ln>
          </p:spPr>
          <p:txBody>
            <a:bodyPr/>
            <a:lstStyle/>
            <a:p>
              <a:endParaRPr lang="en-US"/>
            </a:p>
          </p:txBody>
        </p:sp>
        <p:sp>
          <p:nvSpPr>
            <p:cNvPr id="1051740" name="Rectangle 92"/>
            <p:cNvSpPr>
              <a:spLocks noChangeArrowheads="1"/>
            </p:cNvSpPr>
            <p:nvPr/>
          </p:nvSpPr>
          <p:spPr bwMode="auto">
            <a:xfrm>
              <a:off x="2416" y="2260"/>
              <a:ext cx="27" cy="992"/>
            </a:xfrm>
            <a:prstGeom prst="rect">
              <a:avLst/>
            </a:prstGeom>
            <a:solidFill>
              <a:srgbClr val="993366"/>
            </a:solidFill>
            <a:ln w="12700">
              <a:solidFill>
                <a:srgbClr val="000000"/>
              </a:solidFill>
              <a:miter lim="800000"/>
              <a:headEnd/>
              <a:tailEnd/>
            </a:ln>
          </p:spPr>
          <p:txBody>
            <a:bodyPr/>
            <a:lstStyle/>
            <a:p>
              <a:endParaRPr lang="en-US"/>
            </a:p>
          </p:txBody>
        </p:sp>
        <p:sp>
          <p:nvSpPr>
            <p:cNvPr id="1051741" name="Rectangle 93"/>
            <p:cNvSpPr>
              <a:spLocks noChangeArrowheads="1"/>
            </p:cNvSpPr>
            <p:nvPr/>
          </p:nvSpPr>
          <p:spPr bwMode="auto">
            <a:xfrm>
              <a:off x="2484" y="2211"/>
              <a:ext cx="28" cy="814"/>
            </a:xfrm>
            <a:prstGeom prst="rect">
              <a:avLst/>
            </a:prstGeom>
            <a:solidFill>
              <a:srgbClr val="993366"/>
            </a:solidFill>
            <a:ln w="12700">
              <a:solidFill>
                <a:srgbClr val="000000"/>
              </a:solidFill>
              <a:miter lim="800000"/>
              <a:headEnd/>
              <a:tailEnd/>
            </a:ln>
          </p:spPr>
          <p:txBody>
            <a:bodyPr/>
            <a:lstStyle/>
            <a:p>
              <a:endParaRPr lang="en-US"/>
            </a:p>
          </p:txBody>
        </p:sp>
        <p:sp>
          <p:nvSpPr>
            <p:cNvPr id="1051742" name="Rectangle 94"/>
            <p:cNvSpPr>
              <a:spLocks noChangeArrowheads="1"/>
            </p:cNvSpPr>
            <p:nvPr/>
          </p:nvSpPr>
          <p:spPr bwMode="auto">
            <a:xfrm>
              <a:off x="2552" y="2811"/>
              <a:ext cx="28" cy="329"/>
            </a:xfrm>
            <a:prstGeom prst="rect">
              <a:avLst/>
            </a:prstGeom>
            <a:solidFill>
              <a:srgbClr val="993366"/>
            </a:solidFill>
            <a:ln w="12700">
              <a:solidFill>
                <a:srgbClr val="000000"/>
              </a:solidFill>
              <a:miter lim="800000"/>
              <a:headEnd/>
              <a:tailEnd/>
            </a:ln>
          </p:spPr>
          <p:txBody>
            <a:bodyPr/>
            <a:lstStyle/>
            <a:p>
              <a:endParaRPr lang="en-US"/>
            </a:p>
          </p:txBody>
        </p:sp>
        <p:sp>
          <p:nvSpPr>
            <p:cNvPr id="1051743" name="Rectangle 95"/>
            <p:cNvSpPr>
              <a:spLocks noChangeArrowheads="1"/>
            </p:cNvSpPr>
            <p:nvPr/>
          </p:nvSpPr>
          <p:spPr bwMode="auto">
            <a:xfrm>
              <a:off x="2620" y="3064"/>
              <a:ext cx="28" cy="222"/>
            </a:xfrm>
            <a:prstGeom prst="rect">
              <a:avLst/>
            </a:prstGeom>
            <a:solidFill>
              <a:srgbClr val="993366"/>
            </a:solidFill>
            <a:ln w="12700">
              <a:solidFill>
                <a:srgbClr val="000000"/>
              </a:solidFill>
              <a:miter lim="800000"/>
              <a:headEnd/>
              <a:tailEnd/>
            </a:ln>
          </p:spPr>
          <p:txBody>
            <a:bodyPr/>
            <a:lstStyle/>
            <a:p>
              <a:endParaRPr lang="en-US"/>
            </a:p>
          </p:txBody>
        </p:sp>
        <p:sp>
          <p:nvSpPr>
            <p:cNvPr id="1051744" name="Rectangle 96"/>
            <p:cNvSpPr>
              <a:spLocks noChangeArrowheads="1"/>
            </p:cNvSpPr>
            <p:nvPr/>
          </p:nvSpPr>
          <p:spPr bwMode="auto">
            <a:xfrm>
              <a:off x="2689" y="3209"/>
              <a:ext cx="27" cy="119"/>
            </a:xfrm>
            <a:prstGeom prst="rect">
              <a:avLst/>
            </a:prstGeom>
            <a:solidFill>
              <a:srgbClr val="993366"/>
            </a:solidFill>
            <a:ln w="12700">
              <a:solidFill>
                <a:srgbClr val="000000"/>
              </a:solidFill>
              <a:miter lim="800000"/>
              <a:headEnd/>
              <a:tailEnd/>
            </a:ln>
          </p:spPr>
          <p:txBody>
            <a:bodyPr/>
            <a:lstStyle/>
            <a:p>
              <a:endParaRPr lang="en-US"/>
            </a:p>
          </p:txBody>
        </p:sp>
        <p:sp>
          <p:nvSpPr>
            <p:cNvPr id="1051745" name="Rectangle 97"/>
            <p:cNvSpPr>
              <a:spLocks noChangeArrowheads="1"/>
            </p:cNvSpPr>
            <p:nvPr/>
          </p:nvSpPr>
          <p:spPr bwMode="auto">
            <a:xfrm>
              <a:off x="2756" y="3336"/>
              <a:ext cx="28" cy="29"/>
            </a:xfrm>
            <a:prstGeom prst="rect">
              <a:avLst/>
            </a:prstGeom>
            <a:solidFill>
              <a:srgbClr val="993366"/>
            </a:solidFill>
            <a:ln w="12700">
              <a:solidFill>
                <a:srgbClr val="000000"/>
              </a:solidFill>
              <a:miter lim="800000"/>
              <a:headEnd/>
              <a:tailEnd/>
            </a:ln>
          </p:spPr>
          <p:txBody>
            <a:bodyPr/>
            <a:lstStyle/>
            <a:p>
              <a:endParaRPr lang="en-US"/>
            </a:p>
          </p:txBody>
        </p:sp>
        <p:sp>
          <p:nvSpPr>
            <p:cNvPr id="1051746" name="Rectangle 98"/>
            <p:cNvSpPr>
              <a:spLocks noChangeArrowheads="1"/>
            </p:cNvSpPr>
            <p:nvPr/>
          </p:nvSpPr>
          <p:spPr bwMode="auto">
            <a:xfrm>
              <a:off x="2824" y="3390"/>
              <a:ext cx="28" cy="3"/>
            </a:xfrm>
            <a:prstGeom prst="rect">
              <a:avLst/>
            </a:prstGeom>
            <a:solidFill>
              <a:srgbClr val="993366"/>
            </a:solidFill>
            <a:ln w="12700">
              <a:solidFill>
                <a:srgbClr val="000000"/>
              </a:solidFill>
              <a:miter lim="800000"/>
              <a:headEnd/>
              <a:tailEnd/>
            </a:ln>
          </p:spPr>
          <p:txBody>
            <a:bodyPr/>
            <a:lstStyle/>
            <a:p>
              <a:endParaRPr lang="en-US"/>
            </a:p>
          </p:txBody>
        </p:sp>
        <p:sp>
          <p:nvSpPr>
            <p:cNvPr id="1051747" name="Rectangle 99"/>
            <p:cNvSpPr>
              <a:spLocks noChangeArrowheads="1"/>
            </p:cNvSpPr>
            <p:nvPr/>
          </p:nvSpPr>
          <p:spPr bwMode="auto">
            <a:xfrm>
              <a:off x="2893" y="3111"/>
              <a:ext cx="27" cy="93"/>
            </a:xfrm>
            <a:prstGeom prst="rect">
              <a:avLst/>
            </a:prstGeom>
            <a:solidFill>
              <a:srgbClr val="993366"/>
            </a:solidFill>
            <a:ln w="12700">
              <a:solidFill>
                <a:srgbClr val="000000"/>
              </a:solidFill>
              <a:miter lim="800000"/>
              <a:headEnd/>
              <a:tailEnd/>
            </a:ln>
          </p:spPr>
          <p:txBody>
            <a:bodyPr/>
            <a:lstStyle/>
            <a:p>
              <a:endParaRPr lang="en-US"/>
            </a:p>
          </p:txBody>
        </p:sp>
        <p:sp>
          <p:nvSpPr>
            <p:cNvPr id="1051748" name="Rectangle 100"/>
            <p:cNvSpPr>
              <a:spLocks noChangeArrowheads="1"/>
            </p:cNvSpPr>
            <p:nvPr/>
          </p:nvSpPr>
          <p:spPr bwMode="auto">
            <a:xfrm>
              <a:off x="2961" y="2986"/>
              <a:ext cx="28" cy="124"/>
            </a:xfrm>
            <a:prstGeom prst="rect">
              <a:avLst/>
            </a:prstGeom>
            <a:solidFill>
              <a:srgbClr val="993366"/>
            </a:solidFill>
            <a:ln w="12700">
              <a:solidFill>
                <a:srgbClr val="000000"/>
              </a:solidFill>
              <a:miter lim="800000"/>
              <a:headEnd/>
              <a:tailEnd/>
            </a:ln>
          </p:spPr>
          <p:txBody>
            <a:bodyPr/>
            <a:lstStyle/>
            <a:p>
              <a:endParaRPr lang="en-US"/>
            </a:p>
          </p:txBody>
        </p:sp>
        <p:sp>
          <p:nvSpPr>
            <p:cNvPr id="1051749" name="Rectangle 101"/>
            <p:cNvSpPr>
              <a:spLocks noChangeArrowheads="1"/>
            </p:cNvSpPr>
            <p:nvPr/>
          </p:nvSpPr>
          <p:spPr bwMode="auto">
            <a:xfrm>
              <a:off x="3029" y="3032"/>
              <a:ext cx="28" cy="83"/>
            </a:xfrm>
            <a:prstGeom prst="rect">
              <a:avLst/>
            </a:prstGeom>
            <a:solidFill>
              <a:srgbClr val="993366"/>
            </a:solidFill>
            <a:ln w="12700">
              <a:solidFill>
                <a:srgbClr val="000000"/>
              </a:solidFill>
              <a:miter lim="800000"/>
              <a:headEnd/>
              <a:tailEnd/>
            </a:ln>
          </p:spPr>
          <p:txBody>
            <a:bodyPr/>
            <a:lstStyle/>
            <a:p>
              <a:endParaRPr lang="en-US"/>
            </a:p>
          </p:txBody>
        </p:sp>
        <p:sp>
          <p:nvSpPr>
            <p:cNvPr id="1051750" name="Rectangle 102"/>
            <p:cNvSpPr>
              <a:spLocks noChangeArrowheads="1"/>
            </p:cNvSpPr>
            <p:nvPr/>
          </p:nvSpPr>
          <p:spPr bwMode="auto">
            <a:xfrm>
              <a:off x="3097" y="3170"/>
              <a:ext cx="27" cy="46"/>
            </a:xfrm>
            <a:prstGeom prst="rect">
              <a:avLst/>
            </a:prstGeom>
            <a:solidFill>
              <a:srgbClr val="993366"/>
            </a:solidFill>
            <a:ln w="12700">
              <a:solidFill>
                <a:srgbClr val="000000"/>
              </a:solidFill>
              <a:miter lim="800000"/>
              <a:headEnd/>
              <a:tailEnd/>
            </a:ln>
          </p:spPr>
          <p:txBody>
            <a:bodyPr/>
            <a:lstStyle/>
            <a:p>
              <a:endParaRPr lang="en-US"/>
            </a:p>
          </p:txBody>
        </p:sp>
        <p:sp>
          <p:nvSpPr>
            <p:cNvPr id="1051751" name="Rectangle 103"/>
            <p:cNvSpPr>
              <a:spLocks noChangeArrowheads="1"/>
            </p:cNvSpPr>
            <p:nvPr/>
          </p:nvSpPr>
          <p:spPr bwMode="auto">
            <a:xfrm>
              <a:off x="3165" y="3283"/>
              <a:ext cx="28" cy="8"/>
            </a:xfrm>
            <a:prstGeom prst="rect">
              <a:avLst/>
            </a:prstGeom>
            <a:solidFill>
              <a:srgbClr val="993366"/>
            </a:solidFill>
            <a:ln w="12700">
              <a:solidFill>
                <a:srgbClr val="000000"/>
              </a:solidFill>
              <a:miter lim="800000"/>
              <a:headEnd/>
              <a:tailEnd/>
            </a:ln>
          </p:spPr>
          <p:txBody>
            <a:bodyPr/>
            <a:lstStyle/>
            <a:p>
              <a:endParaRPr lang="en-US"/>
            </a:p>
          </p:txBody>
        </p:sp>
        <p:sp>
          <p:nvSpPr>
            <p:cNvPr id="1051752" name="Rectangle 104"/>
            <p:cNvSpPr>
              <a:spLocks noChangeArrowheads="1"/>
            </p:cNvSpPr>
            <p:nvPr/>
          </p:nvSpPr>
          <p:spPr bwMode="auto">
            <a:xfrm>
              <a:off x="3233" y="3345"/>
              <a:ext cx="28" cy="3"/>
            </a:xfrm>
            <a:prstGeom prst="rect">
              <a:avLst/>
            </a:prstGeom>
            <a:solidFill>
              <a:srgbClr val="993366"/>
            </a:solidFill>
            <a:ln w="12700">
              <a:solidFill>
                <a:srgbClr val="000000"/>
              </a:solidFill>
              <a:miter lim="800000"/>
              <a:headEnd/>
              <a:tailEnd/>
            </a:ln>
          </p:spPr>
          <p:txBody>
            <a:bodyPr/>
            <a:lstStyle/>
            <a:p>
              <a:endParaRPr lang="en-US"/>
            </a:p>
          </p:txBody>
        </p:sp>
        <p:sp>
          <p:nvSpPr>
            <p:cNvPr id="1051753" name="Rectangle 105"/>
            <p:cNvSpPr>
              <a:spLocks noChangeArrowheads="1"/>
            </p:cNvSpPr>
            <p:nvPr/>
          </p:nvSpPr>
          <p:spPr bwMode="auto">
            <a:xfrm>
              <a:off x="3301" y="3296"/>
              <a:ext cx="28" cy="39"/>
            </a:xfrm>
            <a:prstGeom prst="rect">
              <a:avLst/>
            </a:prstGeom>
            <a:solidFill>
              <a:srgbClr val="993366"/>
            </a:solidFill>
            <a:ln w="12700">
              <a:solidFill>
                <a:srgbClr val="000000"/>
              </a:solidFill>
              <a:miter lim="800000"/>
              <a:headEnd/>
              <a:tailEnd/>
            </a:ln>
          </p:spPr>
          <p:txBody>
            <a:bodyPr/>
            <a:lstStyle/>
            <a:p>
              <a:endParaRPr lang="en-US"/>
            </a:p>
          </p:txBody>
        </p:sp>
        <p:sp>
          <p:nvSpPr>
            <p:cNvPr id="1051754" name="Rectangle 106"/>
            <p:cNvSpPr>
              <a:spLocks noChangeArrowheads="1"/>
            </p:cNvSpPr>
            <p:nvPr/>
          </p:nvSpPr>
          <p:spPr bwMode="auto">
            <a:xfrm>
              <a:off x="3370" y="3360"/>
              <a:ext cx="27" cy="3"/>
            </a:xfrm>
            <a:prstGeom prst="rect">
              <a:avLst/>
            </a:prstGeom>
            <a:solidFill>
              <a:srgbClr val="993366"/>
            </a:solidFill>
            <a:ln w="12700">
              <a:solidFill>
                <a:srgbClr val="000000"/>
              </a:solidFill>
              <a:miter lim="800000"/>
              <a:headEnd/>
              <a:tailEnd/>
            </a:ln>
          </p:spPr>
          <p:txBody>
            <a:bodyPr/>
            <a:lstStyle/>
            <a:p>
              <a:endParaRPr lang="en-US"/>
            </a:p>
          </p:txBody>
        </p:sp>
        <p:sp>
          <p:nvSpPr>
            <p:cNvPr id="1051755" name="Rectangle 107"/>
            <p:cNvSpPr>
              <a:spLocks noChangeArrowheads="1"/>
            </p:cNvSpPr>
            <p:nvPr/>
          </p:nvSpPr>
          <p:spPr bwMode="auto">
            <a:xfrm>
              <a:off x="3438" y="3360"/>
              <a:ext cx="28" cy="12"/>
            </a:xfrm>
            <a:prstGeom prst="rect">
              <a:avLst/>
            </a:prstGeom>
            <a:solidFill>
              <a:srgbClr val="993366"/>
            </a:solidFill>
            <a:ln w="12700">
              <a:solidFill>
                <a:srgbClr val="000000"/>
              </a:solidFill>
              <a:miter lim="800000"/>
              <a:headEnd/>
              <a:tailEnd/>
            </a:ln>
          </p:spPr>
          <p:txBody>
            <a:bodyPr/>
            <a:lstStyle/>
            <a:p>
              <a:endParaRPr lang="en-US"/>
            </a:p>
          </p:txBody>
        </p:sp>
        <p:sp>
          <p:nvSpPr>
            <p:cNvPr id="1051756" name="Rectangle 108"/>
            <p:cNvSpPr>
              <a:spLocks noChangeArrowheads="1"/>
            </p:cNvSpPr>
            <p:nvPr/>
          </p:nvSpPr>
          <p:spPr bwMode="auto">
            <a:xfrm>
              <a:off x="3506" y="3282"/>
              <a:ext cx="27" cy="34"/>
            </a:xfrm>
            <a:prstGeom prst="rect">
              <a:avLst/>
            </a:prstGeom>
            <a:solidFill>
              <a:srgbClr val="993366"/>
            </a:solidFill>
            <a:ln w="12700">
              <a:solidFill>
                <a:srgbClr val="000000"/>
              </a:solidFill>
              <a:miter lim="800000"/>
              <a:headEnd/>
              <a:tailEnd/>
            </a:ln>
          </p:spPr>
          <p:txBody>
            <a:bodyPr/>
            <a:lstStyle/>
            <a:p>
              <a:endParaRPr lang="en-US"/>
            </a:p>
          </p:txBody>
        </p:sp>
        <p:sp>
          <p:nvSpPr>
            <p:cNvPr id="1051757" name="Rectangle 109"/>
            <p:cNvSpPr>
              <a:spLocks noChangeArrowheads="1"/>
            </p:cNvSpPr>
            <p:nvPr/>
          </p:nvSpPr>
          <p:spPr bwMode="auto">
            <a:xfrm>
              <a:off x="3573" y="3210"/>
              <a:ext cx="28" cy="74"/>
            </a:xfrm>
            <a:prstGeom prst="rect">
              <a:avLst/>
            </a:prstGeom>
            <a:solidFill>
              <a:srgbClr val="993366"/>
            </a:solidFill>
            <a:ln w="12700">
              <a:solidFill>
                <a:srgbClr val="000000"/>
              </a:solidFill>
              <a:miter lim="800000"/>
              <a:headEnd/>
              <a:tailEnd/>
            </a:ln>
          </p:spPr>
          <p:txBody>
            <a:bodyPr/>
            <a:lstStyle/>
            <a:p>
              <a:endParaRPr lang="en-US"/>
            </a:p>
          </p:txBody>
        </p:sp>
        <p:sp>
          <p:nvSpPr>
            <p:cNvPr id="1051758" name="Rectangle 110"/>
            <p:cNvSpPr>
              <a:spLocks noChangeArrowheads="1"/>
            </p:cNvSpPr>
            <p:nvPr/>
          </p:nvSpPr>
          <p:spPr bwMode="auto">
            <a:xfrm>
              <a:off x="3642" y="3197"/>
              <a:ext cx="28" cy="52"/>
            </a:xfrm>
            <a:prstGeom prst="rect">
              <a:avLst/>
            </a:prstGeom>
            <a:solidFill>
              <a:srgbClr val="993366"/>
            </a:solidFill>
            <a:ln w="12700">
              <a:solidFill>
                <a:srgbClr val="000000"/>
              </a:solidFill>
              <a:miter lim="800000"/>
              <a:headEnd/>
              <a:tailEnd/>
            </a:ln>
          </p:spPr>
          <p:txBody>
            <a:bodyPr/>
            <a:lstStyle/>
            <a:p>
              <a:endParaRPr lang="en-US"/>
            </a:p>
          </p:txBody>
        </p:sp>
        <p:sp>
          <p:nvSpPr>
            <p:cNvPr id="1051759" name="Rectangle 111"/>
            <p:cNvSpPr>
              <a:spLocks noChangeArrowheads="1"/>
            </p:cNvSpPr>
            <p:nvPr/>
          </p:nvSpPr>
          <p:spPr bwMode="auto">
            <a:xfrm>
              <a:off x="3710" y="3357"/>
              <a:ext cx="28" cy="19"/>
            </a:xfrm>
            <a:prstGeom prst="rect">
              <a:avLst/>
            </a:prstGeom>
            <a:solidFill>
              <a:srgbClr val="993366"/>
            </a:solidFill>
            <a:ln w="12700">
              <a:solidFill>
                <a:srgbClr val="000000"/>
              </a:solidFill>
              <a:miter lim="800000"/>
              <a:headEnd/>
              <a:tailEnd/>
            </a:ln>
          </p:spPr>
          <p:txBody>
            <a:bodyPr/>
            <a:lstStyle/>
            <a:p>
              <a:endParaRPr lang="en-US"/>
            </a:p>
          </p:txBody>
        </p:sp>
        <p:sp>
          <p:nvSpPr>
            <p:cNvPr id="1051760" name="Rectangle 112"/>
            <p:cNvSpPr>
              <a:spLocks noChangeArrowheads="1"/>
            </p:cNvSpPr>
            <p:nvPr/>
          </p:nvSpPr>
          <p:spPr bwMode="auto">
            <a:xfrm>
              <a:off x="3778" y="3400"/>
              <a:ext cx="28" cy="11"/>
            </a:xfrm>
            <a:prstGeom prst="rect">
              <a:avLst/>
            </a:prstGeom>
            <a:solidFill>
              <a:srgbClr val="993366"/>
            </a:solidFill>
            <a:ln w="12700">
              <a:solidFill>
                <a:srgbClr val="000000"/>
              </a:solidFill>
              <a:miter lim="800000"/>
              <a:headEnd/>
              <a:tailEnd/>
            </a:ln>
          </p:spPr>
          <p:txBody>
            <a:bodyPr/>
            <a:lstStyle/>
            <a:p>
              <a:endParaRPr lang="en-US"/>
            </a:p>
          </p:txBody>
        </p:sp>
        <p:sp>
          <p:nvSpPr>
            <p:cNvPr id="1051761" name="Rectangle 113"/>
            <p:cNvSpPr>
              <a:spLocks noChangeArrowheads="1"/>
            </p:cNvSpPr>
            <p:nvPr/>
          </p:nvSpPr>
          <p:spPr bwMode="auto">
            <a:xfrm>
              <a:off x="3847" y="3320"/>
              <a:ext cx="27" cy="59"/>
            </a:xfrm>
            <a:prstGeom prst="rect">
              <a:avLst/>
            </a:prstGeom>
            <a:solidFill>
              <a:srgbClr val="993366"/>
            </a:solidFill>
            <a:ln w="12700">
              <a:solidFill>
                <a:srgbClr val="000000"/>
              </a:solidFill>
              <a:miter lim="800000"/>
              <a:headEnd/>
              <a:tailEnd/>
            </a:ln>
          </p:spPr>
          <p:txBody>
            <a:bodyPr/>
            <a:lstStyle/>
            <a:p>
              <a:endParaRPr lang="en-US"/>
            </a:p>
          </p:txBody>
        </p:sp>
        <p:sp>
          <p:nvSpPr>
            <p:cNvPr id="1051762" name="Rectangle 114"/>
            <p:cNvSpPr>
              <a:spLocks noChangeArrowheads="1"/>
            </p:cNvSpPr>
            <p:nvPr/>
          </p:nvSpPr>
          <p:spPr bwMode="auto">
            <a:xfrm>
              <a:off x="3915" y="2492"/>
              <a:ext cx="27" cy="232"/>
            </a:xfrm>
            <a:prstGeom prst="rect">
              <a:avLst/>
            </a:prstGeom>
            <a:solidFill>
              <a:srgbClr val="993366"/>
            </a:solidFill>
            <a:ln w="12700">
              <a:solidFill>
                <a:srgbClr val="000000"/>
              </a:solidFill>
              <a:miter lim="800000"/>
              <a:headEnd/>
              <a:tailEnd/>
            </a:ln>
          </p:spPr>
          <p:txBody>
            <a:bodyPr/>
            <a:lstStyle/>
            <a:p>
              <a:endParaRPr lang="en-US"/>
            </a:p>
          </p:txBody>
        </p:sp>
        <p:sp>
          <p:nvSpPr>
            <p:cNvPr id="1051763" name="Rectangle 115"/>
            <p:cNvSpPr>
              <a:spLocks noChangeArrowheads="1"/>
            </p:cNvSpPr>
            <p:nvPr/>
          </p:nvSpPr>
          <p:spPr bwMode="auto">
            <a:xfrm>
              <a:off x="3982" y="2730"/>
              <a:ext cx="28" cy="115"/>
            </a:xfrm>
            <a:prstGeom prst="rect">
              <a:avLst/>
            </a:prstGeom>
            <a:solidFill>
              <a:srgbClr val="993366"/>
            </a:solidFill>
            <a:ln w="12700">
              <a:solidFill>
                <a:srgbClr val="000000"/>
              </a:solidFill>
              <a:miter lim="800000"/>
              <a:headEnd/>
              <a:tailEnd/>
            </a:ln>
          </p:spPr>
          <p:txBody>
            <a:bodyPr/>
            <a:lstStyle/>
            <a:p>
              <a:endParaRPr lang="en-US"/>
            </a:p>
          </p:txBody>
        </p:sp>
        <p:sp>
          <p:nvSpPr>
            <p:cNvPr id="1051764" name="Rectangle 116"/>
            <p:cNvSpPr>
              <a:spLocks noChangeArrowheads="1"/>
            </p:cNvSpPr>
            <p:nvPr/>
          </p:nvSpPr>
          <p:spPr bwMode="auto">
            <a:xfrm>
              <a:off x="4050" y="3181"/>
              <a:ext cx="28" cy="51"/>
            </a:xfrm>
            <a:prstGeom prst="rect">
              <a:avLst/>
            </a:prstGeom>
            <a:solidFill>
              <a:srgbClr val="993366"/>
            </a:solidFill>
            <a:ln w="12700">
              <a:solidFill>
                <a:srgbClr val="000000"/>
              </a:solidFill>
              <a:miter lim="800000"/>
              <a:headEnd/>
              <a:tailEnd/>
            </a:ln>
          </p:spPr>
          <p:txBody>
            <a:bodyPr/>
            <a:lstStyle/>
            <a:p>
              <a:endParaRPr lang="en-US"/>
            </a:p>
          </p:txBody>
        </p:sp>
        <p:sp>
          <p:nvSpPr>
            <p:cNvPr id="1051765" name="Rectangle 117"/>
            <p:cNvSpPr>
              <a:spLocks noChangeArrowheads="1"/>
            </p:cNvSpPr>
            <p:nvPr/>
          </p:nvSpPr>
          <p:spPr bwMode="auto">
            <a:xfrm>
              <a:off x="4119" y="3207"/>
              <a:ext cx="28" cy="53"/>
            </a:xfrm>
            <a:prstGeom prst="rect">
              <a:avLst/>
            </a:prstGeom>
            <a:solidFill>
              <a:srgbClr val="993366"/>
            </a:solidFill>
            <a:ln w="12700">
              <a:solidFill>
                <a:srgbClr val="000000"/>
              </a:solidFill>
              <a:miter lim="800000"/>
              <a:headEnd/>
              <a:tailEnd/>
            </a:ln>
          </p:spPr>
          <p:txBody>
            <a:bodyPr/>
            <a:lstStyle/>
            <a:p>
              <a:endParaRPr lang="en-US"/>
            </a:p>
          </p:txBody>
        </p:sp>
        <p:sp>
          <p:nvSpPr>
            <p:cNvPr id="1051766" name="Rectangle 118"/>
            <p:cNvSpPr>
              <a:spLocks noChangeArrowheads="1"/>
            </p:cNvSpPr>
            <p:nvPr/>
          </p:nvSpPr>
          <p:spPr bwMode="auto">
            <a:xfrm>
              <a:off x="4187" y="3204"/>
              <a:ext cx="28" cy="58"/>
            </a:xfrm>
            <a:prstGeom prst="rect">
              <a:avLst/>
            </a:prstGeom>
            <a:solidFill>
              <a:srgbClr val="993366"/>
            </a:solidFill>
            <a:ln w="12700">
              <a:solidFill>
                <a:srgbClr val="000000"/>
              </a:solidFill>
              <a:miter lim="800000"/>
              <a:headEnd/>
              <a:tailEnd/>
            </a:ln>
          </p:spPr>
          <p:txBody>
            <a:bodyPr/>
            <a:lstStyle/>
            <a:p>
              <a:endParaRPr lang="en-US"/>
            </a:p>
          </p:txBody>
        </p:sp>
        <p:sp>
          <p:nvSpPr>
            <p:cNvPr id="1051767" name="Rectangle 119"/>
            <p:cNvSpPr>
              <a:spLocks noChangeArrowheads="1"/>
            </p:cNvSpPr>
            <p:nvPr/>
          </p:nvSpPr>
          <p:spPr bwMode="auto">
            <a:xfrm>
              <a:off x="4255" y="3271"/>
              <a:ext cx="28" cy="47"/>
            </a:xfrm>
            <a:prstGeom prst="rect">
              <a:avLst/>
            </a:prstGeom>
            <a:solidFill>
              <a:srgbClr val="993366"/>
            </a:solidFill>
            <a:ln w="12700">
              <a:solidFill>
                <a:srgbClr val="000000"/>
              </a:solidFill>
              <a:miter lim="800000"/>
              <a:headEnd/>
              <a:tailEnd/>
            </a:ln>
          </p:spPr>
          <p:txBody>
            <a:bodyPr/>
            <a:lstStyle/>
            <a:p>
              <a:endParaRPr lang="en-US"/>
            </a:p>
          </p:txBody>
        </p:sp>
        <p:sp>
          <p:nvSpPr>
            <p:cNvPr id="1051768" name="Rectangle 120"/>
            <p:cNvSpPr>
              <a:spLocks noChangeArrowheads="1"/>
            </p:cNvSpPr>
            <p:nvPr/>
          </p:nvSpPr>
          <p:spPr bwMode="auto">
            <a:xfrm>
              <a:off x="4324" y="3116"/>
              <a:ext cx="26" cy="75"/>
            </a:xfrm>
            <a:prstGeom prst="rect">
              <a:avLst/>
            </a:prstGeom>
            <a:solidFill>
              <a:srgbClr val="993366"/>
            </a:solidFill>
            <a:ln w="12700">
              <a:solidFill>
                <a:srgbClr val="000000"/>
              </a:solidFill>
              <a:miter lim="800000"/>
              <a:headEnd/>
              <a:tailEnd/>
            </a:ln>
          </p:spPr>
          <p:txBody>
            <a:bodyPr/>
            <a:lstStyle/>
            <a:p>
              <a:endParaRPr lang="en-US"/>
            </a:p>
          </p:txBody>
        </p:sp>
        <p:sp>
          <p:nvSpPr>
            <p:cNvPr id="1051769" name="Rectangle 121"/>
            <p:cNvSpPr>
              <a:spLocks noChangeArrowheads="1"/>
            </p:cNvSpPr>
            <p:nvPr/>
          </p:nvSpPr>
          <p:spPr bwMode="auto">
            <a:xfrm>
              <a:off x="4391" y="3092"/>
              <a:ext cx="28" cy="76"/>
            </a:xfrm>
            <a:prstGeom prst="rect">
              <a:avLst/>
            </a:prstGeom>
            <a:solidFill>
              <a:srgbClr val="993366"/>
            </a:solidFill>
            <a:ln w="12700">
              <a:solidFill>
                <a:srgbClr val="000000"/>
              </a:solidFill>
              <a:miter lim="800000"/>
              <a:headEnd/>
              <a:tailEnd/>
            </a:ln>
          </p:spPr>
          <p:txBody>
            <a:bodyPr/>
            <a:lstStyle/>
            <a:p>
              <a:endParaRPr lang="en-US"/>
            </a:p>
          </p:txBody>
        </p:sp>
        <p:sp>
          <p:nvSpPr>
            <p:cNvPr id="1051770" name="Rectangle 122"/>
            <p:cNvSpPr>
              <a:spLocks noChangeArrowheads="1"/>
            </p:cNvSpPr>
            <p:nvPr/>
          </p:nvSpPr>
          <p:spPr bwMode="auto">
            <a:xfrm>
              <a:off x="4459" y="3284"/>
              <a:ext cx="28" cy="23"/>
            </a:xfrm>
            <a:prstGeom prst="rect">
              <a:avLst/>
            </a:prstGeom>
            <a:solidFill>
              <a:srgbClr val="993366"/>
            </a:solidFill>
            <a:ln w="12700">
              <a:solidFill>
                <a:srgbClr val="000000"/>
              </a:solidFill>
              <a:miter lim="800000"/>
              <a:headEnd/>
              <a:tailEnd/>
            </a:ln>
          </p:spPr>
          <p:txBody>
            <a:bodyPr/>
            <a:lstStyle/>
            <a:p>
              <a:endParaRPr lang="en-US"/>
            </a:p>
          </p:txBody>
        </p:sp>
        <p:sp>
          <p:nvSpPr>
            <p:cNvPr id="1051771" name="Rectangle 123"/>
            <p:cNvSpPr>
              <a:spLocks noChangeArrowheads="1"/>
            </p:cNvSpPr>
            <p:nvPr/>
          </p:nvSpPr>
          <p:spPr bwMode="auto">
            <a:xfrm>
              <a:off x="508" y="3307"/>
              <a:ext cx="28" cy="1"/>
            </a:xfrm>
            <a:prstGeom prst="rect">
              <a:avLst/>
            </a:prstGeom>
            <a:solidFill>
              <a:srgbClr val="FFFFCC"/>
            </a:solidFill>
            <a:ln w="12700">
              <a:solidFill>
                <a:srgbClr val="000000"/>
              </a:solidFill>
              <a:miter lim="800000"/>
              <a:headEnd/>
              <a:tailEnd/>
            </a:ln>
          </p:spPr>
          <p:txBody>
            <a:bodyPr/>
            <a:lstStyle/>
            <a:p>
              <a:endParaRPr lang="en-US"/>
            </a:p>
          </p:txBody>
        </p:sp>
        <p:sp>
          <p:nvSpPr>
            <p:cNvPr id="1051772" name="Rectangle 124"/>
            <p:cNvSpPr>
              <a:spLocks noChangeArrowheads="1"/>
            </p:cNvSpPr>
            <p:nvPr/>
          </p:nvSpPr>
          <p:spPr bwMode="auto">
            <a:xfrm>
              <a:off x="577" y="3272"/>
              <a:ext cx="28" cy="1"/>
            </a:xfrm>
            <a:prstGeom prst="rect">
              <a:avLst/>
            </a:prstGeom>
            <a:solidFill>
              <a:srgbClr val="FFFFCC"/>
            </a:solidFill>
            <a:ln w="12700">
              <a:solidFill>
                <a:srgbClr val="000000"/>
              </a:solidFill>
              <a:miter lim="800000"/>
              <a:headEnd/>
              <a:tailEnd/>
            </a:ln>
          </p:spPr>
          <p:txBody>
            <a:bodyPr/>
            <a:lstStyle/>
            <a:p>
              <a:endParaRPr lang="en-US"/>
            </a:p>
          </p:txBody>
        </p:sp>
        <p:sp>
          <p:nvSpPr>
            <p:cNvPr id="1051773" name="Rectangle 125"/>
            <p:cNvSpPr>
              <a:spLocks noChangeArrowheads="1"/>
            </p:cNvSpPr>
            <p:nvPr/>
          </p:nvSpPr>
          <p:spPr bwMode="auto">
            <a:xfrm>
              <a:off x="645" y="3185"/>
              <a:ext cx="27" cy="2"/>
            </a:xfrm>
            <a:prstGeom prst="rect">
              <a:avLst/>
            </a:prstGeom>
            <a:solidFill>
              <a:srgbClr val="FFFFCC"/>
            </a:solidFill>
            <a:ln w="12700">
              <a:solidFill>
                <a:srgbClr val="000000"/>
              </a:solidFill>
              <a:miter lim="800000"/>
              <a:headEnd/>
              <a:tailEnd/>
            </a:ln>
          </p:spPr>
          <p:txBody>
            <a:bodyPr/>
            <a:lstStyle/>
            <a:p>
              <a:endParaRPr lang="en-US"/>
            </a:p>
          </p:txBody>
        </p:sp>
        <p:sp>
          <p:nvSpPr>
            <p:cNvPr id="1051774" name="Rectangle 126"/>
            <p:cNvSpPr>
              <a:spLocks noChangeArrowheads="1"/>
            </p:cNvSpPr>
            <p:nvPr/>
          </p:nvSpPr>
          <p:spPr bwMode="auto">
            <a:xfrm>
              <a:off x="712" y="3158"/>
              <a:ext cx="28" cy="2"/>
            </a:xfrm>
            <a:prstGeom prst="rect">
              <a:avLst/>
            </a:prstGeom>
            <a:solidFill>
              <a:srgbClr val="FFFFCC"/>
            </a:solidFill>
            <a:ln w="12700">
              <a:solidFill>
                <a:srgbClr val="000000"/>
              </a:solidFill>
              <a:miter lim="800000"/>
              <a:headEnd/>
              <a:tailEnd/>
            </a:ln>
          </p:spPr>
          <p:txBody>
            <a:bodyPr/>
            <a:lstStyle/>
            <a:p>
              <a:endParaRPr lang="en-US"/>
            </a:p>
          </p:txBody>
        </p:sp>
        <p:sp>
          <p:nvSpPr>
            <p:cNvPr id="1051775" name="Rectangle 127"/>
            <p:cNvSpPr>
              <a:spLocks noChangeArrowheads="1"/>
            </p:cNvSpPr>
            <p:nvPr/>
          </p:nvSpPr>
          <p:spPr bwMode="auto">
            <a:xfrm>
              <a:off x="1054" y="3252"/>
              <a:ext cx="27" cy="1"/>
            </a:xfrm>
            <a:prstGeom prst="rect">
              <a:avLst/>
            </a:prstGeom>
            <a:solidFill>
              <a:srgbClr val="FFFFCC"/>
            </a:solidFill>
            <a:ln w="12700">
              <a:solidFill>
                <a:srgbClr val="000000"/>
              </a:solidFill>
              <a:miter lim="800000"/>
              <a:headEnd/>
              <a:tailEnd/>
            </a:ln>
          </p:spPr>
          <p:txBody>
            <a:bodyPr/>
            <a:lstStyle/>
            <a:p>
              <a:endParaRPr lang="en-US"/>
            </a:p>
          </p:txBody>
        </p:sp>
        <p:sp>
          <p:nvSpPr>
            <p:cNvPr id="1051776" name="Rectangle 128"/>
            <p:cNvSpPr>
              <a:spLocks noChangeArrowheads="1"/>
            </p:cNvSpPr>
            <p:nvPr/>
          </p:nvSpPr>
          <p:spPr bwMode="auto">
            <a:xfrm>
              <a:off x="1258" y="1641"/>
              <a:ext cx="28" cy="902"/>
            </a:xfrm>
            <a:prstGeom prst="rect">
              <a:avLst/>
            </a:prstGeom>
            <a:solidFill>
              <a:srgbClr val="FFFFCC"/>
            </a:solidFill>
            <a:ln w="12700">
              <a:solidFill>
                <a:srgbClr val="000000"/>
              </a:solidFill>
              <a:miter lim="800000"/>
              <a:headEnd/>
              <a:tailEnd/>
            </a:ln>
          </p:spPr>
          <p:txBody>
            <a:bodyPr/>
            <a:lstStyle/>
            <a:p>
              <a:endParaRPr lang="en-US"/>
            </a:p>
          </p:txBody>
        </p:sp>
        <p:sp>
          <p:nvSpPr>
            <p:cNvPr id="1051777" name="Rectangle 129"/>
            <p:cNvSpPr>
              <a:spLocks noChangeArrowheads="1"/>
            </p:cNvSpPr>
            <p:nvPr/>
          </p:nvSpPr>
          <p:spPr bwMode="auto">
            <a:xfrm>
              <a:off x="1326" y="1788"/>
              <a:ext cx="28" cy="879"/>
            </a:xfrm>
            <a:prstGeom prst="rect">
              <a:avLst/>
            </a:prstGeom>
            <a:solidFill>
              <a:srgbClr val="FFFFCC"/>
            </a:solidFill>
            <a:ln w="12700">
              <a:solidFill>
                <a:srgbClr val="000000"/>
              </a:solidFill>
              <a:miter lim="800000"/>
              <a:headEnd/>
              <a:tailEnd/>
            </a:ln>
          </p:spPr>
          <p:txBody>
            <a:bodyPr/>
            <a:lstStyle/>
            <a:p>
              <a:endParaRPr lang="en-US"/>
            </a:p>
          </p:txBody>
        </p:sp>
        <p:sp>
          <p:nvSpPr>
            <p:cNvPr id="1051778" name="Rectangle 130"/>
            <p:cNvSpPr>
              <a:spLocks noChangeArrowheads="1"/>
            </p:cNvSpPr>
            <p:nvPr/>
          </p:nvSpPr>
          <p:spPr bwMode="auto">
            <a:xfrm>
              <a:off x="1394" y="2465"/>
              <a:ext cx="28" cy="317"/>
            </a:xfrm>
            <a:prstGeom prst="rect">
              <a:avLst/>
            </a:prstGeom>
            <a:solidFill>
              <a:srgbClr val="FFFFCC"/>
            </a:solidFill>
            <a:ln w="12700">
              <a:solidFill>
                <a:srgbClr val="000000"/>
              </a:solidFill>
              <a:miter lim="800000"/>
              <a:headEnd/>
              <a:tailEnd/>
            </a:ln>
          </p:spPr>
          <p:txBody>
            <a:bodyPr/>
            <a:lstStyle/>
            <a:p>
              <a:endParaRPr lang="en-US"/>
            </a:p>
          </p:txBody>
        </p:sp>
        <p:sp>
          <p:nvSpPr>
            <p:cNvPr id="1051779" name="Rectangle 131"/>
            <p:cNvSpPr>
              <a:spLocks noChangeArrowheads="1"/>
            </p:cNvSpPr>
            <p:nvPr/>
          </p:nvSpPr>
          <p:spPr bwMode="auto">
            <a:xfrm>
              <a:off x="1462" y="2526"/>
              <a:ext cx="27" cy="366"/>
            </a:xfrm>
            <a:prstGeom prst="rect">
              <a:avLst/>
            </a:prstGeom>
            <a:solidFill>
              <a:srgbClr val="FFFFCC"/>
            </a:solidFill>
            <a:ln w="12700">
              <a:solidFill>
                <a:srgbClr val="000000"/>
              </a:solidFill>
              <a:miter lim="800000"/>
              <a:headEnd/>
              <a:tailEnd/>
            </a:ln>
          </p:spPr>
          <p:txBody>
            <a:bodyPr/>
            <a:lstStyle/>
            <a:p>
              <a:endParaRPr lang="en-US"/>
            </a:p>
          </p:txBody>
        </p:sp>
        <p:sp>
          <p:nvSpPr>
            <p:cNvPr id="1051780" name="Rectangle 132"/>
            <p:cNvSpPr>
              <a:spLocks noChangeArrowheads="1"/>
            </p:cNvSpPr>
            <p:nvPr/>
          </p:nvSpPr>
          <p:spPr bwMode="auto">
            <a:xfrm>
              <a:off x="1530" y="1966"/>
              <a:ext cx="28" cy="741"/>
            </a:xfrm>
            <a:prstGeom prst="rect">
              <a:avLst/>
            </a:prstGeom>
            <a:solidFill>
              <a:srgbClr val="FFFFCC"/>
            </a:solidFill>
            <a:ln w="12700">
              <a:solidFill>
                <a:srgbClr val="000000"/>
              </a:solidFill>
              <a:miter lim="800000"/>
              <a:headEnd/>
              <a:tailEnd/>
            </a:ln>
          </p:spPr>
          <p:txBody>
            <a:bodyPr/>
            <a:lstStyle/>
            <a:p>
              <a:endParaRPr lang="en-US"/>
            </a:p>
          </p:txBody>
        </p:sp>
        <p:sp>
          <p:nvSpPr>
            <p:cNvPr id="1051781" name="Rectangle 133"/>
            <p:cNvSpPr>
              <a:spLocks noChangeArrowheads="1"/>
            </p:cNvSpPr>
            <p:nvPr/>
          </p:nvSpPr>
          <p:spPr bwMode="auto">
            <a:xfrm>
              <a:off x="1598" y="2082"/>
              <a:ext cx="28" cy="601"/>
            </a:xfrm>
            <a:prstGeom prst="rect">
              <a:avLst/>
            </a:prstGeom>
            <a:solidFill>
              <a:srgbClr val="FFFFCC"/>
            </a:solidFill>
            <a:ln w="12700">
              <a:solidFill>
                <a:srgbClr val="000000"/>
              </a:solidFill>
              <a:miter lim="800000"/>
              <a:headEnd/>
              <a:tailEnd/>
            </a:ln>
          </p:spPr>
          <p:txBody>
            <a:bodyPr/>
            <a:lstStyle/>
            <a:p>
              <a:endParaRPr lang="en-US"/>
            </a:p>
          </p:txBody>
        </p:sp>
        <p:sp>
          <p:nvSpPr>
            <p:cNvPr id="1051782" name="Rectangle 134"/>
            <p:cNvSpPr>
              <a:spLocks noChangeArrowheads="1"/>
            </p:cNvSpPr>
            <p:nvPr/>
          </p:nvSpPr>
          <p:spPr bwMode="auto">
            <a:xfrm>
              <a:off x="1666" y="1849"/>
              <a:ext cx="28" cy="801"/>
            </a:xfrm>
            <a:prstGeom prst="rect">
              <a:avLst/>
            </a:prstGeom>
            <a:solidFill>
              <a:srgbClr val="FFFFCC"/>
            </a:solidFill>
            <a:ln w="12700">
              <a:solidFill>
                <a:srgbClr val="000000"/>
              </a:solidFill>
              <a:miter lim="800000"/>
              <a:headEnd/>
              <a:tailEnd/>
            </a:ln>
          </p:spPr>
          <p:txBody>
            <a:bodyPr/>
            <a:lstStyle/>
            <a:p>
              <a:endParaRPr lang="en-US"/>
            </a:p>
          </p:txBody>
        </p:sp>
        <p:sp>
          <p:nvSpPr>
            <p:cNvPr id="1051783" name="Rectangle 135"/>
            <p:cNvSpPr>
              <a:spLocks noChangeArrowheads="1"/>
            </p:cNvSpPr>
            <p:nvPr/>
          </p:nvSpPr>
          <p:spPr bwMode="auto">
            <a:xfrm>
              <a:off x="1735" y="2064"/>
              <a:ext cx="28" cy="602"/>
            </a:xfrm>
            <a:prstGeom prst="rect">
              <a:avLst/>
            </a:prstGeom>
            <a:solidFill>
              <a:srgbClr val="FFFFCC"/>
            </a:solidFill>
            <a:ln w="12700">
              <a:solidFill>
                <a:srgbClr val="000000"/>
              </a:solidFill>
              <a:miter lim="800000"/>
              <a:headEnd/>
              <a:tailEnd/>
            </a:ln>
          </p:spPr>
          <p:txBody>
            <a:bodyPr/>
            <a:lstStyle/>
            <a:p>
              <a:endParaRPr lang="en-US"/>
            </a:p>
          </p:txBody>
        </p:sp>
        <p:sp>
          <p:nvSpPr>
            <p:cNvPr id="1051784" name="Rectangle 136"/>
            <p:cNvSpPr>
              <a:spLocks noChangeArrowheads="1"/>
            </p:cNvSpPr>
            <p:nvPr/>
          </p:nvSpPr>
          <p:spPr bwMode="auto">
            <a:xfrm>
              <a:off x="1803" y="1298"/>
              <a:ext cx="28" cy="1273"/>
            </a:xfrm>
            <a:prstGeom prst="rect">
              <a:avLst/>
            </a:prstGeom>
            <a:solidFill>
              <a:srgbClr val="FFFFCC"/>
            </a:solidFill>
            <a:ln w="12700">
              <a:solidFill>
                <a:srgbClr val="000000"/>
              </a:solidFill>
              <a:miter lim="800000"/>
              <a:headEnd/>
              <a:tailEnd/>
            </a:ln>
          </p:spPr>
          <p:txBody>
            <a:bodyPr/>
            <a:lstStyle/>
            <a:p>
              <a:endParaRPr lang="en-US"/>
            </a:p>
          </p:txBody>
        </p:sp>
        <p:sp>
          <p:nvSpPr>
            <p:cNvPr id="1051785" name="Rectangle 137"/>
            <p:cNvSpPr>
              <a:spLocks noChangeArrowheads="1"/>
            </p:cNvSpPr>
            <p:nvPr/>
          </p:nvSpPr>
          <p:spPr bwMode="auto">
            <a:xfrm>
              <a:off x="1871" y="1883"/>
              <a:ext cx="27" cy="760"/>
            </a:xfrm>
            <a:prstGeom prst="rect">
              <a:avLst/>
            </a:prstGeom>
            <a:solidFill>
              <a:srgbClr val="FFFFCC"/>
            </a:solidFill>
            <a:ln w="12700">
              <a:solidFill>
                <a:srgbClr val="000000"/>
              </a:solidFill>
              <a:miter lim="800000"/>
              <a:headEnd/>
              <a:tailEnd/>
            </a:ln>
          </p:spPr>
          <p:txBody>
            <a:bodyPr/>
            <a:lstStyle/>
            <a:p>
              <a:endParaRPr lang="en-US"/>
            </a:p>
          </p:txBody>
        </p:sp>
        <p:sp>
          <p:nvSpPr>
            <p:cNvPr id="1051786" name="Rectangle 138"/>
            <p:cNvSpPr>
              <a:spLocks noChangeArrowheads="1"/>
            </p:cNvSpPr>
            <p:nvPr/>
          </p:nvSpPr>
          <p:spPr bwMode="auto">
            <a:xfrm>
              <a:off x="1939" y="1084"/>
              <a:ext cx="27" cy="1337"/>
            </a:xfrm>
            <a:prstGeom prst="rect">
              <a:avLst/>
            </a:prstGeom>
            <a:solidFill>
              <a:srgbClr val="FFFFCC"/>
            </a:solidFill>
            <a:ln w="12700">
              <a:solidFill>
                <a:srgbClr val="000000"/>
              </a:solidFill>
              <a:miter lim="800000"/>
              <a:headEnd/>
              <a:tailEnd/>
            </a:ln>
          </p:spPr>
          <p:txBody>
            <a:bodyPr/>
            <a:lstStyle/>
            <a:p>
              <a:endParaRPr lang="en-US"/>
            </a:p>
          </p:txBody>
        </p:sp>
        <p:sp>
          <p:nvSpPr>
            <p:cNvPr id="1051787" name="Rectangle 139"/>
            <p:cNvSpPr>
              <a:spLocks noChangeArrowheads="1"/>
            </p:cNvSpPr>
            <p:nvPr/>
          </p:nvSpPr>
          <p:spPr bwMode="auto">
            <a:xfrm>
              <a:off x="2007" y="1883"/>
              <a:ext cx="28" cy="779"/>
            </a:xfrm>
            <a:prstGeom prst="rect">
              <a:avLst/>
            </a:prstGeom>
            <a:solidFill>
              <a:srgbClr val="FFFFCC"/>
            </a:solidFill>
            <a:ln w="12700">
              <a:solidFill>
                <a:srgbClr val="000000"/>
              </a:solidFill>
              <a:miter lim="800000"/>
              <a:headEnd/>
              <a:tailEnd/>
            </a:ln>
          </p:spPr>
          <p:txBody>
            <a:bodyPr/>
            <a:lstStyle/>
            <a:p>
              <a:endParaRPr lang="en-US"/>
            </a:p>
          </p:txBody>
        </p:sp>
        <p:sp>
          <p:nvSpPr>
            <p:cNvPr id="1051788" name="Rectangle 140"/>
            <p:cNvSpPr>
              <a:spLocks noChangeArrowheads="1"/>
            </p:cNvSpPr>
            <p:nvPr/>
          </p:nvSpPr>
          <p:spPr bwMode="auto">
            <a:xfrm>
              <a:off x="2280" y="3359"/>
              <a:ext cx="27" cy="1"/>
            </a:xfrm>
            <a:prstGeom prst="rect">
              <a:avLst/>
            </a:prstGeom>
            <a:solidFill>
              <a:srgbClr val="FFFFCC"/>
            </a:solidFill>
            <a:ln w="12700">
              <a:solidFill>
                <a:srgbClr val="000000"/>
              </a:solidFill>
              <a:miter lim="800000"/>
              <a:headEnd/>
              <a:tailEnd/>
            </a:ln>
          </p:spPr>
          <p:txBody>
            <a:bodyPr/>
            <a:lstStyle/>
            <a:p>
              <a:endParaRPr lang="en-US"/>
            </a:p>
          </p:txBody>
        </p:sp>
        <p:sp>
          <p:nvSpPr>
            <p:cNvPr id="1051789" name="Rectangle 141"/>
            <p:cNvSpPr>
              <a:spLocks noChangeArrowheads="1"/>
            </p:cNvSpPr>
            <p:nvPr/>
          </p:nvSpPr>
          <p:spPr bwMode="auto">
            <a:xfrm>
              <a:off x="2347" y="2961"/>
              <a:ext cx="28" cy="8"/>
            </a:xfrm>
            <a:prstGeom prst="rect">
              <a:avLst/>
            </a:prstGeom>
            <a:solidFill>
              <a:srgbClr val="FFFFCC"/>
            </a:solidFill>
            <a:ln w="12700">
              <a:solidFill>
                <a:srgbClr val="000000"/>
              </a:solidFill>
              <a:miter lim="800000"/>
              <a:headEnd/>
              <a:tailEnd/>
            </a:ln>
          </p:spPr>
          <p:txBody>
            <a:bodyPr/>
            <a:lstStyle/>
            <a:p>
              <a:endParaRPr lang="en-US"/>
            </a:p>
          </p:txBody>
        </p:sp>
        <p:sp>
          <p:nvSpPr>
            <p:cNvPr id="1051790" name="Rectangle 142"/>
            <p:cNvSpPr>
              <a:spLocks noChangeArrowheads="1"/>
            </p:cNvSpPr>
            <p:nvPr/>
          </p:nvSpPr>
          <p:spPr bwMode="auto">
            <a:xfrm>
              <a:off x="2416" y="2238"/>
              <a:ext cx="27" cy="22"/>
            </a:xfrm>
            <a:prstGeom prst="rect">
              <a:avLst/>
            </a:prstGeom>
            <a:solidFill>
              <a:srgbClr val="FFFFCC"/>
            </a:solidFill>
            <a:ln w="12700">
              <a:solidFill>
                <a:srgbClr val="000000"/>
              </a:solidFill>
              <a:miter lim="800000"/>
              <a:headEnd/>
              <a:tailEnd/>
            </a:ln>
          </p:spPr>
          <p:txBody>
            <a:bodyPr/>
            <a:lstStyle/>
            <a:p>
              <a:endParaRPr lang="en-US"/>
            </a:p>
          </p:txBody>
        </p:sp>
        <p:sp>
          <p:nvSpPr>
            <p:cNvPr id="1051791" name="Rectangle 143"/>
            <p:cNvSpPr>
              <a:spLocks noChangeArrowheads="1"/>
            </p:cNvSpPr>
            <p:nvPr/>
          </p:nvSpPr>
          <p:spPr bwMode="auto">
            <a:xfrm>
              <a:off x="2484" y="2187"/>
              <a:ext cx="28" cy="24"/>
            </a:xfrm>
            <a:prstGeom prst="rect">
              <a:avLst/>
            </a:prstGeom>
            <a:solidFill>
              <a:srgbClr val="FFFFCC"/>
            </a:solidFill>
            <a:ln w="12700">
              <a:solidFill>
                <a:srgbClr val="000000"/>
              </a:solidFill>
              <a:miter lim="800000"/>
              <a:headEnd/>
              <a:tailEnd/>
            </a:ln>
          </p:spPr>
          <p:txBody>
            <a:bodyPr/>
            <a:lstStyle/>
            <a:p>
              <a:endParaRPr lang="en-US"/>
            </a:p>
          </p:txBody>
        </p:sp>
        <p:sp>
          <p:nvSpPr>
            <p:cNvPr id="1051792" name="Rectangle 144"/>
            <p:cNvSpPr>
              <a:spLocks noChangeArrowheads="1"/>
            </p:cNvSpPr>
            <p:nvPr/>
          </p:nvSpPr>
          <p:spPr bwMode="auto">
            <a:xfrm>
              <a:off x="2552" y="2803"/>
              <a:ext cx="28" cy="8"/>
            </a:xfrm>
            <a:prstGeom prst="rect">
              <a:avLst/>
            </a:prstGeom>
            <a:solidFill>
              <a:srgbClr val="FFFFCC"/>
            </a:solidFill>
            <a:ln w="12700">
              <a:solidFill>
                <a:srgbClr val="000000"/>
              </a:solidFill>
              <a:miter lim="800000"/>
              <a:headEnd/>
              <a:tailEnd/>
            </a:ln>
          </p:spPr>
          <p:txBody>
            <a:bodyPr/>
            <a:lstStyle/>
            <a:p>
              <a:endParaRPr lang="en-US"/>
            </a:p>
          </p:txBody>
        </p:sp>
        <p:sp>
          <p:nvSpPr>
            <p:cNvPr id="1051793" name="Rectangle 145"/>
            <p:cNvSpPr>
              <a:spLocks noChangeArrowheads="1"/>
            </p:cNvSpPr>
            <p:nvPr/>
          </p:nvSpPr>
          <p:spPr bwMode="auto">
            <a:xfrm>
              <a:off x="2620" y="3059"/>
              <a:ext cx="28" cy="5"/>
            </a:xfrm>
            <a:prstGeom prst="rect">
              <a:avLst/>
            </a:prstGeom>
            <a:solidFill>
              <a:srgbClr val="FFFFCC"/>
            </a:solidFill>
            <a:ln w="12700">
              <a:solidFill>
                <a:srgbClr val="000000"/>
              </a:solidFill>
              <a:miter lim="800000"/>
              <a:headEnd/>
              <a:tailEnd/>
            </a:ln>
          </p:spPr>
          <p:txBody>
            <a:bodyPr/>
            <a:lstStyle/>
            <a:p>
              <a:endParaRPr lang="en-US"/>
            </a:p>
          </p:txBody>
        </p:sp>
        <p:sp>
          <p:nvSpPr>
            <p:cNvPr id="1051794" name="Rectangle 146"/>
            <p:cNvSpPr>
              <a:spLocks noChangeArrowheads="1"/>
            </p:cNvSpPr>
            <p:nvPr/>
          </p:nvSpPr>
          <p:spPr bwMode="auto">
            <a:xfrm>
              <a:off x="2689" y="3208"/>
              <a:ext cx="27" cy="1"/>
            </a:xfrm>
            <a:prstGeom prst="rect">
              <a:avLst/>
            </a:prstGeom>
            <a:solidFill>
              <a:srgbClr val="FFFFCC"/>
            </a:solidFill>
            <a:ln w="12700">
              <a:solidFill>
                <a:srgbClr val="000000"/>
              </a:solidFill>
              <a:miter lim="800000"/>
              <a:headEnd/>
              <a:tailEnd/>
            </a:ln>
          </p:spPr>
          <p:txBody>
            <a:bodyPr/>
            <a:lstStyle/>
            <a:p>
              <a:endParaRPr lang="en-US"/>
            </a:p>
          </p:txBody>
        </p:sp>
        <p:sp>
          <p:nvSpPr>
            <p:cNvPr id="1051795" name="Rectangle 147"/>
            <p:cNvSpPr>
              <a:spLocks noChangeArrowheads="1"/>
            </p:cNvSpPr>
            <p:nvPr/>
          </p:nvSpPr>
          <p:spPr bwMode="auto">
            <a:xfrm>
              <a:off x="2756" y="3335"/>
              <a:ext cx="28" cy="1"/>
            </a:xfrm>
            <a:prstGeom prst="rect">
              <a:avLst/>
            </a:prstGeom>
            <a:solidFill>
              <a:srgbClr val="FFFFCC"/>
            </a:solidFill>
            <a:ln w="12700">
              <a:solidFill>
                <a:srgbClr val="000000"/>
              </a:solidFill>
              <a:miter lim="800000"/>
              <a:headEnd/>
              <a:tailEnd/>
            </a:ln>
          </p:spPr>
          <p:txBody>
            <a:bodyPr/>
            <a:lstStyle/>
            <a:p>
              <a:endParaRPr lang="en-US"/>
            </a:p>
          </p:txBody>
        </p:sp>
        <p:sp>
          <p:nvSpPr>
            <p:cNvPr id="1051796" name="Rectangle 148"/>
            <p:cNvSpPr>
              <a:spLocks noChangeArrowheads="1"/>
            </p:cNvSpPr>
            <p:nvPr/>
          </p:nvSpPr>
          <p:spPr bwMode="auto">
            <a:xfrm>
              <a:off x="2893" y="3079"/>
              <a:ext cx="27" cy="32"/>
            </a:xfrm>
            <a:prstGeom prst="rect">
              <a:avLst/>
            </a:prstGeom>
            <a:solidFill>
              <a:srgbClr val="FFFFCC"/>
            </a:solidFill>
            <a:ln w="12700">
              <a:solidFill>
                <a:srgbClr val="000000"/>
              </a:solidFill>
              <a:miter lim="800000"/>
              <a:headEnd/>
              <a:tailEnd/>
            </a:ln>
          </p:spPr>
          <p:txBody>
            <a:bodyPr/>
            <a:lstStyle/>
            <a:p>
              <a:endParaRPr lang="en-US"/>
            </a:p>
          </p:txBody>
        </p:sp>
        <p:sp>
          <p:nvSpPr>
            <p:cNvPr id="1051797" name="Rectangle 149"/>
            <p:cNvSpPr>
              <a:spLocks noChangeArrowheads="1"/>
            </p:cNvSpPr>
            <p:nvPr/>
          </p:nvSpPr>
          <p:spPr bwMode="auto">
            <a:xfrm>
              <a:off x="2961" y="2926"/>
              <a:ext cx="28" cy="60"/>
            </a:xfrm>
            <a:prstGeom prst="rect">
              <a:avLst/>
            </a:prstGeom>
            <a:solidFill>
              <a:srgbClr val="FFFFCC"/>
            </a:solidFill>
            <a:ln w="12700">
              <a:solidFill>
                <a:srgbClr val="000000"/>
              </a:solidFill>
              <a:miter lim="800000"/>
              <a:headEnd/>
              <a:tailEnd/>
            </a:ln>
          </p:spPr>
          <p:txBody>
            <a:bodyPr/>
            <a:lstStyle/>
            <a:p>
              <a:endParaRPr lang="en-US"/>
            </a:p>
          </p:txBody>
        </p:sp>
        <p:sp>
          <p:nvSpPr>
            <p:cNvPr id="1051798" name="Rectangle 150"/>
            <p:cNvSpPr>
              <a:spLocks noChangeArrowheads="1"/>
            </p:cNvSpPr>
            <p:nvPr/>
          </p:nvSpPr>
          <p:spPr bwMode="auto">
            <a:xfrm>
              <a:off x="3029" y="2993"/>
              <a:ext cx="28" cy="39"/>
            </a:xfrm>
            <a:prstGeom prst="rect">
              <a:avLst/>
            </a:prstGeom>
            <a:solidFill>
              <a:srgbClr val="FFFFCC"/>
            </a:solidFill>
            <a:ln w="12700">
              <a:solidFill>
                <a:srgbClr val="000000"/>
              </a:solidFill>
              <a:miter lim="800000"/>
              <a:headEnd/>
              <a:tailEnd/>
            </a:ln>
          </p:spPr>
          <p:txBody>
            <a:bodyPr/>
            <a:lstStyle/>
            <a:p>
              <a:endParaRPr lang="en-US"/>
            </a:p>
          </p:txBody>
        </p:sp>
        <p:sp>
          <p:nvSpPr>
            <p:cNvPr id="1051799" name="Rectangle 151"/>
            <p:cNvSpPr>
              <a:spLocks noChangeArrowheads="1"/>
            </p:cNvSpPr>
            <p:nvPr/>
          </p:nvSpPr>
          <p:spPr bwMode="auto">
            <a:xfrm>
              <a:off x="3097" y="3160"/>
              <a:ext cx="27" cy="10"/>
            </a:xfrm>
            <a:prstGeom prst="rect">
              <a:avLst/>
            </a:prstGeom>
            <a:solidFill>
              <a:srgbClr val="FFFFCC"/>
            </a:solidFill>
            <a:ln w="12700">
              <a:solidFill>
                <a:srgbClr val="000000"/>
              </a:solidFill>
              <a:miter lim="800000"/>
              <a:headEnd/>
              <a:tailEnd/>
            </a:ln>
          </p:spPr>
          <p:txBody>
            <a:bodyPr/>
            <a:lstStyle/>
            <a:p>
              <a:endParaRPr lang="en-US"/>
            </a:p>
          </p:txBody>
        </p:sp>
        <p:sp>
          <p:nvSpPr>
            <p:cNvPr id="1051800" name="Rectangle 152"/>
            <p:cNvSpPr>
              <a:spLocks noChangeArrowheads="1"/>
            </p:cNvSpPr>
            <p:nvPr/>
          </p:nvSpPr>
          <p:spPr bwMode="auto">
            <a:xfrm>
              <a:off x="3165" y="3280"/>
              <a:ext cx="28" cy="3"/>
            </a:xfrm>
            <a:prstGeom prst="rect">
              <a:avLst/>
            </a:prstGeom>
            <a:solidFill>
              <a:srgbClr val="FFFFCC"/>
            </a:solidFill>
            <a:ln w="12700">
              <a:solidFill>
                <a:srgbClr val="000000"/>
              </a:solidFill>
              <a:miter lim="800000"/>
              <a:headEnd/>
              <a:tailEnd/>
            </a:ln>
          </p:spPr>
          <p:txBody>
            <a:bodyPr/>
            <a:lstStyle/>
            <a:p>
              <a:endParaRPr lang="en-US"/>
            </a:p>
          </p:txBody>
        </p:sp>
        <p:sp>
          <p:nvSpPr>
            <p:cNvPr id="1051801" name="Rectangle 153"/>
            <p:cNvSpPr>
              <a:spLocks noChangeArrowheads="1"/>
            </p:cNvSpPr>
            <p:nvPr/>
          </p:nvSpPr>
          <p:spPr bwMode="auto">
            <a:xfrm>
              <a:off x="3233" y="3344"/>
              <a:ext cx="28" cy="1"/>
            </a:xfrm>
            <a:prstGeom prst="rect">
              <a:avLst/>
            </a:prstGeom>
            <a:solidFill>
              <a:srgbClr val="FFFFCC"/>
            </a:solidFill>
            <a:ln w="12700">
              <a:solidFill>
                <a:srgbClr val="000000"/>
              </a:solidFill>
              <a:miter lim="800000"/>
              <a:headEnd/>
              <a:tailEnd/>
            </a:ln>
          </p:spPr>
          <p:txBody>
            <a:bodyPr/>
            <a:lstStyle/>
            <a:p>
              <a:endParaRPr lang="en-US"/>
            </a:p>
          </p:txBody>
        </p:sp>
        <p:sp>
          <p:nvSpPr>
            <p:cNvPr id="1051802" name="Rectangle 154"/>
            <p:cNvSpPr>
              <a:spLocks noChangeArrowheads="1"/>
            </p:cNvSpPr>
            <p:nvPr/>
          </p:nvSpPr>
          <p:spPr bwMode="auto">
            <a:xfrm>
              <a:off x="3301" y="3268"/>
              <a:ext cx="28" cy="28"/>
            </a:xfrm>
            <a:prstGeom prst="rect">
              <a:avLst/>
            </a:prstGeom>
            <a:solidFill>
              <a:srgbClr val="FFFFCC"/>
            </a:solidFill>
            <a:ln w="12700">
              <a:solidFill>
                <a:srgbClr val="000000"/>
              </a:solidFill>
              <a:miter lim="800000"/>
              <a:headEnd/>
              <a:tailEnd/>
            </a:ln>
          </p:spPr>
          <p:txBody>
            <a:bodyPr/>
            <a:lstStyle/>
            <a:p>
              <a:endParaRPr lang="en-US"/>
            </a:p>
          </p:txBody>
        </p:sp>
        <p:sp>
          <p:nvSpPr>
            <p:cNvPr id="1051803" name="Rectangle 155"/>
            <p:cNvSpPr>
              <a:spLocks noChangeArrowheads="1"/>
            </p:cNvSpPr>
            <p:nvPr/>
          </p:nvSpPr>
          <p:spPr bwMode="auto">
            <a:xfrm>
              <a:off x="3370" y="3359"/>
              <a:ext cx="27" cy="1"/>
            </a:xfrm>
            <a:prstGeom prst="rect">
              <a:avLst/>
            </a:prstGeom>
            <a:solidFill>
              <a:srgbClr val="FFFFCC"/>
            </a:solidFill>
            <a:ln w="12700">
              <a:solidFill>
                <a:srgbClr val="000000"/>
              </a:solidFill>
              <a:miter lim="800000"/>
              <a:headEnd/>
              <a:tailEnd/>
            </a:ln>
          </p:spPr>
          <p:txBody>
            <a:bodyPr/>
            <a:lstStyle/>
            <a:p>
              <a:endParaRPr lang="en-US"/>
            </a:p>
          </p:txBody>
        </p:sp>
        <p:sp>
          <p:nvSpPr>
            <p:cNvPr id="1051804" name="Rectangle 156"/>
            <p:cNvSpPr>
              <a:spLocks noChangeArrowheads="1"/>
            </p:cNvSpPr>
            <p:nvPr/>
          </p:nvSpPr>
          <p:spPr bwMode="auto">
            <a:xfrm>
              <a:off x="3438" y="3357"/>
              <a:ext cx="28" cy="3"/>
            </a:xfrm>
            <a:prstGeom prst="rect">
              <a:avLst/>
            </a:prstGeom>
            <a:solidFill>
              <a:srgbClr val="FFFFCC"/>
            </a:solidFill>
            <a:ln w="12700">
              <a:solidFill>
                <a:srgbClr val="000000"/>
              </a:solidFill>
              <a:miter lim="800000"/>
              <a:headEnd/>
              <a:tailEnd/>
            </a:ln>
          </p:spPr>
          <p:txBody>
            <a:bodyPr/>
            <a:lstStyle/>
            <a:p>
              <a:endParaRPr lang="en-US"/>
            </a:p>
          </p:txBody>
        </p:sp>
        <p:sp>
          <p:nvSpPr>
            <p:cNvPr id="1051805" name="Rectangle 157"/>
            <p:cNvSpPr>
              <a:spLocks noChangeArrowheads="1"/>
            </p:cNvSpPr>
            <p:nvPr/>
          </p:nvSpPr>
          <p:spPr bwMode="auto">
            <a:xfrm>
              <a:off x="3506" y="3244"/>
              <a:ext cx="27" cy="38"/>
            </a:xfrm>
            <a:prstGeom prst="rect">
              <a:avLst/>
            </a:prstGeom>
            <a:solidFill>
              <a:srgbClr val="FFFFCC"/>
            </a:solidFill>
            <a:ln w="12700">
              <a:solidFill>
                <a:srgbClr val="000000"/>
              </a:solidFill>
              <a:miter lim="800000"/>
              <a:headEnd/>
              <a:tailEnd/>
            </a:ln>
          </p:spPr>
          <p:txBody>
            <a:bodyPr/>
            <a:lstStyle/>
            <a:p>
              <a:endParaRPr lang="en-US"/>
            </a:p>
          </p:txBody>
        </p:sp>
        <p:sp>
          <p:nvSpPr>
            <p:cNvPr id="1051806" name="Rectangle 158"/>
            <p:cNvSpPr>
              <a:spLocks noChangeArrowheads="1"/>
            </p:cNvSpPr>
            <p:nvPr/>
          </p:nvSpPr>
          <p:spPr bwMode="auto">
            <a:xfrm>
              <a:off x="3573" y="3181"/>
              <a:ext cx="28" cy="29"/>
            </a:xfrm>
            <a:prstGeom prst="rect">
              <a:avLst/>
            </a:prstGeom>
            <a:solidFill>
              <a:srgbClr val="FFFFCC"/>
            </a:solidFill>
            <a:ln w="12700">
              <a:solidFill>
                <a:srgbClr val="000000"/>
              </a:solidFill>
              <a:miter lim="800000"/>
              <a:headEnd/>
              <a:tailEnd/>
            </a:ln>
          </p:spPr>
          <p:txBody>
            <a:bodyPr/>
            <a:lstStyle/>
            <a:p>
              <a:endParaRPr lang="en-US"/>
            </a:p>
          </p:txBody>
        </p:sp>
        <p:sp>
          <p:nvSpPr>
            <p:cNvPr id="1051807" name="Rectangle 159"/>
            <p:cNvSpPr>
              <a:spLocks noChangeArrowheads="1"/>
            </p:cNvSpPr>
            <p:nvPr/>
          </p:nvSpPr>
          <p:spPr bwMode="auto">
            <a:xfrm>
              <a:off x="3642" y="3178"/>
              <a:ext cx="28" cy="19"/>
            </a:xfrm>
            <a:prstGeom prst="rect">
              <a:avLst/>
            </a:prstGeom>
            <a:solidFill>
              <a:srgbClr val="FFFFCC"/>
            </a:solidFill>
            <a:ln w="12700">
              <a:solidFill>
                <a:srgbClr val="000000"/>
              </a:solidFill>
              <a:miter lim="800000"/>
              <a:headEnd/>
              <a:tailEnd/>
            </a:ln>
          </p:spPr>
          <p:txBody>
            <a:bodyPr/>
            <a:lstStyle/>
            <a:p>
              <a:endParaRPr lang="en-US"/>
            </a:p>
          </p:txBody>
        </p:sp>
        <p:sp>
          <p:nvSpPr>
            <p:cNvPr id="1051808" name="Rectangle 160"/>
            <p:cNvSpPr>
              <a:spLocks noChangeArrowheads="1"/>
            </p:cNvSpPr>
            <p:nvPr/>
          </p:nvSpPr>
          <p:spPr bwMode="auto">
            <a:xfrm>
              <a:off x="3710" y="3353"/>
              <a:ext cx="28" cy="4"/>
            </a:xfrm>
            <a:prstGeom prst="rect">
              <a:avLst/>
            </a:prstGeom>
            <a:solidFill>
              <a:srgbClr val="FFFFCC"/>
            </a:solidFill>
            <a:ln w="12700">
              <a:solidFill>
                <a:srgbClr val="000000"/>
              </a:solidFill>
              <a:miter lim="800000"/>
              <a:headEnd/>
              <a:tailEnd/>
            </a:ln>
          </p:spPr>
          <p:txBody>
            <a:bodyPr/>
            <a:lstStyle/>
            <a:p>
              <a:endParaRPr lang="en-US"/>
            </a:p>
          </p:txBody>
        </p:sp>
        <p:sp>
          <p:nvSpPr>
            <p:cNvPr id="1051809" name="Rectangle 161"/>
            <p:cNvSpPr>
              <a:spLocks noChangeArrowheads="1"/>
            </p:cNvSpPr>
            <p:nvPr/>
          </p:nvSpPr>
          <p:spPr bwMode="auto">
            <a:xfrm>
              <a:off x="3778" y="3399"/>
              <a:ext cx="28" cy="1"/>
            </a:xfrm>
            <a:prstGeom prst="rect">
              <a:avLst/>
            </a:prstGeom>
            <a:solidFill>
              <a:srgbClr val="FFFFCC"/>
            </a:solidFill>
            <a:ln w="12700">
              <a:solidFill>
                <a:srgbClr val="000000"/>
              </a:solidFill>
              <a:miter lim="800000"/>
              <a:headEnd/>
              <a:tailEnd/>
            </a:ln>
          </p:spPr>
          <p:txBody>
            <a:bodyPr/>
            <a:lstStyle/>
            <a:p>
              <a:endParaRPr lang="en-US"/>
            </a:p>
          </p:txBody>
        </p:sp>
        <p:sp>
          <p:nvSpPr>
            <p:cNvPr id="1051810" name="Rectangle 162"/>
            <p:cNvSpPr>
              <a:spLocks noChangeArrowheads="1"/>
            </p:cNvSpPr>
            <p:nvPr/>
          </p:nvSpPr>
          <p:spPr bwMode="auto">
            <a:xfrm>
              <a:off x="3847" y="3307"/>
              <a:ext cx="27" cy="13"/>
            </a:xfrm>
            <a:prstGeom prst="rect">
              <a:avLst/>
            </a:prstGeom>
            <a:solidFill>
              <a:srgbClr val="FFFFCC"/>
            </a:solidFill>
            <a:ln w="12700">
              <a:solidFill>
                <a:srgbClr val="000000"/>
              </a:solidFill>
              <a:miter lim="800000"/>
              <a:headEnd/>
              <a:tailEnd/>
            </a:ln>
          </p:spPr>
          <p:txBody>
            <a:bodyPr/>
            <a:lstStyle/>
            <a:p>
              <a:endParaRPr lang="en-US"/>
            </a:p>
          </p:txBody>
        </p:sp>
        <p:sp>
          <p:nvSpPr>
            <p:cNvPr id="1051811" name="Rectangle 163"/>
            <p:cNvSpPr>
              <a:spLocks noChangeArrowheads="1"/>
            </p:cNvSpPr>
            <p:nvPr/>
          </p:nvSpPr>
          <p:spPr bwMode="auto">
            <a:xfrm>
              <a:off x="3915" y="2280"/>
              <a:ext cx="27" cy="212"/>
            </a:xfrm>
            <a:prstGeom prst="rect">
              <a:avLst/>
            </a:prstGeom>
            <a:solidFill>
              <a:srgbClr val="FFFFCC"/>
            </a:solidFill>
            <a:ln w="12700">
              <a:solidFill>
                <a:srgbClr val="000000"/>
              </a:solidFill>
              <a:miter lim="800000"/>
              <a:headEnd/>
              <a:tailEnd/>
            </a:ln>
          </p:spPr>
          <p:txBody>
            <a:bodyPr/>
            <a:lstStyle/>
            <a:p>
              <a:endParaRPr lang="en-US"/>
            </a:p>
          </p:txBody>
        </p:sp>
        <p:sp>
          <p:nvSpPr>
            <p:cNvPr id="1051812" name="Rectangle 164"/>
            <p:cNvSpPr>
              <a:spLocks noChangeArrowheads="1"/>
            </p:cNvSpPr>
            <p:nvPr/>
          </p:nvSpPr>
          <p:spPr bwMode="auto">
            <a:xfrm>
              <a:off x="3982" y="2577"/>
              <a:ext cx="28" cy="153"/>
            </a:xfrm>
            <a:prstGeom prst="rect">
              <a:avLst/>
            </a:prstGeom>
            <a:solidFill>
              <a:srgbClr val="FFFFCC"/>
            </a:solidFill>
            <a:ln w="12700">
              <a:solidFill>
                <a:srgbClr val="000000"/>
              </a:solidFill>
              <a:miter lim="800000"/>
              <a:headEnd/>
              <a:tailEnd/>
            </a:ln>
          </p:spPr>
          <p:txBody>
            <a:bodyPr/>
            <a:lstStyle/>
            <a:p>
              <a:endParaRPr lang="en-US"/>
            </a:p>
          </p:txBody>
        </p:sp>
        <p:sp>
          <p:nvSpPr>
            <p:cNvPr id="1051813" name="Rectangle 165"/>
            <p:cNvSpPr>
              <a:spLocks noChangeArrowheads="1"/>
            </p:cNvSpPr>
            <p:nvPr/>
          </p:nvSpPr>
          <p:spPr bwMode="auto">
            <a:xfrm>
              <a:off x="4050" y="3157"/>
              <a:ext cx="28" cy="24"/>
            </a:xfrm>
            <a:prstGeom prst="rect">
              <a:avLst/>
            </a:prstGeom>
            <a:solidFill>
              <a:srgbClr val="FFFFCC"/>
            </a:solidFill>
            <a:ln w="12700">
              <a:solidFill>
                <a:srgbClr val="000000"/>
              </a:solidFill>
              <a:miter lim="800000"/>
              <a:headEnd/>
              <a:tailEnd/>
            </a:ln>
          </p:spPr>
          <p:txBody>
            <a:bodyPr/>
            <a:lstStyle/>
            <a:p>
              <a:endParaRPr lang="en-US"/>
            </a:p>
          </p:txBody>
        </p:sp>
        <p:sp>
          <p:nvSpPr>
            <p:cNvPr id="1051814" name="Rectangle 166"/>
            <p:cNvSpPr>
              <a:spLocks noChangeArrowheads="1"/>
            </p:cNvSpPr>
            <p:nvPr/>
          </p:nvSpPr>
          <p:spPr bwMode="auto">
            <a:xfrm>
              <a:off x="4119" y="3183"/>
              <a:ext cx="28" cy="24"/>
            </a:xfrm>
            <a:prstGeom prst="rect">
              <a:avLst/>
            </a:prstGeom>
            <a:solidFill>
              <a:srgbClr val="FFFFCC"/>
            </a:solidFill>
            <a:ln w="12700">
              <a:solidFill>
                <a:srgbClr val="000000"/>
              </a:solidFill>
              <a:miter lim="800000"/>
              <a:headEnd/>
              <a:tailEnd/>
            </a:ln>
          </p:spPr>
          <p:txBody>
            <a:bodyPr/>
            <a:lstStyle/>
            <a:p>
              <a:endParaRPr lang="en-US"/>
            </a:p>
          </p:txBody>
        </p:sp>
        <p:sp>
          <p:nvSpPr>
            <p:cNvPr id="1051815" name="Rectangle 167"/>
            <p:cNvSpPr>
              <a:spLocks noChangeArrowheads="1"/>
            </p:cNvSpPr>
            <p:nvPr/>
          </p:nvSpPr>
          <p:spPr bwMode="auto">
            <a:xfrm>
              <a:off x="4187" y="3174"/>
              <a:ext cx="28" cy="30"/>
            </a:xfrm>
            <a:prstGeom prst="rect">
              <a:avLst/>
            </a:prstGeom>
            <a:solidFill>
              <a:srgbClr val="FFFFCC"/>
            </a:solidFill>
            <a:ln w="12700">
              <a:solidFill>
                <a:srgbClr val="000000"/>
              </a:solidFill>
              <a:miter lim="800000"/>
              <a:headEnd/>
              <a:tailEnd/>
            </a:ln>
          </p:spPr>
          <p:txBody>
            <a:bodyPr/>
            <a:lstStyle/>
            <a:p>
              <a:endParaRPr lang="en-US"/>
            </a:p>
          </p:txBody>
        </p:sp>
        <p:sp>
          <p:nvSpPr>
            <p:cNvPr id="1051816" name="Rectangle 168"/>
            <p:cNvSpPr>
              <a:spLocks noChangeArrowheads="1"/>
            </p:cNvSpPr>
            <p:nvPr/>
          </p:nvSpPr>
          <p:spPr bwMode="auto">
            <a:xfrm>
              <a:off x="4255" y="3260"/>
              <a:ext cx="28" cy="11"/>
            </a:xfrm>
            <a:prstGeom prst="rect">
              <a:avLst/>
            </a:prstGeom>
            <a:solidFill>
              <a:srgbClr val="FFFFCC"/>
            </a:solidFill>
            <a:ln w="12700">
              <a:solidFill>
                <a:srgbClr val="000000"/>
              </a:solidFill>
              <a:miter lim="800000"/>
              <a:headEnd/>
              <a:tailEnd/>
            </a:ln>
          </p:spPr>
          <p:txBody>
            <a:bodyPr/>
            <a:lstStyle/>
            <a:p>
              <a:endParaRPr lang="en-US"/>
            </a:p>
          </p:txBody>
        </p:sp>
        <p:sp>
          <p:nvSpPr>
            <p:cNvPr id="1051817" name="Rectangle 169"/>
            <p:cNvSpPr>
              <a:spLocks noChangeArrowheads="1"/>
            </p:cNvSpPr>
            <p:nvPr/>
          </p:nvSpPr>
          <p:spPr bwMode="auto">
            <a:xfrm>
              <a:off x="4324" y="3072"/>
              <a:ext cx="26" cy="44"/>
            </a:xfrm>
            <a:prstGeom prst="rect">
              <a:avLst/>
            </a:prstGeom>
            <a:solidFill>
              <a:srgbClr val="FFFFCC"/>
            </a:solidFill>
            <a:ln w="12700">
              <a:solidFill>
                <a:srgbClr val="000000"/>
              </a:solidFill>
              <a:miter lim="800000"/>
              <a:headEnd/>
              <a:tailEnd/>
            </a:ln>
          </p:spPr>
          <p:txBody>
            <a:bodyPr/>
            <a:lstStyle/>
            <a:p>
              <a:endParaRPr lang="en-US"/>
            </a:p>
          </p:txBody>
        </p:sp>
        <p:sp>
          <p:nvSpPr>
            <p:cNvPr id="1051818" name="Rectangle 170"/>
            <p:cNvSpPr>
              <a:spLocks noChangeArrowheads="1"/>
            </p:cNvSpPr>
            <p:nvPr/>
          </p:nvSpPr>
          <p:spPr bwMode="auto">
            <a:xfrm>
              <a:off x="4391" y="3060"/>
              <a:ext cx="28" cy="32"/>
            </a:xfrm>
            <a:prstGeom prst="rect">
              <a:avLst/>
            </a:prstGeom>
            <a:solidFill>
              <a:srgbClr val="FFFFCC"/>
            </a:solidFill>
            <a:ln w="12700">
              <a:solidFill>
                <a:srgbClr val="000000"/>
              </a:solidFill>
              <a:miter lim="800000"/>
              <a:headEnd/>
              <a:tailEnd/>
            </a:ln>
          </p:spPr>
          <p:txBody>
            <a:bodyPr/>
            <a:lstStyle/>
            <a:p>
              <a:endParaRPr lang="en-US"/>
            </a:p>
          </p:txBody>
        </p:sp>
        <p:sp>
          <p:nvSpPr>
            <p:cNvPr id="1051819" name="Rectangle 171"/>
            <p:cNvSpPr>
              <a:spLocks noChangeArrowheads="1"/>
            </p:cNvSpPr>
            <p:nvPr/>
          </p:nvSpPr>
          <p:spPr bwMode="auto">
            <a:xfrm>
              <a:off x="4459" y="3278"/>
              <a:ext cx="28" cy="6"/>
            </a:xfrm>
            <a:prstGeom prst="rect">
              <a:avLst/>
            </a:prstGeom>
            <a:solidFill>
              <a:srgbClr val="FFFFCC"/>
            </a:solidFill>
            <a:ln w="12700">
              <a:solidFill>
                <a:srgbClr val="000000"/>
              </a:solidFill>
              <a:miter lim="800000"/>
              <a:headEnd/>
              <a:tailEnd/>
            </a:ln>
          </p:spPr>
          <p:txBody>
            <a:bodyPr/>
            <a:lstStyle/>
            <a:p>
              <a:endParaRPr lang="en-US"/>
            </a:p>
          </p:txBody>
        </p:sp>
        <p:sp>
          <p:nvSpPr>
            <p:cNvPr id="1051820" name="Rectangle 172"/>
            <p:cNvSpPr>
              <a:spLocks noChangeArrowheads="1"/>
            </p:cNvSpPr>
            <p:nvPr/>
          </p:nvSpPr>
          <p:spPr bwMode="auto">
            <a:xfrm>
              <a:off x="440" y="3232"/>
              <a:ext cx="28" cy="81"/>
            </a:xfrm>
            <a:prstGeom prst="rect">
              <a:avLst/>
            </a:prstGeom>
            <a:solidFill>
              <a:srgbClr val="CCFFFF"/>
            </a:solidFill>
            <a:ln w="12700">
              <a:solidFill>
                <a:srgbClr val="000000"/>
              </a:solidFill>
              <a:miter lim="800000"/>
              <a:headEnd/>
              <a:tailEnd/>
            </a:ln>
          </p:spPr>
          <p:txBody>
            <a:bodyPr/>
            <a:lstStyle/>
            <a:p>
              <a:endParaRPr lang="en-US"/>
            </a:p>
          </p:txBody>
        </p:sp>
        <p:sp>
          <p:nvSpPr>
            <p:cNvPr id="1051821" name="Rectangle 173"/>
            <p:cNvSpPr>
              <a:spLocks noChangeArrowheads="1"/>
            </p:cNvSpPr>
            <p:nvPr/>
          </p:nvSpPr>
          <p:spPr bwMode="auto">
            <a:xfrm>
              <a:off x="508" y="3223"/>
              <a:ext cx="28" cy="84"/>
            </a:xfrm>
            <a:prstGeom prst="rect">
              <a:avLst/>
            </a:prstGeom>
            <a:solidFill>
              <a:srgbClr val="CCFFFF"/>
            </a:solidFill>
            <a:ln w="12700">
              <a:solidFill>
                <a:srgbClr val="000000"/>
              </a:solidFill>
              <a:miter lim="800000"/>
              <a:headEnd/>
              <a:tailEnd/>
            </a:ln>
          </p:spPr>
          <p:txBody>
            <a:bodyPr/>
            <a:lstStyle/>
            <a:p>
              <a:endParaRPr lang="en-US"/>
            </a:p>
          </p:txBody>
        </p:sp>
        <p:sp>
          <p:nvSpPr>
            <p:cNvPr id="1051822" name="Rectangle 174"/>
            <p:cNvSpPr>
              <a:spLocks noChangeArrowheads="1"/>
            </p:cNvSpPr>
            <p:nvPr/>
          </p:nvSpPr>
          <p:spPr bwMode="auto">
            <a:xfrm>
              <a:off x="577" y="3167"/>
              <a:ext cx="28" cy="105"/>
            </a:xfrm>
            <a:prstGeom prst="rect">
              <a:avLst/>
            </a:prstGeom>
            <a:solidFill>
              <a:srgbClr val="CCFFFF"/>
            </a:solidFill>
            <a:ln w="12700">
              <a:solidFill>
                <a:srgbClr val="000000"/>
              </a:solidFill>
              <a:miter lim="800000"/>
              <a:headEnd/>
              <a:tailEnd/>
            </a:ln>
          </p:spPr>
          <p:txBody>
            <a:bodyPr/>
            <a:lstStyle/>
            <a:p>
              <a:endParaRPr lang="en-US"/>
            </a:p>
          </p:txBody>
        </p:sp>
        <p:sp>
          <p:nvSpPr>
            <p:cNvPr id="1051823" name="Rectangle 175"/>
            <p:cNvSpPr>
              <a:spLocks noChangeArrowheads="1"/>
            </p:cNvSpPr>
            <p:nvPr/>
          </p:nvSpPr>
          <p:spPr bwMode="auto">
            <a:xfrm>
              <a:off x="645" y="3010"/>
              <a:ext cx="27" cy="175"/>
            </a:xfrm>
            <a:prstGeom prst="rect">
              <a:avLst/>
            </a:prstGeom>
            <a:solidFill>
              <a:srgbClr val="CCFFFF"/>
            </a:solidFill>
            <a:ln w="12700">
              <a:solidFill>
                <a:srgbClr val="000000"/>
              </a:solidFill>
              <a:miter lim="800000"/>
              <a:headEnd/>
              <a:tailEnd/>
            </a:ln>
          </p:spPr>
          <p:txBody>
            <a:bodyPr/>
            <a:lstStyle/>
            <a:p>
              <a:endParaRPr lang="en-US"/>
            </a:p>
          </p:txBody>
        </p:sp>
        <p:sp>
          <p:nvSpPr>
            <p:cNvPr id="1051824" name="Rectangle 176"/>
            <p:cNvSpPr>
              <a:spLocks noChangeArrowheads="1"/>
            </p:cNvSpPr>
            <p:nvPr/>
          </p:nvSpPr>
          <p:spPr bwMode="auto">
            <a:xfrm>
              <a:off x="712" y="2827"/>
              <a:ext cx="28" cy="331"/>
            </a:xfrm>
            <a:prstGeom prst="rect">
              <a:avLst/>
            </a:prstGeom>
            <a:solidFill>
              <a:srgbClr val="CCFFFF"/>
            </a:solidFill>
            <a:ln w="12700">
              <a:solidFill>
                <a:srgbClr val="000000"/>
              </a:solidFill>
              <a:miter lim="800000"/>
              <a:headEnd/>
              <a:tailEnd/>
            </a:ln>
          </p:spPr>
          <p:txBody>
            <a:bodyPr/>
            <a:lstStyle/>
            <a:p>
              <a:endParaRPr lang="en-US"/>
            </a:p>
          </p:txBody>
        </p:sp>
        <p:sp>
          <p:nvSpPr>
            <p:cNvPr id="1051825" name="Rectangle 177"/>
            <p:cNvSpPr>
              <a:spLocks noChangeArrowheads="1"/>
            </p:cNvSpPr>
            <p:nvPr/>
          </p:nvSpPr>
          <p:spPr bwMode="auto">
            <a:xfrm>
              <a:off x="781" y="2746"/>
              <a:ext cx="28" cy="506"/>
            </a:xfrm>
            <a:prstGeom prst="rect">
              <a:avLst/>
            </a:prstGeom>
            <a:solidFill>
              <a:srgbClr val="CCFFFF"/>
            </a:solidFill>
            <a:ln w="12700">
              <a:solidFill>
                <a:srgbClr val="000000"/>
              </a:solidFill>
              <a:miter lim="800000"/>
              <a:headEnd/>
              <a:tailEnd/>
            </a:ln>
          </p:spPr>
          <p:txBody>
            <a:bodyPr/>
            <a:lstStyle/>
            <a:p>
              <a:endParaRPr lang="en-US"/>
            </a:p>
          </p:txBody>
        </p:sp>
        <p:sp>
          <p:nvSpPr>
            <p:cNvPr id="1051826" name="Rectangle 178"/>
            <p:cNvSpPr>
              <a:spLocks noChangeArrowheads="1"/>
            </p:cNvSpPr>
            <p:nvPr/>
          </p:nvSpPr>
          <p:spPr bwMode="auto">
            <a:xfrm>
              <a:off x="849" y="2793"/>
              <a:ext cx="28" cy="483"/>
            </a:xfrm>
            <a:prstGeom prst="rect">
              <a:avLst/>
            </a:prstGeom>
            <a:solidFill>
              <a:srgbClr val="CCFFFF"/>
            </a:solidFill>
            <a:ln w="12700">
              <a:solidFill>
                <a:srgbClr val="000000"/>
              </a:solidFill>
              <a:miter lim="800000"/>
              <a:headEnd/>
              <a:tailEnd/>
            </a:ln>
          </p:spPr>
          <p:txBody>
            <a:bodyPr/>
            <a:lstStyle/>
            <a:p>
              <a:endParaRPr lang="en-US"/>
            </a:p>
          </p:txBody>
        </p:sp>
        <p:sp>
          <p:nvSpPr>
            <p:cNvPr id="1051827" name="Rectangle 179"/>
            <p:cNvSpPr>
              <a:spLocks noChangeArrowheads="1"/>
            </p:cNvSpPr>
            <p:nvPr/>
          </p:nvSpPr>
          <p:spPr bwMode="auto">
            <a:xfrm>
              <a:off x="917" y="2913"/>
              <a:ext cx="28" cy="383"/>
            </a:xfrm>
            <a:prstGeom prst="rect">
              <a:avLst/>
            </a:prstGeom>
            <a:solidFill>
              <a:srgbClr val="CCFFFF"/>
            </a:solidFill>
            <a:ln w="12700">
              <a:solidFill>
                <a:srgbClr val="000000"/>
              </a:solidFill>
              <a:miter lim="800000"/>
              <a:headEnd/>
              <a:tailEnd/>
            </a:ln>
          </p:spPr>
          <p:txBody>
            <a:bodyPr/>
            <a:lstStyle/>
            <a:p>
              <a:endParaRPr lang="en-US"/>
            </a:p>
          </p:txBody>
        </p:sp>
        <p:sp>
          <p:nvSpPr>
            <p:cNvPr id="1051828" name="Rectangle 180"/>
            <p:cNvSpPr>
              <a:spLocks noChangeArrowheads="1"/>
            </p:cNvSpPr>
            <p:nvPr/>
          </p:nvSpPr>
          <p:spPr bwMode="auto">
            <a:xfrm>
              <a:off x="985" y="3052"/>
              <a:ext cx="28" cy="245"/>
            </a:xfrm>
            <a:prstGeom prst="rect">
              <a:avLst/>
            </a:prstGeom>
            <a:solidFill>
              <a:srgbClr val="CCFFFF"/>
            </a:solidFill>
            <a:ln w="12700">
              <a:solidFill>
                <a:srgbClr val="000000"/>
              </a:solidFill>
              <a:miter lim="800000"/>
              <a:headEnd/>
              <a:tailEnd/>
            </a:ln>
          </p:spPr>
          <p:txBody>
            <a:bodyPr/>
            <a:lstStyle/>
            <a:p>
              <a:endParaRPr lang="en-US"/>
            </a:p>
          </p:txBody>
        </p:sp>
        <p:sp>
          <p:nvSpPr>
            <p:cNvPr id="1051829" name="Rectangle 181"/>
            <p:cNvSpPr>
              <a:spLocks noChangeArrowheads="1"/>
            </p:cNvSpPr>
            <p:nvPr/>
          </p:nvSpPr>
          <p:spPr bwMode="auto">
            <a:xfrm>
              <a:off x="1054" y="3115"/>
              <a:ext cx="27" cy="137"/>
            </a:xfrm>
            <a:prstGeom prst="rect">
              <a:avLst/>
            </a:prstGeom>
            <a:solidFill>
              <a:srgbClr val="CCFFFF"/>
            </a:solidFill>
            <a:ln w="12700">
              <a:solidFill>
                <a:srgbClr val="000000"/>
              </a:solidFill>
              <a:miter lim="800000"/>
              <a:headEnd/>
              <a:tailEnd/>
            </a:ln>
          </p:spPr>
          <p:txBody>
            <a:bodyPr/>
            <a:lstStyle/>
            <a:p>
              <a:endParaRPr lang="en-US"/>
            </a:p>
          </p:txBody>
        </p:sp>
        <p:sp>
          <p:nvSpPr>
            <p:cNvPr id="1051830" name="Rectangle 182"/>
            <p:cNvSpPr>
              <a:spLocks noChangeArrowheads="1"/>
            </p:cNvSpPr>
            <p:nvPr/>
          </p:nvSpPr>
          <p:spPr bwMode="auto">
            <a:xfrm>
              <a:off x="1121" y="3205"/>
              <a:ext cx="28" cy="79"/>
            </a:xfrm>
            <a:prstGeom prst="rect">
              <a:avLst/>
            </a:prstGeom>
            <a:solidFill>
              <a:srgbClr val="CCFFFF"/>
            </a:solidFill>
            <a:ln w="12700">
              <a:solidFill>
                <a:srgbClr val="000000"/>
              </a:solidFill>
              <a:miter lim="800000"/>
              <a:headEnd/>
              <a:tailEnd/>
            </a:ln>
          </p:spPr>
          <p:txBody>
            <a:bodyPr/>
            <a:lstStyle/>
            <a:p>
              <a:endParaRPr lang="en-US"/>
            </a:p>
          </p:txBody>
        </p:sp>
        <p:sp>
          <p:nvSpPr>
            <p:cNvPr id="1051831" name="Rectangle 183"/>
            <p:cNvSpPr>
              <a:spLocks noChangeArrowheads="1"/>
            </p:cNvSpPr>
            <p:nvPr/>
          </p:nvSpPr>
          <p:spPr bwMode="auto">
            <a:xfrm>
              <a:off x="1189" y="3219"/>
              <a:ext cx="28" cy="81"/>
            </a:xfrm>
            <a:prstGeom prst="rect">
              <a:avLst/>
            </a:prstGeom>
            <a:solidFill>
              <a:srgbClr val="CCFFFF"/>
            </a:solidFill>
            <a:ln w="12700">
              <a:solidFill>
                <a:srgbClr val="000000"/>
              </a:solidFill>
              <a:miter lim="800000"/>
              <a:headEnd/>
              <a:tailEnd/>
            </a:ln>
          </p:spPr>
          <p:txBody>
            <a:bodyPr/>
            <a:lstStyle/>
            <a:p>
              <a:endParaRPr lang="en-US"/>
            </a:p>
          </p:txBody>
        </p:sp>
        <p:sp>
          <p:nvSpPr>
            <p:cNvPr id="1051832" name="Rectangle 184"/>
            <p:cNvSpPr>
              <a:spLocks noChangeArrowheads="1"/>
            </p:cNvSpPr>
            <p:nvPr/>
          </p:nvSpPr>
          <p:spPr bwMode="auto">
            <a:xfrm>
              <a:off x="1258" y="1493"/>
              <a:ext cx="28" cy="148"/>
            </a:xfrm>
            <a:prstGeom prst="rect">
              <a:avLst/>
            </a:prstGeom>
            <a:solidFill>
              <a:srgbClr val="CCFFFF"/>
            </a:solidFill>
            <a:ln w="12700">
              <a:solidFill>
                <a:srgbClr val="000000"/>
              </a:solidFill>
              <a:miter lim="800000"/>
              <a:headEnd/>
              <a:tailEnd/>
            </a:ln>
          </p:spPr>
          <p:txBody>
            <a:bodyPr/>
            <a:lstStyle/>
            <a:p>
              <a:endParaRPr lang="en-US"/>
            </a:p>
          </p:txBody>
        </p:sp>
        <p:sp>
          <p:nvSpPr>
            <p:cNvPr id="1051833" name="Rectangle 185"/>
            <p:cNvSpPr>
              <a:spLocks noChangeArrowheads="1"/>
            </p:cNvSpPr>
            <p:nvPr/>
          </p:nvSpPr>
          <p:spPr bwMode="auto">
            <a:xfrm>
              <a:off x="1326" y="1612"/>
              <a:ext cx="28" cy="176"/>
            </a:xfrm>
            <a:prstGeom prst="rect">
              <a:avLst/>
            </a:prstGeom>
            <a:solidFill>
              <a:srgbClr val="CCFFFF"/>
            </a:solidFill>
            <a:ln w="12700">
              <a:solidFill>
                <a:srgbClr val="000000"/>
              </a:solidFill>
              <a:miter lim="800000"/>
              <a:headEnd/>
              <a:tailEnd/>
            </a:ln>
          </p:spPr>
          <p:txBody>
            <a:bodyPr/>
            <a:lstStyle/>
            <a:p>
              <a:endParaRPr lang="en-US"/>
            </a:p>
          </p:txBody>
        </p:sp>
        <p:sp>
          <p:nvSpPr>
            <p:cNvPr id="1051834" name="Rectangle 186"/>
            <p:cNvSpPr>
              <a:spLocks noChangeArrowheads="1"/>
            </p:cNvSpPr>
            <p:nvPr/>
          </p:nvSpPr>
          <p:spPr bwMode="auto">
            <a:xfrm>
              <a:off x="1394" y="2247"/>
              <a:ext cx="28" cy="218"/>
            </a:xfrm>
            <a:prstGeom prst="rect">
              <a:avLst/>
            </a:prstGeom>
            <a:solidFill>
              <a:srgbClr val="CCFFFF"/>
            </a:solidFill>
            <a:ln w="12700">
              <a:solidFill>
                <a:srgbClr val="000000"/>
              </a:solidFill>
              <a:miter lim="800000"/>
              <a:headEnd/>
              <a:tailEnd/>
            </a:ln>
          </p:spPr>
          <p:txBody>
            <a:bodyPr/>
            <a:lstStyle/>
            <a:p>
              <a:endParaRPr lang="en-US"/>
            </a:p>
          </p:txBody>
        </p:sp>
        <p:sp>
          <p:nvSpPr>
            <p:cNvPr id="1051835" name="Rectangle 187"/>
            <p:cNvSpPr>
              <a:spLocks noChangeArrowheads="1"/>
            </p:cNvSpPr>
            <p:nvPr/>
          </p:nvSpPr>
          <p:spPr bwMode="auto">
            <a:xfrm>
              <a:off x="1462" y="2247"/>
              <a:ext cx="27" cy="279"/>
            </a:xfrm>
            <a:prstGeom prst="rect">
              <a:avLst/>
            </a:prstGeom>
            <a:solidFill>
              <a:srgbClr val="CCFFFF"/>
            </a:solidFill>
            <a:ln w="12700">
              <a:solidFill>
                <a:srgbClr val="000000"/>
              </a:solidFill>
              <a:miter lim="800000"/>
              <a:headEnd/>
              <a:tailEnd/>
            </a:ln>
          </p:spPr>
          <p:txBody>
            <a:bodyPr/>
            <a:lstStyle/>
            <a:p>
              <a:endParaRPr lang="en-US"/>
            </a:p>
          </p:txBody>
        </p:sp>
        <p:sp>
          <p:nvSpPr>
            <p:cNvPr id="1051836" name="Rectangle 188"/>
            <p:cNvSpPr>
              <a:spLocks noChangeArrowheads="1"/>
            </p:cNvSpPr>
            <p:nvPr/>
          </p:nvSpPr>
          <p:spPr bwMode="auto">
            <a:xfrm>
              <a:off x="1530" y="1626"/>
              <a:ext cx="28" cy="340"/>
            </a:xfrm>
            <a:prstGeom prst="rect">
              <a:avLst/>
            </a:prstGeom>
            <a:solidFill>
              <a:srgbClr val="CCFFFF"/>
            </a:solidFill>
            <a:ln w="12700">
              <a:solidFill>
                <a:srgbClr val="000000"/>
              </a:solidFill>
              <a:miter lim="800000"/>
              <a:headEnd/>
              <a:tailEnd/>
            </a:ln>
          </p:spPr>
          <p:txBody>
            <a:bodyPr/>
            <a:lstStyle/>
            <a:p>
              <a:endParaRPr lang="en-US"/>
            </a:p>
          </p:txBody>
        </p:sp>
        <p:sp>
          <p:nvSpPr>
            <p:cNvPr id="1051837" name="Rectangle 189"/>
            <p:cNvSpPr>
              <a:spLocks noChangeArrowheads="1"/>
            </p:cNvSpPr>
            <p:nvPr/>
          </p:nvSpPr>
          <p:spPr bwMode="auto">
            <a:xfrm>
              <a:off x="1598" y="1701"/>
              <a:ext cx="28" cy="381"/>
            </a:xfrm>
            <a:prstGeom prst="rect">
              <a:avLst/>
            </a:prstGeom>
            <a:solidFill>
              <a:srgbClr val="CCFFFF"/>
            </a:solidFill>
            <a:ln w="12700">
              <a:solidFill>
                <a:srgbClr val="000000"/>
              </a:solidFill>
              <a:miter lim="800000"/>
              <a:headEnd/>
              <a:tailEnd/>
            </a:ln>
          </p:spPr>
          <p:txBody>
            <a:bodyPr/>
            <a:lstStyle/>
            <a:p>
              <a:endParaRPr lang="en-US"/>
            </a:p>
          </p:txBody>
        </p:sp>
        <p:sp>
          <p:nvSpPr>
            <p:cNvPr id="1051838" name="Rectangle 190"/>
            <p:cNvSpPr>
              <a:spLocks noChangeArrowheads="1"/>
            </p:cNvSpPr>
            <p:nvPr/>
          </p:nvSpPr>
          <p:spPr bwMode="auto">
            <a:xfrm>
              <a:off x="1666" y="1475"/>
              <a:ext cx="28" cy="374"/>
            </a:xfrm>
            <a:prstGeom prst="rect">
              <a:avLst/>
            </a:prstGeom>
            <a:solidFill>
              <a:srgbClr val="CCFFFF"/>
            </a:solidFill>
            <a:ln w="12700">
              <a:solidFill>
                <a:srgbClr val="000000"/>
              </a:solidFill>
              <a:miter lim="800000"/>
              <a:headEnd/>
              <a:tailEnd/>
            </a:ln>
          </p:spPr>
          <p:txBody>
            <a:bodyPr/>
            <a:lstStyle/>
            <a:p>
              <a:endParaRPr lang="en-US"/>
            </a:p>
          </p:txBody>
        </p:sp>
        <p:sp>
          <p:nvSpPr>
            <p:cNvPr id="1051839" name="Rectangle 191"/>
            <p:cNvSpPr>
              <a:spLocks noChangeArrowheads="1"/>
            </p:cNvSpPr>
            <p:nvPr/>
          </p:nvSpPr>
          <p:spPr bwMode="auto">
            <a:xfrm>
              <a:off x="1735" y="1727"/>
              <a:ext cx="28" cy="337"/>
            </a:xfrm>
            <a:prstGeom prst="rect">
              <a:avLst/>
            </a:prstGeom>
            <a:solidFill>
              <a:srgbClr val="CCFFFF"/>
            </a:solidFill>
            <a:ln w="12700">
              <a:solidFill>
                <a:srgbClr val="000000"/>
              </a:solidFill>
              <a:miter lim="800000"/>
              <a:headEnd/>
              <a:tailEnd/>
            </a:ln>
          </p:spPr>
          <p:txBody>
            <a:bodyPr/>
            <a:lstStyle/>
            <a:p>
              <a:endParaRPr lang="en-US"/>
            </a:p>
          </p:txBody>
        </p:sp>
        <p:sp>
          <p:nvSpPr>
            <p:cNvPr id="1051840" name="Rectangle 192"/>
            <p:cNvSpPr>
              <a:spLocks noChangeArrowheads="1"/>
            </p:cNvSpPr>
            <p:nvPr/>
          </p:nvSpPr>
          <p:spPr bwMode="auto">
            <a:xfrm>
              <a:off x="1803" y="1026"/>
              <a:ext cx="28" cy="272"/>
            </a:xfrm>
            <a:prstGeom prst="rect">
              <a:avLst/>
            </a:prstGeom>
            <a:solidFill>
              <a:srgbClr val="CCFFFF"/>
            </a:solidFill>
            <a:ln w="12700">
              <a:solidFill>
                <a:srgbClr val="000000"/>
              </a:solidFill>
              <a:miter lim="800000"/>
              <a:headEnd/>
              <a:tailEnd/>
            </a:ln>
          </p:spPr>
          <p:txBody>
            <a:bodyPr/>
            <a:lstStyle/>
            <a:p>
              <a:endParaRPr lang="en-US"/>
            </a:p>
          </p:txBody>
        </p:sp>
        <p:sp>
          <p:nvSpPr>
            <p:cNvPr id="1051841" name="Rectangle 193"/>
            <p:cNvSpPr>
              <a:spLocks noChangeArrowheads="1"/>
            </p:cNvSpPr>
            <p:nvPr/>
          </p:nvSpPr>
          <p:spPr bwMode="auto">
            <a:xfrm>
              <a:off x="1871" y="1663"/>
              <a:ext cx="27" cy="220"/>
            </a:xfrm>
            <a:prstGeom prst="rect">
              <a:avLst/>
            </a:prstGeom>
            <a:solidFill>
              <a:srgbClr val="CCFFFF"/>
            </a:solidFill>
            <a:ln w="12700">
              <a:solidFill>
                <a:srgbClr val="000000"/>
              </a:solidFill>
              <a:miter lim="800000"/>
              <a:headEnd/>
              <a:tailEnd/>
            </a:ln>
          </p:spPr>
          <p:txBody>
            <a:bodyPr/>
            <a:lstStyle/>
            <a:p>
              <a:endParaRPr lang="en-US"/>
            </a:p>
          </p:txBody>
        </p:sp>
        <p:sp>
          <p:nvSpPr>
            <p:cNvPr id="1051842" name="Rectangle 194"/>
            <p:cNvSpPr>
              <a:spLocks noChangeArrowheads="1"/>
            </p:cNvSpPr>
            <p:nvPr/>
          </p:nvSpPr>
          <p:spPr bwMode="auto">
            <a:xfrm>
              <a:off x="1939" y="917"/>
              <a:ext cx="27" cy="167"/>
            </a:xfrm>
            <a:prstGeom prst="rect">
              <a:avLst/>
            </a:prstGeom>
            <a:solidFill>
              <a:srgbClr val="CCFFFF"/>
            </a:solidFill>
            <a:ln w="12700">
              <a:solidFill>
                <a:srgbClr val="000000"/>
              </a:solidFill>
              <a:miter lim="800000"/>
              <a:headEnd/>
              <a:tailEnd/>
            </a:ln>
          </p:spPr>
          <p:txBody>
            <a:bodyPr/>
            <a:lstStyle/>
            <a:p>
              <a:endParaRPr lang="en-US"/>
            </a:p>
          </p:txBody>
        </p:sp>
        <p:sp>
          <p:nvSpPr>
            <p:cNvPr id="1051843" name="Rectangle 195"/>
            <p:cNvSpPr>
              <a:spLocks noChangeArrowheads="1"/>
            </p:cNvSpPr>
            <p:nvPr/>
          </p:nvSpPr>
          <p:spPr bwMode="auto">
            <a:xfrm>
              <a:off x="2007" y="1744"/>
              <a:ext cx="28" cy="139"/>
            </a:xfrm>
            <a:prstGeom prst="rect">
              <a:avLst/>
            </a:prstGeom>
            <a:solidFill>
              <a:srgbClr val="CCFFFF"/>
            </a:solidFill>
            <a:ln w="12700">
              <a:solidFill>
                <a:srgbClr val="000000"/>
              </a:solidFill>
              <a:miter lim="800000"/>
              <a:headEnd/>
              <a:tailEnd/>
            </a:ln>
          </p:spPr>
          <p:txBody>
            <a:bodyPr/>
            <a:lstStyle/>
            <a:p>
              <a:endParaRPr lang="en-US"/>
            </a:p>
          </p:txBody>
        </p:sp>
        <p:sp>
          <p:nvSpPr>
            <p:cNvPr id="1051844" name="Rectangle 196"/>
            <p:cNvSpPr>
              <a:spLocks noChangeArrowheads="1"/>
            </p:cNvSpPr>
            <p:nvPr/>
          </p:nvSpPr>
          <p:spPr bwMode="auto">
            <a:xfrm>
              <a:off x="2075" y="3366"/>
              <a:ext cx="28" cy="46"/>
            </a:xfrm>
            <a:prstGeom prst="rect">
              <a:avLst/>
            </a:prstGeom>
            <a:solidFill>
              <a:srgbClr val="CCFFFF"/>
            </a:solidFill>
            <a:ln w="12700">
              <a:solidFill>
                <a:srgbClr val="000000"/>
              </a:solidFill>
              <a:miter lim="800000"/>
              <a:headEnd/>
              <a:tailEnd/>
            </a:ln>
          </p:spPr>
          <p:txBody>
            <a:bodyPr/>
            <a:lstStyle/>
            <a:p>
              <a:endParaRPr lang="en-US"/>
            </a:p>
          </p:txBody>
        </p:sp>
        <p:sp>
          <p:nvSpPr>
            <p:cNvPr id="1051845" name="Rectangle 197"/>
            <p:cNvSpPr>
              <a:spLocks noChangeArrowheads="1"/>
            </p:cNvSpPr>
            <p:nvPr/>
          </p:nvSpPr>
          <p:spPr bwMode="auto">
            <a:xfrm>
              <a:off x="2143" y="3378"/>
              <a:ext cx="28" cy="46"/>
            </a:xfrm>
            <a:prstGeom prst="rect">
              <a:avLst/>
            </a:prstGeom>
            <a:solidFill>
              <a:srgbClr val="CCFFFF"/>
            </a:solidFill>
            <a:ln w="12700">
              <a:solidFill>
                <a:srgbClr val="000000"/>
              </a:solidFill>
              <a:miter lim="800000"/>
              <a:headEnd/>
              <a:tailEnd/>
            </a:ln>
          </p:spPr>
          <p:txBody>
            <a:bodyPr/>
            <a:lstStyle/>
            <a:p>
              <a:endParaRPr lang="en-US"/>
            </a:p>
          </p:txBody>
        </p:sp>
        <p:sp>
          <p:nvSpPr>
            <p:cNvPr id="1051846" name="Rectangle 198"/>
            <p:cNvSpPr>
              <a:spLocks noChangeArrowheads="1"/>
            </p:cNvSpPr>
            <p:nvPr/>
          </p:nvSpPr>
          <p:spPr bwMode="auto">
            <a:xfrm>
              <a:off x="2212" y="3359"/>
              <a:ext cx="28" cy="53"/>
            </a:xfrm>
            <a:prstGeom prst="rect">
              <a:avLst/>
            </a:prstGeom>
            <a:solidFill>
              <a:srgbClr val="CCFFFF"/>
            </a:solidFill>
            <a:ln w="12700">
              <a:solidFill>
                <a:srgbClr val="000000"/>
              </a:solidFill>
              <a:miter lim="800000"/>
              <a:headEnd/>
              <a:tailEnd/>
            </a:ln>
          </p:spPr>
          <p:txBody>
            <a:bodyPr/>
            <a:lstStyle/>
            <a:p>
              <a:endParaRPr lang="en-US"/>
            </a:p>
          </p:txBody>
        </p:sp>
        <p:sp>
          <p:nvSpPr>
            <p:cNvPr id="1051847" name="Rectangle 199"/>
            <p:cNvSpPr>
              <a:spLocks noChangeArrowheads="1"/>
            </p:cNvSpPr>
            <p:nvPr/>
          </p:nvSpPr>
          <p:spPr bwMode="auto">
            <a:xfrm>
              <a:off x="2280" y="3292"/>
              <a:ext cx="27" cy="67"/>
            </a:xfrm>
            <a:prstGeom prst="rect">
              <a:avLst/>
            </a:prstGeom>
            <a:solidFill>
              <a:srgbClr val="CCFFFF"/>
            </a:solidFill>
            <a:ln w="12700">
              <a:solidFill>
                <a:srgbClr val="000000"/>
              </a:solidFill>
              <a:miter lim="800000"/>
              <a:headEnd/>
              <a:tailEnd/>
            </a:ln>
          </p:spPr>
          <p:txBody>
            <a:bodyPr/>
            <a:lstStyle/>
            <a:p>
              <a:endParaRPr lang="en-US"/>
            </a:p>
          </p:txBody>
        </p:sp>
        <p:sp>
          <p:nvSpPr>
            <p:cNvPr id="1051848" name="Rectangle 200"/>
            <p:cNvSpPr>
              <a:spLocks noChangeArrowheads="1"/>
            </p:cNvSpPr>
            <p:nvPr/>
          </p:nvSpPr>
          <p:spPr bwMode="auto">
            <a:xfrm>
              <a:off x="2347" y="2845"/>
              <a:ext cx="28" cy="116"/>
            </a:xfrm>
            <a:prstGeom prst="rect">
              <a:avLst/>
            </a:prstGeom>
            <a:solidFill>
              <a:srgbClr val="CCFFFF"/>
            </a:solidFill>
            <a:ln w="12700">
              <a:solidFill>
                <a:srgbClr val="000000"/>
              </a:solidFill>
              <a:miter lim="800000"/>
              <a:headEnd/>
              <a:tailEnd/>
            </a:ln>
          </p:spPr>
          <p:txBody>
            <a:bodyPr/>
            <a:lstStyle/>
            <a:p>
              <a:endParaRPr lang="en-US"/>
            </a:p>
          </p:txBody>
        </p:sp>
        <p:sp>
          <p:nvSpPr>
            <p:cNvPr id="1051849" name="Rectangle 201"/>
            <p:cNvSpPr>
              <a:spLocks noChangeArrowheads="1"/>
            </p:cNvSpPr>
            <p:nvPr/>
          </p:nvSpPr>
          <p:spPr bwMode="auto">
            <a:xfrm>
              <a:off x="2416" y="2063"/>
              <a:ext cx="27" cy="175"/>
            </a:xfrm>
            <a:prstGeom prst="rect">
              <a:avLst/>
            </a:prstGeom>
            <a:solidFill>
              <a:srgbClr val="CCFFFF"/>
            </a:solidFill>
            <a:ln w="12700">
              <a:solidFill>
                <a:srgbClr val="000000"/>
              </a:solidFill>
              <a:miter lim="800000"/>
              <a:headEnd/>
              <a:tailEnd/>
            </a:ln>
          </p:spPr>
          <p:txBody>
            <a:bodyPr/>
            <a:lstStyle/>
            <a:p>
              <a:endParaRPr lang="en-US"/>
            </a:p>
          </p:txBody>
        </p:sp>
        <p:sp>
          <p:nvSpPr>
            <p:cNvPr id="1051850" name="Rectangle 202"/>
            <p:cNvSpPr>
              <a:spLocks noChangeArrowheads="1"/>
            </p:cNvSpPr>
            <p:nvPr/>
          </p:nvSpPr>
          <p:spPr bwMode="auto">
            <a:xfrm>
              <a:off x="2484" y="1994"/>
              <a:ext cx="28" cy="193"/>
            </a:xfrm>
            <a:prstGeom prst="rect">
              <a:avLst/>
            </a:prstGeom>
            <a:solidFill>
              <a:srgbClr val="CCFFFF"/>
            </a:solidFill>
            <a:ln w="12700">
              <a:solidFill>
                <a:srgbClr val="000000"/>
              </a:solidFill>
              <a:miter lim="800000"/>
              <a:headEnd/>
              <a:tailEnd/>
            </a:ln>
          </p:spPr>
          <p:txBody>
            <a:bodyPr/>
            <a:lstStyle/>
            <a:p>
              <a:endParaRPr lang="en-US"/>
            </a:p>
          </p:txBody>
        </p:sp>
      </p:grpSp>
      <p:sp>
        <p:nvSpPr>
          <p:cNvPr id="1051851" name="Rectangle 203"/>
          <p:cNvSpPr>
            <a:spLocks noChangeArrowheads="1"/>
          </p:cNvSpPr>
          <p:nvPr/>
        </p:nvSpPr>
        <p:spPr bwMode="auto">
          <a:xfrm>
            <a:off x="5008563" y="3919538"/>
            <a:ext cx="46037" cy="282575"/>
          </a:xfrm>
          <a:prstGeom prst="rect">
            <a:avLst/>
          </a:prstGeom>
          <a:solidFill>
            <a:srgbClr val="CCFFFF"/>
          </a:solidFill>
          <a:ln w="12700">
            <a:solidFill>
              <a:srgbClr val="000000"/>
            </a:solidFill>
            <a:miter lim="800000"/>
            <a:headEnd/>
            <a:tailEnd/>
          </a:ln>
        </p:spPr>
        <p:txBody>
          <a:bodyPr/>
          <a:lstStyle/>
          <a:p>
            <a:endParaRPr lang="en-US"/>
          </a:p>
        </p:txBody>
      </p:sp>
      <p:sp>
        <p:nvSpPr>
          <p:cNvPr id="1051852" name="Rectangle 204"/>
          <p:cNvSpPr>
            <a:spLocks noChangeArrowheads="1"/>
          </p:cNvSpPr>
          <p:nvPr/>
        </p:nvSpPr>
        <p:spPr bwMode="auto">
          <a:xfrm>
            <a:off x="5122863" y="4443413"/>
            <a:ext cx="47625" cy="190500"/>
          </a:xfrm>
          <a:prstGeom prst="rect">
            <a:avLst/>
          </a:prstGeom>
          <a:solidFill>
            <a:srgbClr val="CCFFFF"/>
          </a:solidFill>
          <a:ln w="12700">
            <a:solidFill>
              <a:srgbClr val="000000"/>
            </a:solidFill>
            <a:miter lim="800000"/>
            <a:headEnd/>
            <a:tailEnd/>
          </a:ln>
        </p:spPr>
        <p:txBody>
          <a:bodyPr/>
          <a:lstStyle/>
          <a:p>
            <a:endParaRPr lang="en-US"/>
          </a:p>
        </p:txBody>
      </p:sp>
      <p:sp>
        <p:nvSpPr>
          <p:cNvPr id="1051853" name="Rectangle 205"/>
          <p:cNvSpPr>
            <a:spLocks noChangeArrowheads="1"/>
          </p:cNvSpPr>
          <p:nvPr/>
        </p:nvSpPr>
        <p:spPr bwMode="auto">
          <a:xfrm>
            <a:off x="5240338" y="4787900"/>
            <a:ext cx="46037" cy="96838"/>
          </a:xfrm>
          <a:prstGeom prst="rect">
            <a:avLst/>
          </a:prstGeom>
          <a:solidFill>
            <a:srgbClr val="CCFFFF"/>
          </a:solidFill>
          <a:ln w="12700">
            <a:solidFill>
              <a:srgbClr val="000000"/>
            </a:solidFill>
            <a:miter lim="800000"/>
            <a:headEnd/>
            <a:tailEnd/>
          </a:ln>
        </p:spPr>
        <p:txBody>
          <a:bodyPr/>
          <a:lstStyle/>
          <a:p>
            <a:endParaRPr lang="en-US"/>
          </a:p>
        </p:txBody>
      </p:sp>
      <p:sp>
        <p:nvSpPr>
          <p:cNvPr id="1051854" name="Rectangle 206"/>
          <p:cNvSpPr>
            <a:spLocks noChangeArrowheads="1"/>
          </p:cNvSpPr>
          <p:nvPr/>
        </p:nvSpPr>
        <p:spPr bwMode="auto">
          <a:xfrm>
            <a:off x="5353050" y="5021263"/>
            <a:ext cx="47625" cy="77787"/>
          </a:xfrm>
          <a:prstGeom prst="rect">
            <a:avLst/>
          </a:prstGeom>
          <a:solidFill>
            <a:srgbClr val="CCFFFF"/>
          </a:solidFill>
          <a:ln w="12700">
            <a:solidFill>
              <a:srgbClr val="000000"/>
            </a:solidFill>
            <a:miter lim="800000"/>
            <a:headEnd/>
            <a:tailEnd/>
          </a:ln>
        </p:spPr>
        <p:txBody>
          <a:bodyPr/>
          <a:lstStyle/>
          <a:p>
            <a:endParaRPr lang="en-US"/>
          </a:p>
        </p:txBody>
      </p:sp>
      <p:sp>
        <p:nvSpPr>
          <p:cNvPr id="1051855" name="Rectangle 207"/>
          <p:cNvSpPr>
            <a:spLocks noChangeArrowheads="1"/>
          </p:cNvSpPr>
          <p:nvPr/>
        </p:nvSpPr>
        <p:spPr bwMode="auto">
          <a:xfrm>
            <a:off x="5468938" y="5114925"/>
            <a:ext cx="47625" cy="76200"/>
          </a:xfrm>
          <a:prstGeom prst="rect">
            <a:avLst/>
          </a:prstGeom>
          <a:solidFill>
            <a:srgbClr val="CCFFFF"/>
          </a:solidFill>
          <a:ln w="12700">
            <a:solidFill>
              <a:srgbClr val="000000"/>
            </a:solidFill>
            <a:miter lim="800000"/>
            <a:headEnd/>
            <a:tailEnd/>
          </a:ln>
        </p:spPr>
        <p:txBody>
          <a:bodyPr/>
          <a:lstStyle/>
          <a:p>
            <a:endParaRPr lang="en-US"/>
          </a:p>
        </p:txBody>
      </p:sp>
      <p:sp>
        <p:nvSpPr>
          <p:cNvPr id="1051856" name="Rectangle 208"/>
          <p:cNvSpPr>
            <a:spLocks noChangeArrowheads="1"/>
          </p:cNvSpPr>
          <p:nvPr/>
        </p:nvSpPr>
        <p:spPr bwMode="auto">
          <a:xfrm>
            <a:off x="5586413" y="4483100"/>
            <a:ext cx="46037" cy="184150"/>
          </a:xfrm>
          <a:prstGeom prst="rect">
            <a:avLst/>
          </a:prstGeom>
          <a:solidFill>
            <a:srgbClr val="CCFFFF"/>
          </a:solidFill>
          <a:ln w="12700">
            <a:solidFill>
              <a:srgbClr val="000000"/>
            </a:solidFill>
            <a:miter lim="800000"/>
            <a:headEnd/>
            <a:tailEnd/>
          </a:ln>
        </p:spPr>
        <p:txBody>
          <a:bodyPr/>
          <a:lstStyle/>
          <a:p>
            <a:endParaRPr lang="en-US"/>
          </a:p>
        </p:txBody>
      </p:sp>
      <p:sp>
        <p:nvSpPr>
          <p:cNvPr id="1051857" name="Rectangle 209"/>
          <p:cNvSpPr>
            <a:spLocks noChangeArrowheads="1"/>
          </p:cNvSpPr>
          <p:nvPr/>
        </p:nvSpPr>
        <p:spPr bwMode="auto">
          <a:xfrm>
            <a:off x="5700713" y="4168775"/>
            <a:ext cx="47625" cy="241300"/>
          </a:xfrm>
          <a:prstGeom prst="rect">
            <a:avLst/>
          </a:prstGeom>
          <a:solidFill>
            <a:srgbClr val="CCFFFF"/>
          </a:solidFill>
          <a:ln w="12700">
            <a:solidFill>
              <a:srgbClr val="000000"/>
            </a:solidFill>
            <a:miter lim="800000"/>
            <a:headEnd/>
            <a:tailEnd/>
          </a:ln>
        </p:spPr>
        <p:txBody>
          <a:bodyPr/>
          <a:lstStyle/>
          <a:p>
            <a:endParaRPr lang="en-US"/>
          </a:p>
        </p:txBody>
      </p:sp>
      <p:sp>
        <p:nvSpPr>
          <p:cNvPr id="1051858" name="Rectangle 210"/>
          <p:cNvSpPr>
            <a:spLocks noChangeArrowheads="1"/>
          </p:cNvSpPr>
          <p:nvPr/>
        </p:nvSpPr>
        <p:spPr bwMode="auto">
          <a:xfrm>
            <a:off x="5816600" y="4154488"/>
            <a:ext cx="47625" cy="368300"/>
          </a:xfrm>
          <a:prstGeom prst="rect">
            <a:avLst/>
          </a:prstGeom>
          <a:solidFill>
            <a:srgbClr val="CCFFFF"/>
          </a:solidFill>
          <a:ln w="12700">
            <a:solidFill>
              <a:srgbClr val="000000"/>
            </a:solidFill>
            <a:miter lim="800000"/>
            <a:headEnd/>
            <a:tailEnd/>
          </a:ln>
        </p:spPr>
        <p:txBody>
          <a:bodyPr/>
          <a:lstStyle/>
          <a:p>
            <a:endParaRPr lang="en-US"/>
          </a:p>
        </p:txBody>
      </p:sp>
      <p:sp>
        <p:nvSpPr>
          <p:cNvPr id="1051859" name="Rectangle 211"/>
          <p:cNvSpPr>
            <a:spLocks noChangeArrowheads="1"/>
          </p:cNvSpPr>
          <p:nvPr/>
        </p:nvSpPr>
        <p:spPr bwMode="auto">
          <a:xfrm>
            <a:off x="5932488" y="4275138"/>
            <a:ext cx="44450" cy="528637"/>
          </a:xfrm>
          <a:prstGeom prst="rect">
            <a:avLst/>
          </a:prstGeom>
          <a:solidFill>
            <a:srgbClr val="CCFFFF"/>
          </a:solidFill>
          <a:ln w="12700">
            <a:solidFill>
              <a:srgbClr val="000000"/>
            </a:solidFill>
            <a:miter lim="800000"/>
            <a:headEnd/>
            <a:tailEnd/>
          </a:ln>
        </p:spPr>
        <p:txBody>
          <a:bodyPr/>
          <a:lstStyle/>
          <a:p>
            <a:endParaRPr lang="en-US"/>
          </a:p>
        </p:txBody>
      </p:sp>
      <p:sp>
        <p:nvSpPr>
          <p:cNvPr id="1051860" name="Rectangle 212"/>
          <p:cNvSpPr>
            <a:spLocks noChangeArrowheads="1"/>
          </p:cNvSpPr>
          <p:nvPr/>
        </p:nvSpPr>
        <p:spPr bwMode="auto">
          <a:xfrm>
            <a:off x="6046788" y="4198938"/>
            <a:ext cx="47625" cy="806450"/>
          </a:xfrm>
          <a:prstGeom prst="rect">
            <a:avLst/>
          </a:prstGeom>
          <a:solidFill>
            <a:srgbClr val="CCFFFF"/>
          </a:solidFill>
          <a:ln w="12700">
            <a:solidFill>
              <a:srgbClr val="000000"/>
            </a:solidFill>
            <a:miter lim="800000"/>
            <a:headEnd/>
            <a:tailEnd/>
          </a:ln>
        </p:spPr>
        <p:txBody>
          <a:bodyPr/>
          <a:lstStyle/>
          <a:p>
            <a:endParaRPr lang="en-US"/>
          </a:p>
        </p:txBody>
      </p:sp>
      <p:sp>
        <p:nvSpPr>
          <p:cNvPr id="1051861" name="Rectangle 213"/>
          <p:cNvSpPr>
            <a:spLocks noChangeArrowheads="1"/>
          </p:cNvSpPr>
          <p:nvPr/>
        </p:nvSpPr>
        <p:spPr bwMode="auto">
          <a:xfrm>
            <a:off x="6162675" y="4076700"/>
            <a:ext cx="47625" cy="1036638"/>
          </a:xfrm>
          <a:prstGeom prst="rect">
            <a:avLst/>
          </a:prstGeom>
          <a:solidFill>
            <a:srgbClr val="CCFFFF"/>
          </a:solidFill>
          <a:ln w="12700">
            <a:solidFill>
              <a:srgbClr val="000000"/>
            </a:solidFill>
            <a:miter lim="800000"/>
            <a:headEnd/>
            <a:tailEnd/>
          </a:ln>
        </p:spPr>
        <p:txBody>
          <a:bodyPr/>
          <a:lstStyle/>
          <a:p>
            <a:endParaRPr lang="en-US"/>
          </a:p>
        </p:txBody>
      </p:sp>
      <p:sp>
        <p:nvSpPr>
          <p:cNvPr id="1051862" name="Rectangle 214"/>
          <p:cNvSpPr>
            <a:spLocks noChangeArrowheads="1"/>
          </p:cNvSpPr>
          <p:nvPr/>
        </p:nvSpPr>
        <p:spPr bwMode="auto">
          <a:xfrm>
            <a:off x="6278563" y="3902075"/>
            <a:ext cx="46037" cy="1082675"/>
          </a:xfrm>
          <a:prstGeom prst="rect">
            <a:avLst/>
          </a:prstGeom>
          <a:solidFill>
            <a:srgbClr val="CCFFFF"/>
          </a:solidFill>
          <a:ln w="12700">
            <a:solidFill>
              <a:srgbClr val="000000"/>
            </a:solidFill>
            <a:miter lim="800000"/>
            <a:headEnd/>
            <a:tailEnd/>
          </a:ln>
        </p:spPr>
        <p:txBody>
          <a:bodyPr/>
          <a:lstStyle/>
          <a:p>
            <a:endParaRPr lang="en-US"/>
          </a:p>
        </p:txBody>
      </p:sp>
      <p:sp>
        <p:nvSpPr>
          <p:cNvPr id="1051863" name="Rectangle 215"/>
          <p:cNvSpPr>
            <a:spLocks noChangeArrowheads="1"/>
          </p:cNvSpPr>
          <p:nvPr/>
        </p:nvSpPr>
        <p:spPr bwMode="auto">
          <a:xfrm>
            <a:off x="6394450" y="4205288"/>
            <a:ext cx="46038" cy="933450"/>
          </a:xfrm>
          <a:prstGeom prst="rect">
            <a:avLst/>
          </a:prstGeom>
          <a:solidFill>
            <a:srgbClr val="CCFFFF"/>
          </a:solidFill>
          <a:ln w="12700">
            <a:solidFill>
              <a:srgbClr val="000000"/>
            </a:solidFill>
            <a:miter lim="800000"/>
            <a:headEnd/>
            <a:tailEnd/>
          </a:ln>
        </p:spPr>
        <p:txBody>
          <a:bodyPr/>
          <a:lstStyle/>
          <a:p>
            <a:endParaRPr lang="en-US"/>
          </a:p>
        </p:txBody>
      </p:sp>
      <p:sp>
        <p:nvSpPr>
          <p:cNvPr id="1051864" name="Rectangle 216"/>
          <p:cNvSpPr>
            <a:spLocks noChangeArrowheads="1"/>
          </p:cNvSpPr>
          <p:nvPr/>
        </p:nvSpPr>
        <p:spPr bwMode="auto">
          <a:xfrm>
            <a:off x="6510338" y="4470400"/>
            <a:ext cx="47625" cy="665163"/>
          </a:xfrm>
          <a:prstGeom prst="rect">
            <a:avLst/>
          </a:prstGeom>
          <a:solidFill>
            <a:srgbClr val="CCFFFF"/>
          </a:solidFill>
          <a:ln w="12700">
            <a:solidFill>
              <a:srgbClr val="000000"/>
            </a:solidFill>
            <a:miter lim="800000"/>
            <a:headEnd/>
            <a:tailEnd/>
          </a:ln>
        </p:spPr>
        <p:txBody>
          <a:bodyPr/>
          <a:lstStyle/>
          <a:p>
            <a:endParaRPr lang="en-US"/>
          </a:p>
        </p:txBody>
      </p:sp>
      <p:sp>
        <p:nvSpPr>
          <p:cNvPr id="1051865" name="Rectangle 217"/>
          <p:cNvSpPr>
            <a:spLocks noChangeArrowheads="1"/>
          </p:cNvSpPr>
          <p:nvPr/>
        </p:nvSpPr>
        <p:spPr bwMode="auto">
          <a:xfrm>
            <a:off x="6626225" y="4543425"/>
            <a:ext cx="44450" cy="401638"/>
          </a:xfrm>
          <a:prstGeom prst="rect">
            <a:avLst/>
          </a:prstGeom>
          <a:solidFill>
            <a:srgbClr val="CCFFFF"/>
          </a:solidFill>
          <a:ln w="12700">
            <a:solidFill>
              <a:srgbClr val="000000"/>
            </a:solidFill>
            <a:miter lim="800000"/>
            <a:headEnd/>
            <a:tailEnd/>
          </a:ln>
        </p:spPr>
        <p:txBody>
          <a:bodyPr/>
          <a:lstStyle/>
          <a:p>
            <a:endParaRPr lang="en-US"/>
          </a:p>
        </p:txBody>
      </p:sp>
      <p:sp>
        <p:nvSpPr>
          <p:cNvPr id="1051866" name="Rectangle 218"/>
          <p:cNvSpPr>
            <a:spLocks noChangeArrowheads="1"/>
          </p:cNvSpPr>
          <p:nvPr/>
        </p:nvSpPr>
        <p:spPr bwMode="auto">
          <a:xfrm>
            <a:off x="6738938" y="4597400"/>
            <a:ext cx="47625" cy="241300"/>
          </a:xfrm>
          <a:prstGeom prst="rect">
            <a:avLst/>
          </a:prstGeom>
          <a:solidFill>
            <a:srgbClr val="CCFFFF"/>
          </a:solidFill>
          <a:ln w="12700">
            <a:solidFill>
              <a:srgbClr val="000000"/>
            </a:solidFill>
            <a:miter lim="800000"/>
            <a:headEnd/>
            <a:tailEnd/>
          </a:ln>
        </p:spPr>
        <p:txBody>
          <a:bodyPr/>
          <a:lstStyle/>
          <a:p>
            <a:endParaRPr lang="en-US"/>
          </a:p>
        </p:txBody>
      </p:sp>
      <p:sp>
        <p:nvSpPr>
          <p:cNvPr id="1051867" name="Rectangle 219"/>
          <p:cNvSpPr>
            <a:spLocks noChangeArrowheads="1"/>
          </p:cNvSpPr>
          <p:nvPr/>
        </p:nvSpPr>
        <p:spPr bwMode="auto">
          <a:xfrm>
            <a:off x="6856413" y="4652963"/>
            <a:ext cx="47625" cy="180975"/>
          </a:xfrm>
          <a:prstGeom prst="rect">
            <a:avLst/>
          </a:prstGeom>
          <a:solidFill>
            <a:srgbClr val="CCFFFF"/>
          </a:solidFill>
          <a:ln w="12700">
            <a:solidFill>
              <a:srgbClr val="000000"/>
            </a:solidFill>
            <a:miter lim="800000"/>
            <a:headEnd/>
            <a:tailEnd/>
          </a:ln>
        </p:spPr>
        <p:txBody>
          <a:bodyPr/>
          <a:lstStyle/>
          <a:p>
            <a:endParaRPr lang="en-US"/>
          </a:p>
        </p:txBody>
      </p:sp>
      <p:sp>
        <p:nvSpPr>
          <p:cNvPr id="1051868" name="Rectangle 220"/>
          <p:cNvSpPr>
            <a:spLocks noChangeArrowheads="1"/>
          </p:cNvSpPr>
          <p:nvPr/>
        </p:nvSpPr>
        <p:spPr bwMode="auto">
          <a:xfrm>
            <a:off x="6970713" y="5062538"/>
            <a:ext cx="47625" cy="66675"/>
          </a:xfrm>
          <a:prstGeom prst="rect">
            <a:avLst/>
          </a:prstGeom>
          <a:solidFill>
            <a:srgbClr val="CCFFFF"/>
          </a:solidFill>
          <a:ln w="12700">
            <a:solidFill>
              <a:srgbClr val="000000"/>
            </a:solidFill>
            <a:miter lim="800000"/>
            <a:headEnd/>
            <a:tailEnd/>
          </a:ln>
        </p:spPr>
        <p:txBody>
          <a:bodyPr/>
          <a:lstStyle/>
          <a:p>
            <a:endParaRPr lang="en-US"/>
          </a:p>
        </p:txBody>
      </p:sp>
      <p:sp>
        <p:nvSpPr>
          <p:cNvPr id="1051869" name="Rectangle 221"/>
          <p:cNvSpPr>
            <a:spLocks noChangeArrowheads="1"/>
          </p:cNvSpPr>
          <p:nvPr/>
        </p:nvSpPr>
        <p:spPr bwMode="auto">
          <a:xfrm>
            <a:off x="7086600" y="5122863"/>
            <a:ext cx="47625" cy="82550"/>
          </a:xfrm>
          <a:prstGeom prst="rect">
            <a:avLst/>
          </a:prstGeom>
          <a:solidFill>
            <a:srgbClr val="CCFFFF"/>
          </a:solidFill>
          <a:ln w="12700">
            <a:solidFill>
              <a:srgbClr val="000000"/>
            </a:solidFill>
            <a:miter lim="800000"/>
            <a:headEnd/>
            <a:tailEnd/>
          </a:ln>
        </p:spPr>
        <p:txBody>
          <a:bodyPr/>
          <a:lstStyle/>
          <a:p>
            <a:endParaRPr lang="en-US"/>
          </a:p>
        </p:txBody>
      </p:sp>
      <p:sp>
        <p:nvSpPr>
          <p:cNvPr id="1051870" name="Rectangle 222"/>
          <p:cNvSpPr>
            <a:spLocks noChangeArrowheads="1"/>
          </p:cNvSpPr>
          <p:nvPr/>
        </p:nvSpPr>
        <p:spPr bwMode="auto">
          <a:xfrm>
            <a:off x="7204075" y="4900613"/>
            <a:ext cx="46038" cy="150812"/>
          </a:xfrm>
          <a:prstGeom prst="rect">
            <a:avLst/>
          </a:prstGeom>
          <a:solidFill>
            <a:srgbClr val="CCFFFF"/>
          </a:solidFill>
          <a:ln w="12700">
            <a:solidFill>
              <a:srgbClr val="000000"/>
            </a:solidFill>
            <a:miter lim="800000"/>
            <a:headEnd/>
            <a:tailEnd/>
          </a:ln>
        </p:spPr>
        <p:txBody>
          <a:bodyPr/>
          <a:lstStyle/>
          <a:p>
            <a:endParaRPr lang="en-US"/>
          </a:p>
        </p:txBody>
      </p:sp>
      <p:sp>
        <p:nvSpPr>
          <p:cNvPr id="1051871" name="Rectangle 223"/>
          <p:cNvSpPr>
            <a:spLocks noChangeArrowheads="1"/>
          </p:cNvSpPr>
          <p:nvPr/>
        </p:nvSpPr>
        <p:spPr bwMode="auto">
          <a:xfrm>
            <a:off x="7318375" y="3040063"/>
            <a:ext cx="46038" cy="280987"/>
          </a:xfrm>
          <a:prstGeom prst="rect">
            <a:avLst/>
          </a:prstGeom>
          <a:solidFill>
            <a:srgbClr val="CCFFFF"/>
          </a:solidFill>
          <a:ln w="12700">
            <a:solidFill>
              <a:srgbClr val="000000"/>
            </a:solidFill>
            <a:miter lim="800000"/>
            <a:headEnd/>
            <a:tailEnd/>
          </a:ln>
        </p:spPr>
        <p:txBody>
          <a:bodyPr/>
          <a:lstStyle/>
          <a:p>
            <a:endParaRPr lang="en-US"/>
          </a:p>
        </p:txBody>
      </p:sp>
      <p:sp>
        <p:nvSpPr>
          <p:cNvPr id="1051872" name="Rectangle 224"/>
          <p:cNvSpPr>
            <a:spLocks noChangeArrowheads="1"/>
          </p:cNvSpPr>
          <p:nvPr/>
        </p:nvSpPr>
        <p:spPr bwMode="auto">
          <a:xfrm>
            <a:off x="7432675" y="3300413"/>
            <a:ext cx="47625" cy="520700"/>
          </a:xfrm>
          <a:prstGeom prst="rect">
            <a:avLst/>
          </a:prstGeom>
          <a:solidFill>
            <a:srgbClr val="CCFFFF"/>
          </a:solidFill>
          <a:ln w="12700">
            <a:solidFill>
              <a:srgbClr val="000000"/>
            </a:solidFill>
            <a:miter lim="800000"/>
            <a:headEnd/>
            <a:tailEnd/>
          </a:ln>
        </p:spPr>
        <p:txBody>
          <a:bodyPr/>
          <a:lstStyle/>
          <a:p>
            <a:endParaRPr lang="en-US"/>
          </a:p>
        </p:txBody>
      </p:sp>
      <p:sp>
        <p:nvSpPr>
          <p:cNvPr id="1051873" name="Rectangle 225"/>
          <p:cNvSpPr>
            <a:spLocks noChangeArrowheads="1"/>
          </p:cNvSpPr>
          <p:nvPr/>
        </p:nvSpPr>
        <p:spPr bwMode="auto">
          <a:xfrm>
            <a:off x="7548563" y="4037013"/>
            <a:ext cx="46037" cy="762000"/>
          </a:xfrm>
          <a:prstGeom prst="rect">
            <a:avLst/>
          </a:prstGeom>
          <a:solidFill>
            <a:srgbClr val="CCFFFF"/>
          </a:solidFill>
          <a:ln w="12700">
            <a:solidFill>
              <a:srgbClr val="000000"/>
            </a:solidFill>
            <a:miter lim="800000"/>
            <a:headEnd/>
            <a:tailEnd/>
          </a:ln>
        </p:spPr>
        <p:txBody>
          <a:bodyPr/>
          <a:lstStyle/>
          <a:p>
            <a:endParaRPr lang="en-US"/>
          </a:p>
        </p:txBody>
      </p:sp>
      <p:sp>
        <p:nvSpPr>
          <p:cNvPr id="1051874" name="Rectangle 226"/>
          <p:cNvSpPr>
            <a:spLocks noChangeArrowheads="1"/>
          </p:cNvSpPr>
          <p:nvPr/>
        </p:nvSpPr>
        <p:spPr bwMode="auto">
          <a:xfrm>
            <a:off x="7664450" y="4021138"/>
            <a:ext cx="47625" cy="820737"/>
          </a:xfrm>
          <a:prstGeom prst="rect">
            <a:avLst/>
          </a:prstGeom>
          <a:solidFill>
            <a:srgbClr val="CCFFFF"/>
          </a:solidFill>
          <a:ln w="12700">
            <a:solidFill>
              <a:srgbClr val="000000"/>
            </a:solidFill>
            <a:miter lim="800000"/>
            <a:headEnd/>
            <a:tailEnd/>
          </a:ln>
        </p:spPr>
        <p:txBody>
          <a:bodyPr/>
          <a:lstStyle/>
          <a:p>
            <a:endParaRPr lang="en-US"/>
          </a:p>
        </p:txBody>
      </p:sp>
      <p:sp>
        <p:nvSpPr>
          <p:cNvPr id="1051875" name="Rectangle 227"/>
          <p:cNvSpPr>
            <a:spLocks noChangeArrowheads="1"/>
          </p:cNvSpPr>
          <p:nvPr/>
        </p:nvSpPr>
        <p:spPr bwMode="auto">
          <a:xfrm>
            <a:off x="7780338" y="4144963"/>
            <a:ext cx="47625" cy="682625"/>
          </a:xfrm>
          <a:prstGeom prst="rect">
            <a:avLst/>
          </a:prstGeom>
          <a:solidFill>
            <a:srgbClr val="CCFFFF"/>
          </a:solidFill>
          <a:ln w="12700">
            <a:solidFill>
              <a:srgbClr val="000000"/>
            </a:solidFill>
            <a:miter lim="800000"/>
            <a:headEnd/>
            <a:tailEnd/>
          </a:ln>
        </p:spPr>
        <p:txBody>
          <a:bodyPr/>
          <a:lstStyle/>
          <a:p>
            <a:endParaRPr lang="en-US"/>
          </a:p>
        </p:txBody>
      </p:sp>
      <p:sp>
        <p:nvSpPr>
          <p:cNvPr id="1051876" name="Rectangle 228"/>
          <p:cNvSpPr>
            <a:spLocks noChangeArrowheads="1"/>
          </p:cNvSpPr>
          <p:nvPr/>
        </p:nvSpPr>
        <p:spPr bwMode="auto">
          <a:xfrm>
            <a:off x="7896225" y="4532313"/>
            <a:ext cx="46038" cy="439737"/>
          </a:xfrm>
          <a:prstGeom prst="rect">
            <a:avLst/>
          </a:prstGeom>
          <a:solidFill>
            <a:srgbClr val="CCFFFF"/>
          </a:solidFill>
          <a:ln w="12700">
            <a:solidFill>
              <a:srgbClr val="000000"/>
            </a:solidFill>
            <a:miter lim="800000"/>
            <a:headEnd/>
            <a:tailEnd/>
          </a:ln>
        </p:spPr>
        <p:txBody>
          <a:bodyPr/>
          <a:lstStyle/>
          <a:p>
            <a:endParaRPr lang="en-US"/>
          </a:p>
        </p:txBody>
      </p:sp>
      <p:sp>
        <p:nvSpPr>
          <p:cNvPr id="1051877" name="Rectangle 229"/>
          <p:cNvSpPr>
            <a:spLocks noChangeArrowheads="1"/>
          </p:cNvSpPr>
          <p:nvPr/>
        </p:nvSpPr>
        <p:spPr bwMode="auto">
          <a:xfrm>
            <a:off x="8012113" y="4402138"/>
            <a:ext cx="44450" cy="252412"/>
          </a:xfrm>
          <a:prstGeom prst="rect">
            <a:avLst/>
          </a:prstGeom>
          <a:solidFill>
            <a:srgbClr val="CCFFFF"/>
          </a:solidFill>
          <a:ln w="12700">
            <a:solidFill>
              <a:srgbClr val="000000"/>
            </a:solidFill>
            <a:miter lim="800000"/>
            <a:headEnd/>
            <a:tailEnd/>
          </a:ln>
        </p:spPr>
        <p:txBody>
          <a:bodyPr/>
          <a:lstStyle/>
          <a:p>
            <a:endParaRPr lang="en-US"/>
          </a:p>
        </p:txBody>
      </p:sp>
      <p:sp>
        <p:nvSpPr>
          <p:cNvPr id="1051878" name="Rectangle 230"/>
          <p:cNvSpPr>
            <a:spLocks noChangeArrowheads="1"/>
          </p:cNvSpPr>
          <p:nvPr/>
        </p:nvSpPr>
        <p:spPr bwMode="auto">
          <a:xfrm>
            <a:off x="8126413" y="4502150"/>
            <a:ext cx="47625" cy="133350"/>
          </a:xfrm>
          <a:prstGeom prst="rect">
            <a:avLst/>
          </a:prstGeom>
          <a:solidFill>
            <a:srgbClr val="CCFFFF"/>
          </a:solidFill>
          <a:ln w="12700">
            <a:solidFill>
              <a:srgbClr val="000000"/>
            </a:solidFill>
            <a:miter lim="800000"/>
            <a:headEnd/>
            <a:tailEnd/>
          </a:ln>
        </p:spPr>
        <p:txBody>
          <a:bodyPr/>
          <a:lstStyle/>
          <a:p>
            <a:endParaRPr lang="en-US"/>
          </a:p>
        </p:txBody>
      </p:sp>
      <p:sp>
        <p:nvSpPr>
          <p:cNvPr id="1051879" name="Rectangle 231"/>
          <p:cNvSpPr>
            <a:spLocks noChangeArrowheads="1"/>
          </p:cNvSpPr>
          <p:nvPr/>
        </p:nvSpPr>
        <p:spPr bwMode="auto">
          <a:xfrm>
            <a:off x="8240713" y="4926013"/>
            <a:ext cx="47625" cy="76200"/>
          </a:xfrm>
          <a:prstGeom prst="rect">
            <a:avLst/>
          </a:prstGeom>
          <a:solidFill>
            <a:srgbClr val="CCFFFF"/>
          </a:solidFill>
          <a:ln w="12700">
            <a:solidFill>
              <a:srgbClr val="000000"/>
            </a:solidFill>
            <a:miter lim="800000"/>
            <a:headEnd/>
            <a:tailEnd/>
          </a:ln>
        </p:spPr>
        <p:txBody>
          <a:bodyPr/>
          <a:lstStyle/>
          <a:p>
            <a:endParaRPr lang="en-US"/>
          </a:p>
        </p:txBody>
      </p:sp>
      <p:sp>
        <p:nvSpPr>
          <p:cNvPr id="1051880" name="Line 232"/>
          <p:cNvSpPr>
            <a:spLocks noChangeShapeType="1"/>
          </p:cNvSpPr>
          <p:nvPr/>
        </p:nvSpPr>
        <p:spPr bwMode="auto">
          <a:xfrm>
            <a:off x="1392238" y="476250"/>
            <a:ext cx="1587" cy="4864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1" name="Line 233"/>
          <p:cNvSpPr>
            <a:spLocks noChangeShapeType="1"/>
          </p:cNvSpPr>
          <p:nvPr/>
        </p:nvSpPr>
        <p:spPr bwMode="auto">
          <a:xfrm>
            <a:off x="1352550" y="5340350"/>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2" name="Line 234"/>
          <p:cNvSpPr>
            <a:spLocks noChangeShapeType="1"/>
          </p:cNvSpPr>
          <p:nvPr/>
        </p:nvSpPr>
        <p:spPr bwMode="auto">
          <a:xfrm>
            <a:off x="1352550" y="4800600"/>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3" name="Line 235"/>
          <p:cNvSpPr>
            <a:spLocks noChangeShapeType="1"/>
          </p:cNvSpPr>
          <p:nvPr/>
        </p:nvSpPr>
        <p:spPr bwMode="auto">
          <a:xfrm>
            <a:off x="1352550" y="4259263"/>
            <a:ext cx="396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4" name="Line 236"/>
          <p:cNvSpPr>
            <a:spLocks noChangeShapeType="1"/>
          </p:cNvSpPr>
          <p:nvPr/>
        </p:nvSpPr>
        <p:spPr bwMode="auto">
          <a:xfrm>
            <a:off x="1352550" y="3717925"/>
            <a:ext cx="3968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5" name="Line 237"/>
          <p:cNvSpPr>
            <a:spLocks noChangeShapeType="1"/>
          </p:cNvSpPr>
          <p:nvPr/>
        </p:nvSpPr>
        <p:spPr bwMode="auto">
          <a:xfrm>
            <a:off x="1352550" y="3178175"/>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6" name="Line 238"/>
          <p:cNvSpPr>
            <a:spLocks noChangeShapeType="1"/>
          </p:cNvSpPr>
          <p:nvPr/>
        </p:nvSpPr>
        <p:spPr bwMode="auto">
          <a:xfrm>
            <a:off x="1352550" y="2636838"/>
            <a:ext cx="396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7" name="Line 239"/>
          <p:cNvSpPr>
            <a:spLocks noChangeShapeType="1"/>
          </p:cNvSpPr>
          <p:nvPr/>
        </p:nvSpPr>
        <p:spPr bwMode="auto">
          <a:xfrm>
            <a:off x="1352550" y="2097088"/>
            <a:ext cx="396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8" name="Line 240"/>
          <p:cNvSpPr>
            <a:spLocks noChangeShapeType="1"/>
          </p:cNvSpPr>
          <p:nvPr/>
        </p:nvSpPr>
        <p:spPr bwMode="auto">
          <a:xfrm>
            <a:off x="1352550" y="1555750"/>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89" name="Line 241"/>
          <p:cNvSpPr>
            <a:spLocks noChangeShapeType="1"/>
          </p:cNvSpPr>
          <p:nvPr/>
        </p:nvSpPr>
        <p:spPr bwMode="auto">
          <a:xfrm>
            <a:off x="1352550" y="1016000"/>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0" name="Line 242"/>
          <p:cNvSpPr>
            <a:spLocks noChangeShapeType="1"/>
          </p:cNvSpPr>
          <p:nvPr/>
        </p:nvSpPr>
        <p:spPr bwMode="auto">
          <a:xfrm>
            <a:off x="1352550" y="476250"/>
            <a:ext cx="396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1" name="Line 243"/>
          <p:cNvSpPr>
            <a:spLocks noChangeShapeType="1"/>
          </p:cNvSpPr>
          <p:nvPr/>
        </p:nvSpPr>
        <p:spPr bwMode="auto">
          <a:xfrm>
            <a:off x="1392238" y="5340350"/>
            <a:ext cx="69310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2" name="Line 244"/>
          <p:cNvSpPr>
            <a:spLocks noChangeShapeType="1"/>
          </p:cNvSpPr>
          <p:nvPr/>
        </p:nvSpPr>
        <p:spPr bwMode="auto">
          <a:xfrm flipV="1">
            <a:off x="13922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3" name="Line 245"/>
          <p:cNvSpPr>
            <a:spLocks noChangeShapeType="1"/>
          </p:cNvSpPr>
          <p:nvPr/>
        </p:nvSpPr>
        <p:spPr bwMode="auto">
          <a:xfrm flipV="1">
            <a:off x="15081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4" name="Line 246"/>
          <p:cNvSpPr>
            <a:spLocks noChangeShapeType="1"/>
          </p:cNvSpPr>
          <p:nvPr/>
        </p:nvSpPr>
        <p:spPr bwMode="auto">
          <a:xfrm flipV="1">
            <a:off x="16256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5" name="Line 247"/>
          <p:cNvSpPr>
            <a:spLocks noChangeShapeType="1"/>
          </p:cNvSpPr>
          <p:nvPr/>
        </p:nvSpPr>
        <p:spPr bwMode="auto">
          <a:xfrm flipV="1">
            <a:off x="17399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6" name="Line 248"/>
          <p:cNvSpPr>
            <a:spLocks noChangeShapeType="1"/>
          </p:cNvSpPr>
          <p:nvPr/>
        </p:nvSpPr>
        <p:spPr bwMode="auto">
          <a:xfrm flipV="1">
            <a:off x="18542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7" name="Line 249"/>
          <p:cNvSpPr>
            <a:spLocks noChangeShapeType="1"/>
          </p:cNvSpPr>
          <p:nvPr/>
        </p:nvSpPr>
        <p:spPr bwMode="auto">
          <a:xfrm flipV="1">
            <a:off x="19685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8" name="Line 250"/>
          <p:cNvSpPr>
            <a:spLocks noChangeShapeType="1"/>
          </p:cNvSpPr>
          <p:nvPr/>
        </p:nvSpPr>
        <p:spPr bwMode="auto">
          <a:xfrm flipV="1">
            <a:off x="20859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899" name="Line 251"/>
          <p:cNvSpPr>
            <a:spLocks noChangeShapeType="1"/>
          </p:cNvSpPr>
          <p:nvPr/>
        </p:nvSpPr>
        <p:spPr bwMode="auto">
          <a:xfrm flipV="1">
            <a:off x="22018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0" name="Line 252"/>
          <p:cNvSpPr>
            <a:spLocks noChangeShapeType="1"/>
          </p:cNvSpPr>
          <p:nvPr/>
        </p:nvSpPr>
        <p:spPr bwMode="auto">
          <a:xfrm flipV="1">
            <a:off x="23161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1" name="Line 253"/>
          <p:cNvSpPr>
            <a:spLocks noChangeShapeType="1"/>
          </p:cNvSpPr>
          <p:nvPr/>
        </p:nvSpPr>
        <p:spPr bwMode="auto">
          <a:xfrm flipV="1">
            <a:off x="24336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2" name="Line 254"/>
          <p:cNvSpPr>
            <a:spLocks noChangeShapeType="1"/>
          </p:cNvSpPr>
          <p:nvPr/>
        </p:nvSpPr>
        <p:spPr bwMode="auto">
          <a:xfrm flipV="1">
            <a:off x="25479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3" name="Line 255"/>
          <p:cNvSpPr>
            <a:spLocks noChangeShapeType="1"/>
          </p:cNvSpPr>
          <p:nvPr/>
        </p:nvSpPr>
        <p:spPr bwMode="auto">
          <a:xfrm flipV="1">
            <a:off x="26622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4" name="Line 256"/>
          <p:cNvSpPr>
            <a:spLocks noChangeShapeType="1"/>
          </p:cNvSpPr>
          <p:nvPr/>
        </p:nvSpPr>
        <p:spPr bwMode="auto">
          <a:xfrm flipV="1">
            <a:off x="27781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5" name="Line 257"/>
          <p:cNvSpPr>
            <a:spLocks noChangeShapeType="1"/>
          </p:cNvSpPr>
          <p:nvPr/>
        </p:nvSpPr>
        <p:spPr bwMode="auto">
          <a:xfrm flipV="1">
            <a:off x="28956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6" name="Line 258"/>
          <p:cNvSpPr>
            <a:spLocks noChangeShapeType="1"/>
          </p:cNvSpPr>
          <p:nvPr/>
        </p:nvSpPr>
        <p:spPr bwMode="auto">
          <a:xfrm flipV="1">
            <a:off x="30099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7" name="Line 259"/>
          <p:cNvSpPr>
            <a:spLocks noChangeShapeType="1"/>
          </p:cNvSpPr>
          <p:nvPr/>
        </p:nvSpPr>
        <p:spPr bwMode="auto">
          <a:xfrm flipV="1">
            <a:off x="312578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8" name="Line 260"/>
          <p:cNvSpPr>
            <a:spLocks noChangeShapeType="1"/>
          </p:cNvSpPr>
          <p:nvPr/>
        </p:nvSpPr>
        <p:spPr bwMode="auto">
          <a:xfrm flipV="1">
            <a:off x="3240088" y="5340350"/>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09" name="Line 261"/>
          <p:cNvSpPr>
            <a:spLocks noChangeShapeType="1"/>
          </p:cNvSpPr>
          <p:nvPr/>
        </p:nvSpPr>
        <p:spPr bwMode="auto">
          <a:xfrm flipV="1">
            <a:off x="33559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0" name="Line 262"/>
          <p:cNvSpPr>
            <a:spLocks noChangeShapeType="1"/>
          </p:cNvSpPr>
          <p:nvPr/>
        </p:nvSpPr>
        <p:spPr bwMode="auto">
          <a:xfrm flipV="1">
            <a:off x="34718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1" name="Line 263"/>
          <p:cNvSpPr>
            <a:spLocks noChangeShapeType="1"/>
          </p:cNvSpPr>
          <p:nvPr/>
        </p:nvSpPr>
        <p:spPr bwMode="auto">
          <a:xfrm flipV="1">
            <a:off x="35861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2" name="Line 264"/>
          <p:cNvSpPr>
            <a:spLocks noChangeShapeType="1"/>
          </p:cNvSpPr>
          <p:nvPr/>
        </p:nvSpPr>
        <p:spPr bwMode="auto">
          <a:xfrm flipV="1">
            <a:off x="37036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3" name="Line 265"/>
          <p:cNvSpPr>
            <a:spLocks noChangeShapeType="1"/>
          </p:cNvSpPr>
          <p:nvPr/>
        </p:nvSpPr>
        <p:spPr bwMode="auto">
          <a:xfrm flipV="1">
            <a:off x="38195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4" name="Line 266"/>
          <p:cNvSpPr>
            <a:spLocks noChangeShapeType="1"/>
          </p:cNvSpPr>
          <p:nvPr/>
        </p:nvSpPr>
        <p:spPr bwMode="auto">
          <a:xfrm flipV="1">
            <a:off x="39322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5" name="Line 267"/>
          <p:cNvSpPr>
            <a:spLocks noChangeShapeType="1"/>
          </p:cNvSpPr>
          <p:nvPr/>
        </p:nvSpPr>
        <p:spPr bwMode="auto">
          <a:xfrm flipV="1">
            <a:off x="404971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6" name="Line 268"/>
          <p:cNvSpPr>
            <a:spLocks noChangeShapeType="1"/>
          </p:cNvSpPr>
          <p:nvPr/>
        </p:nvSpPr>
        <p:spPr bwMode="auto">
          <a:xfrm flipV="1">
            <a:off x="41656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7" name="Line 269"/>
          <p:cNvSpPr>
            <a:spLocks noChangeShapeType="1"/>
          </p:cNvSpPr>
          <p:nvPr/>
        </p:nvSpPr>
        <p:spPr bwMode="auto">
          <a:xfrm flipV="1">
            <a:off x="42799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8" name="Line 270"/>
          <p:cNvSpPr>
            <a:spLocks noChangeShapeType="1"/>
          </p:cNvSpPr>
          <p:nvPr/>
        </p:nvSpPr>
        <p:spPr bwMode="auto">
          <a:xfrm flipV="1">
            <a:off x="439578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19" name="Line 271"/>
          <p:cNvSpPr>
            <a:spLocks noChangeShapeType="1"/>
          </p:cNvSpPr>
          <p:nvPr/>
        </p:nvSpPr>
        <p:spPr bwMode="auto">
          <a:xfrm flipV="1">
            <a:off x="45132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0" name="Line 272"/>
          <p:cNvSpPr>
            <a:spLocks noChangeShapeType="1"/>
          </p:cNvSpPr>
          <p:nvPr/>
        </p:nvSpPr>
        <p:spPr bwMode="auto">
          <a:xfrm flipV="1">
            <a:off x="46259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1" name="Line 273"/>
          <p:cNvSpPr>
            <a:spLocks noChangeShapeType="1"/>
          </p:cNvSpPr>
          <p:nvPr/>
        </p:nvSpPr>
        <p:spPr bwMode="auto">
          <a:xfrm flipV="1">
            <a:off x="47418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2" name="Line 274"/>
          <p:cNvSpPr>
            <a:spLocks noChangeShapeType="1"/>
          </p:cNvSpPr>
          <p:nvPr/>
        </p:nvSpPr>
        <p:spPr bwMode="auto">
          <a:xfrm flipV="1">
            <a:off x="48593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3" name="Line 275"/>
          <p:cNvSpPr>
            <a:spLocks noChangeShapeType="1"/>
          </p:cNvSpPr>
          <p:nvPr/>
        </p:nvSpPr>
        <p:spPr bwMode="auto">
          <a:xfrm flipV="1">
            <a:off x="49736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4" name="Line 276"/>
          <p:cNvSpPr>
            <a:spLocks noChangeShapeType="1"/>
          </p:cNvSpPr>
          <p:nvPr/>
        </p:nvSpPr>
        <p:spPr bwMode="auto">
          <a:xfrm flipV="1">
            <a:off x="50895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5" name="Line 277"/>
          <p:cNvSpPr>
            <a:spLocks noChangeShapeType="1"/>
          </p:cNvSpPr>
          <p:nvPr/>
        </p:nvSpPr>
        <p:spPr bwMode="auto">
          <a:xfrm flipV="1">
            <a:off x="52038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6" name="Line 278"/>
          <p:cNvSpPr>
            <a:spLocks noChangeShapeType="1"/>
          </p:cNvSpPr>
          <p:nvPr/>
        </p:nvSpPr>
        <p:spPr bwMode="auto">
          <a:xfrm flipV="1">
            <a:off x="531971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7" name="Line 279"/>
          <p:cNvSpPr>
            <a:spLocks noChangeShapeType="1"/>
          </p:cNvSpPr>
          <p:nvPr/>
        </p:nvSpPr>
        <p:spPr bwMode="auto">
          <a:xfrm flipV="1">
            <a:off x="54356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8" name="Line 280"/>
          <p:cNvSpPr>
            <a:spLocks noChangeShapeType="1"/>
          </p:cNvSpPr>
          <p:nvPr/>
        </p:nvSpPr>
        <p:spPr bwMode="auto">
          <a:xfrm flipV="1">
            <a:off x="55499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29" name="Line 281"/>
          <p:cNvSpPr>
            <a:spLocks noChangeShapeType="1"/>
          </p:cNvSpPr>
          <p:nvPr/>
        </p:nvSpPr>
        <p:spPr bwMode="auto">
          <a:xfrm flipV="1">
            <a:off x="56673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0" name="Line 282"/>
          <p:cNvSpPr>
            <a:spLocks noChangeShapeType="1"/>
          </p:cNvSpPr>
          <p:nvPr/>
        </p:nvSpPr>
        <p:spPr bwMode="auto">
          <a:xfrm flipV="1">
            <a:off x="57832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1" name="Line 283"/>
          <p:cNvSpPr>
            <a:spLocks noChangeShapeType="1"/>
          </p:cNvSpPr>
          <p:nvPr/>
        </p:nvSpPr>
        <p:spPr bwMode="auto">
          <a:xfrm flipV="1">
            <a:off x="58975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2" name="Line 284"/>
          <p:cNvSpPr>
            <a:spLocks noChangeShapeType="1"/>
          </p:cNvSpPr>
          <p:nvPr/>
        </p:nvSpPr>
        <p:spPr bwMode="auto">
          <a:xfrm flipV="1">
            <a:off x="60118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3" name="Line 285"/>
          <p:cNvSpPr>
            <a:spLocks noChangeShapeType="1"/>
          </p:cNvSpPr>
          <p:nvPr/>
        </p:nvSpPr>
        <p:spPr bwMode="auto">
          <a:xfrm flipV="1">
            <a:off x="61293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4" name="Line 286"/>
          <p:cNvSpPr>
            <a:spLocks noChangeShapeType="1"/>
          </p:cNvSpPr>
          <p:nvPr/>
        </p:nvSpPr>
        <p:spPr bwMode="auto">
          <a:xfrm flipV="1">
            <a:off x="62436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5" name="Line 287"/>
          <p:cNvSpPr>
            <a:spLocks noChangeShapeType="1"/>
          </p:cNvSpPr>
          <p:nvPr/>
        </p:nvSpPr>
        <p:spPr bwMode="auto">
          <a:xfrm flipV="1">
            <a:off x="635952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6" name="Line 288"/>
          <p:cNvSpPr>
            <a:spLocks noChangeShapeType="1"/>
          </p:cNvSpPr>
          <p:nvPr/>
        </p:nvSpPr>
        <p:spPr bwMode="auto">
          <a:xfrm flipV="1">
            <a:off x="64770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7" name="Line 289"/>
          <p:cNvSpPr>
            <a:spLocks noChangeShapeType="1"/>
          </p:cNvSpPr>
          <p:nvPr/>
        </p:nvSpPr>
        <p:spPr bwMode="auto">
          <a:xfrm flipV="1">
            <a:off x="65913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8" name="Line 290"/>
          <p:cNvSpPr>
            <a:spLocks noChangeShapeType="1"/>
          </p:cNvSpPr>
          <p:nvPr/>
        </p:nvSpPr>
        <p:spPr bwMode="auto">
          <a:xfrm flipV="1">
            <a:off x="67056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39" name="Line 291"/>
          <p:cNvSpPr>
            <a:spLocks noChangeShapeType="1"/>
          </p:cNvSpPr>
          <p:nvPr/>
        </p:nvSpPr>
        <p:spPr bwMode="auto">
          <a:xfrm flipV="1">
            <a:off x="682148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0" name="Line 292"/>
          <p:cNvSpPr>
            <a:spLocks noChangeShapeType="1"/>
          </p:cNvSpPr>
          <p:nvPr/>
        </p:nvSpPr>
        <p:spPr bwMode="auto">
          <a:xfrm flipV="1">
            <a:off x="69373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1" name="Line 293"/>
          <p:cNvSpPr>
            <a:spLocks noChangeShapeType="1"/>
          </p:cNvSpPr>
          <p:nvPr/>
        </p:nvSpPr>
        <p:spPr bwMode="auto">
          <a:xfrm flipV="1">
            <a:off x="70532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2" name="Line 294"/>
          <p:cNvSpPr>
            <a:spLocks noChangeShapeType="1"/>
          </p:cNvSpPr>
          <p:nvPr/>
        </p:nvSpPr>
        <p:spPr bwMode="auto">
          <a:xfrm flipV="1">
            <a:off x="71675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3" name="Line 295"/>
          <p:cNvSpPr>
            <a:spLocks noChangeShapeType="1"/>
          </p:cNvSpPr>
          <p:nvPr/>
        </p:nvSpPr>
        <p:spPr bwMode="auto">
          <a:xfrm flipV="1">
            <a:off x="72850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4" name="Line 296"/>
          <p:cNvSpPr>
            <a:spLocks noChangeShapeType="1"/>
          </p:cNvSpPr>
          <p:nvPr/>
        </p:nvSpPr>
        <p:spPr bwMode="auto">
          <a:xfrm flipV="1">
            <a:off x="73993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5" name="Line 297"/>
          <p:cNvSpPr>
            <a:spLocks noChangeShapeType="1"/>
          </p:cNvSpPr>
          <p:nvPr/>
        </p:nvSpPr>
        <p:spPr bwMode="auto">
          <a:xfrm flipV="1">
            <a:off x="751363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6" name="Line 298"/>
          <p:cNvSpPr>
            <a:spLocks noChangeShapeType="1"/>
          </p:cNvSpPr>
          <p:nvPr/>
        </p:nvSpPr>
        <p:spPr bwMode="auto">
          <a:xfrm flipV="1">
            <a:off x="763111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7" name="Line 299"/>
          <p:cNvSpPr>
            <a:spLocks noChangeShapeType="1"/>
          </p:cNvSpPr>
          <p:nvPr/>
        </p:nvSpPr>
        <p:spPr bwMode="auto">
          <a:xfrm flipV="1">
            <a:off x="77470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8" name="Line 300"/>
          <p:cNvSpPr>
            <a:spLocks noChangeShapeType="1"/>
          </p:cNvSpPr>
          <p:nvPr/>
        </p:nvSpPr>
        <p:spPr bwMode="auto">
          <a:xfrm flipV="1">
            <a:off x="7861300"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49" name="Line 301"/>
          <p:cNvSpPr>
            <a:spLocks noChangeShapeType="1"/>
          </p:cNvSpPr>
          <p:nvPr/>
        </p:nvSpPr>
        <p:spPr bwMode="auto">
          <a:xfrm flipV="1">
            <a:off x="7977188"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50" name="Line 302"/>
          <p:cNvSpPr>
            <a:spLocks noChangeShapeType="1"/>
          </p:cNvSpPr>
          <p:nvPr/>
        </p:nvSpPr>
        <p:spPr bwMode="auto">
          <a:xfrm flipV="1">
            <a:off x="8091488" y="5340350"/>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51" name="Line 303"/>
          <p:cNvSpPr>
            <a:spLocks noChangeShapeType="1"/>
          </p:cNvSpPr>
          <p:nvPr/>
        </p:nvSpPr>
        <p:spPr bwMode="auto">
          <a:xfrm flipV="1">
            <a:off x="8207375" y="5340350"/>
            <a:ext cx="1588"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52" name="Line 304"/>
          <p:cNvSpPr>
            <a:spLocks noChangeShapeType="1"/>
          </p:cNvSpPr>
          <p:nvPr/>
        </p:nvSpPr>
        <p:spPr bwMode="auto">
          <a:xfrm flipV="1">
            <a:off x="8323263" y="5340350"/>
            <a:ext cx="1587"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1953" name="Rectangle 305"/>
          <p:cNvSpPr>
            <a:spLocks noChangeArrowheads="1"/>
          </p:cNvSpPr>
          <p:nvPr/>
        </p:nvSpPr>
        <p:spPr bwMode="auto">
          <a:xfrm rot="16200000">
            <a:off x="140096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a:t>
            </a:r>
            <a:endParaRPr lang="en-US" sz="3600">
              <a:solidFill>
                <a:schemeClr val="tx1"/>
              </a:solidFill>
            </a:endParaRPr>
          </a:p>
        </p:txBody>
      </p:sp>
      <p:sp>
        <p:nvSpPr>
          <p:cNvPr id="1051954" name="Rectangle 306"/>
          <p:cNvSpPr>
            <a:spLocks noChangeArrowheads="1"/>
          </p:cNvSpPr>
          <p:nvPr/>
        </p:nvSpPr>
        <p:spPr bwMode="auto">
          <a:xfrm rot="16200000">
            <a:off x="152003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2</a:t>
            </a:r>
            <a:endParaRPr lang="en-US" sz="3600">
              <a:solidFill>
                <a:schemeClr val="tx1"/>
              </a:solidFill>
            </a:endParaRPr>
          </a:p>
        </p:txBody>
      </p:sp>
      <p:sp>
        <p:nvSpPr>
          <p:cNvPr id="1051955" name="Rectangle 307"/>
          <p:cNvSpPr>
            <a:spLocks noChangeArrowheads="1"/>
          </p:cNvSpPr>
          <p:nvPr/>
        </p:nvSpPr>
        <p:spPr bwMode="auto">
          <a:xfrm rot="16200000">
            <a:off x="1631950"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3</a:t>
            </a:r>
            <a:endParaRPr lang="en-US" sz="3600">
              <a:solidFill>
                <a:schemeClr val="tx1"/>
              </a:solidFill>
            </a:endParaRPr>
          </a:p>
        </p:txBody>
      </p:sp>
      <p:sp>
        <p:nvSpPr>
          <p:cNvPr id="1051956" name="Rectangle 308"/>
          <p:cNvSpPr>
            <a:spLocks noChangeArrowheads="1"/>
          </p:cNvSpPr>
          <p:nvPr/>
        </p:nvSpPr>
        <p:spPr bwMode="auto">
          <a:xfrm rot="16200000">
            <a:off x="174863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4</a:t>
            </a:r>
            <a:endParaRPr lang="en-US" sz="3600">
              <a:solidFill>
                <a:schemeClr val="tx1"/>
              </a:solidFill>
            </a:endParaRPr>
          </a:p>
        </p:txBody>
      </p:sp>
      <p:sp>
        <p:nvSpPr>
          <p:cNvPr id="1051957" name="Rectangle 309"/>
          <p:cNvSpPr>
            <a:spLocks noChangeArrowheads="1"/>
          </p:cNvSpPr>
          <p:nvPr/>
        </p:nvSpPr>
        <p:spPr bwMode="auto">
          <a:xfrm rot="16200000">
            <a:off x="186451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5</a:t>
            </a:r>
            <a:endParaRPr lang="en-US" sz="3600">
              <a:solidFill>
                <a:schemeClr val="tx1"/>
              </a:solidFill>
            </a:endParaRPr>
          </a:p>
        </p:txBody>
      </p:sp>
      <p:sp>
        <p:nvSpPr>
          <p:cNvPr id="1051958" name="Rectangle 310"/>
          <p:cNvSpPr>
            <a:spLocks noChangeArrowheads="1"/>
          </p:cNvSpPr>
          <p:nvPr/>
        </p:nvSpPr>
        <p:spPr bwMode="auto">
          <a:xfrm rot="16200000">
            <a:off x="1982788"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6</a:t>
            </a:r>
            <a:endParaRPr lang="en-US" sz="3600">
              <a:solidFill>
                <a:schemeClr val="tx1"/>
              </a:solidFill>
            </a:endParaRPr>
          </a:p>
        </p:txBody>
      </p:sp>
      <p:sp>
        <p:nvSpPr>
          <p:cNvPr id="1051959" name="Rectangle 311"/>
          <p:cNvSpPr>
            <a:spLocks noChangeArrowheads="1"/>
          </p:cNvSpPr>
          <p:nvPr/>
        </p:nvSpPr>
        <p:spPr bwMode="auto">
          <a:xfrm rot="16200000">
            <a:off x="2096294"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7</a:t>
            </a:r>
            <a:endParaRPr lang="en-US" sz="3600">
              <a:solidFill>
                <a:schemeClr val="tx1"/>
              </a:solidFill>
            </a:endParaRPr>
          </a:p>
        </p:txBody>
      </p:sp>
      <p:sp>
        <p:nvSpPr>
          <p:cNvPr id="1051960" name="Rectangle 312"/>
          <p:cNvSpPr>
            <a:spLocks noChangeArrowheads="1"/>
          </p:cNvSpPr>
          <p:nvPr/>
        </p:nvSpPr>
        <p:spPr bwMode="auto">
          <a:xfrm rot="16200000">
            <a:off x="2209800"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8</a:t>
            </a:r>
            <a:endParaRPr lang="en-US" sz="3600">
              <a:solidFill>
                <a:schemeClr val="tx1"/>
              </a:solidFill>
            </a:endParaRPr>
          </a:p>
        </p:txBody>
      </p:sp>
      <p:sp>
        <p:nvSpPr>
          <p:cNvPr id="1051961" name="Rectangle 313"/>
          <p:cNvSpPr>
            <a:spLocks noChangeArrowheads="1"/>
          </p:cNvSpPr>
          <p:nvPr/>
        </p:nvSpPr>
        <p:spPr bwMode="auto">
          <a:xfrm rot="16200000">
            <a:off x="2327275"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9</a:t>
            </a:r>
            <a:endParaRPr lang="en-US" sz="3600">
              <a:solidFill>
                <a:schemeClr val="tx1"/>
              </a:solidFill>
            </a:endParaRPr>
          </a:p>
        </p:txBody>
      </p:sp>
      <p:sp>
        <p:nvSpPr>
          <p:cNvPr id="1051962" name="Rectangle 314"/>
          <p:cNvSpPr>
            <a:spLocks noChangeArrowheads="1"/>
          </p:cNvSpPr>
          <p:nvPr/>
        </p:nvSpPr>
        <p:spPr bwMode="auto">
          <a:xfrm rot="16200000">
            <a:off x="2405063" y="5403850"/>
            <a:ext cx="14128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10</a:t>
            </a:r>
            <a:endParaRPr lang="en-US" sz="3600">
              <a:solidFill>
                <a:schemeClr val="tx1"/>
              </a:solidFill>
            </a:endParaRPr>
          </a:p>
        </p:txBody>
      </p:sp>
      <p:sp>
        <p:nvSpPr>
          <p:cNvPr id="1051963" name="Rectangle 315"/>
          <p:cNvSpPr>
            <a:spLocks noChangeArrowheads="1"/>
          </p:cNvSpPr>
          <p:nvPr/>
        </p:nvSpPr>
        <p:spPr bwMode="auto">
          <a:xfrm rot="16200000">
            <a:off x="2519363" y="5402263"/>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11</a:t>
            </a:r>
            <a:endParaRPr lang="en-US" sz="3600">
              <a:solidFill>
                <a:schemeClr val="tx1"/>
              </a:solidFill>
            </a:endParaRPr>
          </a:p>
        </p:txBody>
      </p:sp>
      <p:sp>
        <p:nvSpPr>
          <p:cNvPr id="1051964" name="Rectangle 316"/>
          <p:cNvSpPr>
            <a:spLocks noChangeArrowheads="1"/>
          </p:cNvSpPr>
          <p:nvPr/>
        </p:nvSpPr>
        <p:spPr bwMode="auto">
          <a:xfrm rot="16200000">
            <a:off x="2638425" y="5403851"/>
            <a:ext cx="14128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12</a:t>
            </a:r>
            <a:endParaRPr lang="en-US" sz="3600">
              <a:solidFill>
                <a:schemeClr val="tx1"/>
              </a:solidFill>
            </a:endParaRPr>
          </a:p>
        </p:txBody>
      </p:sp>
      <p:sp>
        <p:nvSpPr>
          <p:cNvPr id="1051965" name="Rectangle 317"/>
          <p:cNvSpPr>
            <a:spLocks noChangeArrowheads="1"/>
          </p:cNvSpPr>
          <p:nvPr/>
        </p:nvSpPr>
        <p:spPr bwMode="auto">
          <a:xfrm rot="16200000">
            <a:off x="2790825"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a:t>
            </a:r>
            <a:endParaRPr lang="en-US" sz="3600">
              <a:solidFill>
                <a:schemeClr val="tx1"/>
              </a:solidFill>
            </a:endParaRPr>
          </a:p>
        </p:txBody>
      </p:sp>
      <p:sp>
        <p:nvSpPr>
          <p:cNvPr id="1051966" name="Rectangle 318"/>
          <p:cNvSpPr>
            <a:spLocks noChangeArrowheads="1"/>
          </p:cNvSpPr>
          <p:nvPr/>
        </p:nvSpPr>
        <p:spPr bwMode="auto">
          <a:xfrm rot="16200000">
            <a:off x="2900363" y="5364163"/>
            <a:ext cx="7143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2</a:t>
            </a:r>
            <a:endParaRPr lang="en-US" sz="3600">
              <a:solidFill>
                <a:schemeClr val="tx1"/>
              </a:solidFill>
            </a:endParaRPr>
          </a:p>
        </p:txBody>
      </p:sp>
      <p:sp>
        <p:nvSpPr>
          <p:cNvPr id="1051967" name="Rectangle 319"/>
          <p:cNvSpPr>
            <a:spLocks noChangeArrowheads="1"/>
          </p:cNvSpPr>
          <p:nvPr/>
        </p:nvSpPr>
        <p:spPr bwMode="auto">
          <a:xfrm rot="16200000">
            <a:off x="3022600"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3</a:t>
            </a:r>
            <a:endParaRPr lang="en-US" sz="3600">
              <a:solidFill>
                <a:schemeClr val="tx1"/>
              </a:solidFill>
            </a:endParaRPr>
          </a:p>
        </p:txBody>
      </p:sp>
      <p:sp>
        <p:nvSpPr>
          <p:cNvPr id="1051968" name="Rectangle 320"/>
          <p:cNvSpPr>
            <a:spLocks noChangeArrowheads="1"/>
          </p:cNvSpPr>
          <p:nvPr/>
        </p:nvSpPr>
        <p:spPr bwMode="auto">
          <a:xfrm rot="16200000">
            <a:off x="3136900"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4</a:t>
            </a:r>
            <a:endParaRPr lang="en-US" sz="3600">
              <a:solidFill>
                <a:schemeClr val="tx1"/>
              </a:solidFill>
            </a:endParaRPr>
          </a:p>
        </p:txBody>
      </p:sp>
      <p:sp>
        <p:nvSpPr>
          <p:cNvPr id="1051969" name="Rectangle 321"/>
          <p:cNvSpPr>
            <a:spLocks noChangeArrowheads="1"/>
          </p:cNvSpPr>
          <p:nvPr/>
        </p:nvSpPr>
        <p:spPr bwMode="auto">
          <a:xfrm rot="16200000">
            <a:off x="3248025"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5</a:t>
            </a:r>
            <a:endParaRPr lang="en-US" sz="3600">
              <a:solidFill>
                <a:schemeClr val="tx1"/>
              </a:solidFill>
            </a:endParaRPr>
          </a:p>
        </p:txBody>
      </p:sp>
      <p:sp>
        <p:nvSpPr>
          <p:cNvPr id="1051970" name="Rectangle 322"/>
          <p:cNvSpPr>
            <a:spLocks noChangeArrowheads="1"/>
          </p:cNvSpPr>
          <p:nvPr/>
        </p:nvSpPr>
        <p:spPr bwMode="auto">
          <a:xfrm rot="16200000">
            <a:off x="3366294"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6</a:t>
            </a:r>
            <a:endParaRPr lang="en-US" sz="3600">
              <a:solidFill>
                <a:schemeClr val="tx1"/>
              </a:solidFill>
            </a:endParaRPr>
          </a:p>
        </p:txBody>
      </p:sp>
      <p:sp>
        <p:nvSpPr>
          <p:cNvPr id="1051971" name="Rectangle 323"/>
          <p:cNvSpPr>
            <a:spLocks noChangeArrowheads="1"/>
          </p:cNvSpPr>
          <p:nvPr/>
        </p:nvSpPr>
        <p:spPr bwMode="auto">
          <a:xfrm rot="16200000">
            <a:off x="3481388"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7</a:t>
            </a:r>
            <a:endParaRPr lang="en-US" sz="3600">
              <a:solidFill>
                <a:schemeClr val="tx1"/>
              </a:solidFill>
            </a:endParaRPr>
          </a:p>
        </p:txBody>
      </p:sp>
      <p:sp>
        <p:nvSpPr>
          <p:cNvPr id="1051972" name="Rectangle 324"/>
          <p:cNvSpPr>
            <a:spLocks noChangeArrowheads="1"/>
          </p:cNvSpPr>
          <p:nvPr/>
        </p:nvSpPr>
        <p:spPr bwMode="auto">
          <a:xfrm rot="16200000">
            <a:off x="3595688" y="5364163"/>
            <a:ext cx="7143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8</a:t>
            </a:r>
            <a:endParaRPr lang="en-US" sz="3600">
              <a:solidFill>
                <a:schemeClr val="tx1"/>
              </a:solidFill>
            </a:endParaRPr>
          </a:p>
        </p:txBody>
      </p:sp>
      <p:sp>
        <p:nvSpPr>
          <p:cNvPr id="1051973" name="Rectangle 325"/>
          <p:cNvSpPr>
            <a:spLocks noChangeArrowheads="1"/>
          </p:cNvSpPr>
          <p:nvPr/>
        </p:nvSpPr>
        <p:spPr bwMode="auto">
          <a:xfrm rot="16200000">
            <a:off x="371078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9</a:t>
            </a:r>
            <a:endParaRPr lang="en-US" sz="3600">
              <a:solidFill>
                <a:schemeClr val="tx1"/>
              </a:solidFill>
            </a:endParaRPr>
          </a:p>
        </p:txBody>
      </p:sp>
      <p:sp>
        <p:nvSpPr>
          <p:cNvPr id="1051974" name="Rectangle 326"/>
          <p:cNvSpPr>
            <a:spLocks noChangeArrowheads="1"/>
          </p:cNvSpPr>
          <p:nvPr/>
        </p:nvSpPr>
        <p:spPr bwMode="auto">
          <a:xfrm rot="16200000">
            <a:off x="3797300" y="5403851"/>
            <a:ext cx="14128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10</a:t>
            </a:r>
            <a:endParaRPr lang="en-US" sz="3600">
              <a:solidFill>
                <a:schemeClr val="tx1"/>
              </a:solidFill>
            </a:endParaRPr>
          </a:p>
        </p:txBody>
      </p:sp>
      <p:sp>
        <p:nvSpPr>
          <p:cNvPr id="1051975" name="Rectangle 327"/>
          <p:cNvSpPr>
            <a:spLocks noChangeArrowheads="1"/>
          </p:cNvSpPr>
          <p:nvPr/>
        </p:nvSpPr>
        <p:spPr bwMode="auto">
          <a:xfrm rot="16200000">
            <a:off x="3910013" y="5402263"/>
            <a:ext cx="1412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11</a:t>
            </a:r>
            <a:endParaRPr lang="en-US" sz="3600">
              <a:solidFill>
                <a:schemeClr val="tx1"/>
              </a:solidFill>
            </a:endParaRPr>
          </a:p>
        </p:txBody>
      </p:sp>
      <p:sp>
        <p:nvSpPr>
          <p:cNvPr id="1051976" name="Rectangle 328"/>
          <p:cNvSpPr>
            <a:spLocks noChangeArrowheads="1"/>
          </p:cNvSpPr>
          <p:nvPr/>
        </p:nvSpPr>
        <p:spPr bwMode="auto">
          <a:xfrm rot="16200000">
            <a:off x="4020344" y="5403057"/>
            <a:ext cx="1412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12</a:t>
            </a:r>
            <a:endParaRPr lang="en-US" sz="3600">
              <a:solidFill>
                <a:schemeClr val="tx1"/>
              </a:solidFill>
            </a:endParaRPr>
          </a:p>
        </p:txBody>
      </p:sp>
      <p:sp>
        <p:nvSpPr>
          <p:cNvPr id="1051977" name="Rectangle 329"/>
          <p:cNvSpPr>
            <a:spLocks noChangeArrowheads="1"/>
          </p:cNvSpPr>
          <p:nvPr/>
        </p:nvSpPr>
        <p:spPr bwMode="auto">
          <a:xfrm rot="16200000">
            <a:off x="417591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a:t>
            </a:r>
            <a:endParaRPr lang="en-US" sz="3600">
              <a:solidFill>
                <a:schemeClr val="tx1"/>
              </a:solidFill>
            </a:endParaRPr>
          </a:p>
        </p:txBody>
      </p:sp>
      <p:sp>
        <p:nvSpPr>
          <p:cNvPr id="1051978" name="Rectangle 330"/>
          <p:cNvSpPr>
            <a:spLocks noChangeArrowheads="1"/>
          </p:cNvSpPr>
          <p:nvPr/>
        </p:nvSpPr>
        <p:spPr bwMode="auto">
          <a:xfrm rot="16200000">
            <a:off x="4291013" y="5364163"/>
            <a:ext cx="7143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2</a:t>
            </a:r>
            <a:endParaRPr lang="en-US" sz="3600">
              <a:solidFill>
                <a:schemeClr val="tx1"/>
              </a:solidFill>
            </a:endParaRPr>
          </a:p>
        </p:txBody>
      </p:sp>
      <p:sp>
        <p:nvSpPr>
          <p:cNvPr id="1051979" name="Rectangle 331"/>
          <p:cNvSpPr>
            <a:spLocks noChangeArrowheads="1"/>
          </p:cNvSpPr>
          <p:nvPr/>
        </p:nvSpPr>
        <p:spPr bwMode="auto">
          <a:xfrm rot="16200000">
            <a:off x="440451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3</a:t>
            </a:r>
            <a:endParaRPr lang="en-US" sz="3600">
              <a:solidFill>
                <a:schemeClr val="tx1"/>
              </a:solidFill>
            </a:endParaRPr>
          </a:p>
        </p:txBody>
      </p:sp>
      <p:sp>
        <p:nvSpPr>
          <p:cNvPr id="1051980" name="Rectangle 332"/>
          <p:cNvSpPr>
            <a:spLocks noChangeArrowheads="1"/>
          </p:cNvSpPr>
          <p:nvPr/>
        </p:nvSpPr>
        <p:spPr bwMode="auto">
          <a:xfrm rot="16200000">
            <a:off x="4519613"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4</a:t>
            </a:r>
            <a:endParaRPr lang="en-US" sz="3600">
              <a:solidFill>
                <a:schemeClr val="tx1"/>
              </a:solidFill>
            </a:endParaRPr>
          </a:p>
        </p:txBody>
      </p:sp>
      <p:sp>
        <p:nvSpPr>
          <p:cNvPr id="1051981" name="Rectangle 333"/>
          <p:cNvSpPr>
            <a:spLocks noChangeArrowheads="1"/>
          </p:cNvSpPr>
          <p:nvPr/>
        </p:nvSpPr>
        <p:spPr bwMode="auto">
          <a:xfrm rot="16200000">
            <a:off x="463946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5</a:t>
            </a:r>
            <a:endParaRPr lang="en-US" sz="3600">
              <a:solidFill>
                <a:schemeClr val="tx1"/>
              </a:solidFill>
            </a:endParaRPr>
          </a:p>
        </p:txBody>
      </p:sp>
      <p:sp>
        <p:nvSpPr>
          <p:cNvPr id="1051982" name="Rectangle 334"/>
          <p:cNvSpPr>
            <a:spLocks noChangeArrowheads="1"/>
          </p:cNvSpPr>
          <p:nvPr/>
        </p:nvSpPr>
        <p:spPr bwMode="auto">
          <a:xfrm rot="16200000">
            <a:off x="475218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6</a:t>
            </a:r>
            <a:endParaRPr lang="en-US" sz="3600">
              <a:solidFill>
                <a:schemeClr val="tx1"/>
              </a:solidFill>
            </a:endParaRPr>
          </a:p>
        </p:txBody>
      </p:sp>
      <p:sp>
        <p:nvSpPr>
          <p:cNvPr id="1051983" name="Rectangle 335"/>
          <p:cNvSpPr>
            <a:spLocks noChangeArrowheads="1"/>
          </p:cNvSpPr>
          <p:nvPr/>
        </p:nvSpPr>
        <p:spPr bwMode="auto">
          <a:xfrm rot="16200000">
            <a:off x="4865688"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7</a:t>
            </a:r>
            <a:endParaRPr lang="en-US" sz="3600">
              <a:solidFill>
                <a:schemeClr val="tx1"/>
              </a:solidFill>
            </a:endParaRPr>
          </a:p>
        </p:txBody>
      </p:sp>
      <p:sp>
        <p:nvSpPr>
          <p:cNvPr id="1051984" name="Rectangle 336"/>
          <p:cNvSpPr>
            <a:spLocks noChangeArrowheads="1"/>
          </p:cNvSpPr>
          <p:nvPr/>
        </p:nvSpPr>
        <p:spPr bwMode="auto">
          <a:xfrm rot="16200000">
            <a:off x="4983956"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8</a:t>
            </a:r>
            <a:endParaRPr lang="en-US" sz="3600">
              <a:solidFill>
                <a:schemeClr val="tx1"/>
              </a:solidFill>
            </a:endParaRPr>
          </a:p>
        </p:txBody>
      </p:sp>
      <p:sp>
        <p:nvSpPr>
          <p:cNvPr id="1051985" name="Rectangle 337"/>
          <p:cNvSpPr>
            <a:spLocks noChangeArrowheads="1"/>
          </p:cNvSpPr>
          <p:nvPr/>
        </p:nvSpPr>
        <p:spPr bwMode="auto">
          <a:xfrm rot="16200000">
            <a:off x="5100638" y="5364163"/>
            <a:ext cx="7143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9</a:t>
            </a:r>
            <a:endParaRPr lang="en-US" sz="3600">
              <a:solidFill>
                <a:schemeClr val="tx1"/>
              </a:solidFill>
            </a:endParaRPr>
          </a:p>
        </p:txBody>
      </p:sp>
      <p:sp>
        <p:nvSpPr>
          <p:cNvPr id="1051986" name="Rectangle 338"/>
          <p:cNvSpPr>
            <a:spLocks noChangeArrowheads="1"/>
          </p:cNvSpPr>
          <p:nvPr/>
        </p:nvSpPr>
        <p:spPr bwMode="auto">
          <a:xfrm rot="16200000">
            <a:off x="5178425" y="5403851"/>
            <a:ext cx="14128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10</a:t>
            </a:r>
            <a:endParaRPr lang="en-US" sz="3600">
              <a:solidFill>
                <a:schemeClr val="tx1"/>
              </a:solidFill>
            </a:endParaRPr>
          </a:p>
        </p:txBody>
      </p:sp>
      <p:sp>
        <p:nvSpPr>
          <p:cNvPr id="1051987" name="Rectangle 339"/>
          <p:cNvSpPr>
            <a:spLocks noChangeArrowheads="1"/>
          </p:cNvSpPr>
          <p:nvPr/>
        </p:nvSpPr>
        <p:spPr bwMode="auto">
          <a:xfrm rot="16200000">
            <a:off x="5294313" y="5403850"/>
            <a:ext cx="14128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11</a:t>
            </a:r>
            <a:endParaRPr lang="en-US" sz="3600">
              <a:solidFill>
                <a:schemeClr val="tx1"/>
              </a:solidFill>
            </a:endParaRPr>
          </a:p>
        </p:txBody>
      </p:sp>
      <p:sp>
        <p:nvSpPr>
          <p:cNvPr id="1051988" name="Rectangle 340"/>
          <p:cNvSpPr>
            <a:spLocks noChangeArrowheads="1"/>
          </p:cNvSpPr>
          <p:nvPr/>
        </p:nvSpPr>
        <p:spPr bwMode="auto">
          <a:xfrm rot="16200000">
            <a:off x="5413375" y="5402263"/>
            <a:ext cx="1412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12</a:t>
            </a:r>
            <a:endParaRPr lang="en-US" sz="3600">
              <a:solidFill>
                <a:schemeClr val="tx1"/>
              </a:solidFill>
            </a:endParaRPr>
          </a:p>
        </p:txBody>
      </p:sp>
      <p:sp>
        <p:nvSpPr>
          <p:cNvPr id="1051989" name="Rectangle 341"/>
          <p:cNvSpPr>
            <a:spLocks noChangeArrowheads="1"/>
          </p:cNvSpPr>
          <p:nvPr/>
        </p:nvSpPr>
        <p:spPr bwMode="auto">
          <a:xfrm rot="16200000">
            <a:off x="5559425"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a:t>
            </a:r>
            <a:endParaRPr lang="en-US" sz="3600">
              <a:solidFill>
                <a:schemeClr val="tx1"/>
              </a:solidFill>
            </a:endParaRPr>
          </a:p>
        </p:txBody>
      </p:sp>
      <p:sp>
        <p:nvSpPr>
          <p:cNvPr id="1051990" name="Rectangle 342"/>
          <p:cNvSpPr>
            <a:spLocks noChangeArrowheads="1"/>
          </p:cNvSpPr>
          <p:nvPr/>
        </p:nvSpPr>
        <p:spPr bwMode="auto">
          <a:xfrm rot="16200000">
            <a:off x="5675313"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2</a:t>
            </a:r>
            <a:endParaRPr lang="en-US" sz="3600">
              <a:solidFill>
                <a:schemeClr val="tx1"/>
              </a:solidFill>
            </a:endParaRPr>
          </a:p>
        </p:txBody>
      </p:sp>
      <p:sp>
        <p:nvSpPr>
          <p:cNvPr id="1051991" name="Rectangle 343"/>
          <p:cNvSpPr>
            <a:spLocks noChangeArrowheads="1"/>
          </p:cNvSpPr>
          <p:nvPr/>
        </p:nvSpPr>
        <p:spPr bwMode="auto">
          <a:xfrm rot="16200000">
            <a:off x="5788025"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3</a:t>
            </a:r>
            <a:endParaRPr lang="en-US" sz="3600">
              <a:solidFill>
                <a:schemeClr val="tx1"/>
              </a:solidFill>
            </a:endParaRPr>
          </a:p>
        </p:txBody>
      </p:sp>
      <p:sp>
        <p:nvSpPr>
          <p:cNvPr id="1051992" name="Rectangle 344"/>
          <p:cNvSpPr>
            <a:spLocks noChangeArrowheads="1"/>
          </p:cNvSpPr>
          <p:nvPr/>
        </p:nvSpPr>
        <p:spPr bwMode="auto">
          <a:xfrm rot="16200000">
            <a:off x="5907088"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4</a:t>
            </a:r>
            <a:endParaRPr lang="en-US" sz="3600">
              <a:solidFill>
                <a:schemeClr val="tx1"/>
              </a:solidFill>
            </a:endParaRPr>
          </a:p>
        </p:txBody>
      </p:sp>
      <p:sp>
        <p:nvSpPr>
          <p:cNvPr id="1051993" name="Rectangle 345"/>
          <p:cNvSpPr>
            <a:spLocks noChangeArrowheads="1"/>
          </p:cNvSpPr>
          <p:nvPr/>
        </p:nvSpPr>
        <p:spPr bwMode="auto">
          <a:xfrm rot="16200000">
            <a:off x="6024563"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5</a:t>
            </a:r>
            <a:endParaRPr lang="en-US" sz="3600">
              <a:solidFill>
                <a:schemeClr val="tx1"/>
              </a:solidFill>
            </a:endParaRPr>
          </a:p>
        </p:txBody>
      </p:sp>
      <p:sp>
        <p:nvSpPr>
          <p:cNvPr id="1051994" name="Rectangle 346"/>
          <p:cNvSpPr>
            <a:spLocks noChangeArrowheads="1"/>
          </p:cNvSpPr>
          <p:nvPr/>
        </p:nvSpPr>
        <p:spPr bwMode="auto">
          <a:xfrm rot="16200000">
            <a:off x="6137275"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6</a:t>
            </a:r>
            <a:endParaRPr lang="en-US" sz="3600">
              <a:solidFill>
                <a:schemeClr val="tx1"/>
              </a:solidFill>
            </a:endParaRPr>
          </a:p>
        </p:txBody>
      </p:sp>
      <p:sp>
        <p:nvSpPr>
          <p:cNvPr id="1051995" name="Rectangle 347"/>
          <p:cNvSpPr>
            <a:spLocks noChangeArrowheads="1"/>
          </p:cNvSpPr>
          <p:nvPr/>
        </p:nvSpPr>
        <p:spPr bwMode="auto">
          <a:xfrm rot="16200000">
            <a:off x="625236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7</a:t>
            </a:r>
            <a:endParaRPr lang="en-US" sz="3600">
              <a:solidFill>
                <a:schemeClr val="tx1"/>
              </a:solidFill>
            </a:endParaRPr>
          </a:p>
        </p:txBody>
      </p:sp>
      <p:sp>
        <p:nvSpPr>
          <p:cNvPr id="1051996" name="Rectangle 348"/>
          <p:cNvSpPr>
            <a:spLocks noChangeArrowheads="1"/>
          </p:cNvSpPr>
          <p:nvPr/>
        </p:nvSpPr>
        <p:spPr bwMode="auto">
          <a:xfrm rot="16200000">
            <a:off x="6369050"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8</a:t>
            </a:r>
            <a:endParaRPr lang="en-US" sz="3600">
              <a:solidFill>
                <a:schemeClr val="tx1"/>
              </a:solidFill>
            </a:endParaRPr>
          </a:p>
        </p:txBody>
      </p:sp>
      <p:sp>
        <p:nvSpPr>
          <p:cNvPr id="1051997" name="Rectangle 349"/>
          <p:cNvSpPr>
            <a:spLocks noChangeArrowheads="1"/>
          </p:cNvSpPr>
          <p:nvPr/>
        </p:nvSpPr>
        <p:spPr bwMode="auto">
          <a:xfrm rot="16200000">
            <a:off x="6486525"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9</a:t>
            </a:r>
            <a:endParaRPr lang="en-US" sz="3600">
              <a:solidFill>
                <a:schemeClr val="tx1"/>
              </a:solidFill>
            </a:endParaRPr>
          </a:p>
        </p:txBody>
      </p:sp>
      <p:sp>
        <p:nvSpPr>
          <p:cNvPr id="1051998" name="Rectangle 350"/>
          <p:cNvSpPr>
            <a:spLocks noChangeArrowheads="1"/>
          </p:cNvSpPr>
          <p:nvPr/>
        </p:nvSpPr>
        <p:spPr bwMode="auto">
          <a:xfrm rot="16200000">
            <a:off x="6565106" y="5403057"/>
            <a:ext cx="1412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10</a:t>
            </a:r>
            <a:endParaRPr lang="en-US" sz="3600">
              <a:solidFill>
                <a:schemeClr val="tx1"/>
              </a:solidFill>
            </a:endParaRPr>
          </a:p>
        </p:txBody>
      </p:sp>
      <p:sp>
        <p:nvSpPr>
          <p:cNvPr id="1051999" name="Rectangle 351"/>
          <p:cNvSpPr>
            <a:spLocks noChangeArrowheads="1"/>
          </p:cNvSpPr>
          <p:nvPr/>
        </p:nvSpPr>
        <p:spPr bwMode="auto">
          <a:xfrm rot="16200000">
            <a:off x="6681788" y="5403850"/>
            <a:ext cx="14128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11</a:t>
            </a:r>
            <a:endParaRPr lang="en-US" sz="3600">
              <a:solidFill>
                <a:schemeClr val="tx1"/>
              </a:solidFill>
            </a:endParaRPr>
          </a:p>
        </p:txBody>
      </p:sp>
      <p:sp>
        <p:nvSpPr>
          <p:cNvPr id="1052000" name="Rectangle 352"/>
          <p:cNvSpPr>
            <a:spLocks noChangeArrowheads="1"/>
          </p:cNvSpPr>
          <p:nvPr/>
        </p:nvSpPr>
        <p:spPr bwMode="auto">
          <a:xfrm rot="16200000">
            <a:off x="6796881" y="5403057"/>
            <a:ext cx="1412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12</a:t>
            </a:r>
            <a:endParaRPr lang="en-US" sz="3600">
              <a:solidFill>
                <a:schemeClr val="tx1"/>
              </a:solidFill>
            </a:endParaRPr>
          </a:p>
        </p:txBody>
      </p:sp>
      <p:sp>
        <p:nvSpPr>
          <p:cNvPr id="1052001" name="Rectangle 353"/>
          <p:cNvSpPr>
            <a:spLocks noChangeArrowheads="1"/>
          </p:cNvSpPr>
          <p:nvPr/>
        </p:nvSpPr>
        <p:spPr bwMode="auto">
          <a:xfrm rot="16200000">
            <a:off x="6947694"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a:t>
            </a:r>
            <a:endParaRPr lang="en-US" sz="3600">
              <a:solidFill>
                <a:schemeClr val="tx1"/>
              </a:solidFill>
            </a:endParaRPr>
          </a:p>
        </p:txBody>
      </p:sp>
      <p:sp>
        <p:nvSpPr>
          <p:cNvPr id="1052002" name="Rectangle 354"/>
          <p:cNvSpPr>
            <a:spLocks noChangeArrowheads="1"/>
          </p:cNvSpPr>
          <p:nvPr/>
        </p:nvSpPr>
        <p:spPr bwMode="auto">
          <a:xfrm rot="16200000">
            <a:off x="7059613"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2</a:t>
            </a:r>
            <a:endParaRPr lang="en-US" sz="3600">
              <a:solidFill>
                <a:schemeClr val="tx1"/>
              </a:solidFill>
            </a:endParaRPr>
          </a:p>
        </p:txBody>
      </p:sp>
      <p:sp>
        <p:nvSpPr>
          <p:cNvPr id="1052003" name="Rectangle 355"/>
          <p:cNvSpPr>
            <a:spLocks noChangeArrowheads="1"/>
          </p:cNvSpPr>
          <p:nvPr/>
        </p:nvSpPr>
        <p:spPr bwMode="auto">
          <a:xfrm rot="16200000">
            <a:off x="717788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3</a:t>
            </a:r>
            <a:endParaRPr lang="en-US" sz="3600">
              <a:solidFill>
                <a:schemeClr val="tx1"/>
              </a:solidFill>
            </a:endParaRPr>
          </a:p>
        </p:txBody>
      </p:sp>
      <p:sp>
        <p:nvSpPr>
          <p:cNvPr id="1052004" name="Rectangle 356"/>
          <p:cNvSpPr>
            <a:spLocks noChangeArrowheads="1"/>
          </p:cNvSpPr>
          <p:nvPr/>
        </p:nvSpPr>
        <p:spPr bwMode="auto">
          <a:xfrm rot="16200000">
            <a:off x="7296150" y="5364163"/>
            <a:ext cx="714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4</a:t>
            </a:r>
            <a:endParaRPr lang="en-US" sz="3600">
              <a:solidFill>
                <a:schemeClr val="tx1"/>
              </a:solidFill>
            </a:endParaRPr>
          </a:p>
        </p:txBody>
      </p:sp>
      <p:sp>
        <p:nvSpPr>
          <p:cNvPr id="1052005" name="Rectangle 357"/>
          <p:cNvSpPr>
            <a:spLocks noChangeArrowheads="1"/>
          </p:cNvSpPr>
          <p:nvPr/>
        </p:nvSpPr>
        <p:spPr bwMode="auto">
          <a:xfrm rot="16200000">
            <a:off x="7408863" y="5365750"/>
            <a:ext cx="714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5</a:t>
            </a:r>
            <a:endParaRPr lang="en-US" sz="3600">
              <a:solidFill>
                <a:schemeClr val="tx1"/>
              </a:solidFill>
            </a:endParaRPr>
          </a:p>
        </p:txBody>
      </p:sp>
      <p:sp>
        <p:nvSpPr>
          <p:cNvPr id="1052006" name="Rectangle 358"/>
          <p:cNvSpPr>
            <a:spLocks noChangeArrowheads="1"/>
          </p:cNvSpPr>
          <p:nvPr/>
        </p:nvSpPr>
        <p:spPr bwMode="auto">
          <a:xfrm rot="16200000">
            <a:off x="7528719"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6</a:t>
            </a:r>
            <a:endParaRPr lang="en-US" sz="3600">
              <a:solidFill>
                <a:schemeClr val="tx1"/>
              </a:solidFill>
            </a:endParaRPr>
          </a:p>
        </p:txBody>
      </p:sp>
      <p:sp>
        <p:nvSpPr>
          <p:cNvPr id="1052007" name="Rectangle 359"/>
          <p:cNvSpPr>
            <a:spLocks noChangeArrowheads="1"/>
          </p:cNvSpPr>
          <p:nvPr/>
        </p:nvSpPr>
        <p:spPr bwMode="auto">
          <a:xfrm rot="16200000">
            <a:off x="7640638" y="5364163"/>
            <a:ext cx="7143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7</a:t>
            </a:r>
            <a:endParaRPr lang="en-US" sz="3600">
              <a:solidFill>
                <a:schemeClr val="tx1"/>
              </a:solidFill>
            </a:endParaRPr>
          </a:p>
        </p:txBody>
      </p:sp>
      <p:sp>
        <p:nvSpPr>
          <p:cNvPr id="1052008" name="Rectangle 360"/>
          <p:cNvSpPr>
            <a:spLocks noChangeArrowheads="1"/>
          </p:cNvSpPr>
          <p:nvPr/>
        </p:nvSpPr>
        <p:spPr bwMode="auto">
          <a:xfrm rot="16200000">
            <a:off x="7756525" y="5365751"/>
            <a:ext cx="71437" cy="15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8</a:t>
            </a:r>
            <a:endParaRPr lang="en-US" sz="3600">
              <a:solidFill>
                <a:schemeClr val="tx1"/>
              </a:solidFill>
            </a:endParaRPr>
          </a:p>
        </p:txBody>
      </p:sp>
      <p:sp>
        <p:nvSpPr>
          <p:cNvPr id="1052009" name="Rectangle 361"/>
          <p:cNvSpPr>
            <a:spLocks noChangeArrowheads="1"/>
          </p:cNvSpPr>
          <p:nvPr/>
        </p:nvSpPr>
        <p:spPr bwMode="auto">
          <a:xfrm rot="16200000">
            <a:off x="7870031" y="5364957"/>
            <a:ext cx="714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9</a:t>
            </a:r>
            <a:endParaRPr lang="en-US" sz="3600">
              <a:solidFill>
                <a:schemeClr val="tx1"/>
              </a:solidFill>
            </a:endParaRPr>
          </a:p>
        </p:txBody>
      </p:sp>
      <p:sp>
        <p:nvSpPr>
          <p:cNvPr id="1052010" name="Rectangle 362"/>
          <p:cNvSpPr>
            <a:spLocks noChangeArrowheads="1"/>
          </p:cNvSpPr>
          <p:nvPr/>
        </p:nvSpPr>
        <p:spPr bwMode="auto">
          <a:xfrm rot="16200000">
            <a:off x="7954963" y="5402263"/>
            <a:ext cx="1412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10</a:t>
            </a:r>
            <a:endParaRPr lang="en-US" sz="3600">
              <a:solidFill>
                <a:schemeClr val="tx1"/>
              </a:solidFill>
            </a:endParaRPr>
          </a:p>
        </p:txBody>
      </p:sp>
      <p:sp>
        <p:nvSpPr>
          <p:cNvPr id="1052011" name="Rectangle 363"/>
          <p:cNvSpPr>
            <a:spLocks noChangeArrowheads="1"/>
          </p:cNvSpPr>
          <p:nvPr/>
        </p:nvSpPr>
        <p:spPr bwMode="auto">
          <a:xfrm rot="16200000">
            <a:off x="8066088" y="5403850"/>
            <a:ext cx="14128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11</a:t>
            </a:r>
            <a:endParaRPr lang="en-US" sz="3600">
              <a:solidFill>
                <a:schemeClr val="tx1"/>
              </a:solidFill>
            </a:endParaRPr>
          </a:p>
        </p:txBody>
      </p:sp>
      <p:sp>
        <p:nvSpPr>
          <p:cNvPr id="1052012" name="Rectangle 364"/>
          <p:cNvSpPr>
            <a:spLocks noChangeArrowheads="1"/>
          </p:cNvSpPr>
          <p:nvPr/>
        </p:nvSpPr>
        <p:spPr bwMode="auto">
          <a:xfrm rot="16200000">
            <a:off x="8183563" y="5403850"/>
            <a:ext cx="14128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000">
                <a:solidFill>
                  <a:srgbClr val="000000"/>
                </a:solidFill>
                <a:latin typeface="Arial" pitchFamily="34" charset="0"/>
              </a:rPr>
              <a:t>12</a:t>
            </a:r>
            <a:endParaRPr lang="en-US" sz="3600">
              <a:solidFill>
                <a:schemeClr val="tx1"/>
              </a:solidFill>
            </a:endParaRPr>
          </a:p>
        </p:txBody>
      </p:sp>
      <p:sp>
        <p:nvSpPr>
          <p:cNvPr id="1052013" name="Line 365"/>
          <p:cNvSpPr>
            <a:spLocks noChangeShapeType="1"/>
          </p:cNvSpPr>
          <p:nvPr/>
        </p:nvSpPr>
        <p:spPr bwMode="auto">
          <a:xfrm>
            <a:off x="150812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4" name="Line 366"/>
          <p:cNvSpPr>
            <a:spLocks noChangeShapeType="1"/>
          </p:cNvSpPr>
          <p:nvPr/>
        </p:nvSpPr>
        <p:spPr bwMode="auto">
          <a:xfrm>
            <a:off x="16256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5" name="Line 367"/>
          <p:cNvSpPr>
            <a:spLocks noChangeShapeType="1"/>
          </p:cNvSpPr>
          <p:nvPr/>
        </p:nvSpPr>
        <p:spPr bwMode="auto">
          <a:xfrm>
            <a:off x="17399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6" name="Line 368"/>
          <p:cNvSpPr>
            <a:spLocks noChangeShapeType="1"/>
          </p:cNvSpPr>
          <p:nvPr/>
        </p:nvSpPr>
        <p:spPr bwMode="auto">
          <a:xfrm>
            <a:off x="18542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7" name="Line 369"/>
          <p:cNvSpPr>
            <a:spLocks noChangeShapeType="1"/>
          </p:cNvSpPr>
          <p:nvPr/>
        </p:nvSpPr>
        <p:spPr bwMode="auto">
          <a:xfrm>
            <a:off x="19685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8" name="Line 370"/>
          <p:cNvSpPr>
            <a:spLocks noChangeShapeType="1"/>
          </p:cNvSpPr>
          <p:nvPr/>
        </p:nvSpPr>
        <p:spPr bwMode="auto">
          <a:xfrm>
            <a:off x="20859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19" name="Line 371"/>
          <p:cNvSpPr>
            <a:spLocks noChangeShapeType="1"/>
          </p:cNvSpPr>
          <p:nvPr/>
        </p:nvSpPr>
        <p:spPr bwMode="auto">
          <a:xfrm>
            <a:off x="22018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0" name="Line 372"/>
          <p:cNvSpPr>
            <a:spLocks noChangeShapeType="1"/>
          </p:cNvSpPr>
          <p:nvPr/>
        </p:nvSpPr>
        <p:spPr bwMode="auto">
          <a:xfrm>
            <a:off x="23161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1" name="Line 373"/>
          <p:cNvSpPr>
            <a:spLocks noChangeShapeType="1"/>
          </p:cNvSpPr>
          <p:nvPr/>
        </p:nvSpPr>
        <p:spPr bwMode="auto">
          <a:xfrm>
            <a:off x="24336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2" name="Line 374"/>
          <p:cNvSpPr>
            <a:spLocks noChangeShapeType="1"/>
          </p:cNvSpPr>
          <p:nvPr/>
        </p:nvSpPr>
        <p:spPr bwMode="auto">
          <a:xfrm>
            <a:off x="25479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3" name="Line 375"/>
          <p:cNvSpPr>
            <a:spLocks noChangeShapeType="1"/>
          </p:cNvSpPr>
          <p:nvPr/>
        </p:nvSpPr>
        <p:spPr bwMode="auto">
          <a:xfrm>
            <a:off x="26622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4" name="Line 376"/>
          <p:cNvSpPr>
            <a:spLocks noChangeShapeType="1"/>
          </p:cNvSpPr>
          <p:nvPr/>
        </p:nvSpPr>
        <p:spPr bwMode="auto">
          <a:xfrm>
            <a:off x="28956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5" name="Line 377"/>
          <p:cNvSpPr>
            <a:spLocks noChangeShapeType="1"/>
          </p:cNvSpPr>
          <p:nvPr/>
        </p:nvSpPr>
        <p:spPr bwMode="auto">
          <a:xfrm>
            <a:off x="30099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6" name="Line 378"/>
          <p:cNvSpPr>
            <a:spLocks noChangeShapeType="1"/>
          </p:cNvSpPr>
          <p:nvPr/>
        </p:nvSpPr>
        <p:spPr bwMode="auto">
          <a:xfrm>
            <a:off x="312578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7" name="Line 379"/>
          <p:cNvSpPr>
            <a:spLocks noChangeShapeType="1"/>
          </p:cNvSpPr>
          <p:nvPr/>
        </p:nvSpPr>
        <p:spPr bwMode="auto">
          <a:xfrm>
            <a:off x="3240088" y="5340350"/>
            <a:ext cx="3175"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8" name="Line 380"/>
          <p:cNvSpPr>
            <a:spLocks noChangeShapeType="1"/>
          </p:cNvSpPr>
          <p:nvPr/>
        </p:nvSpPr>
        <p:spPr bwMode="auto">
          <a:xfrm>
            <a:off x="33559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29" name="Line 381"/>
          <p:cNvSpPr>
            <a:spLocks noChangeShapeType="1"/>
          </p:cNvSpPr>
          <p:nvPr/>
        </p:nvSpPr>
        <p:spPr bwMode="auto">
          <a:xfrm>
            <a:off x="34718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0" name="Line 382"/>
          <p:cNvSpPr>
            <a:spLocks noChangeShapeType="1"/>
          </p:cNvSpPr>
          <p:nvPr/>
        </p:nvSpPr>
        <p:spPr bwMode="auto">
          <a:xfrm>
            <a:off x="35861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1" name="Line 383"/>
          <p:cNvSpPr>
            <a:spLocks noChangeShapeType="1"/>
          </p:cNvSpPr>
          <p:nvPr/>
        </p:nvSpPr>
        <p:spPr bwMode="auto">
          <a:xfrm>
            <a:off x="37036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2" name="Line 384"/>
          <p:cNvSpPr>
            <a:spLocks noChangeShapeType="1"/>
          </p:cNvSpPr>
          <p:nvPr/>
        </p:nvSpPr>
        <p:spPr bwMode="auto">
          <a:xfrm>
            <a:off x="381952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3" name="Line 385"/>
          <p:cNvSpPr>
            <a:spLocks noChangeShapeType="1"/>
          </p:cNvSpPr>
          <p:nvPr/>
        </p:nvSpPr>
        <p:spPr bwMode="auto">
          <a:xfrm>
            <a:off x="39322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4" name="Line 386"/>
          <p:cNvSpPr>
            <a:spLocks noChangeShapeType="1"/>
          </p:cNvSpPr>
          <p:nvPr/>
        </p:nvSpPr>
        <p:spPr bwMode="auto">
          <a:xfrm>
            <a:off x="404971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5" name="Line 387"/>
          <p:cNvSpPr>
            <a:spLocks noChangeShapeType="1"/>
          </p:cNvSpPr>
          <p:nvPr/>
        </p:nvSpPr>
        <p:spPr bwMode="auto">
          <a:xfrm>
            <a:off x="42799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6" name="Line 388"/>
          <p:cNvSpPr>
            <a:spLocks noChangeShapeType="1"/>
          </p:cNvSpPr>
          <p:nvPr/>
        </p:nvSpPr>
        <p:spPr bwMode="auto">
          <a:xfrm>
            <a:off x="439578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7" name="Line 389"/>
          <p:cNvSpPr>
            <a:spLocks noChangeShapeType="1"/>
          </p:cNvSpPr>
          <p:nvPr/>
        </p:nvSpPr>
        <p:spPr bwMode="auto">
          <a:xfrm>
            <a:off x="45132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8" name="Line 390"/>
          <p:cNvSpPr>
            <a:spLocks noChangeShapeType="1"/>
          </p:cNvSpPr>
          <p:nvPr/>
        </p:nvSpPr>
        <p:spPr bwMode="auto">
          <a:xfrm>
            <a:off x="46259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39" name="Line 391"/>
          <p:cNvSpPr>
            <a:spLocks noChangeShapeType="1"/>
          </p:cNvSpPr>
          <p:nvPr/>
        </p:nvSpPr>
        <p:spPr bwMode="auto">
          <a:xfrm>
            <a:off x="47418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0" name="Line 392"/>
          <p:cNvSpPr>
            <a:spLocks noChangeShapeType="1"/>
          </p:cNvSpPr>
          <p:nvPr/>
        </p:nvSpPr>
        <p:spPr bwMode="auto">
          <a:xfrm>
            <a:off x="48593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1" name="Line 393"/>
          <p:cNvSpPr>
            <a:spLocks noChangeShapeType="1"/>
          </p:cNvSpPr>
          <p:nvPr/>
        </p:nvSpPr>
        <p:spPr bwMode="auto">
          <a:xfrm>
            <a:off x="49736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2" name="Line 394"/>
          <p:cNvSpPr>
            <a:spLocks noChangeShapeType="1"/>
          </p:cNvSpPr>
          <p:nvPr/>
        </p:nvSpPr>
        <p:spPr bwMode="auto">
          <a:xfrm>
            <a:off x="508952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3" name="Line 395"/>
          <p:cNvSpPr>
            <a:spLocks noChangeShapeType="1"/>
          </p:cNvSpPr>
          <p:nvPr/>
        </p:nvSpPr>
        <p:spPr bwMode="auto">
          <a:xfrm>
            <a:off x="520382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4" name="Line 396"/>
          <p:cNvSpPr>
            <a:spLocks noChangeShapeType="1"/>
          </p:cNvSpPr>
          <p:nvPr/>
        </p:nvSpPr>
        <p:spPr bwMode="auto">
          <a:xfrm>
            <a:off x="531971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5" name="Line 397"/>
          <p:cNvSpPr>
            <a:spLocks noChangeShapeType="1"/>
          </p:cNvSpPr>
          <p:nvPr/>
        </p:nvSpPr>
        <p:spPr bwMode="auto">
          <a:xfrm>
            <a:off x="54356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6" name="Line 398"/>
          <p:cNvSpPr>
            <a:spLocks noChangeShapeType="1"/>
          </p:cNvSpPr>
          <p:nvPr/>
        </p:nvSpPr>
        <p:spPr bwMode="auto">
          <a:xfrm>
            <a:off x="56673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7" name="Line 399"/>
          <p:cNvSpPr>
            <a:spLocks noChangeShapeType="1"/>
          </p:cNvSpPr>
          <p:nvPr/>
        </p:nvSpPr>
        <p:spPr bwMode="auto">
          <a:xfrm>
            <a:off x="57832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8" name="Line 400"/>
          <p:cNvSpPr>
            <a:spLocks noChangeShapeType="1"/>
          </p:cNvSpPr>
          <p:nvPr/>
        </p:nvSpPr>
        <p:spPr bwMode="auto">
          <a:xfrm>
            <a:off x="58975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49" name="Line 401"/>
          <p:cNvSpPr>
            <a:spLocks noChangeShapeType="1"/>
          </p:cNvSpPr>
          <p:nvPr/>
        </p:nvSpPr>
        <p:spPr bwMode="auto">
          <a:xfrm>
            <a:off x="60118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0" name="Line 402"/>
          <p:cNvSpPr>
            <a:spLocks noChangeShapeType="1"/>
          </p:cNvSpPr>
          <p:nvPr/>
        </p:nvSpPr>
        <p:spPr bwMode="auto">
          <a:xfrm>
            <a:off x="61293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1" name="Line 403"/>
          <p:cNvSpPr>
            <a:spLocks noChangeShapeType="1"/>
          </p:cNvSpPr>
          <p:nvPr/>
        </p:nvSpPr>
        <p:spPr bwMode="auto">
          <a:xfrm>
            <a:off x="62436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2" name="Line 404"/>
          <p:cNvSpPr>
            <a:spLocks noChangeShapeType="1"/>
          </p:cNvSpPr>
          <p:nvPr/>
        </p:nvSpPr>
        <p:spPr bwMode="auto">
          <a:xfrm>
            <a:off x="63579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3" name="Line 405"/>
          <p:cNvSpPr>
            <a:spLocks noChangeShapeType="1"/>
          </p:cNvSpPr>
          <p:nvPr/>
        </p:nvSpPr>
        <p:spPr bwMode="auto">
          <a:xfrm>
            <a:off x="64770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4" name="Line 406"/>
          <p:cNvSpPr>
            <a:spLocks noChangeShapeType="1"/>
          </p:cNvSpPr>
          <p:nvPr/>
        </p:nvSpPr>
        <p:spPr bwMode="auto">
          <a:xfrm>
            <a:off x="659130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5" name="Line 407"/>
          <p:cNvSpPr>
            <a:spLocks noChangeShapeType="1"/>
          </p:cNvSpPr>
          <p:nvPr/>
        </p:nvSpPr>
        <p:spPr bwMode="auto">
          <a:xfrm>
            <a:off x="670401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6" name="Line 408"/>
          <p:cNvSpPr>
            <a:spLocks noChangeShapeType="1"/>
          </p:cNvSpPr>
          <p:nvPr/>
        </p:nvSpPr>
        <p:spPr bwMode="auto">
          <a:xfrm>
            <a:off x="68230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7" name="Line 409"/>
          <p:cNvSpPr>
            <a:spLocks noChangeShapeType="1"/>
          </p:cNvSpPr>
          <p:nvPr/>
        </p:nvSpPr>
        <p:spPr bwMode="auto">
          <a:xfrm>
            <a:off x="705167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8" name="Line 410"/>
          <p:cNvSpPr>
            <a:spLocks noChangeShapeType="1"/>
          </p:cNvSpPr>
          <p:nvPr/>
        </p:nvSpPr>
        <p:spPr bwMode="auto">
          <a:xfrm>
            <a:off x="716915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59" name="Line 411"/>
          <p:cNvSpPr>
            <a:spLocks noChangeShapeType="1"/>
          </p:cNvSpPr>
          <p:nvPr/>
        </p:nvSpPr>
        <p:spPr bwMode="auto">
          <a:xfrm>
            <a:off x="728503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0" name="Line 412"/>
          <p:cNvSpPr>
            <a:spLocks noChangeShapeType="1"/>
          </p:cNvSpPr>
          <p:nvPr/>
        </p:nvSpPr>
        <p:spPr bwMode="auto">
          <a:xfrm>
            <a:off x="7397750"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1" name="Line 413"/>
          <p:cNvSpPr>
            <a:spLocks noChangeShapeType="1"/>
          </p:cNvSpPr>
          <p:nvPr/>
        </p:nvSpPr>
        <p:spPr bwMode="auto">
          <a:xfrm>
            <a:off x="7515225" y="5340350"/>
            <a:ext cx="1588"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2" name="Line 414"/>
          <p:cNvSpPr>
            <a:spLocks noChangeShapeType="1"/>
          </p:cNvSpPr>
          <p:nvPr/>
        </p:nvSpPr>
        <p:spPr bwMode="auto">
          <a:xfrm>
            <a:off x="763111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3" name="Line 415"/>
          <p:cNvSpPr>
            <a:spLocks noChangeShapeType="1"/>
          </p:cNvSpPr>
          <p:nvPr/>
        </p:nvSpPr>
        <p:spPr bwMode="auto">
          <a:xfrm>
            <a:off x="774541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4" name="Line 416"/>
          <p:cNvSpPr>
            <a:spLocks noChangeShapeType="1"/>
          </p:cNvSpPr>
          <p:nvPr/>
        </p:nvSpPr>
        <p:spPr bwMode="auto">
          <a:xfrm>
            <a:off x="786288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5" name="Line 417"/>
          <p:cNvSpPr>
            <a:spLocks noChangeShapeType="1"/>
          </p:cNvSpPr>
          <p:nvPr/>
        </p:nvSpPr>
        <p:spPr bwMode="auto">
          <a:xfrm>
            <a:off x="797718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6" name="Line 418"/>
          <p:cNvSpPr>
            <a:spLocks noChangeShapeType="1"/>
          </p:cNvSpPr>
          <p:nvPr/>
        </p:nvSpPr>
        <p:spPr bwMode="auto">
          <a:xfrm>
            <a:off x="8091488"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7" name="Line 419"/>
          <p:cNvSpPr>
            <a:spLocks noChangeShapeType="1"/>
          </p:cNvSpPr>
          <p:nvPr/>
        </p:nvSpPr>
        <p:spPr bwMode="auto">
          <a:xfrm>
            <a:off x="8208963" y="5340350"/>
            <a:ext cx="1587" cy="23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68" name="Rectangle 420"/>
          <p:cNvSpPr>
            <a:spLocks noChangeArrowheads="1"/>
          </p:cNvSpPr>
          <p:nvPr/>
        </p:nvSpPr>
        <p:spPr bwMode="auto">
          <a:xfrm>
            <a:off x="1635125" y="5681663"/>
            <a:ext cx="9699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600" b="1">
                <a:solidFill>
                  <a:srgbClr val="000000"/>
                </a:solidFill>
                <a:latin typeface="Arial" pitchFamily="34" charset="0"/>
              </a:rPr>
              <a:t>Allequash</a:t>
            </a:r>
            <a:endParaRPr lang="en-US" sz="1600" b="1">
              <a:solidFill>
                <a:schemeClr val="tx1"/>
              </a:solidFill>
            </a:endParaRPr>
          </a:p>
        </p:txBody>
      </p:sp>
      <p:sp>
        <p:nvSpPr>
          <p:cNvPr id="1052069" name="Rectangle 421"/>
          <p:cNvSpPr>
            <a:spLocks noChangeArrowheads="1"/>
          </p:cNvSpPr>
          <p:nvPr/>
        </p:nvSpPr>
        <p:spPr bwMode="auto">
          <a:xfrm>
            <a:off x="3182938" y="5681663"/>
            <a:ext cx="631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600" b="1">
                <a:solidFill>
                  <a:srgbClr val="000000"/>
                </a:solidFill>
                <a:latin typeface="Arial" pitchFamily="34" charset="0"/>
              </a:rPr>
              <a:t>Icacos</a:t>
            </a:r>
            <a:endParaRPr lang="en-US" sz="1600" b="1">
              <a:solidFill>
                <a:schemeClr val="tx1"/>
              </a:solidFill>
            </a:endParaRPr>
          </a:p>
        </p:txBody>
      </p:sp>
      <p:sp>
        <p:nvSpPr>
          <p:cNvPr id="1052070" name="Rectangle 422"/>
          <p:cNvSpPr>
            <a:spLocks noChangeArrowheads="1"/>
          </p:cNvSpPr>
          <p:nvPr/>
        </p:nvSpPr>
        <p:spPr bwMode="auto">
          <a:xfrm>
            <a:off x="4406900" y="5681663"/>
            <a:ext cx="958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600" b="1">
                <a:solidFill>
                  <a:srgbClr val="000000"/>
                </a:solidFill>
                <a:latin typeface="Arial" pitchFamily="34" charset="0"/>
              </a:rPr>
              <a:t>Loch Vale</a:t>
            </a:r>
            <a:endParaRPr lang="en-US" sz="1600" b="1">
              <a:solidFill>
                <a:schemeClr val="tx1"/>
              </a:solidFill>
            </a:endParaRPr>
          </a:p>
        </p:txBody>
      </p:sp>
      <p:sp>
        <p:nvSpPr>
          <p:cNvPr id="1052071" name="Rectangle 423"/>
          <p:cNvSpPr>
            <a:spLocks noChangeArrowheads="1"/>
          </p:cNvSpPr>
          <p:nvPr/>
        </p:nvSpPr>
        <p:spPr bwMode="auto">
          <a:xfrm>
            <a:off x="5946775" y="5681663"/>
            <a:ext cx="666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600" b="1">
                <a:solidFill>
                  <a:srgbClr val="000000"/>
                </a:solidFill>
                <a:latin typeface="Arial" pitchFamily="34" charset="0"/>
              </a:rPr>
              <a:t>Panola</a:t>
            </a:r>
            <a:endParaRPr lang="en-US" sz="1600" b="1">
              <a:solidFill>
                <a:schemeClr val="tx1"/>
              </a:solidFill>
            </a:endParaRPr>
          </a:p>
        </p:txBody>
      </p:sp>
      <p:sp>
        <p:nvSpPr>
          <p:cNvPr id="1052072" name="Rectangle 424"/>
          <p:cNvSpPr>
            <a:spLocks noChangeArrowheads="1"/>
          </p:cNvSpPr>
          <p:nvPr/>
        </p:nvSpPr>
        <p:spPr bwMode="auto">
          <a:xfrm>
            <a:off x="7240588" y="5681663"/>
            <a:ext cx="844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100000"/>
              </a:lnSpc>
              <a:spcBef>
                <a:spcPct val="0"/>
              </a:spcBef>
              <a:buFontTx/>
              <a:buNone/>
            </a:pPr>
            <a:r>
              <a:rPr lang="en-US" sz="1600" b="1">
                <a:solidFill>
                  <a:srgbClr val="000000"/>
                </a:solidFill>
                <a:latin typeface="Arial" pitchFamily="34" charset="0"/>
              </a:rPr>
              <a:t>Sleepers</a:t>
            </a:r>
            <a:endParaRPr lang="en-US" sz="1600" b="1">
              <a:solidFill>
                <a:schemeClr val="tx1"/>
              </a:solidFill>
            </a:endParaRPr>
          </a:p>
        </p:txBody>
      </p:sp>
      <p:sp>
        <p:nvSpPr>
          <p:cNvPr id="1052073" name="Line 425"/>
          <p:cNvSpPr>
            <a:spLocks noChangeShapeType="1"/>
          </p:cNvSpPr>
          <p:nvPr/>
        </p:nvSpPr>
        <p:spPr bwMode="auto">
          <a:xfrm>
            <a:off x="1392238" y="5340350"/>
            <a:ext cx="1587"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4" name="Line 426"/>
          <p:cNvSpPr>
            <a:spLocks noChangeShapeType="1"/>
          </p:cNvSpPr>
          <p:nvPr/>
        </p:nvSpPr>
        <p:spPr bwMode="auto">
          <a:xfrm>
            <a:off x="8323263" y="5340350"/>
            <a:ext cx="1587"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5" name="Line 427"/>
          <p:cNvSpPr>
            <a:spLocks noChangeShapeType="1"/>
          </p:cNvSpPr>
          <p:nvPr/>
        </p:nvSpPr>
        <p:spPr bwMode="auto">
          <a:xfrm>
            <a:off x="2778125" y="5340350"/>
            <a:ext cx="1588"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6" name="Line 428"/>
          <p:cNvSpPr>
            <a:spLocks noChangeShapeType="1"/>
          </p:cNvSpPr>
          <p:nvPr/>
        </p:nvSpPr>
        <p:spPr bwMode="auto">
          <a:xfrm>
            <a:off x="4164013" y="5340350"/>
            <a:ext cx="3175"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7" name="Line 429"/>
          <p:cNvSpPr>
            <a:spLocks noChangeShapeType="1"/>
          </p:cNvSpPr>
          <p:nvPr/>
        </p:nvSpPr>
        <p:spPr bwMode="auto">
          <a:xfrm>
            <a:off x="5549900" y="5340350"/>
            <a:ext cx="1588"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8" name="Line 430"/>
          <p:cNvSpPr>
            <a:spLocks noChangeShapeType="1"/>
          </p:cNvSpPr>
          <p:nvPr/>
        </p:nvSpPr>
        <p:spPr bwMode="auto">
          <a:xfrm>
            <a:off x="6937375" y="5340350"/>
            <a:ext cx="1588" cy="5032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2079" name="Rectangle 431"/>
          <p:cNvSpPr>
            <a:spLocks noChangeArrowheads="1"/>
          </p:cNvSpPr>
          <p:nvPr/>
        </p:nvSpPr>
        <p:spPr bwMode="auto">
          <a:xfrm>
            <a:off x="5678488" y="1116013"/>
            <a:ext cx="147796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100000"/>
              </a:lnSpc>
              <a:spcBef>
                <a:spcPct val="0"/>
              </a:spcBef>
              <a:buFontTx/>
              <a:buNone/>
            </a:pPr>
            <a:r>
              <a:rPr lang="en-US">
                <a:solidFill>
                  <a:srgbClr val="000000"/>
                </a:solidFill>
                <a:latin typeface="Arial" pitchFamily="34" charset="0"/>
              </a:rPr>
              <a:t>Evapotranspiration</a:t>
            </a:r>
            <a:endParaRPr lang="en-US">
              <a:solidFill>
                <a:schemeClr val="tx1"/>
              </a:solidFill>
            </a:endParaRPr>
          </a:p>
        </p:txBody>
      </p:sp>
      <p:sp>
        <p:nvSpPr>
          <p:cNvPr id="1052080" name="Rectangle 432"/>
          <p:cNvSpPr>
            <a:spLocks noChangeArrowheads="1"/>
          </p:cNvSpPr>
          <p:nvPr/>
        </p:nvSpPr>
        <p:spPr bwMode="auto">
          <a:xfrm>
            <a:off x="5678488" y="1319213"/>
            <a:ext cx="1144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100000"/>
              </a:lnSpc>
              <a:spcBef>
                <a:spcPct val="0"/>
              </a:spcBef>
              <a:buFontTx/>
              <a:buNone/>
            </a:pPr>
            <a:r>
              <a:rPr lang="en-US">
                <a:solidFill>
                  <a:srgbClr val="000000"/>
                </a:solidFill>
                <a:latin typeface="Arial" pitchFamily="34" charset="0"/>
              </a:rPr>
              <a:t>Overland Flow</a:t>
            </a:r>
            <a:endParaRPr lang="en-US">
              <a:solidFill>
                <a:schemeClr val="tx1"/>
              </a:solidFill>
            </a:endParaRPr>
          </a:p>
        </p:txBody>
      </p:sp>
      <p:sp>
        <p:nvSpPr>
          <p:cNvPr id="1052081" name="Rectangle 433"/>
          <p:cNvSpPr>
            <a:spLocks noChangeArrowheads="1"/>
          </p:cNvSpPr>
          <p:nvPr/>
        </p:nvSpPr>
        <p:spPr bwMode="auto">
          <a:xfrm>
            <a:off x="5678488" y="1516063"/>
            <a:ext cx="1212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100000"/>
              </a:lnSpc>
              <a:spcBef>
                <a:spcPct val="0"/>
              </a:spcBef>
              <a:buFontTx/>
              <a:buNone/>
            </a:pPr>
            <a:r>
              <a:rPr lang="en-US">
                <a:solidFill>
                  <a:srgbClr val="000000"/>
                </a:solidFill>
                <a:latin typeface="Arial" pitchFamily="34" charset="0"/>
              </a:rPr>
              <a:t>Macropore flow</a:t>
            </a:r>
            <a:endParaRPr lang="en-US">
              <a:solidFill>
                <a:schemeClr val="tx1"/>
              </a:solidFill>
            </a:endParaRPr>
          </a:p>
        </p:txBody>
      </p:sp>
      <p:grpSp>
        <p:nvGrpSpPr>
          <p:cNvPr id="1052082" name="Group 434"/>
          <p:cNvGrpSpPr>
            <a:grpSpLocks/>
          </p:cNvGrpSpPr>
          <p:nvPr/>
        </p:nvGrpSpPr>
        <p:grpSpPr bwMode="auto">
          <a:xfrm>
            <a:off x="5419725" y="1179513"/>
            <a:ext cx="82550" cy="677862"/>
            <a:chOff x="2795" y="991"/>
            <a:chExt cx="48" cy="402"/>
          </a:xfrm>
        </p:grpSpPr>
        <p:sp>
          <p:nvSpPr>
            <p:cNvPr id="1052083" name="Rectangle 435"/>
            <p:cNvSpPr>
              <a:spLocks noChangeArrowheads="1"/>
            </p:cNvSpPr>
            <p:nvPr/>
          </p:nvSpPr>
          <p:spPr bwMode="auto">
            <a:xfrm>
              <a:off x="2795" y="991"/>
              <a:ext cx="48" cy="48"/>
            </a:xfrm>
            <a:prstGeom prst="rect">
              <a:avLst/>
            </a:prstGeom>
            <a:solidFill>
              <a:srgbClr val="CCFFFF"/>
            </a:solidFill>
            <a:ln w="12700">
              <a:solidFill>
                <a:srgbClr val="000000"/>
              </a:solidFill>
              <a:miter lim="800000"/>
              <a:headEnd/>
              <a:tailEnd/>
            </a:ln>
          </p:spPr>
          <p:txBody>
            <a:bodyPr/>
            <a:lstStyle/>
            <a:p>
              <a:endParaRPr lang="en-US"/>
            </a:p>
          </p:txBody>
        </p:sp>
        <p:sp>
          <p:nvSpPr>
            <p:cNvPr id="1052084" name="Rectangle 436"/>
            <p:cNvSpPr>
              <a:spLocks noChangeArrowheads="1"/>
            </p:cNvSpPr>
            <p:nvPr/>
          </p:nvSpPr>
          <p:spPr bwMode="auto">
            <a:xfrm>
              <a:off x="2795" y="1109"/>
              <a:ext cx="48" cy="48"/>
            </a:xfrm>
            <a:prstGeom prst="rect">
              <a:avLst/>
            </a:prstGeom>
            <a:solidFill>
              <a:srgbClr val="FFFFCC"/>
            </a:solidFill>
            <a:ln w="12700">
              <a:solidFill>
                <a:srgbClr val="000000"/>
              </a:solidFill>
              <a:miter lim="800000"/>
              <a:headEnd/>
              <a:tailEnd/>
            </a:ln>
          </p:spPr>
          <p:txBody>
            <a:bodyPr/>
            <a:lstStyle/>
            <a:p>
              <a:endParaRPr lang="en-US"/>
            </a:p>
          </p:txBody>
        </p:sp>
        <p:sp>
          <p:nvSpPr>
            <p:cNvPr id="1052085" name="Rectangle 437"/>
            <p:cNvSpPr>
              <a:spLocks noChangeArrowheads="1"/>
            </p:cNvSpPr>
            <p:nvPr/>
          </p:nvSpPr>
          <p:spPr bwMode="auto">
            <a:xfrm>
              <a:off x="2795" y="1227"/>
              <a:ext cx="48" cy="48"/>
            </a:xfrm>
            <a:prstGeom prst="rect">
              <a:avLst/>
            </a:prstGeom>
            <a:solidFill>
              <a:srgbClr val="993366"/>
            </a:solidFill>
            <a:ln w="12700">
              <a:solidFill>
                <a:srgbClr val="000000"/>
              </a:solidFill>
              <a:miter lim="800000"/>
              <a:headEnd/>
              <a:tailEnd/>
            </a:ln>
          </p:spPr>
          <p:txBody>
            <a:bodyPr/>
            <a:lstStyle/>
            <a:p>
              <a:endParaRPr lang="en-US"/>
            </a:p>
          </p:txBody>
        </p:sp>
        <p:sp>
          <p:nvSpPr>
            <p:cNvPr id="1052086" name="Rectangle 438"/>
            <p:cNvSpPr>
              <a:spLocks noChangeArrowheads="1"/>
            </p:cNvSpPr>
            <p:nvPr/>
          </p:nvSpPr>
          <p:spPr bwMode="auto">
            <a:xfrm>
              <a:off x="2795" y="1345"/>
              <a:ext cx="48" cy="48"/>
            </a:xfrm>
            <a:prstGeom prst="rect">
              <a:avLst/>
            </a:prstGeom>
            <a:solidFill>
              <a:srgbClr val="9999FF"/>
            </a:solidFill>
            <a:ln w="12700">
              <a:solidFill>
                <a:srgbClr val="000000"/>
              </a:solidFill>
              <a:miter lim="800000"/>
              <a:headEnd/>
              <a:tailEnd/>
            </a:ln>
          </p:spPr>
          <p:txBody>
            <a:bodyPr/>
            <a:lstStyle/>
            <a:p>
              <a:endParaRPr lang="en-US"/>
            </a:p>
          </p:txBody>
        </p:sp>
      </p:grpSp>
      <p:sp>
        <p:nvSpPr>
          <p:cNvPr id="1052087" name="Rectangle 439"/>
          <p:cNvSpPr>
            <a:spLocks noChangeArrowheads="1"/>
          </p:cNvSpPr>
          <p:nvPr/>
        </p:nvSpPr>
        <p:spPr bwMode="auto">
          <a:xfrm>
            <a:off x="5678488" y="1714500"/>
            <a:ext cx="19224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100000"/>
              </a:lnSpc>
              <a:spcBef>
                <a:spcPct val="0"/>
              </a:spcBef>
              <a:buFontTx/>
              <a:buNone/>
            </a:pPr>
            <a:r>
              <a:rPr lang="en-US">
                <a:solidFill>
                  <a:srgbClr val="000000"/>
                </a:solidFill>
                <a:latin typeface="Arial" pitchFamily="34" charset="0"/>
              </a:rPr>
              <a:t>Baseflow and exfiltration</a:t>
            </a:r>
            <a:endParaRPr lang="en-US">
              <a:solidFill>
                <a:schemeClr val="tx1"/>
              </a:solidFill>
            </a:endParaRPr>
          </a:p>
        </p:txBody>
      </p:sp>
      <p:sp>
        <p:nvSpPr>
          <p:cNvPr id="1052088" name="Text Box 440"/>
          <p:cNvSpPr txBox="1">
            <a:spLocks noChangeArrowheads="1"/>
          </p:cNvSpPr>
          <p:nvPr/>
        </p:nvSpPr>
        <p:spPr bwMode="auto">
          <a:xfrm rot="-5400000">
            <a:off x="-1006474" y="2838450"/>
            <a:ext cx="3308350" cy="612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Bef>
                <a:spcPct val="0"/>
              </a:spcBef>
              <a:buFontTx/>
              <a:buNone/>
            </a:pPr>
            <a:r>
              <a:rPr lang="en-US" sz="1800">
                <a:latin typeface="Arial Black" pitchFamily="34" charset="0"/>
              </a:rPr>
              <a:t>Average monthly flux,</a:t>
            </a:r>
          </a:p>
          <a:p>
            <a:pPr algn="ctr">
              <a:lnSpc>
                <a:spcPct val="95000"/>
              </a:lnSpc>
              <a:spcBef>
                <a:spcPct val="0"/>
              </a:spcBef>
              <a:buFontTx/>
              <a:buNone/>
            </a:pPr>
            <a:r>
              <a:rPr lang="en-US" sz="1800">
                <a:latin typeface="Arial Black" pitchFamily="34" charset="0"/>
              </a:rPr>
              <a:t>in centimeters</a:t>
            </a:r>
          </a:p>
        </p:txBody>
      </p:sp>
      <p:pic>
        <p:nvPicPr>
          <p:cNvPr id="1052089" name="Picture 441"/>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1250" y="381000"/>
            <a:ext cx="387350" cy="509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6" name="Picture 2"/>
          <p:cNvPicPr>
            <a:picLocks noChangeAspect="1" noChangeArrowheads="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836613" y="182563"/>
            <a:ext cx="7681912" cy="6173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42" name="Rectangle 2"/>
          <p:cNvSpPr>
            <a:spLocks noChangeArrowheads="1"/>
          </p:cNvSpPr>
          <p:nvPr/>
        </p:nvSpPr>
        <p:spPr bwMode="auto">
          <a:xfrm>
            <a:off x="1308100" y="368300"/>
            <a:ext cx="63754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400">
                <a:cs typeface="Times New Roman" pitchFamily="18" charset="0"/>
              </a:rPr>
              <a:t>Biogeochemical cycles</a:t>
            </a:r>
          </a:p>
        </p:txBody>
      </p:sp>
      <p:pic>
        <p:nvPicPr>
          <p:cNvPr id="880643" name="Picture 3"/>
          <p:cNvPicPr>
            <a:picLocks noChangeAspect="1" noChangeArrowheads="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l="6818" t="15965" r="9091" b="9534"/>
          <a:stretch>
            <a:fillRect/>
          </a:stretch>
        </p:blipFill>
        <p:spPr bwMode="auto">
          <a:xfrm>
            <a:off x="1308100" y="1041400"/>
            <a:ext cx="6472238" cy="4391025"/>
          </a:xfrm>
          <a:prstGeom prst="rect">
            <a:avLst/>
          </a:prstGeom>
          <a:noFill/>
          <a:extLst>
            <a:ext uri="{909E8E84-426E-40DD-AFC4-6F175D3DCCD1}">
              <a14:hiddenFill xmlns:a14="http://schemas.microsoft.com/office/drawing/2010/main">
                <a:solidFill>
                  <a:srgbClr val="FFFFFF"/>
                </a:solidFill>
              </a14:hiddenFill>
            </a:ext>
          </a:extLst>
        </p:spPr>
      </p:pic>
      <p:sp>
        <p:nvSpPr>
          <p:cNvPr id="880644" name="Rectangle 4"/>
          <p:cNvSpPr>
            <a:spLocks noChangeArrowheads="1"/>
          </p:cNvSpPr>
          <p:nvPr/>
        </p:nvSpPr>
        <p:spPr bwMode="auto">
          <a:xfrm>
            <a:off x="1887538" y="5105400"/>
            <a:ext cx="5402262"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1200">
                <a:cs typeface="Times New Roman" pitchFamily="18" charset="0"/>
              </a:rPr>
              <a:t>Geochemical data compiled by Jake Peters, Jamie Shanely, and Brent Aulenbach</a:t>
            </a:r>
          </a:p>
        </p:txBody>
      </p:sp>
      <p:pic>
        <p:nvPicPr>
          <p:cNvPr id="880645" name="Picture 5" descr="j0173990"/>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33613" y="2028825"/>
            <a:ext cx="1450975" cy="12001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8" name="Rectangle 2"/>
          <p:cNvSpPr>
            <a:spLocks noGrp="1" noChangeArrowheads="1"/>
          </p:cNvSpPr>
          <p:nvPr>
            <p:ph type="title"/>
          </p:nvPr>
        </p:nvSpPr>
        <p:spPr/>
        <p:txBody>
          <a:bodyPr/>
          <a:lstStyle/>
          <a:p>
            <a:r>
              <a:rPr lang="en-US"/>
              <a:t>WEBMOD</a:t>
            </a:r>
          </a:p>
        </p:txBody>
      </p:sp>
      <p:sp>
        <p:nvSpPr>
          <p:cNvPr id="925699" name="Rectangle 3"/>
          <p:cNvSpPr>
            <a:spLocks noGrp="1" noChangeArrowheads="1"/>
          </p:cNvSpPr>
          <p:nvPr>
            <p:ph type="body" idx="1"/>
          </p:nvPr>
        </p:nvSpPr>
        <p:spPr>
          <a:xfrm>
            <a:off x="685800" y="1638300"/>
            <a:ext cx="7772400" cy="4114800"/>
          </a:xfrm>
        </p:spPr>
        <p:txBody>
          <a:bodyPr/>
          <a:lstStyle/>
          <a:p>
            <a:pPr>
              <a:lnSpc>
                <a:spcPct val="80000"/>
              </a:lnSpc>
            </a:pPr>
            <a:r>
              <a:rPr lang="en-US" sz="2800"/>
              <a:t>Modifications to XTOP_PRMS to enable forward feeding series of batch reactors:</a:t>
            </a:r>
          </a:p>
          <a:p>
            <a:pPr lvl="1">
              <a:lnSpc>
                <a:spcPct val="80000"/>
              </a:lnSpc>
            </a:pPr>
            <a:r>
              <a:rPr lang="en-US" sz="2400"/>
              <a:t>Soil properties needed for solute transport</a:t>
            </a:r>
          </a:p>
          <a:p>
            <a:pPr lvl="2">
              <a:lnSpc>
                <a:spcPct val="80000"/>
              </a:lnSpc>
            </a:pPr>
            <a:r>
              <a:rPr lang="en-US" sz="2000"/>
              <a:t>Porosity, field capacity, wilting point, rooting depth, depth to bedrock, log-normal distribution of vertical hydraulic conductivity.</a:t>
            </a:r>
          </a:p>
          <a:p>
            <a:pPr lvl="1">
              <a:lnSpc>
                <a:spcPct val="80000"/>
              </a:lnSpc>
            </a:pPr>
            <a:r>
              <a:rPr lang="en-US" sz="2400"/>
              <a:t>Explicit flow paths</a:t>
            </a:r>
          </a:p>
          <a:p>
            <a:pPr lvl="2">
              <a:lnSpc>
                <a:spcPct val="80000"/>
              </a:lnSpc>
            </a:pPr>
            <a:r>
              <a:rPr lang="en-US" sz="2000"/>
              <a:t>Irrigation, throughfall, transpiration, deep preferential flow</a:t>
            </a:r>
          </a:p>
          <a:p>
            <a:pPr lvl="1">
              <a:lnSpc>
                <a:spcPct val="80000"/>
              </a:lnSpc>
            </a:pPr>
            <a:r>
              <a:rPr lang="en-US" sz="2400"/>
              <a:t>Track solute fluxes and storage</a:t>
            </a:r>
          </a:p>
          <a:p>
            <a:pPr>
              <a:lnSpc>
                <a:spcPct val="80000"/>
              </a:lnSpc>
            </a:pPr>
            <a:r>
              <a:rPr lang="en-US" sz="2800"/>
              <a:t>Couple with PHREEQC to enable geochemical simulations</a:t>
            </a: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7746" name="Picture 2"/>
          <p:cNvPicPr>
            <a:picLocks noChangeAspect="1" noChangeArrowheads="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23850" y="592138"/>
            <a:ext cx="8420100" cy="545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t>Research Objective</a:t>
            </a:r>
            <a:endParaRPr lang="en-US" sz="2400" dirty="0"/>
          </a:p>
          <a:p>
            <a:pPr>
              <a:spcBef>
                <a:spcPts val="0"/>
              </a:spcBef>
            </a:pPr>
            <a:r>
              <a:rPr lang="en-US" sz="2400" dirty="0" smtClean="0"/>
              <a:t>WEBMOD</a:t>
            </a:r>
            <a:endParaRPr lang="en-US" sz="2400" dirty="0"/>
          </a:p>
          <a:p>
            <a:pPr lvl="1">
              <a:spcBef>
                <a:spcPts val="0"/>
              </a:spcBef>
              <a:buFontTx/>
              <a:buChar char="•"/>
            </a:pPr>
            <a:r>
              <a:rPr lang="en-US" sz="2400" dirty="0"/>
              <a:t>TOPMODEL</a:t>
            </a:r>
          </a:p>
          <a:p>
            <a:pPr lvl="1">
              <a:spcBef>
                <a:spcPts val="0"/>
              </a:spcBef>
              <a:buFontTx/>
              <a:buChar char="•"/>
            </a:pPr>
            <a:r>
              <a:rPr lang="en-US" sz="2400" dirty="0"/>
              <a:t>+ PRMS + NWS Snow = XTOP_PRMS</a:t>
            </a:r>
          </a:p>
          <a:p>
            <a:pPr lvl="1">
              <a:spcBef>
                <a:spcPts val="0"/>
              </a:spcBef>
              <a:buFontTx/>
              <a:buChar char="•"/>
            </a:pPr>
            <a:r>
              <a:rPr lang="en-US" sz="2400" dirty="0"/>
              <a:t>+ PHREEQC = </a:t>
            </a:r>
            <a:r>
              <a:rPr lang="en-US" sz="2400" dirty="0" smtClean="0"/>
              <a:t>WEBMOD</a:t>
            </a:r>
          </a:p>
          <a:p>
            <a:pPr>
              <a:spcBef>
                <a:spcPts val="0"/>
              </a:spcBef>
            </a:pPr>
            <a:r>
              <a:rPr lang="en-US" sz="2400" dirty="0" smtClean="0"/>
              <a:t>Principal Components of Water and Solutes</a:t>
            </a:r>
            <a:endParaRPr lang="en-US" sz="2400" dirty="0"/>
          </a:p>
          <a:p>
            <a:pPr>
              <a:spcBef>
                <a:spcPts val="0"/>
              </a:spcBef>
            </a:pPr>
            <a:r>
              <a:rPr lang="en-US" sz="2400" dirty="0"/>
              <a:t>Application to managed </a:t>
            </a:r>
            <a:r>
              <a:rPr lang="en-US" sz="2400" dirty="0" smtClean="0"/>
              <a:t>watersheds</a:t>
            </a:r>
          </a:p>
          <a:p>
            <a:pPr>
              <a:spcBef>
                <a:spcPts val="0"/>
              </a:spcBef>
            </a:pPr>
            <a:r>
              <a:rPr lang="en-US" sz="2400" dirty="0" smtClean="0"/>
              <a:t>Isotopes</a:t>
            </a:r>
          </a:p>
          <a:p>
            <a:pPr>
              <a:spcBef>
                <a:spcPts val="0"/>
              </a:spcBef>
            </a:pPr>
            <a:r>
              <a:rPr lang="en-US" sz="2400" dirty="0" smtClean="0"/>
              <a:t>Climate impacts on Acid Rock Drainage</a:t>
            </a:r>
            <a:endParaRPr lang="en-US" sz="2400" dirty="0"/>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8770" name="Rectangle 2"/>
          <p:cNvSpPr>
            <a:spLocks noGrp="1" noChangeArrowheads="1"/>
          </p:cNvSpPr>
          <p:nvPr>
            <p:ph type="title"/>
          </p:nvPr>
        </p:nvSpPr>
        <p:spPr/>
        <p:txBody>
          <a:bodyPr/>
          <a:lstStyle/>
          <a:p>
            <a:r>
              <a:rPr lang="en-US" sz="4000"/>
              <a:t>PHREEQC Capabilities</a:t>
            </a:r>
          </a:p>
        </p:txBody>
      </p:sp>
      <p:sp>
        <p:nvSpPr>
          <p:cNvPr id="928771" name="Rectangle 3"/>
          <p:cNvSpPr>
            <a:spLocks noGrp="1" noChangeArrowheads="1"/>
          </p:cNvSpPr>
          <p:nvPr>
            <p:ph type="body" idx="1"/>
          </p:nvPr>
        </p:nvSpPr>
        <p:spPr>
          <a:xfrm>
            <a:off x="746125" y="1684338"/>
            <a:ext cx="7772400" cy="4114800"/>
          </a:xfrm>
        </p:spPr>
        <p:txBody>
          <a:bodyPr/>
          <a:lstStyle/>
          <a:p>
            <a:pPr>
              <a:lnSpc>
                <a:spcPct val="80000"/>
              </a:lnSpc>
            </a:pPr>
            <a:r>
              <a:rPr lang="en-US" sz="2800"/>
              <a:t>Aqueous, mineral, gas, surface, ion-exchange, and solid-solution equilibria </a:t>
            </a:r>
          </a:p>
          <a:p>
            <a:pPr>
              <a:lnSpc>
                <a:spcPct val="80000"/>
              </a:lnSpc>
            </a:pPr>
            <a:r>
              <a:rPr lang="en-US" sz="2800"/>
              <a:t>Kinetic reactions </a:t>
            </a:r>
          </a:p>
          <a:p>
            <a:pPr>
              <a:lnSpc>
                <a:spcPct val="80000"/>
              </a:lnSpc>
            </a:pPr>
            <a:r>
              <a:rPr lang="en-US" sz="2800"/>
              <a:t>1D diffusion or advection and dispersion with dual-porosity medium </a:t>
            </a:r>
          </a:p>
          <a:p>
            <a:pPr>
              <a:lnSpc>
                <a:spcPct val="80000"/>
              </a:lnSpc>
            </a:pPr>
            <a:r>
              <a:rPr lang="en-US" sz="2800"/>
              <a:t>A powerful inverse modeling capability allows identification of reactions that account for the chemical evolution in observed water compositions </a:t>
            </a:r>
          </a:p>
          <a:p>
            <a:pPr>
              <a:lnSpc>
                <a:spcPct val="80000"/>
              </a:lnSpc>
            </a:pPr>
            <a:r>
              <a:rPr lang="en-US" sz="2800"/>
              <a:t>Extensive geochemical databases </a:t>
            </a:r>
          </a:p>
          <a:p>
            <a:pPr>
              <a:lnSpc>
                <a:spcPct val="80000"/>
              </a:lnSpc>
            </a:pPr>
            <a:endParaRPr lang="en-US" sz="280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2877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2877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28771">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28771">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28771">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979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3888" y="1266825"/>
            <a:ext cx="7943850" cy="4265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9795" name="Text Box 3"/>
          <p:cNvSpPr txBox="1">
            <a:spLocks noChangeArrowheads="1"/>
          </p:cNvSpPr>
          <p:nvPr/>
        </p:nvSpPr>
        <p:spPr bwMode="auto">
          <a:xfrm>
            <a:off x="2070100" y="511175"/>
            <a:ext cx="49022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t>Time series of water quality of inputs</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9" name="Text Box 3"/>
          <p:cNvSpPr txBox="1">
            <a:spLocks noChangeArrowheads="1"/>
          </p:cNvSpPr>
          <p:nvPr/>
        </p:nvSpPr>
        <p:spPr bwMode="auto">
          <a:xfrm>
            <a:off x="6122885" y="1582277"/>
            <a:ext cx="2912960" cy="2877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100000"/>
              </a:lnSpc>
              <a:buFontTx/>
              <a:buNone/>
            </a:pPr>
            <a:r>
              <a:rPr lang="en-US" sz="2000" u="sng" dirty="0"/>
              <a:t>Geochemical Setup</a:t>
            </a:r>
          </a:p>
          <a:p>
            <a:pPr>
              <a:lnSpc>
                <a:spcPct val="100000"/>
              </a:lnSpc>
              <a:buFontTx/>
              <a:buNone/>
            </a:pPr>
            <a:r>
              <a:rPr lang="en-US" sz="2000" dirty="0"/>
              <a:t>Initial and default solute concentrations</a:t>
            </a:r>
          </a:p>
          <a:p>
            <a:pPr>
              <a:lnSpc>
                <a:spcPct val="100000"/>
              </a:lnSpc>
              <a:buFontTx/>
              <a:buNone/>
            </a:pPr>
            <a:r>
              <a:rPr lang="en-US" sz="2000" dirty="0"/>
              <a:t>Equilibrium phases</a:t>
            </a:r>
          </a:p>
          <a:p>
            <a:pPr>
              <a:lnSpc>
                <a:spcPct val="100000"/>
              </a:lnSpc>
              <a:buFontTx/>
              <a:buNone/>
            </a:pPr>
            <a:r>
              <a:rPr lang="en-US" sz="2000" dirty="0"/>
              <a:t>Kinetics</a:t>
            </a:r>
          </a:p>
          <a:p>
            <a:pPr>
              <a:lnSpc>
                <a:spcPct val="100000"/>
              </a:lnSpc>
              <a:buFontTx/>
              <a:buNone/>
            </a:pPr>
            <a:r>
              <a:rPr lang="en-US" sz="2000" dirty="0"/>
              <a:t>Reactants</a:t>
            </a:r>
          </a:p>
          <a:p>
            <a:pPr>
              <a:lnSpc>
                <a:spcPct val="100000"/>
              </a:lnSpc>
              <a:buFontTx/>
              <a:buNone/>
            </a:pPr>
            <a:endParaRPr lang="en-US" dirty="0"/>
          </a:p>
        </p:txBody>
      </p:sp>
      <p:pic>
        <p:nvPicPr>
          <p:cNvPr id="930820"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410" y="149497"/>
            <a:ext cx="5171848" cy="65426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solidFill>
                  <a:schemeClr val="tx1">
                    <a:lumMod val="65000"/>
                  </a:schemeClr>
                </a:solidFill>
              </a:rPr>
              <a:t>Research Objective</a:t>
            </a:r>
            <a:endParaRPr lang="en-US" sz="2400" dirty="0">
              <a:solidFill>
                <a:schemeClr val="tx1">
                  <a:lumMod val="65000"/>
                </a:schemeClr>
              </a:solidFill>
            </a:endParaRPr>
          </a:p>
          <a:p>
            <a:pPr>
              <a:spcBef>
                <a:spcPts val="0"/>
              </a:spcBef>
            </a:pPr>
            <a:r>
              <a:rPr lang="en-US" sz="2400" dirty="0" smtClean="0">
                <a:solidFill>
                  <a:schemeClr val="tx1">
                    <a:lumMod val="65000"/>
                  </a:schemeClr>
                </a:solidFill>
              </a:rPr>
              <a:t>WEBMOD</a:t>
            </a:r>
            <a:endParaRPr lang="en-US" sz="2400" dirty="0">
              <a:solidFill>
                <a:schemeClr val="tx1">
                  <a:lumMod val="65000"/>
                </a:schemeClr>
              </a:solidFill>
            </a:endParaRPr>
          </a:p>
          <a:p>
            <a:pPr lvl="1">
              <a:spcBef>
                <a:spcPts val="0"/>
              </a:spcBef>
              <a:buFontTx/>
              <a:buChar char="•"/>
            </a:pPr>
            <a:r>
              <a:rPr lang="en-US" sz="2400" dirty="0">
                <a:solidFill>
                  <a:schemeClr val="tx1">
                    <a:lumMod val="65000"/>
                  </a:schemeClr>
                </a:solidFill>
              </a:rPr>
              <a:t>TOPMODEL</a:t>
            </a:r>
          </a:p>
          <a:p>
            <a:pPr lvl="1">
              <a:spcBef>
                <a:spcPts val="0"/>
              </a:spcBef>
              <a:buFontTx/>
              <a:buChar char="•"/>
            </a:pPr>
            <a:r>
              <a:rPr lang="en-US" sz="2400" dirty="0">
                <a:solidFill>
                  <a:schemeClr val="tx1">
                    <a:lumMod val="65000"/>
                  </a:schemeClr>
                </a:solidFill>
              </a:rPr>
              <a:t>+ PRMS + NWS Snow = XTOP_PRMS</a:t>
            </a:r>
          </a:p>
          <a:p>
            <a:pPr lvl="1">
              <a:spcBef>
                <a:spcPts val="0"/>
              </a:spcBef>
              <a:buFontTx/>
              <a:buChar char="•"/>
            </a:pPr>
            <a:r>
              <a:rPr lang="en-US" sz="2400" dirty="0">
                <a:solidFill>
                  <a:schemeClr val="tx1">
                    <a:lumMod val="65000"/>
                  </a:schemeClr>
                </a:solidFill>
              </a:rPr>
              <a:t>+ PHREEQC = </a:t>
            </a:r>
            <a:r>
              <a:rPr lang="en-US" sz="2400" dirty="0" smtClean="0">
                <a:solidFill>
                  <a:schemeClr val="tx1">
                    <a:lumMod val="65000"/>
                  </a:schemeClr>
                </a:solidFill>
              </a:rPr>
              <a:t>WEBMOD</a:t>
            </a:r>
          </a:p>
          <a:p>
            <a:pPr>
              <a:spcBef>
                <a:spcPts val="0"/>
              </a:spcBef>
            </a:pPr>
            <a:r>
              <a:rPr lang="en-US" sz="2400" dirty="0" smtClean="0"/>
              <a:t>Principal Components of Water and Solutes</a:t>
            </a:r>
            <a:endParaRPr lang="en-US" sz="2400" dirty="0"/>
          </a:p>
          <a:p>
            <a:pPr>
              <a:spcBef>
                <a:spcPts val="0"/>
              </a:spcBef>
            </a:pPr>
            <a:r>
              <a:rPr lang="en-US" sz="2400" dirty="0">
                <a:solidFill>
                  <a:schemeClr val="tx1">
                    <a:lumMod val="65000"/>
                  </a:schemeClr>
                </a:solidFill>
              </a:rPr>
              <a:t>Application to managed </a:t>
            </a:r>
            <a:r>
              <a:rPr lang="en-US" sz="2400" dirty="0" smtClean="0">
                <a:solidFill>
                  <a:schemeClr val="tx1">
                    <a:lumMod val="65000"/>
                  </a:schemeClr>
                </a:solidFill>
              </a:rPr>
              <a:t>watersheds</a:t>
            </a:r>
          </a:p>
          <a:p>
            <a:pPr>
              <a:spcBef>
                <a:spcPts val="0"/>
              </a:spcBef>
            </a:pPr>
            <a:r>
              <a:rPr lang="en-US" sz="2400" dirty="0" smtClean="0">
                <a:solidFill>
                  <a:schemeClr val="tx1">
                    <a:lumMod val="65000"/>
                  </a:schemeClr>
                </a:solidFill>
              </a:rPr>
              <a:t>Isotopes</a:t>
            </a:r>
          </a:p>
          <a:p>
            <a:pPr>
              <a:spcBef>
                <a:spcPts val="0"/>
              </a:spcBef>
            </a:pPr>
            <a:r>
              <a:rPr lang="en-US" sz="2400" dirty="0" smtClean="0">
                <a:solidFill>
                  <a:schemeClr val="tx1">
                    <a:lumMod val="65000"/>
                  </a:schemeClr>
                </a:solidFill>
              </a:rPr>
              <a:t>Climate impacts on Acid Rock Drainage</a:t>
            </a:r>
            <a:endParaRPr lang="en-US" sz="2400" dirty="0">
              <a:solidFill>
                <a:schemeClr val="tx1">
                  <a:lumMod val="65000"/>
                </a:schemeClr>
              </a:solidFill>
            </a:endParaRPr>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Rectangle 2"/>
          <p:cNvSpPr>
            <a:spLocks noGrp="1" noChangeArrowheads="1"/>
          </p:cNvSpPr>
          <p:nvPr>
            <p:ph type="title"/>
          </p:nvPr>
        </p:nvSpPr>
        <p:spPr>
          <a:xfrm>
            <a:off x="646113" y="211138"/>
            <a:ext cx="7772400" cy="1143000"/>
          </a:xfrm>
        </p:spPr>
        <p:txBody>
          <a:bodyPr/>
          <a:lstStyle/>
          <a:p>
            <a:r>
              <a:rPr lang="en-US"/>
              <a:t>Hydrologic Variables</a:t>
            </a:r>
          </a:p>
        </p:txBody>
      </p:sp>
      <p:sp>
        <p:nvSpPr>
          <p:cNvPr id="708611" name="Rectangle 3"/>
          <p:cNvSpPr>
            <a:spLocks noGrp="1" noChangeArrowheads="1"/>
          </p:cNvSpPr>
          <p:nvPr>
            <p:ph type="body" idx="1"/>
          </p:nvPr>
        </p:nvSpPr>
        <p:spPr>
          <a:xfrm>
            <a:off x="446088" y="1265238"/>
            <a:ext cx="8394700" cy="4765675"/>
          </a:xfrm>
        </p:spPr>
        <p:txBody>
          <a:bodyPr/>
          <a:lstStyle/>
          <a:p>
            <a:pPr>
              <a:lnSpc>
                <a:spcPct val="90000"/>
              </a:lnSpc>
            </a:pPr>
            <a:r>
              <a:rPr lang="en-US" sz="2800"/>
              <a:t>Net precipitation </a:t>
            </a:r>
          </a:p>
          <a:p>
            <a:pPr>
              <a:lnSpc>
                <a:spcPct val="90000"/>
              </a:lnSpc>
            </a:pPr>
            <a:r>
              <a:rPr lang="en-US" sz="2800"/>
              <a:t>Snowmelt</a:t>
            </a:r>
          </a:p>
          <a:p>
            <a:pPr>
              <a:lnSpc>
                <a:spcPct val="90000"/>
              </a:lnSpc>
            </a:pPr>
            <a:r>
              <a:rPr lang="en-US" sz="2800"/>
              <a:t>Actual evapotranspiration</a:t>
            </a:r>
          </a:p>
          <a:p>
            <a:pPr>
              <a:lnSpc>
                <a:spcPct val="90000"/>
              </a:lnSpc>
            </a:pPr>
            <a:r>
              <a:rPr lang="en-US" sz="2800"/>
              <a:t>Overland flow from infiltration-excess </a:t>
            </a:r>
          </a:p>
          <a:p>
            <a:pPr>
              <a:lnSpc>
                <a:spcPct val="90000"/>
              </a:lnSpc>
            </a:pPr>
            <a:r>
              <a:rPr lang="en-US" sz="2800"/>
              <a:t>Saturated overland flow </a:t>
            </a:r>
          </a:p>
          <a:p>
            <a:pPr>
              <a:lnSpc>
                <a:spcPct val="90000"/>
              </a:lnSpc>
            </a:pPr>
            <a:r>
              <a:rPr lang="en-US" sz="2800"/>
              <a:t>Root zone moisture </a:t>
            </a:r>
          </a:p>
          <a:p>
            <a:pPr>
              <a:lnSpc>
                <a:spcPct val="90000"/>
              </a:lnSpc>
            </a:pPr>
            <a:r>
              <a:rPr lang="en-US" sz="2800"/>
              <a:t>Flux of water from the saturated zone to the root zone</a:t>
            </a:r>
          </a:p>
          <a:p>
            <a:pPr>
              <a:lnSpc>
                <a:spcPct val="90000"/>
              </a:lnSpc>
            </a:pPr>
            <a:r>
              <a:rPr lang="en-US" sz="2800"/>
              <a:t>Macropore flow</a:t>
            </a:r>
          </a:p>
          <a:p>
            <a:pPr>
              <a:lnSpc>
                <a:spcPct val="90000"/>
              </a:lnSpc>
            </a:pPr>
            <a:r>
              <a:rPr lang="en-US" sz="2800"/>
              <a:t>Baseflow and exfiltration</a:t>
            </a:r>
          </a:p>
        </p:txBody>
      </p:sp>
    </p:spTree>
    <p:extLst>
      <p:ext uri="{BB962C8B-B14F-4D97-AF65-F5344CB8AC3E}">
        <p14:creationId xmlns:p14="http://schemas.microsoft.com/office/powerpoint/2010/main" val="3369511938"/>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4" name="Rectangle 2"/>
          <p:cNvSpPr>
            <a:spLocks noGrp="1" noChangeArrowheads="1"/>
          </p:cNvSpPr>
          <p:nvPr>
            <p:ph type="title"/>
          </p:nvPr>
        </p:nvSpPr>
        <p:spPr>
          <a:xfrm>
            <a:off x="554038" y="371475"/>
            <a:ext cx="7772400" cy="1143000"/>
          </a:xfrm>
        </p:spPr>
        <p:txBody>
          <a:bodyPr/>
          <a:lstStyle/>
          <a:p>
            <a:r>
              <a:rPr lang="en-US"/>
              <a:t>Solutes</a:t>
            </a:r>
          </a:p>
        </p:txBody>
      </p:sp>
      <p:sp>
        <p:nvSpPr>
          <p:cNvPr id="730115" name="Rectangle 3"/>
          <p:cNvSpPr>
            <a:spLocks noGrp="1" noChangeArrowheads="1"/>
          </p:cNvSpPr>
          <p:nvPr>
            <p:ph type="body" idx="1"/>
          </p:nvPr>
        </p:nvSpPr>
        <p:spPr>
          <a:xfrm>
            <a:off x="646113" y="1436688"/>
            <a:ext cx="7772400" cy="4114800"/>
          </a:xfrm>
        </p:spPr>
        <p:txBody>
          <a:bodyPr/>
          <a:lstStyle/>
          <a:p>
            <a:r>
              <a:rPr lang="en-US" sz="3600" dirty="0" err="1"/>
              <a:t>Cations</a:t>
            </a:r>
            <a:r>
              <a:rPr lang="en-US" sz="3600" dirty="0"/>
              <a:t> </a:t>
            </a:r>
          </a:p>
          <a:p>
            <a:pPr lvl="1">
              <a:buFontTx/>
              <a:buNone/>
            </a:pPr>
            <a:r>
              <a:rPr lang="en-US" sz="3600" dirty="0"/>
              <a:t>	H</a:t>
            </a:r>
            <a:r>
              <a:rPr lang="en-US" sz="3600" baseline="30000" dirty="0"/>
              <a:t>+</a:t>
            </a:r>
            <a:r>
              <a:rPr lang="en-US" sz="3600" dirty="0"/>
              <a:t>, Ca</a:t>
            </a:r>
            <a:r>
              <a:rPr lang="en-US" sz="3600" baseline="30000" dirty="0"/>
              <a:t>2+</a:t>
            </a:r>
            <a:r>
              <a:rPr lang="en-US" sz="3600" dirty="0"/>
              <a:t>, Mg</a:t>
            </a:r>
            <a:r>
              <a:rPr lang="en-US" sz="3600" baseline="30000" dirty="0"/>
              <a:t>2+, </a:t>
            </a:r>
            <a:r>
              <a:rPr lang="en-US" sz="3600" dirty="0"/>
              <a:t>Na</a:t>
            </a:r>
            <a:r>
              <a:rPr lang="en-US" sz="3600" baseline="30000" dirty="0"/>
              <a:t>+</a:t>
            </a:r>
            <a:r>
              <a:rPr lang="en-US" sz="3600" dirty="0"/>
              <a:t>, K</a:t>
            </a:r>
            <a:r>
              <a:rPr lang="en-US" sz="3600" baseline="30000" dirty="0"/>
              <a:t>+</a:t>
            </a:r>
            <a:r>
              <a:rPr lang="en-US" sz="3600" dirty="0"/>
              <a:t>, NH</a:t>
            </a:r>
            <a:r>
              <a:rPr lang="en-US" sz="3600" baseline="-25000" dirty="0"/>
              <a:t>4</a:t>
            </a:r>
            <a:r>
              <a:rPr lang="en-US" sz="3600" baseline="30000" dirty="0"/>
              <a:t>+</a:t>
            </a:r>
            <a:r>
              <a:rPr lang="en-US" sz="3600" dirty="0"/>
              <a:t>	</a:t>
            </a:r>
          </a:p>
          <a:p>
            <a:r>
              <a:rPr lang="en-US" sz="3600" dirty="0"/>
              <a:t>Anions</a:t>
            </a:r>
          </a:p>
          <a:p>
            <a:pPr lvl="1">
              <a:buFontTx/>
              <a:buNone/>
            </a:pPr>
            <a:r>
              <a:rPr lang="en-US" sz="3600" dirty="0"/>
              <a:t>	HCO</a:t>
            </a:r>
            <a:r>
              <a:rPr lang="en-US" sz="3600" baseline="-25000" dirty="0"/>
              <a:t>3</a:t>
            </a:r>
            <a:r>
              <a:rPr lang="en-US" sz="3600" baseline="30000" dirty="0"/>
              <a:t>-</a:t>
            </a:r>
            <a:r>
              <a:rPr lang="en-US" sz="3600" dirty="0"/>
              <a:t>, </a:t>
            </a:r>
            <a:r>
              <a:rPr lang="en-US" sz="3600" dirty="0" err="1"/>
              <a:t>Cl</a:t>
            </a:r>
            <a:r>
              <a:rPr lang="en-US" sz="3600" baseline="30000" dirty="0"/>
              <a:t>-</a:t>
            </a:r>
            <a:r>
              <a:rPr lang="en-US" sz="3600" dirty="0"/>
              <a:t>, SO</a:t>
            </a:r>
            <a:r>
              <a:rPr lang="en-US" sz="3600" baseline="-25000" dirty="0"/>
              <a:t>4</a:t>
            </a:r>
            <a:r>
              <a:rPr lang="en-US" sz="3600" baseline="30000" dirty="0"/>
              <a:t>2-</a:t>
            </a:r>
            <a:r>
              <a:rPr lang="en-US" sz="3600" dirty="0"/>
              <a:t>, NO</a:t>
            </a:r>
            <a:r>
              <a:rPr lang="en-US" sz="3600" baseline="-25000" dirty="0"/>
              <a:t>3</a:t>
            </a:r>
            <a:r>
              <a:rPr lang="en-US" sz="3600" baseline="30000" dirty="0"/>
              <a:t>-</a:t>
            </a:r>
          </a:p>
          <a:p>
            <a:r>
              <a:rPr lang="en-US" sz="3600" dirty="0"/>
              <a:t>and silica</a:t>
            </a:r>
          </a:p>
          <a:p>
            <a:pPr lvl="1">
              <a:buFontTx/>
              <a:buNone/>
            </a:pPr>
            <a:r>
              <a:rPr lang="en-US" sz="3600" dirty="0"/>
              <a:t>	H</a:t>
            </a:r>
            <a:r>
              <a:rPr lang="en-US" sz="3600" baseline="-25000" dirty="0"/>
              <a:t>4</a:t>
            </a:r>
            <a:r>
              <a:rPr lang="en-US" sz="3600" dirty="0"/>
              <a:t>SiO</a:t>
            </a:r>
            <a:r>
              <a:rPr lang="en-US" sz="3600" baseline="-25000" dirty="0"/>
              <a:t>4</a:t>
            </a:r>
          </a:p>
        </p:txBody>
      </p:sp>
      <p:grpSp>
        <p:nvGrpSpPr>
          <p:cNvPr id="730229" name="Group 117"/>
          <p:cNvGrpSpPr>
            <a:grpSpLocks/>
          </p:cNvGrpSpPr>
          <p:nvPr/>
        </p:nvGrpSpPr>
        <p:grpSpPr bwMode="auto">
          <a:xfrm>
            <a:off x="3476625" y="4179887"/>
            <a:ext cx="4278313" cy="1983197"/>
            <a:chOff x="2556" y="2651"/>
            <a:chExt cx="2229" cy="1033"/>
          </a:xfrm>
        </p:grpSpPr>
        <p:sp>
          <p:nvSpPr>
            <p:cNvPr id="730116" name="AutoShape 4"/>
            <p:cNvSpPr>
              <a:spLocks noChangeAspect="1" noChangeArrowheads="1" noTextEdit="1"/>
            </p:cNvSpPr>
            <p:nvPr/>
          </p:nvSpPr>
          <p:spPr bwMode="auto">
            <a:xfrm>
              <a:off x="2556" y="2651"/>
              <a:ext cx="2229" cy="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17" name="Rectangle 5"/>
            <p:cNvSpPr>
              <a:spLocks noChangeArrowheads="1"/>
            </p:cNvSpPr>
            <p:nvPr/>
          </p:nvSpPr>
          <p:spPr bwMode="auto">
            <a:xfrm>
              <a:off x="2576" y="3540"/>
              <a:ext cx="2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200">
                  <a:solidFill>
                    <a:srgbClr val="000000"/>
                  </a:solidFill>
                </a:rPr>
                <a:t> </a:t>
              </a:r>
              <a:endParaRPr lang="en-US"/>
            </a:p>
          </p:txBody>
        </p:sp>
        <p:sp>
          <p:nvSpPr>
            <p:cNvPr id="730118" name="Rectangle 6"/>
            <p:cNvSpPr>
              <a:spLocks noChangeArrowheads="1"/>
            </p:cNvSpPr>
            <p:nvPr/>
          </p:nvSpPr>
          <p:spPr bwMode="auto">
            <a:xfrm>
              <a:off x="2558" y="2833"/>
              <a:ext cx="2224" cy="271"/>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30119" name="Rectangle 7"/>
            <p:cNvSpPr>
              <a:spLocks noChangeArrowheads="1"/>
            </p:cNvSpPr>
            <p:nvPr/>
          </p:nvSpPr>
          <p:spPr bwMode="auto">
            <a:xfrm>
              <a:off x="2558" y="3105"/>
              <a:ext cx="2224" cy="272"/>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30120" name="Line 8"/>
            <p:cNvSpPr>
              <a:spLocks noChangeShapeType="1"/>
            </p:cNvSpPr>
            <p:nvPr/>
          </p:nvSpPr>
          <p:spPr bwMode="auto">
            <a:xfrm>
              <a:off x="3261"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1" name="Line 9"/>
            <p:cNvSpPr>
              <a:spLocks noChangeShapeType="1"/>
            </p:cNvSpPr>
            <p:nvPr/>
          </p:nvSpPr>
          <p:spPr bwMode="auto">
            <a:xfrm>
              <a:off x="3670"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2" name="Line 10"/>
            <p:cNvSpPr>
              <a:spLocks noChangeShapeType="1"/>
            </p:cNvSpPr>
            <p:nvPr/>
          </p:nvSpPr>
          <p:spPr bwMode="auto">
            <a:xfrm>
              <a:off x="4079"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3" name="Line 11"/>
            <p:cNvSpPr>
              <a:spLocks noChangeShapeType="1"/>
            </p:cNvSpPr>
            <p:nvPr/>
          </p:nvSpPr>
          <p:spPr bwMode="auto">
            <a:xfrm>
              <a:off x="3330"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4" name="Line 12"/>
            <p:cNvSpPr>
              <a:spLocks noChangeShapeType="1"/>
            </p:cNvSpPr>
            <p:nvPr/>
          </p:nvSpPr>
          <p:spPr bwMode="auto">
            <a:xfrm>
              <a:off x="3625"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5" name="Line 13"/>
            <p:cNvSpPr>
              <a:spLocks noChangeShapeType="1"/>
            </p:cNvSpPr>
            <p:nvPr/>
          </p:nvSpPr>
          <p:spPr bwMode="auto">
            <a:xfrm>
              <a:off x="4033"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6" name="Line 14"/>
            <p:cNvSpPr>
              <a:spLocks noChangeShapeType="1"/>
            </p:cNvSpPr>
            <p:nvPr/>
          </p:nvSpPr>
          <p:spPr bwMode="auto">
            <a:xfrm>
              <a:off x="4442"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27" name="Rectangle 15"/>
            <p:cNvSpPr>
              <a:spLocks noChangeArrowheads="1"/>
            </p:cNvSpPr>
            <p:nvPr/>
          </p:nvSpPr>
          <p:spPr bwMode="auto">
            <a:xfrm>
              <a:off x="2780" y="2868"/>
              <a:ext cx="2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28" name="Rectangle 16"/>
            <p:cNvSpPr>
              <a:spLocks noChangeArrowheads="1"/>
            </p:cNvSpPr>
            <p:nvPr/>
          </p:nvSpPr>
          <p:spPr bwMode="auto">
            <a:xfrm>
              <a:off x="2839" y="288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Ca</a:t>
              </a:r>
              <a:endParaRPr lang="en-US"/>
            </a:p>
          </p:txBody>
        </p:sp>
        <p:sp>
          <p:nvSpPr>
            <p:cNvPr id="730129" name="Rectangle 17"/>
            <p:cNvSpPr>
              <a:spLocks noChangeArrowheads="1"/>
            </p:cNvSpPr>
            <p:nvPr/>
          </p:nvSpPr>
          <p:spPr bwMode="auto">
            <a:xfrm>
              <a:off x="2927" y="2888"/>
              <a:ext cx="5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30" name="Rectangle 18"/>
            <p:cNvSpPr>
              <a:spLocks noChangeArrowheads="1"/>
            </p:cNvSpPr>
            <p:nvPr/>
          </p:nvSpPr>
          <p:spPr bwMode="auto">
            <a:xfrm>
              <a:off x="3325" y="2890"/>
              <a:ext cx="24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31" name="Rectangle 19"/>
            <p:cNvSpPr>
              <a:spLocks noChangeArrowheads="1"/>
            </p:cNvSpPr>
            <p:nvPr/>
          </p:nvSpPr>
          <p:spPr bwMode="auto">
            <a:xfrm>
              <a:off x="3386" y="2911"/>
              <a:ext cx="10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Mg</a:t>
              </a:r>
              <a:endParaRPr lang="en-US"/>
            </a:p>
          </p:txBody>
        </p:sp>
        <p:sp>
          <p:nvSpPr>
            <p:cNvPr id="730132" name="Rectangle 20"/>
            <p:cNvSpPr>
              <a:spLocks noChangeArrowheads="1"/>
            </p:cNvSpPr>
            <p:nvPr/>
          </p:nvSpPr>
          <p:spPr bwMode="auto">
            <a:xfrm>
              <a:off x="3496" y="2911"/>
              <a:ext cx="5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33" name="Rectangle 21"/>
            <p:cNvSpPr>
              <a:spLocks noChangeArrowheads="1"/>
            </p:cNvSpPr>
            <p:nvPr/>
          </p:nvSpPr>
          <p:spPr bwMode="auto">
            <a:xfrm>
              <a:off x="3756" y="2890"/>
              <a:ext cx="15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34" name="Rectangle 22"/>
            <p:cNvSpPr>
              <a:spLocks noChangeArrowheads="1"/>
            </p:cNvSpPr>
            <p:nvPr/>
          </p:nvSpPr>
          <p:spPr bwMode="auto">
            <a:xfrm>
              <a:off x="3810" y="2911"/>
              <a:ext cx="5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K</a:t>
              </a:r>
              <a:endParaRPr lang="en-US"/>
            </a:p>
          </p:txBody>
        </p:sp>
        <p:sp>
          <p:nvSpPr>
            <p:cNvPr id="730135" name="Rectangle 23"/>
            <p:cNvSpPr>
              <a:spLocks noChangeArrowheads="1"/>
            </p:cNvSpPr>
            <p:nvPr/>
          </p:nvSpPr>
          <p:spPr bwMode="auto">
            <a:xfrm>
              <a:off x="3865" y="2911"/>
              <a:ext cx="3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36" name="Rectangle 24"/>
            <p:cNvSpPr>
              <a:spLocks noChangeArrowheads="1"/>
            </p:cNvSpPr>
            <p:nvPr/>
          </p:nvSpPr>
          <p:spPr bwMode="auto">
            <a:xfrm>
              <a:off x="4255" y="2901"/>
              <a:ext cx="1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37" name="Rectangle 25"/>
            <p:cNvSpPr>
              <a:spLocks noChangeArrowheads="1"/>
            </p:cNvSpPr>
            <p:nvPr/>
          </p:nvSpPr>
          <p:spPr bwMode="auto">
            <a:xfrm>
              <a:off x="4316" y="2922"/>
              <a:ext cx="8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Na</a:t>
              </a:r>
              <a:endParaRPr lang="en-US"/>
            </a:p>
          </p:txBody>
        </p:sp>
        <p:sp>
          <p:nvSpPr>
            <p:cNvPr id="730138" name="Rectangle 26"/>
            <p:cNvSpPr>
              <a:spLocks noChangeArrowheads="1"/>
            </p:cNvSpPr>
            <p:nvPr/>
          </p:nvSpPr>
          <p:spPr bwMode="auto">
            <a:xfrm>
              <a:off x="4405" y="2921"/>
              <a:ext cx="3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39" name="Rectangle 27"/>
            <p:cNvSpPr>
              <a:spLocks noChangeArrowheads="1"/>
            </p:cNvSpPr>
            <p:nvPr/>
          </p:nvSpPr>
          <p:spPr bwMode="auto">
            <a:xfrm>
              <a:off x="2735" y="3163"/>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40" name="Rectangle 28"/>
            <p:cNvSpPr>
              <a:spLocks noChangeArrowheads="1"/>
            </p:cNvSpPr>
            <p:nvPr/>
          </p:nvSpPr>
          <p:spPr bwMode="auto">
            <a:xfrm>
              <a:off x="2804" y="3184"/>
              <a:ext cx="15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HCO</a:t>
              </a:r>
              <a:endParaRPr lang="en-US"/>
            </a:p>
          </p:txBody>
        </p:sp>
        <p:sp>
          <p:nvSpPr>
            <p:cNvPr id="730141" name="Rectangle 29"/>
            <p:cNvSpPr>
              <a:spLocks noChangeArrowheads="1"/>
            </p:cNvSpPr>
            <p:nvPr/>
          </p:nvSpPr>
          <p:spPr bwMode="auto">
            <a:xfrm>
              <a:off x="2970"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142" name="Rectangle 30"/>
            <p:cNvSpPr>
              <a:spLocks noChangeArrowheads="1"/>
            </p:cNvSpPr>
            <p:nvPr/>
          </p:nvSpPr>
          <p:spPr bwMode="auto">
            <a:xfrm>
              <a:off x="2998"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43" name="Rectangle 31"/>
            <p:cNvSpPr>
              <a:spLocks noChangeArrowheads="1"/>
            </p:cNvSpPr>
            <p:nvPr/>
          </p:nvSpPr>
          <p:spPr bwMode="auto">
            <a:xfrm>
              <a:off x="3370" y="3163"/>
              <a:ext cx="2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44" name="Rectangle 32"/>
            <p:cNvSpPr>
              <a:spLocks noChangeArrowheads="1"/>
            </p:cNvSpPr>
            <p:nvPr/>
          </p:nvSpPr>
          <p:spPr bwMode="auto">
            <a:xfrm>
              <a:off x="3433" y="3184"/>
              <a:ext cx="10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CO</a:t>
              </a:r>
              <a:endParaRPr lang="en-US"/>
            </a:p>
          </p:txBody>
        </p:sp>
        <p:sp>
          <p:nvSpPr>
            <p:cNvPr id="730145" name="Rectangle 33"/>
            <p:cNvSpPr>
              <a:spLocks noChangeArrowheads="1"/>
            </p:cNvSpPr>
            <p:nvPr/>
          </p:nvSpPr>
          <p:spPr bwMode="auto">
            <a:xfrm>
              <a:off x="3539"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146" name="Rectangle 34"/>
            <p:cNvSpPr>
              <a:spLocks noChangeArrowheads="1"/>
            </p:cNvSpPr>
            <p:nvPr/>
          </p:nvSpPr>
          <p:spPr bwMode="auto">
            <a:xfrm>
              <a:off x="3569" y="3183"/>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47" name="Rectangle 35"/>
            <p:cNvSpPr>
              <a:spLocks noChangeArrowheads="1"/>
            </p:cNvSpPr>
            <p:nvPr/>
          </p:nvSpPr>
          <p:spPr bwMode="auto">
            <a:xfrm>
              <a:off x="3597"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48" name="Rectangle 36"/>
            <p:cNvSpPr>
              <a:spLocks noChangeArrowheads="1"/>
            </p:cNvSpPr>
            <p:nvPr/>
          </p:nvSpPr>
          <p:spPr bwMode="auto">
            <a:xfrm>
              <a:off x="3688" y="3163"/>
              <a:ext cx="251"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49" name="Rectangle 37"/>
            <p:cNvSpPr>
              <a:spLocks noChangeArrowheads="1"/>
            </p:cNvSpPr>
            <p:nvPr/>
          </p:nvSpPr>
          <p:spPr bwMode="auto">
            <a:xfrm>
              <a:off x="3749" y="3184"/>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SO</a:t>
              </a:r>
              <a:endParaRPr lang="en-US"/>
            </a:p>
          </p:txBody>
        </p:sp>
        <p:sp>
          <p:nvSpPr>
            <p:cNvPr id="730150" name="Rectangle 38"/>
            <p:cNvSpPr>
              <a:spLocks noChangeArrowheads="1"/>
            </p:cNvSpPr>
            <p:nvPr/>
          </p:nvSpPr>
          <p:spPr bwMode="auto">
            <a:xfrm>
              <a:off x="3847"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4</a:t>
              </a:r>
              <a:endParaRPr lang="en-US"/>
            </a:p>
          </p:txBody>
        </p:sp>
        <p:sp>
          <p:nvSpPr>
            <p:cNvPr id="730151" name="Rectangle 39"/>
            <p:cNvSpPr>
              <a:spLocks noChangeArrowheads="1"/>
            </p:cNvSpPr>
            <p:nvPr/>
          </p:nvSpPr>
          <p:spPr bwMode="auto">
            <a:xfrm>
              <a:off x="3878" y="3183"/>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52" name="Rectangle 40"/>
            <p:cNvSpPr>
              <a:spLocks noChangeArrowheads="1"/>
            </p:cNvSpPr>
            <p:nvPr/>
          </p:nvSpPr>
          <p:spPr bwMode="auto">
            <a:xfrm>
              <a:off x="3906"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53" name="Rectangle 41"/>
            <p:cNvSpPr>
              <a:spLocks noChangeArrowheads="1"/>
            </p:cNvSpPr>
            <p:nvPr/>
          </p:nvSpPr>
          <p:spPr bwMode="auto">
            <a:xfrm>
              <a:off x="4142" y="3163"/>
              <a:ext cx="16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54" name="Rectangle 42"/>
            <p:cNvSpPr>
              <a:spLocks noChangeArrowheads="1"/>
            </p:cNvSpPr>
            <p:nvPr/>
          </p:nvSpPr>
          <p:spPr bwMode="auto">
            <a:xfrm>
              <a:off x="4199" y="3184"/>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Cl</a:t>
              </a:r>
              <a:endParaRPr lang="en-US"/>
            </a:p>
          </p:txBody>
        </p:sp>
        <p:sp>
          <p:nvSpPr>
            <p:cNvPr id="730155" name="Rectangle 43"/>
            <p:cNvSpPr>
              <a:spLocks noChangeArrowheads="1"/>
            </p:cNvSpPr>
            <p:nvPr/>
          </p:nvSpPr>
          <p:spPr bwMode="auto">
            <a:xfrm>
              <a:off x="4269"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56" name="Rectangle 44"/>
            <p:cNvSpPr>
              <a:spLocks noChangeArrowheads="1"/>
            </p:cNvSpPr>
            <p:nvPr/>
          </p:nvSpPr>
          <p:spPr bwMode="auto">
            <a:xfrm>
              <a:off x="4482" y="3163"/>
              <a:ext cx="23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57" name="Rectangle 45"/>
            <p:cNvSpPr>
              <a:spLocks noChangeArrowheads="1"/>
            </p:cNvSpPr>
            <p:nvPr/>
          </p:nvSpPr>
          <p:spPr bwMode="auto">
            <a:xfrm>
              <a:off x="4545" y="3184"/>
              <a:ext cx="10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NO</a:t>
              </a:r>
              <a:endParaRPr lang="en-US"/>
            </a:p>
          </p:txBody>
        </p:sp>
        <p:sp>
          <p:nvSpPr>
            <p:cNvPr id="730158" name="Rectangle 46"/>
            <p:cNvSpPr>
              <a:spLocks noChangeArrowheads="1"/>
            </p:cNvSpPr>
            <p:nvPr/>
          </p:nvSpPr>
          <p:spPr bwMode="auto">
            <a:xfrm>
              <a:off x="4657"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159" name="Rectangle 47"/>
            <p:cNvSpPr>
              <a:spLocks noChangeArrowheads="1"/>
            </p:cNvSpPr>
            <p:nvPr/>
          </p:nvSpPr>
          <p:spPr bwMode="auto">
            <a:xfrm>
              <a:off x="4685"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60" name="Line 48"/>
            <p:cNvSpPr>
              <a:spLocks noChangeShapeType="1"/>
            </p:cNvSpPr>
            <p:nvPr/>
          </p:nvSpPr>
          <p:spPr bwMode="auto">
            <a:xfrm>
              <a:off x="2586" y="2719"/>
              <a:ext cx="214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61" name="Freeform 49"/>
            <p:cNvSpPr>
              <a:spLocks/>
            </p:cNvSpPr>
            <p:nvPr/>
          </p:nvSpPr>
          <p:spPr bwMode="auto">
            <a:xfrm>
              <a:off x="2558" y="2704"/>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62" name="Freeform 50"/>
            <p:cNvSpPr>
              <a:spLocks/>
            </p:cNvSpPr>
            <p:nvPr/>
          </p:nvSpPr>
          <p:spPr bwMode="auto">
            <a:xfrm>
              <a:off x="4730" y="2704"/>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63" name="Rectangle 51"/>
            <p:cNvSpPr>
              <a:spLocks noChangeArrowheads="1"/>
            </p:cNvSpPr>
            <p:nvPr/>
          </p:nvSpPr>
          <p:spPr bwMode="auto">
            <a:xfrm>
              <a:off x="3420" y="2651"/>
              <a:ext cx="531"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64" name="Rectangle 52"/>
            <p:cNvSpPr>
              <a:spLocks noChangeArrowheads="1"/>
            </p:cNvSpPr>
            <p:nvPr/>
          </p:nvSpPr>
          <p:spPr bwMode="auto">
            <a:xfrm>
              <a:off x="3492" y="2672"/>
              <a:ext cx="16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Base </a:t>
              </a:r>
              <a:endParaRPr lang="en-US"/>
            </a:p>
          </p:txBody>
        </p:sp>
        <p:sp>
          <p:nvSpPr>
            <p:cNvPr id="730165" name="Rectangle 53"/>
            <p:cNvSpPr>
              <a:spLocks noChangeArrowheads="1"/>
            </p:cNvSpPr>
            <p:nvPr/>
          </p:nvSpPr>
          <p:spPr bwMode="auto">
            <a:xfrm>
              <a:off x="3702" y="2672"/>
              <a:ext cx="22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Cations</a:t>
              </a:r>
              <a:endParaRPr lang="en-US"/>
            </a:p>
          </p:txBody>
        </p:sp>
        <p:sp>
          <p:nvSpPr>
            <p:cNvPr id="730166" name="Line 54"/>
            <p:cNvSpPr>
              <a:spLocks noChangeShapeType="1"/>
            </p:cNvSpPr>
            <p:nvPr/>
          </p:nvSpPr>
          <p:spPr bwMode="auto">
            <a:xfrm>
              <a:off x="3676" y="3468"/>
              <a:ext cx="107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67" name="Freeform 55"/>
            <p:cNvSpPr>
              <a:spLocks/>
            </p:cNvSpPr>
            <p:nvPr/>
          </p:nvSpPr>
          <p:spPr bwMode="auto">
            <a:xfrm>
              <a:off x="3647" y="3453"/>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68" name="Freeform 56"/>
            <p:cNvSpPr>
              <a:spLocks/>
            </p:cNvSpPr>
            <p:nvPr/>
          </p:nvSpPr>
          <p:spPr bwMode="auto">
            <a:xfrm>
              <a:off x="4753" y="3453"/>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69" name="Line 57"/>
            <p:cNvSpPr>
              <a:spLocks noChangeShapeType="1"/>
            </p:cNvSpPr>
            <p:nvPr/>
          </p:nvSpPr>
          <p:spPr bwMode="auto">
            <a:xfrm>
              <a:off x="2586" y="3468"/>
              <a:ext cx="10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70" name="Freeform 58"/>
            <p:cNvSpPr>
              <a:spLocks/>
            </p:cNvSpPr>
            <p:nvPr/>
          </p:nvSpPr>
          <p:spPr bwMode="auto">
            <a:xfrm>
              <a:off x="2558" y="3453"/>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71" name="Freeform 59"/>
            <p:cNvSpPr>
              <a:spLocks/>
            </p:cNvSpPr>
            <p:nvPr/>
          </p:nvSpPr>
          <p:spPr bwMode="auto">
            <a:xfrm>
              <a:off x="3618" y="3453"/>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172" name="Rectangle 60"/>
            <p:cNvSpPr>
              <a:spLocks noChangeArrowheads="1"/>
            </p:cNvSpPr>
            <p:nvPr/>
          </p:nvSpPr>
          <p:spPr bwMode="auto">
            <a:xfrm>
              <a:off x="4040" y="3421"/>
              <a:ext cx="37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Acid Anions</a:t>
              </a:r>
              <a:endParaRPr lang="en-US"/>
            </a:p>
          </p:txBody>
        </p:sp>
        <p:sp>
          <p:nvSpPr>
            <p:cNvPr id="730173" name="Rectangle 61"/>
            <p:cNvSpPr>
              <a:spLocks noChangeArrowheads="1"/>
            </p:cNvSpPr>
            <p:nvPr/>
          </p:nvSpPr>
          <p:spPr bwMode="auto">
            <a:xfrm>
              <a:off x="2970" y="3421"/>
              <a:ext cx="29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Alkalinity</a:t>
              </a:r>
              <a:endParaRPr lang="en-US"/>
            </a:p>
          </p:txBody>
        </p:sp>
        <p:sp>
          <p:nvSpPr>
            <p:cNvPr id="730174" name="Rectangle 62"/>
            <p:cNvSpPr>
              <a:spLocks noChangeArrowheads="1"/>
            </p:cNvSpPr>
            <p:nvPr/>
          </p:nvSpPr>
          <p:spPr bwMode="auto">
            <a:xfrm>
              <a:off x="2558" y="2833"/>
              <a:ext cx="2224" cy="271"/>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30175" name="Rectangle 63"/>
            <p:cNvSpPr>
              <a:spLocks noChangeArrowheads="1"/>
            </p:cNvSpPr>
            <p:nvPr/>
          </p:nvSpPr>
          <p:spPr bwMode="auto">
            <a:xfrm>
              <a:off x="2558" y="3105"/>
              <a:ext cx="2224" cy="272"/>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30176" name="Line 64"/>
            <p:cNvSpPr>
              <a:spLocks noChangeShapeType="1"/>
            </p:cNvSpPr>
            <p:nvPr/>
          </p:nvSpPr>
          <p:spPr bwMode="auto">
            <a:xfrm>
              <a:off x="3261"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77" name="Line 65"/>
            <p:cNvSpPr>
              <a:spLocks noChangeShapeType="1"/>
            </p:cNvSpPr>
            <p:nvPr/>
          </p:nvSpPr>
          <p:spPr bwMode="auto">
            <a:xfrm>
              <a:off x="3670"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78" name="Line 66"/>
            <p:cNvSpPr>
              <a:spLocks noChangeShapeType="1"/>
            </p:cNvSpPr>
            <p:nvPr/>
          </p:nvSpPr>
          <p:spPr bwMode="auto">
            <a:xfrm>
              <a:off x="4079" y="2833"/>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79" name="Line 67"/>
            <p:cNvSpPr>
              <a:spLocks noChangeShapeType="1"/>
            </p:cNvSpPr>
            <p:nvPr/>
          </p:nvSpPr>
          <p:spPr bwMode="auto">
            <a:xfrm>
              <a:off x="3330"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80" name="Line 68"/>
            <p:cNvSpPr>
              <a:spLocks noChangeShapeType="1"/>
            </p:cNvSpPr>
            <p:nvPr/>
          </p:nvSpPr>
          <p:spPr bwMode="auto">
            <a:xfrm>
              <a:off x="3625"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81" name="Line 69"/>
            <p:cNvSpPr>
              <a:spLocks noChangeShapeType="1"/>
            </p:cNvSpPr>
            <p:nvPr/>
          </p:nvSpPr>
          <p:spPr bwMode="auto">
            <a:xfrm>
              <a:off x="4033"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82" name="Line 70"/>
            <p:cNvSpPr>
              <a:spLocks noChangeShapeType="1"/>
            </p:cNvSpPr>
            <p:nvPr/>
          </p:nvSpPr>
          <p:spPr bwMode="auto">
            <a:xfrm>
              <a:off x="4442" y="3105"/>
              <a:ext cx="1" cy="2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183" name="Rectangle 71"/>
            <p:cNvSpPr>
              <a:spLocks noChangeArrowheads="1"/>
            </p:cNvSpPr>
            <p:nvPr/>
          </p:nvSpPr>
          <p:spPr bwMode="auto">
            <a:xfrm>
              <a:off x="2780" y="2868"/>
              <a:ext cx="22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84" name="Rectangle 72"/>
            <p:cNvSpPr>
              <a:spLocks noChangeArrowheads="1"/>
            </p:cNvSpPr>
            <p:nvPr/>
          </p:nvSpPr>
          <p:spPr bwMode="auto">
            <a:xfrm>
              <a:off x="2839" y="2889"/>
              <a:ext cx="8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Ca</a:t>
              </a:r>
              <a:endParaRPr lang="en-US"/>
            </a:p>
          </p:txBody>
        </p:sp>
        <p:sp>
          <p:nvSpPr>
            <p:cNvPr id="730185" name="Rectangle 73"/>
            <p:cNvSpPr>
              <a:spLocks noChangeArrowheads="1"/>
            </p:cNvSpPr>
            <p:nvPr/>
          </p:nvSpPr>
          <p:spPr bwMode="auto">
            <a:xfrm>
              <a:off x="2927" y="2888"/>
              <a:ext cx="5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86" name="Rectangle 74"/>
            <p:cNvSpPr>
              <a:spLocks noChangeArrowheads="1"/>
            </p:cNvSpPr>
            <p:nvPr/>
          </p:nvSpPr>
          <p:spPr bwMode="auto">
            <a:xfrm>
              <a:off x="3325" y="2890"/>
              <a:ext cx="24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87" name="Rectangle 75"/>
            <p:cNvSpPr>
              <a:spLocks noChangeArrowheads="1"/>
            </p:cNvSpPr>
            <p:nvPr/>
          </p:nvSpPr>
          <p:spPr bwMode="auto">
            <a:xfrm>
              <a:off x="3386" y="2911"/>
              <a:ext cx="10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Mg</a:t>
              </a:r>
              <a:endParaRPr lang="en-US"/>
            </a:p>
          </p:txBody>
        </p:sp>
        <p:sp>
          <p:nvSpPr>
            <p:cNvPr id="730188" name="Rectangle 76"/>
            <p:cNvSpPr>
              <a:spLocks noChangeArrowheads="1"/>
            </p:cNvSpPr>
            <p:nvPr/>
          </p:nvSpPr>
          <p:spPr bwMode="auto">
            <a:xfrm>
              <a:off x="3496" y="2911"/>
              <a:ext cx="5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189" name="Rectangle 77"/>
            <p:cNvSpPr>
              <a:spLocks noChangeArrowheads="1"/>
            </p:cNvSpPr>
            <p:nvPr/>
          </p:nvSpPr>
          <p:spPr bwMode="auto">
            <a:xfrm>
              <a:off x="3756" y="2890"/>
              <a:ext cx="15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90" name="Rectangle 78"/>
            <p:cNvSpPr>
              <a:spLocks noChangeArrowheads="1"/>
            </p:cNvSpPr>
            <p:nvPr/>
          </p:nvSpPr>
          <p:spPr bwMode="auto">
            <a:xfrm>
              <a:off x="3810" y="2911"/>
              <a:ext cx="5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K</a:t>
              </a:r>
              <a:endParaRPr lang="en-US"/>
            </a:p>
          </p:txBody>
        </p:sp>
        <p:sp>
          <p:nvSpPr>
            <p:cNvPr id="730191" name="Rectangle 79"/>
            <p:cNvSpPr>
              <a:spLocks noChangeArrowheads="1"/>
            </p:cNvSpPr>
            <p:nvPr/>
          </p:nvSpPr>
          <p:spPr bwMode="auto">
            <a:xfrm>
              <a:off x="3865" y="2911"/>
              <a:ext cx="3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92" name="Rectangle 80"/>
            <p:cNvSpPr>
              <a:spLocks noChangeArrowheads="1"/>
            </p:cNvSpPr>
            <p:nvPr/>
          </p:nvSpPr>
          <p:spPr bwMode="auto">
            <a:xfrm>
              <a:off x="4255" y="2901"/>
              <a:ext cx="19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93" name="Rectangle 81"/>
            <p:cNvSpPr>
              <a:spLocks noChangeArrowheads="1"/>
            </p:cNvSpPr>
            <p:nvPr/>
          </p:nvSpPr>
          <p:spPr bwMode="auto">
            <a:xfrm>
              <a:off x="4316" y="2922"/>
              <a:ext cx="8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Na</a:t>
              </a:r>
              <a:endParaRPr lang="en-US"/>
            </a:p>
          </p:txBody>
        </p:sp>
        <p:sp>
          <p:nvSpPr>
            <p:cNvPr id="730194" name="Rectangle 82"/>
            <p:cNvSpPr>
              <a:spLocks noChangeArrowheads="1"/>
            </p:cNvSpPr>
            <p:nvPr/>
          </p:nvSpPr>
          <p:spPr bwMode="auto">
            <a:xfrm>
              <a:off x="4405" y="2921"/>
              <a:ext cx="3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95" name="Rectangle 83"/>
            <p:cNvSpPr>
              <a:spLocks noChangeArrowheads="1"/>
            </p:cNvSpPr>
            <p:nvPr/>
          </p:nvSpPr>
          <p:spPr bwMode="auto">
            <a:xfrm>
              <a:off x="2735" y="3163"/>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196" name="Rectangle 84"/>
            <p:cNvSpPr>
              <a:spLocks noChangeArrowheads="1"/>
            </p:cNvSpPr>
            <p:nvPr/>
          </p:nvSpPr>
          <p:spPr bwMode="auto">
            <a:xfrm>
              <a:off x="2804" y="3184"/>
              <a:ext cx="15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HCO</a:t>
              </a:r>
              <a:endParaRPr lang="en-US"/>
            </a:p>
          </p:txBody>
        </p:sp>
        <p:sp>
          <p:nvSpPr>
            <p:cNvPr id="730197" name="Rectangle 85"/>
            <p:cNvSpPr>
              <a:spLocks noChangeArrowheads="1"/>
            </p:cNvSpPr>
            <p:nvPr/>
          </p:nvSpPr>
          <p:spPr bwMode="auto">
            <a:xfrm>
              <a:off x="2970"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198" name="Rectangle 86"/>
            <p:cNvSpPr>
              <a:spLocks noChangeArrowheads="1"/>
            </p:cNvSpPr>
            <p:nvPr/>
          </p:nvSpPr>
          <p:spPr bwMode="auto">
            <a:xfrm>
              <a:off x="2998"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199" name="Rectangle 87"/>
            <p:cNvSpPr>
              <a:spLocks noChangeArrowheads="1"/>
            </p:cNvSpPr>
            <p:nvPr/>
          </p:nvSpPr>
          <p:spPr bwMode="auto">
            <a:xfrm>
              <a:off x="3370" y="3163"/>
              <a:ext cx="2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200" name="Rectangle 88"/>
            <p:cNvSpPr>
              <a:spLocks noChangeArrowheads="1"/>
            </p:cNvSpPr>
            <p:nvPr/>
          </p:nvSpPr>
          <p:spPr bwMode="auto">
            <a:xfrm>
              <a:off x="3433" y="3184"/>
              <a:ext cx="10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CO</a:t>
              </a:r>
              <a:endParaRPr lang="en-US"/>
            </a:p>
          </p:txBody>
        </p:sp>
        <p:sp>
          <p:nvSpPr>
            <p:cNvPr id="730201" name="Rectangle 89"/>
            <p:cNvSpPr>
              <a:spLocks noChangeArrowheads="1"/>
            </p:cNvSpPr>
            <p:nvPr/>
          </p:nvSpPr>
          <p:spPr bwMode="auto">
            <a:xfrm>
              <a:off x="3539"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202" name="Rectangle 90"/>
            <p:cNvSpPr>
              <a:spLocks noChangeArrowheads="1"/>
            </p:cNvSpPr>
            <p:nvPr/>
          </p:nvSpPr>
          <p:spPr bwMode="auto">
            <a:xfrm>
              <a:off x="3569" y="3183"/>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203" name="Rectangle 91"/>
            <p:cNvSpPr>
              <a:spLocks noChangeArrowheads="1"/>
            </p:cNvSpPr>
            <p:nvPr/>
          </p:nvSpPr>
          <p:spPr bwMode="auto">
            <a:xfrm>
              <a:off x="3597"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204" name="Rectangle 92"/>
            <p:cNvSpPr>
              <a:spLocks noChangeArrowheads="1"/>
            </p:cNvSpPr>
            <p:nvPr/>
          </p:nvSpPr>
          <p:spPr bwMode="auto">
            <a:xfrm>
              <a:off x="3688" y="3163"/>
              <a:ext cx="251"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205" name="Rectangle 93"/>
            <p:cNvSpPr>
              <a:spLocks noChangeArrowheads="1"/>
            </p:cNvSpPr>
            <p:nvPr/>
          </p:nvSpPr>
          <p:spPr bwMode="auto">
            <a:xfrm>
              <a:off x="3749" y="3184"/>
              <a:ext cx="94"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SO</a:t>
              </a:r>
              <a:endParaRPr lang="en-US"/>
            </a:p>
          </p:txBody>
        </p:sp>
        <p:sp>
          <p:nvSpPr>
            <p:cNvPr id="730206" name="Rectangle 94"/>
            <p:cNvSpPr>
              <a:spLocks noChangeArrowheads="1"/>
            </p:cNvSpPr>
            <p:nvPr/>
          </p:nvSpPr>
          <p:spPr bwMode="auto">
            <a:xfrm>
              <a:off x="3847"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4</a:t>
              </a:r>
              <a:endParaRPr lang="en-US"/>
            </a:p>
          </p:txBody>
        </p:sp>
        <p:sp>
          <p:nvSpPr>
            <p:cNvPr id="730207" name="Rectangle 95"/>
            <p:cNvSpPr>
              <a:spLocks noChangeArrowheads="1"/>
            </p:cNvSpPr>
            <p:nvPr/>
          </p:nvSpPr>
          <p:spPr bwMode="auto">
            <a:xfrm>
              <a:off x="3878" y="3183"/>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2</a:t>
              </a:r>
              <a:endParaRPr lang="en-US"/>
            </a:p>
          </p:txBody>
        </p:sp>
        <p:sp>
          <p:nvSpPr>
            <p:cNvPr id="730208" name="Rectangle 96"/>
            <p:cNvSpPr>
              <a:spLocks noChangeArrowheads="1"/>
            </p:cNvSpPr>
            <p:nvPr/>
          </p:nvSpPr>
          <p:spPr bwMode="auto">
            <a:xfrm>
              <a:off x="3906"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209" name="Rectangle 97"/>
            <p:cNvSpPr>
              <a:spLocks noChangeArrowheads="1"/>
            </p:cNvSpPr>
            <p:nvPr/>
          </p:nvSpPr>
          <p:spPr bwMode="auto">
            <a:xfrm>
              <a:off x="4142" y="3163"/>
              <a:ext cx="16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210" name="Rectangle 98"/>
            <p:cNvSpPr>
              <a:spLocks noChangeArrowheads="1"/>
            </p:cNvSpPr>
            <p:nvPr/>
          </p:nvSpPr>
          <p:spPr bwMode="auto">
            <a:xfrm>
              <a:off x="4199" y="3184"/>
              <a:ext cx="6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Cl</a:t>
              </a:r>
              <a:endParaRPr lang="en-US"/>
            </a:p>
          </p:txBody>
        </p:sp>
        <p:sp>
          <p:nvSpPr>
            <p:cNvPr id="730211" name="Rectangle 99"/>
            <p:cNvSpPr>
              <a:spLocks noChangeArrowheads="1"/>
            </p:cNvSpPr>
            <p:nvPr/>
          </p:nvSpPr>
          <p:spPr bwMode="auto">
            <a:xfrm>
              <a:off x="4269"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212" name="Rectangle 100"/>
            <p:cNvSpPr>
              <a:spLocks noChangeArrowheads="1"/>
            </p:cNvSpPr>
            <p:nvPr/>
          </p:nvSpPr>
          <p:spPr bwMode="auto">
            <a:xfrm>
              <a:off x="4482" y="3163"/>
              <a:ext cx="23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213" name="Rectangle 101"/>
            <p:cNvSpPr>
              <a:spLocks noChangeArrowheads="1"/>
            </p:cNvSpPr>
            <p:nvPr/>
          </p:nvSpPr>
          <p:spPr bwMode="auto">
            <a:xfrm>
              <a:off x="4545" y="3184"/>
              <a:ext cx="10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a:solidFill>
                    <a:srgbClr val="000000"/>
                  </a:solidFill>
                </a:rPr>
                <a:t>NO</a:t>
              </a:r>
              <a:endParaRPr lang="en-US"/>
            </a:p>
          </p:txBody>
        </p:sp>
        <p:sp>
          <p:nvSpPr>
            <p:cNvPr id="730214" name="Rectangle 102"/>
            <p:cNvSpPr>
              <a:spLocks noChangeArrowheads="1"/>
            </p:cNvSpPr>
            <p:nvPr/>
          </p:nvSpPr>
          <p:spPr bwMode="auto">
            <a:xfrm>
              <a:off x="4657" y="3232"/>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3</a:t>
              </a:r>
              <a:endParaRPr lang="en-US"/>
            </a:p>
          </p:txBody>
        </p:sp>
        <p:sp>
          <p:nvSpPr>
            <p:cNvPr id="730215" name="Rectangle 103"/>
            <p:cNvSpPr>
              <a:spLocks noChangeArrowheads="1"/>
            </p:cNvSpPr>
            <p:nvPr/>
          </p:nvSpPr>
          <p:spPr bwMode="auto">
            <a:xfrm>
              <a:off x="4685" y="3183"/>
              <a:ext cx="1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800">
                  <a:solidFill>
                    <a:srgbClr val="000000"/>
                  </a:solidFill>
                </a:rPr>
                <a:t>-</a:t>
              </a:r>
              <a:endParaRPr lang="en-US"/>
            </a:p>
          </p:txBody>
        </p:sp>
        <p:sp>
          <p:nvSpPr>
            <p:cNvPr id="730216" name="Line 104"/>
            <p:cNvSpPr>
              <a:spLocks noChangeShapeType="1"/>
            </p:cNvSpPr>
            <p:nvPr/>
          </p:nvSpPr>
          <p:spPr bwMode="auto">
            <a:xfrm>
              <a:off x="2586" y="2719"/>
              <a:ext cx="214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217" name="Freeform 105"/>
            <p:cNvSpPr>
              <a:spLocks/>
            </p:cNvSpPr>
            <p:nvPr/>
          </p:nvSpPr>
          <p:spPr bwMode="auto">
            <a:xfrm>
              <a:off x="2558" y="2704"/>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218" name="Freeform 106"/>
            <p:cNvSpPr>
              <a:spLocks/>
            </p:cNvSpPr>
            <p:nvPr/>
          </p:nvSpPr>
          <p:spPr bwMode="auto">
            <a:xfrm>
              <a:off x="4730" y="2704"/>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useBgFill="1">
          <p:nvSpPr>
            <p:cNvPr id="730219" name="Rectangle 107"/>
            <p:cNvSpPr>
              <a:spLocks noChangeArrowheads="1"/>
            </p:cNvSpPr>
            <p:nvPr/>
          </p:nvSpPr>
          <p:spPr bwMode="auto">
            <a:xfrm>
              <a:off x="3420" y="2651"/>
              <a:ext cx="531" cy="136"/>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30220" name="Rectangle 108"/>
            <p:cNvSpPr>
              <a:spLocks noChangeArrowheads="1"/>
            </p:cNvSpPr>
            <p:nvPr/>
          </p:nvSpPr>
          <p:spPr bwMode="auto">
            <a:xfrm>
              <a:off x="3500" y="2664"/>
              <a:ext cx="38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buNone/>
              </a:pPr>
              <a:r>
                <a:rPr lang="en-US" sz="1100" dirty="0">
                  <a:solidFill>
                    <a:srgbClr val="000000"/>
                  </a:solidFill>
                </a:rPr>
                <a:t>Base </a:t>
              </a:r>
              <a:r>
                <a:rPr lang="en-US" sz="1100" dirty="0" err="1">
                  <a:solidFill>
                    <a:srgbClr val="000000"/>
                  </a:solidFill>
                </a:rPr>
                <a:t>Cations</a:t>
              </a:r>
              <a:endParaRPr lang="en-US" dirty="0"/>
            </a:p>
          </p:txBody>
        </p:sp>
        <p:sp>
          <p:nvSpPr>
            <p:cNvPr id="730221" name="Line 109"/>
            <p:cNvSpPr>
              <a:spLocks noChangeShapeType="1"/>
            </p:cNvSpPr>
            <p:nvPr/>
          </p:nvSpPr>
          <p:spPr bwMode="auto">
            <a:xfrm>
              <a:off x="3676" y="3468"/>
              <a:ext cx="107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222" name="Freeform 110"/>
            <p:cNvSpPr>
              <a:spLocks/>
            </p:cNvSpPr>
            <p:nvPr/>
          </p:nvSpPr>
          <p:spPr bwMode="auto">
            <a:xfrm>
              <a:off x="3647" y="3453"/>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223" name="Freeform 111"/>
            <p:cNvSpPr>
              <a:spLocks/>
            </p:cNvSpPr>
            <p:nvPr/>
          </p:nvSpPr>
          <p:spPr bwMode="auto">
            <a:xfrm>
              <a:off x="4753" y="3453"/>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224" name="Line 112"/>
            <p:cNvSpPr>
              <a:spLocks noChangeShapeType="1"/>
            </p:cNvSpPr>
            <p:nvPr/>
          </p:nvSpPr>
          <p:spPr bwMode="auto">
            <a:xfrm>
              <a:off x="2586" y="3468"/>
              <a:ext cx="10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30225" name="Freeform 113"/>
            <p:cNvSpPr>
              <a:spLocks/>
            </p:cNvSpPr>
            <p:nvPr/>
          </p:nvSpPr>
          <p:spPr bwMode="auto">
            <a:xfrm>
              <a:off x="2558" y="3453"/>
              <a:ext cx="30" cy="30"/>
            </a:xfrm>
            <a:custGeom>
              <a:avLst/>
              <a:gdLst>
                <a:gd name="T0" fmla="*/ 30 w 30"/>
                <a:gd name="T1" fmla="*/ 0 h 30"/>
                <a:gd name="T2" fmla="*/ 0 w 30"/>
                <a:gd name="T3" fmla="*/ 15 h 30"/>
                <a:gd name="T4" fmla="*/ 30 w 30"/>
                <a:gd name="T5" fmla="*/ 30 h 30"/>
                <a:gd name="T6" fmla="*/ 30 w 30"/>
                <a:gd name="T7" fmla="*/ 0 h 30"/>
              </a:gdLst>
              <a:ahLst/>
              <a:cxnLst>
                <a:cxn ang="0">
                  <a:pos x="T0" y="T1"/>
                </a:cxn>
                <a:cxn ang="0">
                  <a:pos x="T2" y="T3"/>
                </a:cxn>
                <a:cxn ang="0">
                  <a:pos x="T4" y="T5"/>
                </a:cxn>
                <a:cxn ang="0">
                  <a:pos x="T6" y="T7"/>
                </a:cxn>
              </a:cxnLst>
              <a:rect l="0" t="0" r="r" b="b"/>
              <a:pathLst>
                <a:path w="30" h="30">
                  <a:moveTo>
                    <a:pt x="30" y="0"/>
                  </a:moveTo>
                  <a:lnTo>
                    <a:pt x="0" y="15"/>
                  </a:lnTo>
                  <a:lnTo>
                    <a:pt x="30" y="3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p:nvSpPr>
            <p:cNvPr id="730226" name="Freeform 114"/>
            <p:cNvSpPr>
              <a:spLocks/>
            </p:cNvSpPr>
            <p:nvPr/>
          </p:nvSpPr>
          <p:spPr bwMode="auto">
            <a:xfrm>
              <a:off x="3618" y="3453"/>
              <a:ext cx="29" cy="30"/>
            </a:xfrm>
            <a:custGeom>
              <a:avLst/>
              <a:gdLst>
                <a:gd name="T0" fmla="*/ 0 w 29"/>
                <a:gd name="T1" fmla="*/ 30 h 30"/>
                <a:gd name="T2" fmla="*/ 29 w 29"/>
                <a:gd name="T3" fmla="*/ 15 h 30"/>
                <a:gd name="T4" fmla="*/ 0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1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None/>
              </a:pPr>
              <a:endParaRPr lang="en-US"/>
            </a:p>
          </p:txBody>
        </p:sp>
        <p:sp useBgFill="1">
          <p:nvSpPr>
            <p:cNvPr id="730227" name="Rectangle 115"/>
            <p:cNvSpPr>
              <a:spLocks noChangeArrowheads="1"/>
            </p:cNvSpPr>
            <p:nvPr/>
          </p:nvSpPr>
          <p:spPr bwMode="auto">
            <a:xfrm>
              <a:off x="4001" y="3421"/>
              <a:ext cx="499" cy="132"/>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buNone/>
              </a:pPr>
              <a:r>
                <a:rPr lang="en-US" sz="1100">
                  <a:solidFill>
                    <a:srgbClr val="000000"/>
                  </a:solidFill>
                </a:rPr>
                <a:t>Acid Anions</a:t>
              </a:r>
              <a:endParaRPr lang="en-US"/>
            </a:p>
          </p:txBody>
        </p:sp>
        <p:sp useBgFill="1">
          <p:nvSpPr>
            <p:cNvPr id="730228" name="Rectangle 116"/>
            <p:cNvSpPr>
              <a:spLocks noChangeArrowheads="1"/>
            </p:cNvSpPr>
            <p:nvPr/>
          </p:nvSpPr>
          <p:spPr bwMode="auto">
            <a:xfrm>
              <a:off x="2939" y="3421"/>
              <a:ext cx="403" cy="132"/>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buNone/>
              </a:pPr>
              <a:r>
                <a:rPr lang="en-US" sz="1100">
                  <a:solidFill>
                    <a:srgbClr val="000000"/>
                  </a:solidFill>
                </a:rPr>
                <a:t>Alkalinity</a:t>
              </a:r>
              <a:endParaRPr lang="en-US"/>
            </a:p>
          </p:txBody>
        </p:sp>
      </p:grpSp>
    </p:spTree>
    <p:extLst>
      <p:ext uri="{BB962C8B-B14F-4D97-AF65-F5344CB8AC3E}">
        <p14:creationId xmlns:p14="http://schemas.microsoft.com/office/powerpoint/2010/main" val="2655836652"/>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9" name="Rectangle 3"/>
          <p:cNvSpPr>
            <a:spLocks noGrp="1" noChangeArrowheads="1"/>
          </p:cNvSpPr>
          <p:nvPr>
            <p:ph type="body" idx="1"/>
          </p:nvPr>
        </p:nvSpPr>
        <p:spPr>
          <a:xfrm>
            <a:off x="806450" y="841375"/>
            <a:ext cx="7772400" cy="3795713"/>
          </a:xfrm>
        </p:spPr>
        <p:txBody>
          <a:bodyPr/>
          <a:lstStyle/>
          <a:p>
            <a:pPr marL="0" indent="0">
              <a:buFontTx/>
              <a:buNone/>
            </a:pPr>
            <a:r>
              <a:rPr lang="en-US" sz="3600"/>
              <a:t>Principal Component Analysis (PCA) is a linear dimensionality reduction technique.</a:t>
            </a:r>
          </a:p>
          <a:p>
            <a:pPr marL="0" indent="0">
              <a:buFontTx/>
              <a:buNone/>
            </a:pPr>
            <a:endParaRPr lang="en-US" sz="3600"/>
          </a:p>
          <a:p>
            <a:pPr marL="0" indent="0">
              <a:buFontTx/>
              <a:buNone/>
            </a:pPr>
            <a:r>
              <a:rPr lang="en-US" sz="3600"/>
              <a:t>Read “Reduce the number of variables needed to explain the data”</a:t>
            </a:r>
          </a:p>
        </p:txBody>
      </p:sp>
    </p:spTree>
    <p:extLst>
      <p:ext uri="{BB962C8B-B14F-4D97-AF65-F5344CB8AC3E}">
        <p14:creationId xmlns:p14="http://schemas.microsoft.com/office/powerpoint/2010/main" val="385351242"/>
      </p:ext>
    </p:ext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5264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1463" y="471488"/>
            <a:ext cx="8642350" cy="52720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81987035"/>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56744" name="Picture 8"/>
          <p:cNvPicPr>
            <a:picLocks noChangeAspect="1" noChangeArrowheads="1"/>
          </p:cNvPicPr>
          <p:nvPr/>
        </p:nvPicPr>
        <p:blipFill>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73063" y="334963"/>
            <a:ext cx="8367712" cy="5592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646065869"/>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913" name="Text Box 209"/>
          <p:cNvSpPr txBox="1">
            <a:spLocks noChangeArrowheads="1"/>
          </p:cNvSpPr>
          <p:nvPr/>
        </p:nvSpPr>
        <p:spPr bwMode="auto">
          <a:xfrm>
            <a:off x="688975" y="393700"/>
            <a:ext cx="7116763" cy="11510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90000"/>
              </a:lnSpc>
              <a:spcBef>
                <a:spcPct val="35000"/>
              </a:spcBef>
              <a:buNone/>
            </a:pPr>
            <a:r>
              <a:rPr lang="en-US" sz="3200" b="1" dirty="0"/>
              <a:t>Component 1</a:t>
            </a:r>
          </a:p>
          <a:p>
            <a:pPr algn="ctr" eaLnBrk="0" hangingPunct="0">
              <a:lnSpc>
                <a:spcPct val="90000"/>
              </a:lnSpc>
              <a:spcBef>
                <a:spcPct val="35000"/>
              </a:spcBef>
              <a:buNone/>
            </a:pPr>
            <a:r>
              <a:rPr lang="en-US" sz="2400" b="1" dirty="0"/>
              <a:t>(50 percent of variance):</a:t>
            </a:r>
            <a:r>
              <a:rPr lang="en-US" sz="3200" b="1" dirty="0"/>
              <a:t> </a:t>
            </a:r>
          </a:p>
        </p:txBody>
      </p:sp>
      <p:sp>
        <p:nvSpPr>
          <p:cNvPr id="712914" name="AutoShape 210"/>
          <p:cNvSpPr>
            <a:spLocks noChangeAspect="1" noChangeArrowheads="1" noTextEdit="1"/>
          </p:cNvSpPr>
          <p:nvPr/>
        </p:nvSpPr>
        <p:spPr bwMode="auto">
          <a:xfrm>
            <a:off x="1198563" y="1471613"/>
            <a:ext cx="6789737" cy="381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916" name="Rectangle 212"/>
          <p:cNvSpPr>
            <a:spLocks noChangeArrowheads="1"/>
          </p:cNvSpPr>
          <p:nvPr/>
        </p:nvSpPr>
        <p:spPr bwMode="auto">
          <a:xfrm>
            <a:off x="1728788" y="1808163"/>
            <a:ext cx="4837112" cy="2598737"/>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buNone/>
            </a:pPr>
            <a:endParaRPr lang="en-US"/>
          </a:p>
        </p:txBody>
      </p:sp>
      <p:sp>
        <p:nvSpPr>
          <p:cNvPr id="712917" name="Line 213"/>
          <p:cNvSpPr>
            <a:spLocks noChangeShapeType="1"/>
          </p:cNvSpPr>
          <p:nvPr/>
        </p:nvSpPr>
        <p:spPr bwMode="auto">
          <a:xfrm>
            <a:off x="1728788" y="4032250"/>
            <a:ext cx="48371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18" name="Line 214"/>
          <p:cNvSpPr>
            <a:spLocks noChangeShapeType="1"/>
          </p:cNvSpPr>
          <p:nvPr/>
        </p:nvSpPr>
        <p:spPr bwMode="auto">
          <a:xfrm>
            <a:off x="1728788" y="3670300"/>
            <a:ext cx="48371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19" name="Line 215"/>
          <p:cNvSpPr>
            <a:spLocks noChangeShapeType="1"/>
          </p:cNvSpPr>
          <p:nvPr/>
        </p:nvSpPr>
        <p:spPr bwMode="auto">
          <a:xfrm>
            <a:off x="1728788" y="3295650"/>
            <a:ext cx="48371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0" name="Line 216"/>
          <p:cNvSpPr>
            <a:spLocks noChangeShapeType="1"/>
          </p:cNvSpPr>
          <p:nvPr/>
        </p:nvSpPr>
        <p:spPr bwMode="auto">
          <a:xfrm>
            <a:off x="1728788" y="2919413"/>
            <a:ext cx="48371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1" name="Line 217"/>
          <p:cNvSpPr>
            <a:spLocks noChangeShapeType="1"/>
          </p:cNvSpPr>
          <p:nvPr/>
        </p:nvSpPr>
        <p:spPr bwMode="auto">
          <a:xfrm>
            <a:off x="1728788" y="2544763"/>
            <a:ext cx="48371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2" name="Line 218"/>
          <p:cNvSpPr>
            <a:spLocks noChangeShapeType="1"/>
          </p:cNvSpPr>
          <p:nvPr/>
        </p:nvSpPr>
        <p:spPr bwMode="auto">
          <a:xfrm>
            <a:off x="1728788" y="2182813"/>
            <a:ext cx="48371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3" name="Line 219"/>
          <p:cNvSpPr>
            <a:spLocks noChangeShapeType="1"/>
          </p:cNvSpPr>
          <p:nvPr/>
        </p:nvSpPr>
        <p:spPr bwMode="auto">
          <a:xfrm>
            <a:off x="1728788" y="1808163"/>
            <a:ext cx="48371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4" name="Rectangle 220"/>
          <p:cNvSpPr>
            <a:spLocks noChangeArrowheads="1"/>
          </p:cNvSpPr>
          <p:nvPr/>
        </p:nvSpPr>
        <p:spPr bwMode="auto">
          <a:xfrm>
            <a:off x="1728788" y="1808163"/>
            <a:ext cx="4837112" cy="259873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25" name="Line 221"/>
          <p:cNvSpPr>
            <a:spLocks noChangeShapeType="1"/>
          </p:cNvSpPr>
          <p:nvPr/>
        </p:nvSpPr>
        <p:spPr bwMode="auto">
          <a:xfrm>
            <a:off x="1728788" y="1808163"/>
            <a:ext cx="1587" cy="25987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6" name="Line 222"/>
          <p:cNvSpPr>
            <a:spLocks noChangeShapeType="1"/>
          </p:cNvSpPr>
          <p:nvPr/>
        </p:nvSpPr>
        <p:spPr bwMode="auto">
          <a:xfrm>
            <a:off x="1676400" y="4406900"/>
            <a:ext cx="523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7" name="Line 223"/>
          <p:cNvSpPr>
            <a:spLocks noChangeShapeType="1"/>
          </p:cNvSpPr>
          <p:nvPr/>
        </p:nvSpPr>
        <p:spPr bwMode="auto">
          <a:xfrm>
            <a:off x="1676400" y="4032250"/>
            <a:ext cx="523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8" name="Line 224"/>
          <p:cNvSpPr>
            <a:spLocks noChangeShapeType="1"/>
          </p:cNvSpPr>
          <p:nvPr/>
        </p:nvSpPr>
        <p:spPr bwMode="auto">
          <a:xfrm>
            <a:off x="1676400" y="3670300"/>
            <a:ext cx="523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29" name="Line 225"/>
          <p:cNvSpPr>
            <a:spLocks noChangeShapeType="1"/>
          </p:cNvSpPr>
          <p:nvPr/>
        </p:nvSpPr>
        <p:spPr bwMode="auto">
          <a:xfrm>
            <a:off x="1676400" y="3295650"/>
            <a:ext cx="5238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0" name="Line 226"/>
          <p:cNvSpPr>
            <a:spLocks noChangeShapeType="1"/>
          </p:cNvSpPr>
          <p:nvPr/>
        </p:nvSpPr>
        <p:spPr bwMode="auto">
          <a:xfrm>
            <a:off x="1676400" y="2919413"/>
            <a:ext cx="523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1" name="Line 227"/>
          <p:cNvSpPr>
            <a:spLocks noChangeShapeType="1"/>
          </p:cNvSpPr>
          <p:nvPr/>
        </p:nvSpPr>
        <p:spPr bwMode="auto">
          <a:xfrm>
            <a:off x="1676400" y="2544763"/>
            <a:ext cx="523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2" name="Line 228"/>
          <p:cNvSpPr>
            <a:spLocks noChangeShapeType="1"/>
          </p:cNvSpPr>
          <p:nvPr/>
        </p:nvSpPr>
        <p:spPr bwMode="auto">
          <a:xfrm>
            <a:off x="1676400" y="2182813"/>
            <a:ext cx="523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3" name="Line 229"/>
          <p:cNvSpPr>
            <a:spLocks noChangeShapeType="1"/>
          </p:cNvSpPr>
          <p:nvPr/>
        </p:nvSpPr>
        <p:spPr bwMode="auto">
          <a:xfrm>
            <a:off x="1676400" y="1808163"/>
            <a:ext cx="5238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4" name="Line 230"/>
          <p:cNvSpPr>
            <a:spLocks noChangeShapeType="1"/>
          </p:cNvSpPr>
          <p:nvPr/>
        </p:nvSpPr>
        <p:spPr bwMode="auto">
          <a:xfrm>
            <a:off x="1728788" y="4406900"/>
            <a:ext cx="48371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5" name="Line 231"/>
          <p:cNvSpPr>
            <a:spLocks noChangeShapeType="1"/>
          </p:cNvSpPr>
          <p:nvPr/>
        </p:nvSpPr>
        <p:spPr bwMode="auto">
          <a:xfrm flipV="1">
            <a:off x="1728788"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6" name="Line 232"/>
          <p:cNvSpPr>
            <a:spLocks noChangeShapeType="1"/>
          </p:cNvSpPr>
          <p:nvPr/>
        </p:nvSpPr>
        <p:spPr bwMode="auto">
          <a:xfrm flipV="1">
            <a:off x="2130425"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7" name="Line 233"/>
          <p:cNvSpPr>
            <a:spLocks noChangeShapeType="1"/>
          </p:cNvSpPr>
          <p:nvPr/>
        </p:nvSpPr>
        <p:spPr bwMode="auto">
          <a:xfrm flipV="1">
            <a:off x="2530475"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8" name="Line 234"/>
          <p:cNvSpPr>
            <a:spLocks noChangeShapeType="1"/>
          </p:cNvSpPr>
          <p:nvPr/>
        </p:nvSpPr>
        <p:spPr bwMode="auto">
          <a:xfrm flipV="1">
            <a:off x="2944813"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39" name="Line 235"/>
          <p:cNvSpPr>
            <a:spLocks noChangeShapeType="1"/>
          </p:cNvSpPr>
          <p:nvPr/>
        </p:nvSpPr>
        <p:spPr bwMode="auto">
          <a:xfrm flipV="1">
            <a:off x="3344863"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0" name="Line 236"/>
          <p:cNvSpPr>
            <a:spLocks noChangeShapeType="1"/>
          </p:cNvSpPr>
          <p:nvPr/>
        </p:nvSpPr>
        <p:spPr bwMode="auto">
          <a:xfrm flipV="1">
            <a:off x="3746500"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1" name="Line 237"/>
          <p:cNvSpPr>
            <a:spLocks noChangeShapeType="1"/>
          </p:cNvSpPr>
          <p:nvPr/>
        </p:nvSpPr>
        <p:spPr bwMode="auto">
          <a:xfrm flipV="1">
            <a:off x="4146550"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2" name="Line 238"/>
          <p:cNvSpPr>
            <a:spLocks noChangeShapeType="1"/>
          </p:cNvSpPr>
          <p:nvPr/>
        </p:nvSpPr>
        <p:spPr bwMode="auto">
          <a:xfrm flipV="1">
            <a:off x="4548188"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3" name="Line 239"/>
          <p:cNvSpPr>
            <a:spLocks noChangeShapeType="1"/>
          </p:cNvSpPr>
          <p:nvPr/>
        </p:nvSpPr>
        <p:spPr bwMode="auto">
          <a:xfrm flipV="1">
            <a:off x="4949825"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4" name="Line 240"/>
          <p:cNvSpPr>
            <a:spLocks noChangeShapeType="1"/>
          </p:cNvSpPr>
          <p:nvPr/>
        </p:nvSpPr>
        <p:spPr bwMode="auto">
          <a:xfrm flipV="1">
            <a:off x="5362575"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5" name="Line 241"/>
          <p:cNvSpPr>
            <a:spLocks noChangeShapeType="1"/>
          </p:cNvSpPr>
          <p:nvPr/>
        </p:nvSpPr>
        <p:spPr bwMode="auto">
          <a:xfrm flipV="1">
            <a:off x="5764213"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6" name="Line 242"/>
          <p:cNvSpPr>
            <a:spLocks noChangeShapeType="1"/>
          </p:cNvSpPr>
          <p:nvPr/>
        </p:nvSpPr>
        <p:spPr bwMode="auto">
          <a:xfrm flipV="1">
            <a:off x="6164263" y="4406900"/>
            <a:ext cx="1587"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7" name="Line 243"/>
          <p:cNvSpPr>
            <a:spLocks noChangeShapeType="1"/>
          </p:cNvSpPr>
          <p:nvPr/>
        </p:nvSpPr>
        <p:spPr bwMode="auto">
          <a:xfrm flipV="1">
            <a:off x="6565900" y="4406900"/>
            <a:ext cx="1588" cy="523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48" name="Freeform 244"/>
          <p:cNvSpPr>
            <a:spLocks/>
          </p:cNvSpPr>
          <p:nvPr/>
        </p:nvSpPr>
        <p:spPr bwMode="auto">
          <a:xfrm>
            <a:off x="1935163" y="3255963"/>
            <a:ext cx="4424362" cy="866775"/>
          </a:xfrm>
          <a:custGeom>
            <a:avLst/>
            <a:gdLst>
              <a:gd name="T0" fmla="*/ 0 w 342"/>
              <a:gd name="T1" fmla="*/ 20 h 67"/>
              <a:gd name="T2" fmla="*/ 31 w 342"/>
              <a:gd name="T3" fmla="*/ 35 h 67"/>
              <a:gd name="T4" fmla="*/ 62 w 342"/>
              <a:gd name="T5" fmla="*/ 14 h 67"/>
              <a:gd name="T6" fmla="*/ 93 w 342"/>
              <a:gd name="T7" fmla="*/ 0 h 67"/>
              <a:gd name="T8" fmla="*/ 124 w 342"/>
              <a:gd name="T9" fmla="*/ 28 h 67"/>
              <a:gd name="T10" fmla="*/ 155 w 342"/>
              <a:gd name="T11" fmla="*/ 53 h 67"/>
              <a:gd name="T12" fmla="*/ 187 w 342"/>
              <a:gd name="T13" fmla="*/ 54 h 67"/>
              <a:gd name="T14" fmla="*/ 218 w 342"/>
              <a:gd name="T15" fmla="*/ 67 h 67"/>
              <a:gd name="T16" fmla="*/ 249 w 342"/>
              <a:gd name="T17" fmla="*/ 58 h 67"/>
              <a:gd name="T18" fmla="*/ 280 w 342"/>
              <a:gd name="T19" fmla="*/ 20 h 67"/>
              <a:gd name="T20" fmla="*/ 311 w 342"/>
              <a:gd name="T21" fmla="*/ 12 h 67"/>
              <a:gd name="T22" fmla="*/ 342 w 342"/>
              <a:gd name="T23"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
                <a:moveTo>
                  <a:pt x="0" y="20"/>
                </a:moveTo>
                <a:lnTo>
                  <a:pt x="31" y="35"/>
                </a:lnTo>
                <a:lnTo>
                  <a:pt x="62" y="14"/>
                </a:lnTo>
                <a:lnTo>
                  <a:pt x="93" y="0"/>
                </a:lnTo>
                <a:lnTo>
                  <a:pt x="124" y="28"/>
                </a:lnTo>
                <a:lnTo>
                  <a:pt x="155" y="53"/>
                </a:lnTo>
                <a:lnTo>
                  <a:pt x="187" y="54"/>
                </a:lnTo>
                <a:lnTo>
                  <a:pt x="218" y="67"/>
                </a:lnTo>
                <a:lnTo>
                  <a:pt x="249" y="58"/>
                </a:lnTo>
                <a:lnTo>
                  <a:pt x="280" y="20"/>
                </a:lnTo>
                <a:lnTo>
                  <a:pt x="311" y="12"/>
                </a:lnTo>
                <a:lnTo>
                  <a:pt x="342" y="17"/>
                </a:lnTo>
              </a:path>
            </a:pathLst>
          </a:custGeom>
          <a:noFill/>
          <a:ln w="12700">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49" name="Freeform 245"/>
          <p:cNvSpPr>
            <a:spLocks/>
          </p:cNvSpPr>
          <p:nvPr/>
        </p:nvSpPr>
        <p:spPr bwMode="auto">
          <a:xfrm>
            <a:off x="1935163" y="2208213"/>
            <a:ext cx="4424362" cy="1965325"/>
          </a:xfrm>
          <a:custGeom>
            <a:avLst/>
            <a:gdLst>
              <a:gd name="T0" fmla="*/ 0 w 342"/>
              <a:gd name="T1" fmla="*/ 152 h 152"/>
              <a:gd name="T2" fmla="*/ 31 w 342"/>
              <a:gd name="T3" fmla="*/ 149 h 152"/>
              <a:gd name="T4" fmla="*/ 62 w 342"/>
              <a:gd name="T5" fmla="*/ 152 h 152"/>
              <a:gd name="T6" fmla="*/ 93 w 342"/>
              <a:gd name="T7" fmla="*/ 151 h 152"/>
              <a:gd name="T8" fmla="*/ 124 w 342"/>
              <a:gd name="T9" fmla="*/ 103 h 152"/>
              <a:gd name="T10" fmla="*/ 155 w 342"/>
              <a:gd name="T11" fmla="*/ 0 h 152"/>
              <a:gd name="T12" fmla="*/ 187 w 342"/>
              <a:gd name="T13" fmla="*/ 31 h 152"/>
              <a:gd name="T14" fmla="*/ 218 w 342"/>
              <a:gd name="T15" fmla="*/ 82 h 152"/>
              <a:gd name="T16" fmla="*/ 249 w 342"/>
              <a:gd name="T17" fmla="*/ 112 h 152"/>
              <a:gd name="T18" fmla="*/ 280 w 342"/>
              <a:gd name="T19" fmla="*/ 132 h 152"/>
              <a:gd name="T20" fmla="*/ 311 w 342"/>
              <a:gd name="T21" fmla="*/ 140 h 152"/>
              <a:gd name="T22" fmla="*/ 342 w 342"/>
              <a:gd name="T23" fmla="*/ 1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152">
                <a:moveTo>
                  <a:pt x="0" y="152"/>
                </a:moveTo>
                <a:lnTo>
                  <a:pt x="31" y="149"/>
                </a:lnTo>
                <a:lnTo>
                  <a:pt x="62" y="152"/>
                </a:lnTo>
                <a:lnTo>
                  <a:pt x="93" y="151"/>
                </a:lnTo>
                <a:lnTo>
                  <a:pt x="124" y="103"/>
                </a:lnTo>
                <a:lnTo>
                  <a:pt x="155" y="0"/>
                </a:lnTo>
                <a:lnTo>
                  <a:pt x="187" y="31"/>
                </a:lnTo>
                <a:lnTo>
                  <a:pt x="218" y="82"/>
                </a:lnTo>
                <a:lnTo>
                  <a:pt x="249" y="112"/>
                </a:lnTo>
                <a:lnTo>
                  <a:pt x="280" y="132"/>
                </a:lnTo>
                <a:lnTo>
                  <a:pt x="311" y="140"/>
                </a:lnTo>
                <a:lnTo>
                  <a:pt x="342" y="148"/>
                </a:lnTo>
              </a:path>
            </a:pathLst>
          </a:custGeom>
          <a:noFill/>
          <a:ln w="127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50" name="Freeform 246"/>
          <p:cNvSpPr>
            <a:spLocks/>
          </p:cNvSpPr>
          <p:nvPr/>
        </p:nvSpPr>
        <p:spPr bwMode="auto">
          <a:xfrm>
            <a:off x="1935163" y="3308350"/>
            <a:ext cx="4424362" cy="827088"/>
          </a:xfrm>
          <a:custGeom>
            <a:avLst/>
            <a:gdLst>
              <a:gd name="T0" fmla="*/ 0 w 342"/>
              <a:gd name="T1" fmla="*/ 16 h 64"/>
              <a:gd name="T2" fmla="*/ 31 w 342"/>
              <a:gd name="T3" fmla="*/ 40 h 64"/>
              <a:gd name="T4" fmla="*/ 62 w 342"/>
              <a:gd name="T5" fmla="*/ 47 h 64"/>
              <a:gd name="T6" fmla="*/ 93 w 342"/>
              <a:gd name="T7" fmla="*/ 64 h 64"/>
              <a:gd name="T8" fmla="*/ 124 w 342"/>
              <a:gd name="T9" fmla="*/ 27 h 64"/>
              <a:gd name="T10" fmla="*/ 155 w 342"/>
              <a:gd name="T11" fmla="*/ 19 h 64"/>
              <a:gd name="T12" fmla="*/ 187 w 342"/>
              <a:gd name="T13" fmla="*/ 30 h 64"/>
              <a:gd name="T14" fmla="*/ 218 w 342"/>
              <a:gd name="T15" fmla="*/ 38 h 64"/>
              <a:gd name="T16" fmla="*/ 249 w 342"/>
              <a:gd name="T17" fmla="*/ 1 h 64"/>
              <a:gd name="T18" fmla="*/ 280 w 342"/>
              <a:gd name="T19" fmla="*/ 25 h 64"/>
              <a:gd name="T20" fmla="*/ 311 w 342"/>
              <a:gd name="T21" fmla="*/ 0 h 64"/>
              <a:gd name="T22" fmla="*/ 342 w 342"/>
              <a:gd name="T23"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4">
                <a:moveTo>
                  <a:pt x="0" y="16"/>
                </a:moveTo>
                <a:lnTo>
                  <a:pt x="31" y="40"/>
                </a:lnTo>
                <a:lnTo>
                  <a:pt x="62" y="47"/>
                </a:lnTo>
                <a:lnTo>
                  <a:pt x="93" y="64"/>
                </a:lnTo>
                <a:lnTo>
                  <a:pt x="124" y="27"/>
                </a:lnTo>
                <a:lnTo>
                  <a:pt x="155" y="19"/>
                </a:lnTo>
                <a:lnTo>
                  <a:pt x="187" y="30"/>
                </a:lnTo>
                <a:lnTo>
                  <a:pt x="218" y="38"/>
                </a:lnTo>
                <a:lnTo>
                  <a:pt x="249" y="1"/>
                </a:lnTo>
                <a:lnTo>
                  <a:pt x="280" y="25"/>
                </a:lnTo>
                <a:lnTo>
                  <a:pt x="311" y="0"/>
                </a:lnTo>
                <a:lnTo>
                  <a:pt x="342" y="23"/>
                </a:lnTo>
              </a:path>
            </a:pathLst>
          </a:custGeom>
          <a:noFill/>
          <a:ln w="12700">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51" name="Freeform 247"/>
          <p:cNvSpPr>
            <a:spLocks/>
          </p:cNvSpPr>
          <p:nvPr/>
        </p:nvSpPr>
        <p:spPr bwMode="auto">
          <a:xfrm>
            <a:off x="1935163" y="3140075"/>
            <a:ext cx="4424362" cy="942975"/>
          </a:xfrm>
          <a:custGeom>
            <a:avLst/>
            <a:gdLst>
              <a:gd name="T0" fmla="*/ 0 w 342"/>
              <a:gd name="T1" fmla="*/ 16 h 73"/>
              <a:gd name="T2" fmla="*/ 31 w 342"/>
              <a:gd name="T3" fmla="*/ 3 h 73"/>
              <a:gd name="T4" fmla="*/ 62 w 342"/>
              <a:gd name="T5" fmla="*/ 0 h 73"/>
              <a:gd name="T6" fmla="*/ 93 w 342"/>
              <a:gd name="T7" fmla="*/ 27 h 73"/>
              <a:gd name="T8" fmla="*/ 124 w 342"/>
              <a:gd name="T9" fmla="*/ 53 h 73"/>
              <a:gd name="T10" fmla="*/ 155 w 342"/>
              <a:gd name="T11" fmla="*/ 70 h 73"/>
              <a:gd name="T12" fmla="*/ 187 w 342"/>
              <a:gd name="T13" fmla="*/ 50 h 73"/>
              <a:gd name="T14" fmla="*/ 218 w 342"/>
              <a:gd name="T15" fmla="*/ 72 h 73"/>
              <a:gd name="T16" fmla="*/ 249 w 342"/>
              <a:gd name="T17" fmla="*/ 73 h 73"/>
              <a:gd name="T18" fmla="*/ 280 w 342"/>
              <a:gd name="T19" fmla="*/ 47 h 73"/>
              <a:gd name="T20" fmla="*/ 311 w 342"/>
              <a:gd name="T21" fmla="*/ 33 h 73"/>
              <a:gd name="T22" fmla="*/ 342 w 342"/>
              <a:gd name="T23"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73">
                <a:moveTo>
                  <a:pt x="0" y="16"/>
                </a:moveTo>
                <a:lnTo>
                  <a:pt x="31" y="3"/>
                </a:lnTo>
                <a:lnTo>
                  <a:pt x="62" y="0"/>
                </a:lnTo>
                <a:lnTo>
                  <a:pt x="93" y="27"/>
                </a:lnTo>
                <a:lnTo>
                  <a:pt x="124" y="53"/>
                </a:lnTo>
                <a:lnTo>
                  <a:pt x="155" y="70"/>
                </a:lnTo>
                <a:lnTo>
                  <a:pt x="187" y="50"/>
                </a:lnTo>
                <a:lnTo>
                  <a:pt x="218" y="72"/>
                </a:lnTo>
                <a:lnTo>
                  <a:pt x="249" y="73"/>
                </a:lnTo>
                <a:lnTo>
                  <a:pt x="280" y="47"/>
                </a:lnTo>
                <a:lnTo>
                  <a:pt x="311" y="33"/>
                </a:lnTo>
                <a:lnTo>
                  <a:pt x="342" y="42"/>
                </a:lnTo>
              </a:path>
            </a:pathLst>
          </a:custGeom>
          <a:noFill/>
          <a:ln w="12700">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52" name="Freeform 248"/>
          <p:cNvSpPr>
            <a:spLocks/>
          </p:cNvSpPr>
          <p:nvPr/>
        </p:nvSpPr>
        <p:spPr bwMode="auto">
          <a:xfrm>
            <a:off x="1935163" y="1936750"/>
            <a:ext cx="4424362" cy="2133600"/>
          </a:xfrm>
          <a:custGeom>
            <a:avLst/>
            <a:gdLst>
              <a:gd name="T0" fmla="*/ 0 w 342"/>
              <a:gd name="T1" fmla="*/ 149 h 165"/>
              <a:gd name="T2" fmla="*/ 31 w 342"/>
              <a:gd name="T3" fmla="*/ 165 h 165"/>
              <a:gd name="T4" fmla="*/ 62 w 342"/>
              <a:gd name="T5" fmla="*/ 143 h 165"/>
              <a:gd name="T6" fmla="*/ 93 w 342"/>
              <a:gd name="T7" fmla="*/ 0 h 165"/>
              <a:gd name="T8" fmla="*/ 124 w 342"/>
              <a:gd name="T9" fmla="*/ 100 h 165"/>
              <a:gd name="T10" fmla="*/ 155 w 342"/>
              <a:gd name="T11" fmla="*/ 159 h 165"/>
              <a:gd name="T12" fmla="*/ 187 w 342"/>
              <a:gd name="T13" fmla="*/ 163 h 165"/>
              <a:gd name="T14" fmla="*/ 218 w 342"/>
              <a:gd name="T15" fmla="*/ 156 h 165"/>
              <a:gd name="T16" fmla="*/ 249 w 342"/>
              <a:gd name="T17" fmla="*/ 165 h 165"/>
              <a:gd name="T18" fmla="*/ 280 w 342"/>
              <a:gd name="T19" fmla="*/ 138 h 165"/>
              <a:gd name="T20" fmla="*/ 311 w 342"/>
              <a:gd name="T21" fmla="*/ 127 h 165"/>
              <a:gd name="T22" fmla="*/ 342 w 342"/>
              <a:gd name="T23" fmla="*/ 1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165">
                <a:moveTo>
                  <a:pt x="0" y="149"/>
                </a:moveTo>
                <a:lnTo>
                  <a:pt x="31" y="165"/>
                </a:lnTo>
                <a:lnTo>
                  <a:pt x="62" y="143"/>
                </a:lnTo>
                <a:lnTo>
                  <a:pt x="93" y="0"/>
                </a:lnTo>
                <a:lnTo>
                  <a:pt x="124" y="100"/>
                </a:lnTo>
                <a:lnTo>
                  <a:pt x="155" y="159"/>
                </a:lnTo>
                <a:lnTo>
                  <a:pt x="187" y="163"/>
                </a:lnTo>
                <a:lnTo>
                  <a:pt x="218" y="156"/>
                </a:lnTo>
                <a:lnTo>
                  <a:pt x="249" y="165"/>
                </a:lnTo>
                <a:lnTo>
                  <a:pt x="280" y="138"/>
                </a:lnTo>
                <a:lnTo>
                  <a:pt x="311" y="127"/>
                </a:lnTo>
                <a:lnTo>
                  <a:pt x="342" y="139"/>
                </a:lnTo>
              </a:path>
            </a:pathLst>
          </a:custGeom>
          <a:noFill/>
          <a:ln w="12700">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buNone/>
            </a:pPr>
            <a:endParaRPr lang="en-US"/>
          </a:p>
        </p:txBody>
      </p:sp>
      <p:sp>
        <p:nvSpPr>
          <p:cNvPr id="712953" name="Rectangle 249"/>
          <p:cNvSpPr>
            <a:spLocks noChangeArrowheads="1"/>
          </p:cNvSpPr>
          <p:nvPr/>
        </p:nvSpPr>
        <p:spPr bwMode="auto">
          <a:xfrm>
            <a:off x="1506538" y="4303713"/>
            <a:ext cx="13625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-4</a:t>
            </a:r>
            <a:endParaRPr lang="en-US" b="1"/>
          </a:p>
        </p:txBody>
      </p:sp>
      <p:sp>
        <p:nvSpPr>
          <p:cNvPr id="712954" name="Rectangle 250"/>
          <p:cNvSpPr>
            <a:spLocks noChangeArrowheads="1"/>
          </p:cNvSpPr>
          <p:nvPr/>
        </p:nvSpPr>
        <p:spPr bwMode="auto">
          <a:xfrm>
            <a:off x="1506538" y="3929063"/>
            <a:ext cx="13625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-2</a:t>
            </a:r>
            <a:endParaRPr lang="en-US" b="1"/>
          </a:p>
        </p:txBody>
      </p:sp>
      <p:sp>
        <p:nvSpPr>
          <p:cNvPr id="712955" name="Rectangle 251"/>
          <p:cNvSpPr>
            <a:spLocks noChangeArrowheads="1"/>
          </p:cNvSpPr>
          <p:nvPr/>
        </p:nvSpPr>
        <p:spPr bwMode="auto">
          <a:xfrm>
            <a:off x="1550988" y="3567113"/>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0</a:t>
            </a:r>
            <a:endParaRPr lang="en-US" b="1"/>
          </a:p>
        </p:txBody>
      </p:sp>
      <p:sp>
        <p:nvSpPr>
          <p:cNvPr id="712956" name="Rectangle 252"/>
          <p:cNvSpPr>
            <a:spLocks noChangeArrowheads="1"/>
          </p:cNvSpPr>
          <p:nvPr/>
        </p:nvSpPr>
        <p:spPr bwMode="auto">
          <a:xfrm>
            <a:off x="1550988" y="3190875"/>
            <a:ext cx="84960" cy="24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2</a:t>
            </a:r>
            <a:endParaRPr lang="en-US" b="1"/>
          </a:p>
        </p:txBody>
      </p:sp>
      <p:sp>
        <p:nvSpPr>
          <p:cNvPr id="712957" name="Rectangle 253"/>
          <p:cNvSpPr>
            <a:spLocks noChangeArrowheads="1"/>
          </p:cNvSpPr>
          <p:nvPr/>
        </p:nvSpPr>
        <p:spPr bwMode="auto">
          <a:xfrm>
            <a:off x="1550988" y="281622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4</a:t>
            </a:r>
            <a:endParaRPr lang="en-US" b="1"/>
          </a:p>
        </p:txBody>
      </p:sp>
      <p:sp>
        <p:nvSpPr>
          <p:cNvPr id="712958" name="Rectangle 254"/>
          <p:cNvSpPr>
            <a:spLocks noChangeArrowheads="1"/>
          </p:cNvSpPr>
          <p:nvPr/>
        </p:nvSpPr>
        <p:spPr bwMode="auto">
          <a:xfrm>
            <a:off x="1550988" y="24415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6</a:t>
            </a:r>
            <a:endParaRPr lang="en-US" b="1"/>
          </a:p>
        </p:txBody>
      </p:sp>
      <p:sp>
        <p:nvSpPr>
          <p:cNvPr id="712959" name="Rectangle 255"/>
          <p:cNvSpPr>
            <a:spLocks noChangeArrowheads="1"/>
          </p:cNvSpPr>
          <p:nvPr/>
        </p:nvSpPr>
        <p:spPr bwMode="auto">
          <a:xfrm>
            <a:off x="1550988" y="207962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8</a:t>
            </a:r>
            <a:endParaRPr lang="en-US" b="1"/>
          </a:p>
        </p:txBody>
      </p:sp>
      <p:sp>
        <p:nvSpPr>
          <p:cNvPr id="712960" name="Rectangle 256"/>
          <p:cNvSpPr>
            <a:spLocks noChangeArrowheads="1"/>
          </p:cNvSpPr>
          <p:nvPr/>
        </p:nvSpPr>
        <p:spPr bwMode="auto">
          <a:xfrm>
            <a:off x="1462088" y="1704975"/>
            <a:ext cx="1699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10</a:t>
            </a:r>
            <a:endParaRPr lang="en-US" b="1"/>
          </a:p>
        </p:txBody>
      </p:sp>
      <p:sp>
        <p:nvSpPr>
          <p:cNvPr id="712961" name="Rectangle 257"/>
          <p:cNvSpPr>
            <a:spLocks noChangeArrowheads="1"/>
          </p:cNvSpPr>
          <p:nvPr/>
        </p:nvSpPr>
        <p:spPr bwMode="auto">
          <a:xfrm>
            <a:off x="1938338"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1</a:t>
            </a:r>
            <a:endParaRPr lang="en-US" b="1"/>
          </a:p>
        </p:txBody>
      </p:sp>
      <p:sp>
        <p:nvSpPr>
          <p:cNvPr id="712962" name="Rectangle 258"/>
          <p:cNvSpPr>
            <a:spLocks noChangeArrowheads="1"/>
          </p:cNvSpPr>
          <p:nvPr/>
        </p:nvSpPr>
        <p:spPr bwMode="auto">
          <a:xfrm>
            <a:off x="2338388"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2</a:t>
            </a:r>
            <a:endParaRPr lang="en-US" b="1"/>
          </a:p>
        </p:txBody>
      </p:sp>
      <p:sp>
        <p:nvSpPr>
          <p:cNvPr id="712963" name="Rectangle 259"/>
          <p:cNvSpPr>
            <a:spLocks noChangeArrowheads="1"/>
          </p:cNvSpPr>
          <p:nvPr/>
        </p:nvSpPr>
        <p:spPr bwMode="auto">
          <a:xfrm>
            <a:off x="2740025"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3</a:t>
            </a:r>
            <a:endParaRPr lang="en-US" b="1"/>
          </a:p>
        </p:txBody>
      </p:sp>
      <p:sp>
        <p:nvSpPr>
          <p:cNvPr id="712964" name="Rectangle 260"/>
          <p:cNvSpPr>
            <a:spLocks noChangeArrowheads="1"/>
          </p:cNvSpPr>
          <p:nvPr/>
        </p:nvSpPr>
        <p:spPr bwMode="auto">
          <a:xfrm>
            <a:off x="3141663"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4</a:t>
            </a:r>
            <a:endParaRPr lang="en-US" b="1"/>
          </a:p>
        </p:txBody>
      </p:sp>
      <p:sp>
        <p:nvSpPr>
          <p:cNvPr id="712965" name="Rectangle 261"/>
          <p:cNvSpPr>
            <a:spLocks noChangeArrowheads="1"/>
          </p:cNvSpPr>
          <p:nvPr/>
        </p:nvSpPr>
        <p:spPr bwMode="auto">
          <a:xfrm>
            <a:off x="3541713"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5</a:t>
            </a:r>
            <a:endParaRPr lang="en-US" b="1"/>
          </a:p>
        </p:txBody>
      </p:sp>
      <p:sp>
        <p:nvSpPr>
          <p:cNvPr id="712966" name="Rectangle 262"/>
          <p:cNvSpPr>
            <a:spLocks noChangeArrowheads="1"/>
          </p:cNvSpPr>
          <p:nvPr/>
        </p:nvSpPr>
        <p:spPr bwMode="auto">
          <a:xfrm>
            <a:off x="3943350"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6</a:t>
            </a:r>
            <a:endParaRPr lang="en-US" b="1"/>
          </a:p>
        </p:txBody>
      </p:sp>
      <p:sp>
        <p:nvSpPr>
          <p:cNvPr id="712967" name="Rectangle 263"/>
          <p:cNvSpPr>
            <a:spLocks noChangeArrowheads="1"/>
          </p:cNvSpPr>
          <p:nvPr/>
        </p:nvSpPr>
        <p:spPr bwMode="auto">
          <a:xfrm>
            <a:off x="4356100"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7</a:t>
            </a:r>
            <a:endParaRPr lang="en-US" b="1"/>
          </a:p>
        </p:txBody>
      </p:sp>
      <p:sp>
        <p:nvSpPr>
          <p:cNvPr id="712968" name="Rectangle 264"/>
          <p:cNvSpPr>
            <a:spLocks noChangeArrowheads="1"/>
          </p:cNvSpPr>
          <p:nvPr/>
        </p:nvSpPr>
        <p:spPr bwMode="auto">
          <a:xfrm>
            <a:off x="4757738"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8</a:t>
            </a:r>
            <a:endParaRPr lang="en-US" b="1"/>
          </a:p>
        </p:txBody>
      </p:sp>
      <p:sp>
        <p:nvSpPr>
          <p:cNvPr id="712969" name="Rectangle 265"/>
          <p:cNvSpPr>
            <a:spLocks noChangeArrowheads="1"/>
          </p:cNvSpPr>
          <p:nvPr/>
        </p:nvSpPr>
        <p:spPr bwMode="auto">
          <a:xfrm>
            <a:off x="5157788" y="4549775"/>
            <a:ext cx="849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9</a:t>
            </a:r>
            <a:endParaRPr lang="en-US" b="1"/>
          </a:p>
        </p:txBody>
      </p:sp>
      <p:sp>
        <p:nvSpPr>
          <p:cNvPr id="712970" name="Rectangle 266"/>
          <p:cNvSpPr>
            <a:spLocks noChangeArrowheads="1"/>
          </p:cNvSpPr>
          <p:nvPr/>
        </p:nvSpPr>
        <p:spPr bwMode="auto">
          <a:xfrm>
            <a:off x="5510213" y="4549775"/>
            <a:ext cx="1699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10</a:t>
            </a:r>
            <a:endParaRPr lang="en-US" b="1"/>
          </a:p>
        </p:txBody>
      </p:sp>
      <p:sp>
        <p:nvSpPr>
          <p:cNvPr id="712971" name="Rectangle 267"/>
          <p:cNvSpPr>
            <a:spLocks noChangeArrowheads="1"/>
          </p:cNvSpPr>
          <p:nvPr/>
        </p:nvSpPr>
        <p:spPr bwMode="auto">
          <a:xfrm>
            <a:off x="5911850" y="4549775"/>
            <a:ext cx="15850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11</a:t>
            </a:r>
            <a:endParaRPr lang="en-US" b="1"/>
          </a:p>
        </p:txBody>
      </p:sp>
      <p:sp>
        <p:nvSpPr>
          <p:cNvPr id="712972" name="Rectangle 268"/>
          <p:cNvSpPr>
            <a:spLocks noChangeArrowheads="1"/>
          </p:cNvSpPr>
          <p:nvPr/>
        </p:nvSpPr>
        <p:spPr bwMode="auto">
          <a:xfrm>
            <a:off x="6311900" y="4549775"/>
            <a:ext cx="1699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12</a:t>
            </a:r>
            <a:endParaRPr lang="en-US" b="1"/>
          </a:p>
        </p:txBody>
      </p:sp>
      <p:sp>
        <p:nvSpPr>
          <p:cNvPr id="712973" name="Rectangle 269"/>
          <p:cNvSpPr>
            <a:spLocks noChangeArrowheads="1"/>
          </p:cNvSpPr>
          <p:nvPr/>
        </p:nvSpPr>
        <p:spPr bwMode="auto">
          <a:xfrm>
            <a:off x="3989388" y="4833938"/>
            <a:ext cx="4632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b="1">
                <a:solidFill>
                  <a:srgbClr val="000000"/>
                </a:solidFill>
                <a:latin typeface="Arial" pitchFamily="34" charset="0"/>
              </a:rPr>
              <a:t>Month</a:t>
            </a:r>
            <a:endParaRPr lang="en-US" b="1"/>
          </a:p>
        </p:txBody>
      </p:sp>
      <p:sp>
        <p:nvSpPr>
          <p:cNvPr id="712974" name="Line 270"/>
          <p:cNvSpPr>
            <a:spLocks noChangeShapeType="1"/>
          </p:cNvSpPr>
          <p:nvPr/>
        </p:nvSpPr>
        <p:spPr bwMode="auto">
          <a:xfrm>
            <a:off x="6772275" y="2597150"/>
            <a:ext cx="311150" cy="1588"/>
          </a:xfrm>
          <a:prstGeom prst="line">
            <a:avLst/>
          </a:prstGeom>
          <a:noFill/>
          <a:ln w="12700">
            <a:solidFill>
              <a:srgbClr val="00008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75" name="Rectangle 271"/>
          <p:cNvSpPr>
            <a:spLocks noChangeArrowheads="1"/>
          </p:cNvSpPr>
          <p:nvPr/>
        </p:nvSpPr>
        <p:spPr bwMode="auto">
          <a:xfrm>
            <a:off x="7196138" y="2493963"/>
            <a:ext cx="671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Allequash</a:t>
            </a:r>
            <a:endParaRPr lang="en-US" b="1"/>
          </a:p>
        </p:txBody>
      </p:sp>
      <p:sp>
        <p:nvSpPr>
          <p:cNvPr id="712976" name="Line 272"/>
          <p:cNvSpPr>
            <a:spLocks noChangeShapeType="1"/>
          </p:cNvSpPr>
          <p:nvPr/>
        </p:nvSpPr>
        <p:spPr bwMode="auto">
          <a:xfrm>
            <a:off x="6772275" y="2855913"/>
            <a:ext cx="311150" cy="1587"/>
          </a:xfrm>
          <a:prstGeom prst="line">
            <a:avLst/>
          </a:prstGeom>
          <a:noFill/>
          <a:ln w="12700">
            <a:solidFill>
              <a:srgbClr val="FF00FF"/>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77" name="Rectangle 273"/>
          <p:cNvSpPr>
            <a:spLocks noChangeArrowheads="1"/>
          </p:cNvSpPr>
          <p:nvPr/>
        </p:nvSpPr>
        <p:spPr bwMode="auto">
          <a:xfrm>
            <a:off x="7188200" y="2751138"/>
            <a:ext cx="59631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Andrews</a:t>
            </a:r>
            <a:endParaRPr lang="en-US" b="1"/>
          </a:p>
        </p:txBody>
      </p:sp>
      <p:sp>
        <p:nvSpPr>
          <p:cNvPr id="712978" name="Line 274"/>
          <p:cNvSpPr>
            <a:spLocks noChangeShapeType="1"/>
          </p:cNvSpPr>
          <p:nvPr/>
        </p:nvSpPr>
        <p:spPr bwMode="auto">
          <a:xfrm>
            <a:off x="6772275" y="3114675"/>
            <a:ext cx="311150" cy="1588"/>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79" name="Rectangle 275"/>
          <p:cNvSpPr>
            <a:spLocks noChangeArrowheads="1"/>
          </p:cNvSpPr>
          <p:nvPr/>
        </p:nvSpPr>
        <p:spPr bwMode="auto">
          <a:xfrm>
            <a:off x="7185025" y="3009900"/>
            <a:ext cx="4440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Icacos</a:t>
            </a:r>
            <a:endParaRPr lang="en-US" b="1"/>
          </a:p>
        </p:txBody>
      </p:sp>
      <p:sp>
        <p:nvSpPr>
          <p:cNvPr id="712980" name="Line 276"/>
          <p:cNvSpPr>
            <a:spLocks noChangeShapeType="1"/>
          </p:cNvSpPr>
          <p:nvPr/>
        </p:nvSpPr>
        <p:spPr bwMode="auto">
          <a:xfrm>
            <a:off x="6772275" y="3371850"/>
            <a:ext cx="311150" cy="1588"/>
          </a:xfrm>
          <a:prstGeom prst="line">
            <a:avLst/>
          </a:prstGeom>
          <a:noFill/>
          <a:ln w="12700">
            <a:solidFill>
              <a:srgbClr val="00FFFF"/>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81" name="Rectangle 277"/>
          <p:cNvSpPr>
            <a:spLocks noChangeArrowheads="1"/>
          </p:cNvSpPr>
          <p:nvPr/>
        </p:nvSpPr>
        <p:spPr bwMode="auto">
          <a:xfrm>
            <a:off x="7189788" y="3268663"/>
            <a:ext cx="4760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Panola</a:t>
            </a:r>
            <a:endParaRPr lang="en-US" b="1"/>
          </a:p>
        </p:txBody>
      </p:sp>
      <p:sp>
        <p:nvSpPr>
          <p:cNvPr id="712982" name="Line 278"/>
          <p:cNvSpPr>
            <a:spLocks noChangeShapeType="1"/>
          </p:cNvSpPr>
          <p:nvPr/>
        </p:nvSpPr>
        <p:spPr bwMode="auto">
          <a:xfrm>
            <a:off x="6772275" y="3630613"/>
            <a:ext cx="311150" cy="1587"/>
          </a:xfrm>
          <a:prstGeom prst="line">
            <a:avLst/>
          </a:prstGeom>
          <a:noFill/>
          <a:ln w="12700">
            <a:solidFill>
              <a:srgbClr val="800080"/>
            </a:solidFill>
            <a:round/>
            <a:headEnd/>
            <a:tailEnd/>
          </a:ln>
          <a:extLst>
            <a:ext uri="{909E8E84-426E-40DD-AFC4-6F175D3DCCD1}">
              <a14:hiddenFill xmlns:a14="http://schemas.microsoft.com/office/drawing/2010/main">
                <a:noFill/>
              </a14:hiddenFill>
            </a:ext>
          </a:extLst>
        </p:spPr>
        <p:txBody>
          <a:bodyPr/>
          <a:lstStyle/>
          <a:p>
            <a:pPr>
              <a:buNone/>
            </a:pPr>
            <a:endParaRPr lang="en-US"/>
          </a:p>
        </p:txBody>
      </p:sp>
      <p:sp>
        <p:nvSpPr>
          <p:cNvPr id="712983" name="Rectangle 279"/>
          <p:cNvSpPr>
            <a:spLocks noChangeArrowheads="1"/>
          </p:cNvSpPr>
          <p:nvPr/>
        </p:nvSpPr>
        <p:spPr bwMode="auto">
          <a:xfrm>
            <a:off x="7189788" y="3527425"/>
            <a:ext cx="6043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50000"/>
              </a:spcBef>
              <a:buNone/>
            </a:pPr>
            <a:r>
              <a:rPr lang="en-US" sz="1200">
                <a:solidFill>
                  <a:srgbClr val="000000"/>
                </a:solidFill>
                <a:latin typeface="Arial" pitchFamily="34" charset="0"/>
              </a:rPr>
              <a:t>Sleepers</a:t>
            </a:r>
            <a:endParaRPr lang="en-US" b="1"/>
          </a:p>
        </p:txBody>
      </p:sp>
    </p:spTree>
    <p:extLst>
      <p:ext uri="{BB962C8B-B14F-4D97-AF65-F5344CB8AC3E}">
        <p14:creationId xmlns:p14="http://schemas.microsoft.com/office/powerpoint/2010/main" val="8249253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712948"/>
                                        </p:tgtEl>
                                        <p:attrNameLst>
                                          <p:attrName>style.visibility</p:attrName>
                                        </p:attrNameLst>
                                      </p:cBhvr>
                                      <p:to>
                                        <p:strVal val="visible"/>
                                      </p:to>
                                    </p:set>
                                    <p:animEffect transition="in" filter="strips(downRight)">
                                      <p:cBhvr>
                                        <p:cTn id="7" dur="500"/>
                                        <p:tgtEl>
                                          <p:spTgt spid="712948"/>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712975"/>
                                        </p:tgtEl>
                                        <p:attrNameLst>
                                          <p:attrName>style.visibility</p:attrName>
                                        </p:attrNameLst>
                                      </p:cBhvr>
                                      <p:to>
                                        <p:strVal val="visible"/>
                                      </p:to>
                                    </p:set>
                                    <p:animEffect transition="in" filter="strips(downRight)">
                                      <p:cBhvr>
                                        <p:cTn id="10" dur="500"/>
                                        <p:tgtEl>
                                          <p:spTgt spid="712975"/>
                                        </p:tgtEl>
                                      </p:cBhvr>
                                    </p:animEffect>
                                  </p:childTnLst>
                                </p:cTn>
                              </p:par>
                              <p:par>
                                <p:cTn id="11" presetID="18" presetClass="entr" presetSubtype="6" fill="hold" grpId="0" nodeType="withEffect">
                                  <p:stCondLst>
                                    <p:cond delay="0"/>
                                  </p:stCondLst>
                                  <p:childTnLst>
                                    <p:set>
                                      <p:cBhvr>
                                        <p:cTn id="12" dur="1" fill="hold">
                                          <p:stCondLst>
                                            <p:cond delay="0"/>
                                          </p:stCondLst>
                                        </p:cTn>
                                        <p:tgtEl>
                                          <p:spTgt spid="712974"/>
                                        </p:tgtEl>
                                        <p:attrNameLst>
                                          <p:attrName>style.visibility</p:attrName>
                                        </p:attrNameLst>
                                      </p:cBhvr>
                                      <p:to>
                                        <p:strVal val="visible"/>
                                      </p:to>
                                    </p:set>
                                    <p:animEffect transition="in" filter="strips(downRight)">
                                      <p:cBhvr>
                                        <p:cTn id="13" dur="500"/>
                                        <p:tgtEl>
                                          <p:spTgt spid="71297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8" presetClass="entr" presetSubtype="6" fill="hold" grpId="0" nodeType="clickEffect">
                                  <p:stCondLst>
                                    <p:cond delay="0"/>
                                  </p:stCondLst>
                                  <p:childTnLst>
                                    <p:set>
                                      <p:cBhvr>
                                        <p:cTn id="17" dur="1" fill="hold">
                                          <p:stCondLst>
                                            <p:cond delay="0"/>
                                          </p:stCondLst>
                                        </p:cTn>
                                        <p:tgtEl>
                                          <p:spTgt spid="712949"/>
                                        </p:tgtEl>
                                        <p:attrNameLst>
                                          <p:attrName>style.visibility</p:attrName>
                                        </p:attrNameLst>
                                      </p:cBhvr>
                                      <p:to>
                                        <p:strVal val="visible"/>
                                      </p:to>
                                    </p:set>
                                    <p:animEffect transition="in" filter="strips(downRight)">
                                      <p:cBhvr>
                                        <p:cTn id="18" dur="500"/>
                                        <p:tgtEl>
                                          <p:spTgt spid="712949"/>
                                        </p:tgtEl>
                                      </p:cBhvr>
                                    </p:animEffect>
                                  </p:childTnLst>
                                </p:cTn>
                              </p:par>
                              <p:par>
                                <p:cTn id="19" presetID="18" presetClass="entr" presetSubtype="6" fill="hold" grpId="0" nodeType="withEffect">
                                  <p:stCondLst>
                                    <p:cond delay="0"/>
                                  </p:stCondLst>
                                  <p:childTnLst>
                                    <p:set>
                                      <p:cBhvr>
                                        <p:cTn id="20" dur="1" fill="hold">
                                          <p:stCondLst>
                                            <p:cond delay="0"/>
                                          </p:stCondLst>
                                        </p:cTn>
                                        <p:tgtEl>
                                          <p:spTgt spid="712976"/>
                                        </p:tgtEl>
                                        <p:attrNameLst>
                                          <p:attrName>style.visibility</p:attrName>
                                        </p:attrNameLst>
                                      </p:cBhvr>
                                      <p:to>
                                        <p:strVal val="visible"/>
                                      </p:to>
                                    </p:set>
                                    <p:animEffect transition="in" filter="strips(downRight)">
                                      <p:cBhvr>
                                        <p:cTn id="21" dur="500"/>
                                        <p:tgtEl>
                                          <p:spTgt spid="712976"/>
                                        </p:tgtEl>
                                      </p:cBhvr>
                                    </p:animEffect>
                                  </p:childTnLst>
                                </p:cTn>
                              </p:par>
                              <p:par>
                                <p:cTn id="22" presetID="18" presetClass="entr" presetSubtype="6" fill="hold" grpId="0" nodeType="withEffect">
                                  <p:stCondLst>
                                    <p:cond delay="0"/>
                                  </p:stCondLst>
                                  <p:childTnLst>
                                    <p:set>
                                      <p:cBhvr>
                                        <p:cTn id="23" dur="1" fill="hold">
                                          <p:stCondLst>
                                            <p:cond delay="0"/>
                                          </p:stCondLst>
                                        </p:cTn>
                                        <p:tgtEl>
                                          <p:spTgt spid="712977"/>
                                        </p:tgtEl>
                                        <p:attrNameLst>
                                          <p:attrName>style.visibility</p:attrName>
                                        </p:attrNameLst>
                                      </p:cBhvr>
                                      <p:to>
                                        <p:strVal val="visible"/>
                                      </p:to>
                                    </p:set>
                                    <p:animEffect transition="in" filter="strips(downRight)">
                                      <p:cBhvr>
                                        <p:cTn id="24" dur="500"/>
                                        <p:tgtEl>
                                          <p:spTgt spid="71297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6" fill="hold" grpId="0" nodeType="clickEffect">
                                  <p:stCondLst>
                                    <p:cond delay="0"/>
                                  </p:stCondLst>
                                  <p:childTnLst>
                                    <p:set>
                                      <p:cBhvr>
                                        <p:cTn id="28" dur="1" fill="hold">
                                          <p:stCondLst>
                                            <p:cond delay="0"/>
                                          </p:stCondLst>
                                        </p:cTn>
                                        <p:tgtEl>
                                          <p:spTgt spid="712950"/>
                                        </p:tgtEl>
                                        <p:attrNameLst>
                                          <p:attrName>style.visibility</p:attrName>
                                        </p:attrNameLst>
                                      </p:cBhvr>
                                      <p:to>
                                        <p:strVal val="visible"/>
                                      </p:to>
                                    </p:set>
                                    <p:animEffect transition="in" filter="strips(downRight)">
                                      <p:cBhvr>
                                        <p:cTn id="29" dur="500"/>
                                        <p:tgtEl>
                                          <p:spTgt spid="712950"/>
                                        </p:tgtEl>
                                      </p:cBhvr>
                                    </p:animEffect>
                                  </p:childTnLst>
                                </p:cTn>
                              </p:par>
                              <p:par>
                                <p:cTn id="30" presetID="18" presetClass="entr" presetSubtype="6" fill="hold" grpId="0" nodeType="withEffect">
                                  <p:stCondLst>
                                    <p:cond delay="0"/>
                                  </p:stCondLst>
                                  <p:childTnLst>
                                    <p:set>
                                      <p:cBhvr>
                                        <p:cTn id="31" dur="1" fill="hold">
                                          <p:stCondLst>
                                            <p:cond delay="0"/>
                                          </p:stCondLst>
                                        </p:cTn>
                                        <p:tgtEl>
                                          <p:spTgt spid="712978"/>
                                        </p:tgtEl>
                                        <p:attrNameLst>
                                          <p:attrName>style.visibility</p:attrName>
                                        </p:attrNameLst>
                                      </p:cBhvr>
                                      <p:to>
                                        <p:strVal val="visible"/>
                                      </p:to>
                                    </p:set>
                                    <p:animEffect transition="in" filter="strips(downRight)">
                                      <p:cBhvr>
                                        <p:cTn id="32" dur="500"/>
                                        <p:tgtEl>
                                          <p:spTgt spid="712978"/>
                                        </p:tgtEl>
                                      </p:cBhvr>
                                    </p:animEffect>
                                  </p:childTnLst>
                                </p:cTn>
                              </p:par>
                              <p:par>
                                <p:cTn id="33" presetID="18" presetClass="entr" presetSubtype="6" fill="hold" grpId="0" nodeType="withEffect">
                                  <p:stCondLst>
                                    <p:cond delay="0"/>
                                  </p:stCondLst>
                                  <p:childTnLst>
                                    <p:set>
                                      <p:cBhvr>
                                        <p:cTn id="34" dur="1" fill="hold">
                                          <p:stCondLst>
                                            <p:cond delay="0"/>
                                          </p:stCondLst>
                                        </p:cTn>
                                        <p:tgtEl>
                                          <p:spTgt spid="712979"/>
                                        </p:tgtEl>
                                        <p:attrNameLst>
                                          <p:attrName>style.visibility</p:attrName>
                                        </p:attrNameLst>
                                      </p:cBhvr>
                                      <p:to>
                                        <p:strVal val="visible"/>
                                      </p:to>
                                    </p:set>
                                    <p:animEffect transition="in" filter="strips(downRight)">
                                      <p:cBhvr>
                                        <p:cTn id="35" dur="500"/>
                                        <p:tgtEl>
                                          <p:spTgt spid="71297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6" fill="hold" grpId="0" nodeType="clickEffect">
                                  <p:stCondLst>
                                    <p:cond delay="0"/>
                                  </p:stCondLst>
                                  <p:childTnLst>
                                    <p:set>
                                      <p:cBhvr>
                                        <p:cTn id="39" dur="1" fill="hold">
                                          <p:stCondLst>
                                            <p:cond delay="0"/>
                                          </p:stCondLst>
                                        </p:cTn>
                                        <p:tgtEl>
                                          <p:spTgt spid="712951"/>
                                        </p:tgtEl>
                                        <p:attrNameLst>
                                          <p:attrName>style.visibility</p:attrName>
                                        </p:attrNameLst>
                                      </p:cBhvr>
                                      <p:to>
                                        <p:strVal val="visible"/>
                                      </p:to>
                                    </p:set>
                                    <p:animEffect transition="in" filter="strips(downRight)">
                                      <p:cBhvr>
                                        <p:cTn id="40" dur="500"/>
                                        <p:tgtEl>
                                          <p:spTgt spid="712951"/>
                                        </p:tgtEl>
                                      </p:cBhvr>
                                    </p:animEffect>
                                  </p:childTnLst>
                                </p:cTn>
                              </p:par>
                              <p:par>
                                <p:cTn id="41" presetID="18" presetClass="entr" presetSubtype="6" fill="hold" grpId="0" nodeType="withEffect">
                                  <p:stCondLst>
                                    <p:cond delay="0"/>
                                  </p:stCondLst>
                                  <p:childTnLst>
                                    <p:set>
                                      <p:cBhvr>
                                        <p:cTn id="42" dur="1" fill="hold">
                                          <p:stCondLst>
                                            <p:cond delay="0"/>
                                          </p:stCondLst>
                                        </p:cTn>
                                        <p:tgtEl>
                                          <p:spTgt spid="712980"/>
                                        </p:tgtEl>
                                        <p:attrNameLst>
                                          <p:attrName>style.visibility</p:attrName>
                                        </p:attrNameLst>
                                      </p:cBhvr>
                                      <p:to>
                                        <p:strVal val="visible"/>
                                      </p:to>
                                    </p:set>
                                    <p:animEffect transition="in" filter="strips(downRight)">
                                      <p:cBhvr>
                                        <p:cTn id="43" dur="500"/>
                                        <p:tgtEl>
                                          <p:spTgt spid="712980"/>
                                        </p:tgtEl>
                                      </p:cBhvr>
                                    </p:animEffect>
                                  </p:childTnLst>
                                </p:cTn>
                              </p:par>
                              <p:par>
                                <p:cTn id="44" presetID="18" presetClass="entr" presetSubtype="6" fill="hold" grpId="0" nodeType="withEffect">
                                  <p:stCondLst>
                                    <p:cond delay="0"/>
                                  </p:stCondLst>
                                  <p:childTnLst>
                                    <p:set>
                                      <p:cBhvr>
                                        <p:cTn id="45" dur="1" fill="hold">
                                          <p:stCondLst>
                                            <p:cond delay="0"/>
                                          </p:stCondLst>
                                        </p:cTn>
                                        <p:tgtEl>
                                          <p:spTgt spid="712981"/>
                                        </p:tgtEl>
                                        <p:attrNameLst>
                                          <p:attrName>style.visibility</p:attrName>
                                        </p:attrNameLst>
                                      </p:cBhvr>
                                      <p:to>
                                        <p:strVal val="visible"/>
                                      </p:to>
                                    </p:set>
                                    <p:animEffect transition="in" filter="strips(downRight)">
                                      <p:cBhvr>
                                        <p:cTn id="46" dur="500"/>
                                        <p:tgtEl>
                                          <p:spTgt spid="712981"/>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8" presetClass="entr" presetSubtype="6" fill="hold" grpId="0" nodeType="clickEffect">
                                  <p:stCondLst>
                                    <p:cond delay="0"/>
                                  </p:stCondLst>
                                  <p:childTnLst>
                                    <p:set>
                                      <p:cBhvr>
                                        <p:cTn id="50" dur="1" fill="hold">
                                          <p:stCondLst>
                                            <p:cond delay="0"/>
                                          </p:stCondLst>
                                        </p:cTn>
                                        <p:tgtEl>
                                          <p:spTgt spid="712952"/>
                                        </p:tgtEl>
                                        <p:attrNameLst>
                                          <p:attrName>style.visibility</p:attrName>
                                        </p:attrNameLst>
                                      </p:cBhvr>
                                      <p:to>
                                        <p:strVal val="visible"/>
                                      </p:to>
                                    </p:set>
                                    <p:animEffect transition="in" filter="strips(downRight)">
                                      <p:cBhvr>
                                        <p:cTn id="51" dur="500"/>
                                        <p:tgtEl>
                                          <p:spTgt spid="712952"/>
                                        </p:tgtEl>
                                      </p:cBhvr>
                                    </p:animEffect>
                                  </p:childTnLst>
                                </p:cTn>
                              </p:par>
                              <p:par>
                                <p:cTn id="52" presetID="18" presetClass="entr" presetSubtype="6" fill="hold" grpId="0" nodeType="withEffect">
                                  <p:stCondLst>
                                    <p:cond delay="0"/>
                                  </p:stCondLst>
                                  <p:childTnLst>
                                    <p:set>
                                      <p:cBhvr>
                                        <p:cTn id="53" dur="1" fill="hold">
                                          <p:stCondLst>
                                            <p:cond delay="0"/>
                                          </p:stCondLst>
                                        </p:cTn>
                                        <p:tgtEl>
                                          <p:spTgt spid="712982"/>
                                        </p:tgtEl>
                                        <p:attrNameLst>
                                          <p:attrName>style.visibility</p:attrName>
                                        </p:attrNameLst>
                                      </p:cBhvr>
                                      <p:to>
                                        <p:strVal val="visible"/>
                                      </p:to>
                                    </p:set>
                                    <p:animEffect transition="in" filter="strips(downRight)">
                                      <p:cBhvr>
                                        <p:cTn id="54" dur="500"/>
                                        <p:tgtEl>
                                          <p:spTgt spid="712982"/>
                                        </p:tgtEl>
                                      </p:cBhvr>
                                    </p:animEffect>
                                  </p:childTnLst>
                                </p:cTn>
                              </p:par>
                              <p:par>
                                <p:cTn id="55" presetID="18" presetClass="entr" presetSubtype="6" fill="hold" grpId="0" nodeType="withEffect">
                                  <p:stCondLst>
                                    <p:cond delay="0"/>
                                  </p:stCondLst>
                                  <p:childTnLst>
                                    <p:set>
                                      <p:cBhvr>
                                        <p:cTn id="56" dur="1" fill="hold">
                                          <p:stCondLst>
                                            <p:cond delay="0"/>
                                          </p:stCondLst>
                                        </p:cTn>
                                        <p:tgtEl>
                                          <p:spTgt spid="712983"/>
                                        </p:tgtEl>
                                        <p:attrNameLst>
                                          <p:attrName>style.visibility</p:attrName>
                                        </p:attrNameLst>
                                      </p:cBhvr>
                                      <p:to>
                                        <p:strVal val="visible"/>
                                      </p:to>
                                    </p:set>
                                    <p:animEffect transition="in" filter="strips(downRight)">
                                      <p:cBhvr>
                                        <p:cTn id="57" dur="500"/>
                                        <p:tgtEl>
                                          <p:spTgt spid="712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948" grpId="0" animBg="1"/>
      <p:bldP spid="712949" grpId="0" animBg="1"/>
      <p:bldP spid="712950" grpId="0" animBg="1"/>
      <p:bldP spid="712951" grpId="0" animBg="1"/>
      <p:bldP spid="712952" grpId="0" animBg="1"/>
      <p:bldP spid="712974" grpId="0" animBg="1"/>
      <p:bldP spid="712975" grpId="0"/>
      <p:bldP spid="712976" grpId="0" animBg="1"/>
      <p:bldP spid="712977" grpId="0"/>
      <p:bldP spid="712978" grpId="0" animBg="1"/>
      <p:bldP spid="712979" grpId="0"/>
      <p:bldP spid="712980" grpId="0" animBg="1"/>
      <p:bldP spid="712981" grpId="0"/>
      <p:bldP spid="712982" grpId="0" animBg="1"/>
      <p:bldP spid="712983" grpId="0"/>
    </p:bld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t>Research Objective</a:t>
            </a:r>
            <a:endParaRPr lang="en-US" sz="2400" dirty="0"/>
          </a:p>
          <a:p>
            <a:pPr>
              <a:spcBef>
                <a:spcPts val="0"/>
              </a:spcBef>
            </a:pPr>
            <a:r>
              <a:rPr lang="en-US" sz="2400" dirty="0" smtClean="0">
                <a:solidFill>
                  <a:schemeClr val="tx1">
                    <a:lumMod val="65000"/>
                  </a:schemeClr>
                </a:solidFill>
              </a:rPr>
              <a:t>WEBMOD</a:t>
            </a:r>
            <a:endParaRPr lang="en-US" sz="2400" dirty="0">
              <a:solidFill>
                <a:schemeClr val="tx1">
                  <a:lumMod val="65000"/>
                </a:schemeClr>
              </a:solidFill>
            </a:endParaRPr>
          </a:p>
          <a:p>
            <a:pPr lvl="1">
              <a:spcBef>
                <a:spcPts val="0"/>
              </a:spcBef>
              <a:buFontTx/>
              <a:buChar char="•"/>
            </a:pPr>
            <a:r>
              <a:rPr lang="en-US" sz="2400" dirty="0">
                <a:solidFill>
                  <a:schemeClr val="tx1">
                    <a:lumMod val="65000"/>
                  </a:schemeClr>
                </a:solidFill>
              </a:rPr>
              <a:t>TOPMODEL</a:t>
            </a:r>
          </a:p>
          <a:p>
            <a:pPr lvl="1">
              <a:spcBef>
                <a:spcPts val="0"/>
              </a:spcBef>
              <a:buFontTx/>
              <a:buChar char="•"/>
            </a:pPr>
            <a:r>
              <a:rPr lang="en-US" sz="2400" dirty="0">
                <a:solidFill>
                  <a:schemeClr val="tx1">
                    <a:lumMod val="65000"/>
                  </a:schemeClr>
                </a:solidFill>
              </a:rPr>
              <a:t>+ PRMS + NWS Snow = XTOP_PRMS</a:t>
            </a:r>
          </a:p>
          <a:p>
            <a:pPr lvl="1">
              <a:spcBef>
                <a:spcPts val="0"/>
              </a:spcBef>
              <a:buFontTx/>
              <a:buChar char="•"/>
            </a:pPr>
            <a:r>
              <a:rPr lang="en-US" sz="2400" dirty="0">
                <a:solidFill>
                  <a:schemeClr val="tx1">
                    <a:lumMod val="65000"/>
                  </a:schemeClr>
                </a:solidFill>
              </a:rPr>
              <a:t>+ PHREEQC = </a:t>
            </a:r>
            <a:r>
              <a:rPr lang="en-US" sz="2400" dirty="0" smtClean="0">
                <a:solidFill>
                  <a:schemeClr val="tx1">
                    <a:lumMod val="65000"/>
                  </a:schemeClr>
                </a:solidFill>
              </a:rPr>
              <a:t>WEBMOD</a:t>
            </a:r>
          </a:p>
          <a:p>
            <a:pPr>
              <a:spcBef>
                <a:spcPts val="0"/>
              </a:spcBef>
            </a:pPr>
            <a:r>
              <a:rPr lang="en-US" sz="2400" dirty="0" smtClean="0">
                <a:solidFill>
                  <a:schemeClr val="tx1">
                    <a:lumMod val="65000"/>
                  </a:schemeClr>
                </a:solidFill>
              </a:rPr>
              <a:t>Principal Components of Water and Solutes</a:t>
            </a:r>
            <a:endParaRPr lang="en-US" sz="2400" dirty="0">
              <a:solidFill>
                <a:schemeClr val="tx1">
                  <a:lumMod val="65000"/>
                </a:schemeClr>
              </a:solidFill>
            </a:endParaRPr>
          </a:p>
          <a:p>
            <a:pPr>
              <a:spcBef>
                <a:spcPts val="0"/>
              </a:spcBef>
            </a:pPr>
            <a:r>
              <a:rPr lang="en-US" sz="2400" dirty="0">
                <a:solidFill>
                  <a:schemeClr val="tx1">
                    <a:lumMod val="65000"/>
                  </a:schemeClr>
                </a:solidFill>
              </a:rPr>
              <a:t>Application to managed </a:t>
            </a:r>
            <a:r>
              <a:rPr lang="en-US" sz="2400" dirty="0" smtClean="0">
                <a:solidFill>
                  <a:schemeClr val="tx1">
                    <a:lumMod val="65000"/>
                  </a:schemeClr>
                </a:solidFill>
              </a:rPr>
              <a:t>watersheds</a:t>
            </a:r>
          </a:p>
          <a:p>
            <a:pPr>
              <a:spcBef>
                <a:spcPts val="0"/>
              </a:spcBef>
            </a:pPr>
            <a:r>
              <a:rPr lang="en-US" sz="2400" dirty="0" smtClean="0">
                <a:solidFill>
                  <a:schemeClr val="tx1">
                    <a:lumMod val="65000"/>
                  </a:schemeClr>
                </a:solidFill>
              </a:rPr>
              <a:t>Isotopes</a:t>
            </a:r>
          </a:p>
          <a:p>
            <a:pPr>
              <a:spcBef>
                <a:spcPts val="0"/>
              </a:spcBef>
            </a:pPr>
            <a:r>
              <a:rPr lang="en-US" sz="2400" dirty="0" smtClean="0">
                <a:solidFill>
                  <a:schemeClr val="tx1">
                    <a:lumMod val="65000"/>
                  </a:schemeClr>
                </a:solidFill>
              </a:rPr>
              <a:t>Climate impacts on Acid Rock Drainage</a:t>
            </a:r>
            <a:endParaRPr lang="en-US" sz="2400" dirty="0">
              <a:solidFill>
                <a:schemeClr val="tx1">
                  <a:lumMod val="65000"/>
                </a:schemeClr>
              </a:solidFill>
            </a:endParaRPr>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2" name="Rectangle 2"/>
          <p:cNvSpPr>
            <a:spLocks noGrp="1" noChangeArrowheads="1"/>
          </p:cNvSpPr>
          <p:nvPr>
            <p:ph type="title"/>
          </p:nvPr>
        </p:nvSpPr>
        <p:spPr>
          <a:xfrm>
            <a:off x="552450" y="238125"/>
            <a:ext cx="7891463" cy="2374900"/>
          </a:xfrm>
        </p:spPr>
        <p:txBody>
          <a:bodyPr/>
          <a:lstStyle/>
          <a:p>
            <a:r>
              <a:rPr lang="en-US" sz="3200" b="1"/>
              <a:t>Component 1 – Wet/Dry</a:t>
            </a:r>
            <a:br>
              <a:rPr lang="en-US" sz="3200" b="1"/>
            </a:br>
            <a:r>
              <a:rPr lang="en-US" sz="3200"/>
              <a:t>(+) Deluge/Melt</a:t>
            </a:r>
            <a:br>
              <a:rPr lang="en-US" sz="3200"/>
            </a:br>
            <a:r>
              <a:rPr lang="en-US" sz="3200"/>
              <a:t>(-) Drought/Freeze</a:t>
            </a:r>
            <a:r>
              <a:rPr lang="en-US" sz="4000"/>
              <a:t> </a:t>
            </a:r>
            <a:br>
              <a:rPr lang="en-US" sz="4000"/>
            </a:br>
            <a:r>
              <a:rPr lang="en-US" sz="2800"/>
              <a:t>(</a:t>
            </a:r>
            <a:r>
              <a:rPr lang="en-US" sz="2800" i="1"/>
              <a:t>50 percent of variance</a:t>
            </a:r>
            <a:r>
              <a:rPr lang="en-US" sz="2800"/>
              <a:t>)</a:t>
            </a:r>
          </a:p>
        </p:txBody>
      </p:sp>
      <p:sp>
        <p:nvSpPr>
          <p:cNvPr id="716803" name="Rectangle 3"/>
          <p:cNvSpPr>
            <a:spLocks noGrp="1" noChangeArrowheads="1"/>
          </p:cNvSpPr>
          <p:nvPr>
            <p:ph type="body" idx="1"/>
          </p:nvPr>
        </p:nvSpPr>
        <p:spPr>
          <a:xfrm>
            <a:off x="844550" y="2763838"/>
            <a:ext cx="7772400" cy="2419350"/>
          </a:xfrm>
        </p:spPr>
        <p:txBody>
          <a:bodyPr/>
          <a:lstStyle/>
          <a:p>
            <a:r>
              <a:rPr lang="en-US" sz="2800"/>
              <a:t>Accumulated solutes are flushed from the watershed by snow melt or alternately retained when precipitation and solutes are locked up when the basin freezes. </a:t>
            </a:r>
          </a:p>
        </p:txBody>
      </p:sp>
    </p:spTree>
    <p:extLst>
      <p:ext uri="{BB962C8B-B14F-4D97-AF65-F5344CB8AC3E}">
        <p14:creationId xmlns:p14="http://schemas.microsoft.com/office/powerpoint/2010/main" val="1961972722"/>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7" name="Rectangle 3"/>
          <p:cNvSpPr>
            <a:spLocks noGrp="1" noChangeArrowheads="1"/>
          </p:cNvSpPr>
          <p:nvPr>
            <p:ph type="body" idx="1"/>
          </p:nvPr>
        </p:nvSpPr>
        <p:spPr>
          <a:xfrm>
            <a:off x="608806" y="3486150"/>
            <a:ext cx="7772400" cy="2047875"/>
          </a:xfrm>
        </p:spPr>
        <p:txBody>
          <a:bodyPr/>
          <a:lstStyle/>
          <a:p>
            <a:r>
              <a:rPr lang="en-US" sz="2800" dirty="0"/>
              <a:t>Retention of ammonia, nitrate, and sulfate is less during dry and cool periods with saturated soils than it is during wet warm periods with available root zone storage.</a:t>
            </a:r>
          </a:p>
        </p:txBody>
      </p:sp>
      <p:sp>
        <p:nvSpPr>
          <p:cNvPr id="748548" name="Rectangle 4"/>
          <p:cNvSpPr>
            <a:spLocks noChangeArrowheads="1"/>
          </p:cNvSpPr>
          <p:nvPr/>
        </p:nvSpPr>
        <p:spPr bwMode="auto">
          <a:xfrm>
            <a:off x="549275" y="490538"/>
            <a:ext cx="7891463" cy="298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100000"/>
              </a:lnSpc>
              <a:buNone/>
            </a:pPr>
            <a:r>
              <a:rPr lang="en-US" sz="3200" b="1" dirty="0"/>
              <a:t>Component 2</a:t>
            </a:r>
            <a:br>
              <a:rPr lang="en-US" sz="3200" b="1" dirty="0"/>
            </a:br>
            <a:r>
              <a:rPr lang="en-US" sz="3200" dirty="0"/>
              <a:t>(+) Dry periods with cool, wet soils</a:t>
            </a:r>
            <a:br>
              <a:rPr lang="en-US" sz="3200" dirty="0"/>
            </a:br>
            <a:r>
              <a:rPr lang="en-US" sz="3200" dirty="0"/>
              <a:t>(-) Wet periods with warm soils with </a:t>
            </a:r>
            <a:br>
              <a:rPr lang="en-US" sz="3200" dirty="0"/>
            </a:br>
            <a:r>
              <a:rPr lang="en-US" sz="3200" dirty="0"/>
              <a:t>available root zone storage</a:t>
            </a:r>
            <a:br>
              <a:rPr lang="en-US" sz="3200" dirty="0"/>
            </a:br>
            <a:r>
              <a:rPr lang="en-US" sz="2800" dirty="0"/>
              <a:t>(14 percent of variance)</a:t>
            </a:r>
          </a:p>
        </p:txBody>
      </p:sp>
    </p:spTree>
    <p:extLst>
      <p:ext uri="{BB962C8B-B14F-4D97-AF65-F5344CB8AC3E}">
        <p14:creationId xmlns:p14="http://schemas.microsoft.com/office/powerpoint/2010/main" val="4255987546"/>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70" name="Rectangle 2"/>
          <p:cNvSpPr>
            <a:spLocks noGrp="1" noChangeArrowheads="1"/>
          </p:cNvSpPr>
          <p:nvPr>
            <p:ph type="title"/>
          </p:nvPr>
        </p:nvSpPr>
        <p:spPr>
          <a:xfrm>
            <a:off x="552450" y="238125"/>
            <a:ext cx="7891463" cy="2374900"/>
          </a:xfrm>
        </p:spPr>
        <p:txBody>
          <a:bodyPr/>
          <a:lstStyle/>
          <a:p>
            <a:r>
              <a:rPr lang="en-US" sz="3200" b="1"/>
              <a:t>Component 3</a:t>
            </a:r>
            <a:r>
              <a:rPr lang="en-US" sz="3200"/>
              <a:t> </a:t>
            </a:r>
            <a:br>
              <a:rPr lang="en-US" sz="3200"/>
            </a:br>
            <a:r>
              <a:rPr lang="en-US" sz="3200"/>
              <a:t>(+) Dry soils during warm, dry periods</a:t>
            </a:r>
            <a:br>
              <a:rPr lang="en-US" sz="3200"/>
            </a:br>
            <a:r>
              <a:rPr lang="en-US" sz="3200"/>
              <a:t>(-) Wet soils during cool, wet periods</a:t>
            </a:r>
            <a:br>
              <a:rPr lang="en-US" sz="3200"/>
            </a:br>
            <a:r>
              <a:rPr lang="en-US" sz="2800"/>
              <a:t>(8 percent of variance)</a:t>
            </a:r>
            <a:endParaRPr lang="en-US" sz="3200"/>
          </a:p>
        </p:txBody>
      </p:sp>
      <p:sp>
        <p:nvSpPr>
          <p:cNvPr id="749571" name="Rectangle 3"/>
          <p:cNvSpPr>
            <a:spLocks noGrp="1" noChangeArrowheads="1"/>
          </p:cNvSpPr>
          <p:nvPr>
            <p:ph type="body" idx="1"/>
          </p:nvPr>
        </p:nvSpPr>
        <p:spPr>
          <a:xfrm>
            <a:off x="631825" y="2446338"/>
            <a:ext cx="7772400" cy="3306762"/>
          </a:xfrm>
        </p:spPr>
        <p:txBody>
          <a:bodyPr/>
          <a:lstStyle/>
          <a:p>
            <a:r>
              <a:rPr lang="en-US" sz="2400"/>
              <a:t>This component describes the upward flux of water from the saturated zone into drying riparian soils during periods of high evapotranspiration. Exfiltration through desiccating surfaces increases the net export of nitrate and chloride; during wet and cool periods, the nitrate and chloride in the precipitation may move from the base of wet soils down to mix with ground water as might occur during ground water ridging.</a:t>
            </a:r>
          </a:p>
        </p:txBody>
      </p:sp>
    </p:spTree>
    <p:extLst>
      <p:ext uri="{BB962C8B-B14F-4D97-AF65-F5344CB8AC3E}">
        <p14:creationId xmlns:p14="http://schemas.microsoft.com/office/powerpoint/2010/main" val="691298231"/>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4" name="Rectangle 2"/>
          <p:cNvSpPr>
            <a:spLocks noGrp="1" noChangeArrowheads="1"/>
          </p:cNvSpPr>
          <p:nvPr>
            <p:ph type="title"/>
          </p:nvPr>
        </p:nvSpPr>
        <p:spPr>
          <a:xfrm>
            <a:off x="552450" y="238125"/>
            <a:ext cx="7891463" cy="2374900"/>
          </a:xfrm>
        </p:spPr>
        <p:txBody>
          <a:bodyPr/>
          <a:lstStyle/>
          <a:p>
            <a:r>
              <a:rPr lang="en-US" sz="3200" b="1"/>
              <a:t>Component 4</a:t>
            </a:r>
            <a:br>
              <a:rPr lang="en-US" sz="3200" b="1"/>
            </a:br>
            <a:r>
              <a:rPr lang="en-US" sz="3200"/>
              <a:t>(+) Low base flows with limited recharge </a:t>
            </a:r>
            <a:br>
              <a:rPr lang="en-US" sz="3200"/>
            </a:br>
            <a:r>
              <a:rPr lang="en-US" sz="3200"/>
              <a:t>(-) Moderate baseflows with some recharge</a:t>
            </a:r>
            <a:r>
              <a:rPr lang="en-US" sz="4000"/>
              <a:t/>
            </a:r>
            <a:br>
              <a:rPr lang="en-US" sz="4000"/>
            </a:br>
            <a:r>
              <a:rPr lang="en-US" sz="2800"/>
              <a:t>(7 percent of variance)</a:t>
            </a:r>
            <a:endParaRPr lang="en-US" sz="4000"/>
          </a:p>
        </p:txBody>
      </p:sp>
      <p:sp>
        <p:nvSpPr>
          <p:cNvPr id="750595" name="Rectangle 3"/>
          <p:cNvSpPr>
            <a:spLocks noGrp="1" noChangeArrowheads="1"/>
          </p:cNvSpPr>
          <p:nvPr>
            <p:ph type="body" idx="1"/>
          </p:nvPr>
        </p:nvSpPr>
        <p:spPr>
          <a:xfrm>
            <a:off x="698500" y="2538413"/>
            <a:ext cx="7772400" cy="3306762"/>
          </a:xfrm>
        </p:spPr>
        <p:txBody>
          <a:bodyPr/>
          <a:lstStyle/>
          <a:p>
            <a:r>
              <a:rPr lang="en-US" sz="2800"/>
              <a:t>During very low flows, ions from deep in the soil profile are released; nutrients and sulfate are tightly retained near the surface. During moderate recharge events the nutrients and sulfate exports are rinsed into a more saturated soil profile to be released in the base flow as the contribution of base cations diminishes.</a:t>
            </a:r>
          </a:p>
        </p:txBody>
      </p:sp>
    </p:spTree>
    <p:extLst>
      <p:ext uri="{BB962C8B-B14F-4D97-AF65-F5344CB8AC3E}">
        <p14:creationId xmlns:p14="http://schemas.microsoft.com/office/powerpoint/2010/main" val="336369378"/>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2"/>
          <p:cNvSpPr>
            <a:spLocks noGrp="1" noChangeArrowheads="1"/>
          </p:cNvSpPr>
          <p:nvPr>
            <p:ph type="title"/>
          </p:nvPr>
        </p:nvSpPr>
        <p:spPr>
          <a:xfrm>
            <a:off x="552450" y="238125"/>
            <a:ext cx="7891463" cy="2374900"/>
          </a:xfrm>
        </p:spPr>
        <p:txBody>
          <a:bodyPr/>
          <a:lstStyle/>
          <a:p>
            <a:r>
              <a:rPr lang="en-US" sz="3200" b="1"/>
              <a:t>Component 5</a:t>
            </a:r>
            <a:br>
              <a:rPr lang="en-US" sz="3200" b="1"/>
            </a:br>
            <a:r>
              <a:rPr lang="en-US" sz="3200"/>
              <a:t>(+) Spring melts or rains on dry soils</a:t>
            </a:r>
            <a:br>
              <a:rPr lang="en-US" sz="3200"/>
            </a:br>
            <a:r>
              <a:rPr lang="en-US" sz="3200"/>
              <a:t>(-) Late summer rains on wet soils</a:t>
            </a:r>
            <a:br>
              <a:rPr lang="en-US" sz="3200"/>
            </a:br>
            <a:r>
              <a:rPr lang="en-US" sz="2800"/>
              <a:t>(4 percent of variance)</a:t>
            </a:r>
            <a:endParaRPr lang="en-US" sz="3200"/>
          </a:p>
        </p:txBody>
      </p:sp>
      <p:sp>
        <p:nvSpPr>
          <p:cNvPr id="751619" name="Rectangle 3"/>
          <p:cNvSpPr>
            <a:spLocks noGrp="1" noChangeArrowheads="1"/>
          </p:cNvSpPr>
          <p:nvPr>
            <p:ph type="body" idx="1"/>
          </p:nvPr>
        </p:nvSpPr>
        <p:spPr>
          <a:xfrm>
            <a:off x="658813" y="2632075"/>
            <a:ext cx="7772400" cy="2603500"/>
          </a:xfrm>
        </p:spPr>
        <p:txBody>
          <a:bodyPr/>
          <a:lstStyle/>
          <a:p>
            <a:r>
              <a:rPr lang="en-US" sz="2800"/>
              <a:t>Ammonia is taken up by growing vegetation in the spring. Mineralization of organic debris reintroduces the ammonia into the system to be released during late summer rains when transpiration begins shutting down. </a:t>
            </a:r>
          </a:p>
        </p:txBody>
      </p:sp>
    </p:spTree>
    <p:extLst>
      <p:ext uri="{BB962C8B-B14F-4D97-AF65-F5344CB8AC3E}">
        <p14:creationId xmlns:p14="http://schemas.microsoft.com/office/powerpoint/2010/main" val="2600758209"/>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6" name="Text Box 2"/>
          <p:cNvSpPr txBox="1">
            <a:spLocks noChangeArrowheads="1"/>
          </p:cNvSpPr>
          <p:nvPr/>
        </p:nvSpPr>
        <p:spPr bwMode="auto">
          <a:xfrm rot="-5400000">
            <a:off x="-49212" y="4541837"/>
            <a:ext cx="10683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None/>
            </a:pPr>
            <a:r>
              <a:rPr lang="en-US" sz="1800" b="1"/>
              <a:t>Month</a:t>
            </a:r>
          </a:p>
        </p:txBody>
      </p:sp>
      <p:sp>
        <p:nvSpPr>
          <p:cNvPr id="738307" name="Text Box 3"/>
          <p:cNvSpPr txBox="1">
            <a:spLocks noChangeArrowheads="1"/>
          </p:cNvSpPr>
          <p:nvPr/>
        </p:nvSpPr>
        <p:spPr bwMode="auto">
          <a:xfrm>
            <a:off x="3124200" y="6248400"/>
            <a:ext cx="268099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buNone/>
            </a:pPr>
            <a:r>
              <a:rPr lang="en-US" sz="2000"/>
              <a:t>Water Years 1992-1997</a:t>
            </a:r>
          </a:p>
        </p:txBody>
      </p:sp>
      <p:sp>
        <p:nvSpPr>
          <p:cNvPr id="738308" name="Text Box 4"/>
          <p:cNvSpPr txBox="1">
            <a:spLocks noChangeArrowheads="1"/>
          </p:cNvSpPr>
          <p:nvPr/>
        </p:nvSpPr>
        <p:spPr bwMode="auto">
          <a:xfrm>
            <a:off x="1606550" y="157163"/>
            <a:ext cx="601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2400" b="1" dirty="0"/>
              <a:t>Dominant Component by Month and Year</a:t>
            </a:r>
          </a:p>
        </p:txBody>
      </p:sp>
      <p:grpSp>
        <p:nvGrpSpPr>
          <p:cNvPr id="738374" name="Group 70"/>
          <p:cNvGrpSpPr>
            <a:grpSpLocks/>
          </p:cNvGrpSpPr>
          <p:nvPr/>
        </p:nvGrpSpPr>
        <p:grpSpPr bwMode="auto">
          <a:xfrm>
            <a:off x="1149350" y="2090738"/>
            <a:ext cx="6629400" cy="457200"/>
            <a:chOff x="724" y="1317"/>
            <a:chExt cx="4176" cy="288"/>
          </a:xfrm>
        </p:grpSpPr>
        <p:sp>
          <p:nvSpPr>
            <p:cNvPr id="738310" name="Rectangle 6"/>
            <p:cNvSpPr>
              <a:spLocks noChangeArrowheads="1"/>
            </p:cNvSpPr>
            <p:nvPr/>
          </p:nvSpPr>
          <p:spPr bwMode="auto">
            <a:xfrm>
              <a:off x="2330" y="1325"/>
              <a:ext cx="348" cy="254"/>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11" name="Rectangle 7"/>
            <p:cNvSpPr>
              <a:spLocks noChangeArrowheads="1"/>
            </p:cNvSpPr>
            <p:nvPr/>
          </p:nvSpPr>
          <p:spPr bwMode="auto">
            <a:xfrm>
              <a:off x="2335" y="1325"/>
              <a:ext cx="348"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12" name="Rectangle 8"/>
            <p:cNvSpPr>
              <a:spLocks noChangeArrowheads="1"/>
            </p:cNvSpPr>
            <p:nvPr/>
          </p:nvSpPr>
          <p:spPr bwMode="auto">
            <a:xfrm>
              <a:off x="2456" y="1387"/>
              <a:ext cx="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latin typeface="Arial" pitchFamily="34" charset="0"/>
                </a:rPr>
                <a:t>-2</a:t>
              </a:r>
              <a:endParaRPr lang="en-US" sz="2400"/>
            </a:p>
          </p:txBody>
        </p:sp>
        <p:sp>
          <p:nvSpPr>
            <p:cNvPr id="738313" name="Rectangle 9"/>
            <p:cNvSpPr>
              <a:spLocks noChangeArrowheads="1"/>
            </p:cNvSpPr>
            <p:nvPr/>
          </p:nvSpPr>
          <p:spPr bwMode="auto">
            <a:xfrm>
              <a:off x="3076" y="1325"/>
              <a:ext cx="349" cy="254"/>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14" name="Rectangle 10"/>
            <p:cNvSpPr>
              <a:spLocks noChangeArrowheads="1"/>
            </p:cNvSpPr>
            <p:nvPr/>
          </p:nvSpPr>
          <p:spPr bwMode="auto">
            <a:xfrm>
              <a:off x="3213" y="1387"/>
              <a:ext cx="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solidFill>
                    <a:schemeClr val="tx1"/>
                  </a:solidFill>
                  <a:latin typeface="Arial" pitchFamily="34" charset="0"/>
                </a:rPr>
                <a:t>2</a:t>
              </a:r>
              <a:endParaRPr lang="en-US" sz="2400">
                <a:solidFill>
                  <a:schemeClr val="tx1"/>
                </a:solidFill>
              </a:endParaRPr>
            </a:p>
          </p:txBody>
        </p:sp>
        <p:sp>
          <p:nvSpPr>
            <p:cNvPr id="738315" name="Text Box 11"/>
            <p:cNvSpPr txBox="1">
              <a:spLocks noChangeArrowheads="1"/>
            </p:cNvSpPr>
            <p:nvPr/>
          </p:nvSpPr>
          <p:spPr bwMode="auto">
            <a:xfrm>
              <a:off x="724" y="1317"/>
              <a:ext cx="14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None/>
              </a:pPr>
              <a:r>
                <a:rPr lang="en-US" sz="1200">
                  <a:latin typeface="Arial Black" pitchFamily="34" charset="0"/>
                </a:rPr>
                <a:t>Wet, warm, retention of nutrients and sulfate.</a:t>
              </a:r>
            </a:p>
          </p:txBody>
        </p:sp>
        <p:sp>
          <p:nvSpPr>
            <p:cNvPr id="738316" name="Text Box 12"/>
            <p:cNvSpPr txBox="1">
              <a:spLocks noChangeArrowheads="1"/>
            </p:cNvSpPr>
            <p:nvPr/>
          </p:nvSpPr>
          <p:spPr bwMode="auto">
            <a:xfrm>
              <a:off x="3472" y="1317"/>
              <a:ext cx="1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200" dirty="0">
                  <a:latin typeface="Arial Black" pitchFamily="34" charset="0"/>
                </a:rPr>
                <a:t>Dry, cool, less retention on nutrients and sulfate</a:t>
              </a:r>
            </a:p>
          </p:txBody>
        </p:sp>
        <p:sp>
          <p:nvSpPr>
            <p:cNvPr id="738317" name="Text Box 13"/>
            <p:cNvSpPr txBox="1">
              <a:spLocks noChangeArrowheads="1"/>
            </p:cNvSpPr>
            <p:nvPr/>
          </p:nvSpPr>
          <p:spPr bwMode="auto">
            <a:xfrm>
              <a:off x="2689" y="1365"/>
              <a:ext cx="38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a:latin typeface="Arial Black" pitchFamily="34" charset="0"/>
                </a:rPr>
                <a:t>14%</a:t>
              </a:r>
            </a:p>
          </p:txBody>
        </p:sp>
      </p:grpSp>
      <p:grpSp>
        <p:nvGrpSpPr>
          <p:cNvPr id="738371" name="Group 67"/>
          <p:cNvGrpSpPr>
            <a:grpSpLocks/>
          </p:cNvGrpSpPr>
          <p:nvPr/>
        </p:nvGrpSpPr>
        <p:grpSpPr bwMode="auto">
          <a:xfrm>
            <a:off x="768350" y="911226"/>
            <a:ext cx="7654925" cy="482601"/>
            <a:chOff x="484" y="574"/>
            <a:chExt cx="4822" cy="304"/>
          </a:xfrm>
        </p:grpSpPr>
        <p:sp>
          <p:nvSpPr>
            <p:cNvPr id="738319" name="Rectangle 15"/>
            <p:cNvSpPr>
              <a:spLocks noChangeArrowheads="1"/>
            </p:cNvSpPr>
            <p:nvPr/>
          </p:nvSpPr>
          <p:spPr bwMode="auto">
            <a:xfrm>
              <a:off x="2330" y="574"/>
              <a:ext cx="348" cy="253"/>
            </a:xfrm>
            <a:prstGeom prst="rect">
              <a:avLst/>
            </a:prstGeom>
            <a:solidFill>
              <a:srgbClr val="FF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20" name="Rectangle 16"/>
            <p:cNvSpPr>
              <a:spLocks noChangeArrowheads="1"/>
            </p:cNvSpPr>
            <p:nvPr/>
          </p:nvSpPr>
          <p:spPr bwMode="auto">
            <a:xfrm>
              <a:off x="2345" y="574"/>
              <a:ext cx="347"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21" name="Rectangle 17"/>
            <p:cNvSpPr>
              <a:spLocks noChangeArrowheads="1"/>
            </p:cNvSpPr>
            <p:nvPr/>
          </p:nvSpPr>
          <p:spPr bwMode="auto">
            <a:xfrm>
              <a:off x="2456" y="634"/>
              <a:ext cx="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latin typeface="Arial" pitchFamily="34" charset="0"/>
                </a:rPr>
                <a:t>-5</a:t>
              </a:r>
              <a:endParaRPr lang="en-US" sz="2400"/>
            </a:p>
          </p:txBody>
        </p:sp>
        <p:sp>
          <p:nvSpPr>
            <p:cNvPr id="738322" name="Rectangle 18"/>
            <p:cNvSpPr>
              <a:spLocks noChangeArrowheads="1"/>
            </p:cNvSpPr>
            <p:nvPr/>
          </p:nvSpPr>
          <p:spPr bwMode="auto">
            <a:xfrm>
              <a:off x="3076" y="574"/>
              <a:ext cx="349" cy="253"/>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23" name="Rectangle 19"/>
            <p:cNvSpPr>
              <a:spLocks noChangeArrowheads="1"/>
            </p:cNvSpPr>
            <p:nvPr/>
          </p:nvSpPr>
          <p:spPr bwMode="auto">
            <a:xfrm>
              <a:off x="3213" y="634"/>
              <a:ext cx="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solidFill>
                    <a:schemeClr val="tx1"/>
                  </a:solidFill>
                  <a:latin typeface="Arial" pitchFamily="34" charset="0"/>
                </a:rPr>
                <a:t>5</a:t>
              </a:r>
              <a:endParaRPr lang="en-US" sz="2400">
                <a:solidFill>
                  <a:schemeClr val="tx1"/>
                </a:solidFill>
              </a:endParaRPr>
            </a:p>
          </p:txBody>
        </p:sp>
        <p:sp>
          <p:nvSpPr>
            <p:cNvPr id="738324" name="Text Box 20"/>
            <p:cNvSpPr txBox="1">
              <a:spLocks noChangeArrowheads="1"/>
            </p:cNvSpPr>
            <p:nvPr/>
          </p:nvSpPr>
          <p:spPr bwMode="auto">
            <a:xfrm>
              <a:off x="484" y="587"/>
              <a:ext cx="172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spcBef>
                  <a:spcPts val="0"/>
                </a:spcBef>
                <a:buNone/>
              </a:pPr>
              <a:r>
                <a:rPr lang="en-US" sz="1200" dirty="0">
                  <a:latin typeface="Arial Black" pitchFamily="34" charset="0"/>
                </a:rPr>
                <a:t>Late summer rains on wet</a:t>
              </a:r>
            </a:p>
            <a:p>
              <a:pPr algn="r">
                <a:lnSpc>
                  <a:spcPct val="100000"/>
                </a:lnSpc>
                <a:spcBef>
                  <a:spcPts val="0"/>
                </a:spcBef>
                <a:buNone/>
              </a:pPr>
              <a:r>
                <a:rPr lang="en-US" sz="1200" dirty="0">
                  <a:latin typeface="Arial Black" pitchFamily="34" charset="0"/>
                </a:rPr>
                <a:t>soils, less NH</a:t>
              </a:r>
              <a:r>
                <a:rPr lang="en-US" sz="1200" baseline="-25000" dirty="0">
                  <a:latin typeface="Arial Black" pitchFamily="34" charset="0"/>
                </a:rPr>
                <a:t>4</a:t>
              </a:r>
              <a:r>
                <a:rPr lang="en-US" sz="1200" dirty="0">
                  <a:latin typeface="Arial Black" pitchFamily="34" charset="0"/>
                </a:rPr>
                <a:t> retention</a:t>
              </a:r>
            </a:p>
          </p:txBody>
        </p:sp>
        <p:sp>
          <p:nvSpPr>
            <p:cNvPr id="738325" name="Text Box 21"/>
            <p:cNvSpPr txBox="1">
              <a:spLocks noChangeArrowheads="1"/>
            </p:cNvSpPr>
            <p:nvPr/>
          </p:nvSpPr>
          <p:spPr bwMode="auto">
            <a:xfrm>
              <a:off x="3472" y="605"/>
              <a:ext cx="183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ts val="0"/>
                </a:spcBef>
                <a:buNone/>
              </a:pPr>
              <a:r>
                <a:rPr lang="en-US" sz="1200">
                  <a:latin typeface="Arial Black" pitchFamily="34" charset="0"/>
                </a:rPr>
                <a:t>Melt on dry soils, NH</a:t>
              </a:r>
              <a:r>
                <a:rPr lang="en-US" sz="1200" baseline="-25000">
                  <a:latin typeface="Arial Black" pitchFamily="34" charset="0"/>
                </a:rPr>
                <a:t>4</a:t>
              </a:r>
              <a:r>
                <a:rPr lang="en-US" sz="1200">
                  <a:latin typeface="Arial Black" pitchFamily="34" charset="0"/>
                </a:rPr>
                <a:t> retention</a:t>
              </a:r>
            </a:p>
          </p:txBody>
        </p:sp>
        <p:sp>
          <p:nvSpPr>
            <p:cNvPr id="738326" name="Text Box 22"/>
            <p:cNvSpPr txBox="1">
              <a:spLocks noChangeArrowheads="1"/>
            </p:cNvSpPr>
            <p:nvPr/>
          </p:nvSpPr>
          <p:spPr bwMode="auto">
            <a:xfrm>
              <a:off x="2765" y="587"/>
              <a:ext cx="30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a:latin typeface="Arial Black" pitchFamily="34" charset="0"/>
                </a:rPr>
                <a:t>4%</a:t>
              </a:r>
            </a:p>
          </p:txBody>
        </p:sp>
      </p:grpSp>
      <p:grpSp>
        <p:nvGrpSpPr>
          <p:cNvPr id="738375" name="Group 71"/>
          <p:cNvGrpSpPr>
            <a:grpSpLocks/>
          </p:cNvGrpSpPr>
          <p:nvPr/>
        </p:nvGrpSpPr>
        <p:grpSpPr bwMode="auto">
          <a:xfrm>
            <a:off x="184151" y="2503488"/>
            <a:ext cx="8450263" cy="401637"/>
            <a:chOff x="116" y="1577"/>
            <a:chExt cx="5323" cy="253"/>
          </a:xfrm>
        </p:grpSpPr>
        <p:sp>
          <p:nvSpPr>
            <p:cNvPr id="738328" name="Rectangle 24"/>
            <p:cNvSpPr>
              <a:spLocks noChangeArrowheads="1"/>
            </p:cNvSpPr>
            <p:nvPr/>
          </p:nvSpPr>
          <p:spPr bwMode="auto">
            <a:xfrm>
              <a:off x="2330" y="1577"/>
              <a:ext cx="348" cy="253"/>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29" name="Rectangle 25"/>
            <p:cNvSpPr>
              <a:spLocks noChangeArrowheads="1"/>
            </p:cNvSpPr>
            <p:nvPr/>
          </p:nvSpPr>
          <p:spPr bwMode="auto">
            <a:xfrm>
              <a:off x="2456" y="1637"/>
              <a:ext cx="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latin typeface="Arial" pitchFamily="34" charset="0"/>
                </a:rPr>
                <a:t>-1</a:t>
              </a:r>
              <a:endParaRPr lang="en-US" sz="2400"/>
            </a:p>
          </p:txBody>
        </p:sp>
        <p:sp>
          <p:nvSpPr>
            <p:cNvPr id="738330" name="Rectangle 26"/>
            <p:cNvSpPr>
              <a:spLocks noChangeArrowheads="1"/>
            </p:cNvSpPr>
            <p:nvPr/>
          </p:nvSpPr>
          <p:spPr bwMode="auto">
            <a:xfrm>
              <a:off x="3076" y="1577"/>
              <a:ext cx="349" cy="25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31" name="Rectangle 27"/>
            <p:cNvSpPr>
              <a:spLocks noChangeArrowheads="1"/>
            </p:cNvSpPr>
            <p:nvPr/>
          </p:nvSpPr>
          <p:spPr bwMode="auto">
            <a:xfrm>
              <a:off x="3213" y="1637"/>
              <a:ext cx="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solidFill>
                    <a:schemeClr val="tx1"/>
                  </a:solidFill>
                  <a:latin typeface="Arial" pitchFamily="34" charset="0"/>
                </a:rPr>
                <a:t>1</a:t>
              </a:r>
              <a:endParaRPr lang="en-US" sz="2400">
                <a:solidFill>
                  <a:schemeClr val="tx1"/>
                </a:solidFill>
              </a:endParaRPr>
            </a:p>
          </p:txBody>
        </p:sp>
        <p:sp>
          <p:nvSpPr>
            <p:cNvPr id="738332" name="Text Box 28"/>
            <p:cNvSpPr txBox="1">
              <a:spLocks noChangeArrowheads="1"/>
            </p:cNvSpPr>
            <p:nvPr/>
          </p:nvSpPr>
          <p:spPr bwMode="auto">
            <a:xfrm>
              <a:off x="116" y="1622"/>
              <a:ext cx="210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sz="1200">
                  <a:latin typeface="Arial Black" pitchFamily="34" charset="0"/>
                </a:rPr>
                <a:t>Drought/Freeze. Everything Retained</a:t>
              </a:r>
            </a:p>
          </p:txBody>
        </p:sp>
        <p:sp>
          <p:nvSpPr>
            <p:cNvPr id="738333" name="Text Box 29"/>
            <p:cNvSpPr txBox="1">
              <a:spLocks noChangeArrowheads="1"/>
            </p:cNvSpPr>
            <p:nvPr/>
          </p:nvSpPr>
          <p:spPr bwMode="auto">
            <a:xfrm>
              <a:off x="3472" y="1622"/>
              <a:ext cx="1967"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buNone/>
              </a:pPr>
              <a:r>
                <a:rPr lang="en-US" sz="1200" dirty="0">
                  <a:latin typeface="Arial Black" pitchFamily="34" charset="0"/>
                </a:rPr>
                <a:t>Deluge/Melt. Everything exported.</a:t>
              </a:r>
            </a:p>
          </p:txBody>
        </p:sp>
        <p:sp>
          <p:nvSpPr>
            <p:cNvPr id="738334" name="Text Box 30"/>
            <p:cNvSpPr txBox="1">
              <a:spLocks noChangeArrowheads="1"/>
            </p:cNvSpPr>
            <p:nvPr/>
          </p:nvSpPr>
          <p:spPr bwMode="auto">
            <a:xfrm>
              <a:off x="2689" y="1625"/>
              <a:ext cx="38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dirty="0">
                  <a:latin typeface="Arial Black" pitchFamily="34" charset="0"/>
                </a:rPr>
                <a:t>50%</a:t>
              </a:r>
            </a:p>
          </p:txBody>
        </p:sp>
      </p:grpSp>
      <p:sp>
        <p:nvSpPr>
          <p:cNvPr id="738335" name="Text Box 31"/>
          <p:cNvSpPr txBox="1">
            <a:spLocks noChangeArrowheads="1"/>
          </p:cNvSpPr>
          <p:nvPr/>
        </p:nvSpPr>
        <p:spPr bwMode="auto">
          <a:xfrm>
            <a:off x="3967394" y="609600"/>
            <a:ext cx="117769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sz="1600" dirty="0">
                <a:latin typeface="Arial Black" pitchFamily="34" charset="0"/>
              </a:rPr>
              <a:t>Variance</a:t>
            </a:r>
          </a:p>
        </p:txBody>
      </p:sp>
      <p:grpSp>
        <p:nvGrpSpPr>
          <p:cNvPr id="738373" name="Group 69"/>
          <p:cNvGrpSpPr>
            <a:grpSpLocks/>
          </p:cNvGrpSpPr>
          <p:nvPr/>
        </p:nvGrpSpPr>
        <p:grpSpPr bwMode="auto">
          <a:xfrm>
            <a:off x="968375" y="1676400"/>
            <a:ext cx="7599363" cy="485775"/>
            <a:chOff x="610" y="1056"/>
            <a:chExt cx="4787" cy="306"/>
          </a:xfrm>
        </p:grpSpPr>
        <p:sp>
          <p:nvSpPr>
            <p:cNvPr id="738337" name="Rectangle 33"/>
            <p:cNvSpPr>
              <a:spLocks noChangeArrowheads="1"/>
            </p:cNvSpPr>
            <p:nvPr/>
          </p:nvSpPr>
          <p:spPr bwMode="auto">
            <a:xfrm>
              <a:off x="2330" y="1074"/>
              <a:ext cx="348" cy="252"/>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pPr>
              <a:endParaRPr lang="en-US"/>
            </a:p>
          </p:txBody>
        </p:sp>
        <p:sp>
          <p:nvSpPr>
            <p:cNvPr id="738338" name="Rectangle 34"/>
            <p:cNvSpPr>
              <a:spLocks noChangeArrowheads="1"/>
            </p:cNvSpPr>
            <p:nvPr/>
          </p:nvSpPr>
          <p:spPr bwMode="auto">
            <a:xfrm>
              <a:off x="2335" y="1074"/>
              <a:ext cx="34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pPr>
              <a:endParaRPr lang="en-US"/>
            </a:p>
          </p:txBody>
        </p:sp>
        <p:sp>
          <p:nvSpPr>
            <p:cNvPr id="738339" name="Rectangle 35"/>
            <p:cNvSpPr>
              <a:spLocks noChangeArrowheads="1"/>
            </p:cNvSpPr>
            <p:nvPr/>
          </p:nvSpPr>
          <p:spPr bwMode="auto">
            <a:xfrm>
              <a:off x="2456" y="1134"/>
              <a:ext cx="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dirty="0">
                  <a:latin typeface="Arial" pitchFamily="34" charset="0"/>
                </a:rPr>
                <a:t>-3</a:t>
              </a:r>
              <a:endParaRPr lang="en-US" sz="2400" dirty="0"/>
            </a:p>
          </p:txBody>
        </p:sp>
        <p:sp>
          <p:nvSpPr>
            <p:cNvPr id="738340" name="Rectangle 36"/>
            <p:cNvSpPr>
              <a:spLocks noChangeArrowheads="1"/>
            </p:cNvSpPr>
            <p:nvPr/>
          </p:nvSpPr>
          <p:spPr bwMode="auto">
            <a:xfrm>
              <a:off x="3076" y="1074"/>
              <a:ext cx="349" cy="25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41" name="Rectangle 37"/>
            <p:cNvSpPr>
              <a:spLocks noChangeArrowheads="1"/>
            </p:cNvSpPr>
            <p:nvPr/>
          </p:nvSpPr>
          <p:spPr bwMode="auto">
            <a:xfrm>
              <a:off x="3213" y="1134"/>
              <a:ext cx="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pPr>
              <a:r>
                <a:rPr lang="en-US" sz="900">
                  <a:solidFill>
                    <a:schemeClr val="tx1"/>
                  </a:solidFill>
                  <a:latin typeface="Arial" pitchFamily="34" charset="0"/>
                </a:rPr>
                <a:t>3</a:t>
              </a:r>
              <a:endParaRPr lang="en-US" sz="2400">
                <a:solidFill>
                  <a:schemeClr val="tx1"/>
                </a:solidFill>
              </a:endParaRPr>
            </a:p>
          </p:txBody>
        </p:sp>
        <p:sp>
          <p:nvSpPr>
            <p:cNvPr id="738342" name="Text Box 38"/>
            <p:cNvSpPr txBox="1">
              <a:spLocks noChangeArrowheads="1"/>
            </p:cNvSpPr>
            <p:nvPr/>
          </p:nvSpPr>
          <p:spPr bwMode="auto">
            <a:xfrm>
              <a:off x="3515" y="1056"/>
              <a:ext cx="18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ts val="0"/>
                </a:spcBef>
                <a:buNone/>
              </a:pPr>
              <a:r>
                <a:rPr lang="en-US" sz="1200" dirty="0">
                  <a:latin typeface="Arial Black" pitchFamily="34" charset="0"/>
                </a:rPr>
                <a:t>Dry, warm periods, increased export of </a:t>
              </a:r>
              <a:r>
                <a:rPr lang="en-US" sz="1200" dirty="0" err="1">
                  <a:latin typeface="Arial Black" pitchFamily="34" charset="0"/>
                </a:rPr>
                <a:t>Cl</a:t>
              </a:r>
              <a:r>
                <a:rPr lang="en-US" sz="1200" dirty="0">
                  <a:latin typeface="Arial Black" pitchFamily="34" charset="0"/>
                </a:rPr>
                <a:t> and NO</a:t>
              </a:r>
              <a:r>
                <a:rPr lang="en-US" sz="1200" baseline="-25000" dirty="0">
                  <a:latin typeface="Arial Black" pitchFamily="34" charset="0"/>
                </a:rPr>
                <a:t>3</a:t>
              </a:r>
              <a:endParaRPr lang="en-US" sz="1200" dirty="0">
                <a:latin typeface="Arial Black" pitchFamily="34" charset="0"/>
              </a:endParaRPr>
            </a:p>
          </p:txBody>
        </p:sp>
        <p:sp>
          <p:nvSpPr>
            <p:cNvPr id="738343" name="Text Box 39"/>
            <p:cNvSpPr txBox="1">
              <a:spLocks noChangeArrowheads="1"/>
            </p:cNvSpPr>
            <p:nvPr/>
          </p:nvSpPr>
          <p:spPr bwMode="auto">
            <a:xfrm>
              <a:off x="2765" y="1104"/>
              <a:ext cx="30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dirty="0">
                  <a:latin typeface="Arial Black" pitchFamily="34" charset="0"/>
                </a:rPr>
                <a:t>8%</a:t>
              </a:r>
            </a:p>
          </p:txBody>
        </p:sp>
        <p:sp>
          <p:nvSpPr>
            <p:cNvPr id="738344" name="Text Box 40"/>
            <p:cNvSpPr txBox="1">
              <a:spLocks noChangeArrowheads="1"/>
            </p:cNvSpPr>
            <p:nvPr/>
          </p:nvSpPr>
          <p:spPr bwMode="auto">
            <a:xfrm>
              <a:off x="610" y="1074"/>
              <a:ext cx="162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spcBef>
                  <a:spcPts val="0"/>
                </a:spcBef>
                <a:buNone/>
              </a:pPr>
              <a:r>
                <a:rPr lang="en-US" sz="1200" dirty="0">
                  <a:latin typeface="Arial Black" pitchFamily="34" charset="0"/>
                </a:rPr>
                <a:t>Wet, cool periods. Less export of </a:t>
              </a:r>
              <a:r>
                <a:rPr lang="en-US" sz="1200" dirty="0" err="1">
                  <a:latin typeface="Arial Black" pitchFamily="34" charset="0"/>
                </a:rPr>
                <a:t>Cl</a:t>
              </a:r>
              <a:r>
                <a:rPr lang="en-US" sz="1200" dirty="0">
                  <a:latin typeface="Arial Black" pitchFamily="34" charset="0"/>
                </a:rPr>
                <a:t> and NO</a:t>
              </a:r>
              <a:r>
                <a:rPr lang="en-US" sz="1200" baseline="-25000" dirty="0">
                  <a:latin typeface="Arial Black" pitchFamily="34" charset="0"/>
                </a:rPr>
                <a:t>3</a:t>
              </a:r>
              <a:endParaRPr lang="en-US" sz="1200" dirty="0">
                <a:latin typeface="Arial Black" pitchFamily="34" charset="0"/>
              </a:endParaRPr>
            </a:p>
          </p:txBody>
        </p:sp>
      </p:grpSp>
      <p:grpSp>
        <p:nvGrpSpPr>
          <p:cNvPr id="738372" name="Group 68"/>
          <p:cNvGrpSpPr>
            <a:grpSpLocks/>
          </p:cNvGrpSpPr>
          <p:nvPr/>
        </p:nvGrpSpPr>
        <p:grpSpPr bwMode="auto">
          <a:xfrm>
            <a:off x="768349" y="1292226"/>
            <a:ext cx="7950199" cy="476251"/>
            <a:chOff x="484" y="814"/>
            <a:chExt cx="5008" cy="300"/>
          </a:xfrm>
        </p:grpSpPr>
        <p:sp>
          <p:nvSpPr>
            <p:cNvPr id="738346" name="Rectangle 42"/>
            <p:cNvSpPr>
              <a:spLocks noChangeArrowheads="1"/>
            </p:cNvSpPr>
            <p:nvPr/>
          </p:nvSpPr>
          <p:spPr bwMode="auto">
            <a:xfrm>
              <a:off x="2330" y="822"/>
              <a:ext cx="348" cy="254"/>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47" name="Rectangle 43"/>
            <p:cNvSpPr>
              <a:spLocks noChangeArrowheads="1"/>
            </p:cNvSpPr>
            <p:nvPr/>
          </p:nvSpPr>
          <p:spPr bwMode="auto">
            <a:xfrm>
              <a:off x="2335" y="822"/>
              <a:ext cx="348"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48" name="Rectangle 44"/>
            <p:cNvSpPr>
              <a:spLocks noChangeArrowheads="1"/>
            </p:cNvSpPr>
            <p:nvPr/>
          </p:nvSpPr>
          <p:spPr bwMode="auto">
            <a:xfrm>
              <a:off x="2456" y="884"/>
              <a:ext cx="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latin typeface="Arial" pitchFamily="34" charset="0"/>
                </a:rPr>
                <a:t>-4</a:t>
              </a:r>
              <a:endParaRPr lang="en-US" sz="2400"/>
            </a:p>
          </p:txBody>
        </p:sp>
        <p:sp>
          <p:nvSpPr>
            <p:cNvPr id="738349" name="Rectangle 45"/>
            <p:cNvSpPr>
              <a:spLocks noChangeArrowheads="1"/>
            </p:cNvSpPr>
            <p:nvPr/>
          </p:nvSpPr>
          <p:spPr bwMode="auto">
            <a:xfrm>
              <a:off x="3076" y="822"/>
              <a:ext cx="349" cy="254"/>
            </a:xfrm>
            <a:prstGeom prst="rect">
              <a:avLst/>
            </a:prstGeom>
            <a:solidFill>
              <a:srgbClr val="99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nSpc>
                  <a:spcPct val="100000"/>
                </a:lnSpc>
                <a:buNone/>
              </a:pPr>
              <a:endParaRPr lang="en-US"/>
            </a:p>
          </p:txBody>
        </p:sp>
        <p:sp>
          <p:nvSpPr>
            <p:cNvPr id="738350" name="Rectangle 46"/>
            <p:cNvSpPr>
              <a:spLocks noChangeArrowheads="1"/>
            </p:cNvSpPr>
            <p:nvPr/>
          </p:nvSpPr>
          <p:spPr bwMode="auto">
            <a:xfrm>
              <a:off x="3213" y="884"/>
              <a:ext cx="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00000"/>
                </a:lnSpc>
                <a:buNone/>
              </a:pPr>
              <a:r>
                <a:rPr lang="en-US" sz="900">
                  <a:solidFill>
                    <a:schemeClr val="tx1"/>
                  </a:solidFill>
                  <a:latin typeface="Arial" pitchFamily="34" charset="0"/>
                </a:rPr>
                <a:t>4</a:t>
              </a:r>
              <a:endParaRPr lang="en-US" sz="2400">
                <a:solidFill>
                  <a:schemeClr val="tx1"/>
                </a:solidFill>
              </a:endParaRPr>
            </a:p>
          </p:txBody>
        </p:sp>
        <p:sp>
          <p:nvSpPr>
            <p:cNvPr id="738351" name="Text Box 47"/>
            <p:cNvSpPr txBox="1">
              <a:spLocks noChangeArrowheads="1"/>
            </p:cNvSpPr>
            <p:nvPr/>
          </p:nvSpPr>
          <p:spPr bwMode="auto">
            <a:xfrm>
              <a:off x="484" y="823"/>
              <a:ext cx="170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spcBef>
                  <a:spcPts val="0"/>
                </a:spcBef>
                <a:buNone/>
              </a:pPr>
              <a:r>
                <a:rPr lang="en-US" sz="1200" dirty="0">
                  <a:latin typeface="Arial Black" pitchFamily="34" charset="0"/>
                </a:rPr>
                <a:t>Recharge , </a:t>
              </a:r>
              <a:r>
                <a:rPr lang="en-US" sz="1200" dirty="0" err="1">
                  <a:latin typeface="Arial Black" pitchFamily="34" charset="0"/>
                </a:rPr>
                <a:t>decr</a:t>
              </a:r>
              <a:r>
                <a:rPr lang="en-US" sz="1200" dirty="0">
                  <a:latin typeface="Arial Black" pitchFamily="34" charset="0"/>
                </a:rPr>
                <a:t>. </a:t>
              </a:r>
              <a:r>
                <a:rPr lang="en-US" sz="1200" dirty="0" err="1">
                  <a:latin typeface="Arial Black" pitchFamily="34" charset="0"/>
                </a:rPr>
                <a:t>wx</a:t>
              </a:r>
              <a:r>
                <a:rPr lang="en-US" sz="1200" dirty="0">
                  <a:latin typeface="Arial Black" pitchFamily="34" charset="0"/>
                </a:rPr>
                <a:t> products,</a:t>
              </a:r>
            </a:p>
            <a:p>
              <a:pPr algn="r">
                <a:lnSpc>
                  <a:spcPct val="100000"/>
                </a:lnSpc>
                <a:spcBef>
                  <a:spcPts val="0"/>
                </a:spcBef>
                <a:buNone/>
              </a:pPr>
              <a:r>
                <a:rPr lang="en-US" sz="1200" dirty="0">
                  <a:latin typeface="Arial Black" pitchFamily="34" charset="0"/>
                </a:rPr>
                <a:t>Increased nutrients and SO</a:t>
              </a:r>
              <a:r>
                <a:rPr lang="en-US" sz="1200" baseline="-25000" dirty="0">
                  <a:latin typeface="Arial Black" pitchFamily="34" charset="0"/>
                </a:rPr>
                <a:t>4</a:t>
              </a:r>
              <a:endParaRPr lang="en-US" sz="1200" dirty="0">
                <a:latin typeface="Arial Black" pitchFamily="34" charset="0"/>
              </a:endParaRPr>
            </a:p>
          </p:txBody>
        </p:sp>
        <p:sp>
          <p:nvSpPr>
            <p:cNvPr id="738352" name="Text Box 48"/>
            <p:cNvSpPr txBox="1">
              <a:spLocks noChangeArrowheads="1"/>
            </p:cNvSpPr>
            <p:nvPr/>
          </p:nvSpPr>
          <p:spPr bwMode="auto">
            <a:xfrm>
              <a:off x="2765" y="844"/>
              <a:ext cx="30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lnSpc>
                  <a:spcPct val="100000"/>
                </a:lnSpc>
                <a:buNone/>
              </a:pPr>
              <a:r>
                <a:rPr lang="en-US">
                  <a:latin typeface="Arial Black" pitchFamily="34" charset="0"/>
                </a:rPr>
                <a:t>7%</a:t>
              </a:r>
            </a:p>
          </p:txBody>
        </p:sp>
        <p:sp>
          <p:nvSpPr>
            <p:cNvPr id="738353" name="Text Box 49"/>
            <p:cNvSpPr txBox="1">
              <a:spLocks noChangeArrowheads="1"/>
            </p:cNvSpPr>
            <p:nvPr/>
          </p:nvSpPr>
          <p:spPr bwMode="auto">
            <a:xfrm>
              <a:off x="3481" y="814"/>
              <a:ext cx="20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ts val="0"/>
                </a:spcBef>
                <a:buNone/>
              </a:pPr>
              <a:r>
                <a:rPr lang="en-US" sz="1200" dirty="0">
                  <a:latin typeface="Arial Black" pitchFamily="34" charset="0"/>
                </a:rPr>
                <a:t>Base flows, increased </a:t>
              </a:r>
              <a:r>
                <a:rPr lang="en-US" sz="1200" dirty="0" err="1">
                  <a:latin typeface="Arial Black" pitchFamily="34" charset="0"/>
                </a:rPr>
                <a:t>wx</a:t>
              </a:r>
              <a:r>
                <a:rPr lang="en-US" sz="1200" dirty="0">
                  <a:latin typeface="Arial Black" pitchFamily="34" charset="0"/>
                </a:rPr>
                <a:t> products,</a:t>
              </a:r>
            </a:p>
            <a:p>
              <a:pPr algn="l">
                <a:lnSpc>
                  <a:spcPct val="100000"/>
                </a:lnSpc>
                <a:spcBef>
                  <a:spcPts val="0"/>
                </a:spcBef>
                <a:buNone/>
              </a:pPr>
              <a:r>
                <a:rPr lang="en-US" sz="1200" dirty="0">
                  <a:latin typeface="Arial Black" pitchFamily="34" charset="0"/>
                </a:rPr>
                <a:t>Decrease nutrients and SO</a:t>
              </a:r>
              <a:r>
                <a:rPr lang="en-US" sz="1200" baseline="-25000" dirty="0">
                  <a:latin typeface="Arial Black" pitchFamily="34" charset="0"/>
                </a:rPr>
                <a:t>4</a:t>
              </a:r>
              <a:endParaRPr lang="en-US" sz="1200" dirty="0">
                <a:latin typeface="Arial Black" pitchFamily="34" charset="0"/>
              </a:endParaRPr>
            </a:p>
          </p:txBody>
        </p:sp>
      </p:grpSp>
      <p:sp>
        <p:nvSpPr>
          <p:cNvPr id="738354" name="Text Box 50"/>
          <p:cNvSpPr txBox="1">
            <a:spLocks noChangeArrowheads="1"/>
          </p:cNvSpPr>
          <p:nvPr/>
        </p:nvSpPr>
        <p:spPr bwMode="auto">
          <a:xfrm>
            <a:off x="914400" y="2895600"/>
            <a:ext cx="15700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1800" b="1" dirty="0" err="1"/>
              <a:t>Allequash</a:t>
            </a:r>
            <a:endParaRPr lang="en-US" sz="1800" b="1" dirty="0"/>
          </a:p>
        </p:txBody>
      </p:sp>
      <p:sp>
        <p:nvSpPr>
          <p:cNvPr id="738355" name="Text Box 51"/>
          <p:cNvSpPr txBox="1">
            <a:spLocks noChangeArrowheads="1"/>
          </p:cNvSpPr>
          <p:nvPr/>
        </p:nvSpPr>
        <p:spPr bwMode="auto">
          <a:xfrm>
            <a:off x="2620963" y="2895600"/>
            <a:ext cx="15700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1800" b="1"/>
              <a:t>Loch Vale</a:t>
            </a:r>
          </a:p>
        </p:txBody>
      </p:sp>
      <p:sp>
        <p:nvSpPr>
          <p:cNvPr id="738356" name="Text Box 52"/>
          <p:cNvSpPr txBox="1">
            <a:spLocks noChangeArrowheads="1"/>
          </p:cNvSpPr>
          <p:nvPr/>
        </p:nvSpPr>
        <p:spPr bwMode="auto">
          <a:xfrm>
            <a:off x="4038600" y="2895600"/>
            <a:ext cx="15700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1800" b="1"/>
              <a:t>Luquillo</a:t>
            </a:r>
          </a:p>
        </p:txBody>
      </p:sp>
      <p:sp>
        <p:nvSpPr>
          <p:cNvPr id="738357" name="Text Box 53"/>
          <p:cNvSpPr txBox="1">
            <a:spLocks noChangeArrowheads="1"/>
          </p:cNvSpPr>
          <p:nvPr/>
        </p:nvSpPr>
        <p:spPr bwMode="auto">
          <a:xfrm>
            <a:off x="6964363" y="2895600"/>
            <a:ext cx="15700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1800" b="1"/>
              <a:t>Sleepers</a:t>
            </a:r>
          </a:p>
        </p:txBody>
      </p:sp>
      <p:sp>
        <p:nvSpPr>
          <p:cNvPr id="738358" name="Text Box 54"/>
          <p:cNvSpPr txBox="1">
            <a:spLocks noChangeArrowheads="1"/>
          </p:cNvSpPr>
          <p:nvPr/>
        </p:nvSpPr>
        <p:spPr bwMode="auto">
          <a:xfrm>
            <a:off x="5516563" y="2895600"/>
            <a:ext cx="15700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None/>
            </a:pPr>
            <a:r>
              <a:rPr lang="en-US" sz="1800" b="1"/>
              <a:t>Panola</a:t>
            </a:r>
          </a:p>
        </p:txBody>
      </p:sp>
      <p:pic>
        <p:nvPicPr>
          <p:cNvPr id="738360" name="Picture 5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3276600"/>
            <a:ext cx="7313613" cy="264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8361" name="Picture 5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43000" y="3276600"/>
            <a:ext cx="7313613" cy="264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8362" name="Picture 5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43000" y="3276600"/>
            <a:ext cx="7313613" cy="264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8363" name="Picture 5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43000" y="3276600"/>
            <a:ext cx="7313613" cy="264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8364" name="Picture 6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3276600"/>
            <a:ext cx="7313613" cy="264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38365" name="Text Box 61"/>
          <p:cNvSpPr txBox="1">
            <a:spLocks noChangeArrowheads="1"/>
          </p:cNvSpPr>
          <p:nvPr/>
        </p:nvSpPr>
        <p:spPr bwMode="auto">
          <a:xfrm>
            <a:off x="609600" y="3262313"/>
            <a:ext cx="685800" cy="2769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ts val="0"/>
              </a:spcBef>
              <a:buNone/>
            </a:pPr>
            <a:r>
              <a:rPr lang="en-US" sz="1430" dirty="0">
                <a:latin typeface="Arial" pitchFamily="34" charset="0"/>
              </a:rPr>
              <a:t>Oct</a:t>
            </a:r>
          </a:p>
          <a:p>
            <a:pPr algn="l">
              <a:lnSpc>
                <a:spcPct val="100000"/>
              </a:lnSpc>
              <a:spcBef>
                <a:spcPts val="0"/>
              </a:spcBef>
              <a:buNone/>
            </a:pPr>
            <a:r>
              <a:rPr lang="en-US" sz="1430" dirty="0">
                <a:latin typeface="Arial" pitchFamily="34" charset="0"/>
              </a:rPr>
              <a:t>Nov</a:t>
            </a:r>
          </a:p>
          <a:p>
            <a:pPr algn="l">
              <a:lnSpc>
                <a:spcPct val="100000"/>
              </a:lnSpc>
              <a:spcBef>
                <a:spcPts val="0"/>
              </a:spcBef>
              <a:buNone/>
            </a:pPr>
            <a:r>
              <a:rPr lang="en-US" sz="1430" dirty="0">
                <a:latin typeface="Arial" pitchFamily="34" charset="0"/>
              </a:rPr>
              <a:t>Dec</a:t>
            </a:r>
          </a:p>
          <a:p>
            <a:pPr algn="l">
              <a:lnSpc>
                <a:spcPct val="100000"/>
              </a:lnSpc>
              <a:spcBef>
                <a:spcPts val="0"/>
              </a:spcBef>
              <a:buNone/>
            </a:pPr>
            <a:r>
              <a:rPr lang="en-US" sz="1430" dirty="0">
                <a:latin typeface="Arial" pitchFamily="34" charset="0"/>
              </a:rPr>
              <a:t>Jan</a:t>
            </a:r>
          </a:p>
          <a:p>
            <a:pPr algn="l">
              <a:lnSpc>
                <a:spcPct val="100000"/>
              </a:lnSpc>
              <a:spcBef>
                <a:spcPts val="0"/>
              </a:spcBef>
              <a:buNone/>
            </a:pPr>
            <a:r>
              <a:rPr lang="en-US" sz="1430" dirty="0">
                <a:latin typeface="Arial" pitchFamily="34" charset="0"/>
              </a:rPr>
              <a:t>Feb</a:t>
            </a:r>
          </a:p>
          <a:p>
            <a:pPr algn="l">
              <a:lnSpc>
                <a:spcPct val="100000"/>
              </a:lnSpc>
              <a:spcBef>
                <a:spcPts val="0"/>
              </a:spcBef>
              <a:buNone/>
            </a:pPr>
            <a:r>
              <a:rPr lang="en-US" sz="1430" dirty="0">
                <a:latin typeface="Arial" pitchFamily="34" charset="0"/>
              </a:rPr>
              <a:t>Mar</a:t>
            </a:r>
          </a:p>
          <a:p>
            <a:pPr algn="l">
              <a:lnSpc>
                <a:spcPct val="100000"/>
              </a:lnSpc>
              <a:spcBef>
                <a:spcPts val="0"/>
              </a:spcBef>
              <a:buNone/>
            </a:pPr>
            <a:r>
              <a:rPr lang="en-US" sz="1430" dirty="0">
                <a:latin typeface="Arial" pitchFamily="34" charset="0"/>
              </a:rPr>
              <a:t>Apr</a:t>
            </a:r>
          </a:p>
          <a:p>
            <a:pPr algn="l">
              <a:lnSpc>
                <a:spcPct val="100000"/>
              </a:lnSpc>
              <a:spcBef>
                <a:spcPts val="0"/>
              </a:spcBef>
              <a:buNone/>
            </a:pPr>
            <a:r>
              <a:rPr lang="en-US" sz="1430" dirty="0">
                <a:latin typeface="Arial" pitchFamily="34" charset="0"/>
              </a:rPr>
              <a:t>May</a:t>
            </a:r>
          </a:p>
          <a:p>
            <a:pPr algn="l">
              <a:lnSpc>
                <a:spcPct val="100000"/>
              </a:lnSpc>
              <a:spcBef>
                <a:spcPts val="0"/>
              </a:spcBef>
              <a:buNone/>
            </a:pPr>
            <a:r>
              <a:rPr lang="en-US" sz="1430" dirty="0">
                <a:latin typeface="Arial" pitchFamily="34" charset="0"/>
              </a:rPr>
              <a:t>Jun</a:t>
            </a:r>
          </a:p>
          <a:p>
            <a:pPr algn="l">
              <a:lnSpc>
                <a:spcPct val="100000"/>
              </a:lnSpc>
              <a:spcBef>
                <a:spcPts val="0"/>
              </a:spcBef>
              <a:buNone/>
            </a:pPr>
            <a:r>
              <a:rPr lang="en-US" sz="1430" dirty="0">
                <a:latin typeface="Arial" pitchFamily="34" charset="0"/>
              </a:rPr>
              <a:t>Jul</a:t>
            </a:r>
          </a:p>
          <a:p>
            <a:pPr algn="l">
              <a:lnSpc>
                <a:spcPct val="100000"/>
              </a:lnSpc>
              <a:spcBef>
                <a:spcPts val="0"/>
              </a:spcBef>
              <a:buNone/>
            </a:pPr>
            <a:r>
              <a:rPr lang="en-US" sz="1430" dirty="0">
                <a:latin typeface="Arial" pitchFamily="34" charset="0"/>
              </a:rPr>
              <a:t>Aug</a:t>
            </a:r>
          </a:p>
          <a:p>
            <a:pPr algn="l">
              <a:lnSpc>
                <a:spcPct val="100000"/>
              </a:lnSpc>
              <a:spcBef>
                <a:spcPts val="0"/>
              </a:spcBef>
              <a:buNone/>
            </a:pPr>
            <a:r>
              <a:rPr lang="en-US" sz="1430" dirty="0">
                <a:latin typeface="Arial" pitchFamily="34" charset="0"/>
              </a:rPr>
              <a:t>Sep</a:t>
            </a:r>
          </a:p>
        </p:txBody>
      </p:sp>
      <p:sp>
        <p:nvSpPr>
          <p:cNvPr id="738366" name="Text Box 62"/>
          <p:cNvSpPr txBox="1">
            <a:spLocks noChangeArrowheads="1"/>
          </p:cNvSpPr>
          <p:nvPr/>
        </p:nvSpPr>
        <p:spPr bwMode="auto">
          <a:xfrm>
            <a:off x="1033463" y="5943600"/>
            <a:ext cx="154622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300">
                <a:latin typeface="Arial" pitchFamily="34" charset="0"/>
              </a:rPr>
              <a:t>92 93 94 95 96 97</a:t>
            </a:r>
          </a:p>
        </p:txBody>
      </p:sp>
      <p:sp>
        <p:nvSpPr>
          <p:cNvPr id="738367" name="Text Box 63"/>
          <p:cNvSpPr txBox="1">
            <a:spLocks noChangeArrowheads="1"/>
          </p:cNvSpPr>
          <p:nvPr/>
        </p:nvSpPr>
        <p:spPr bwMode="auto">
          <a:xfrm>
            <a:off x="2514600" y="5943600"/>
            <a:ext cx="154622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300">
                <a:latin typeface="Arial" pitchFamily="34" charset="0"/>
              </a:rPr>
              <a:t>92 93 94 95 96 97</a:t>
            </a:r>
          </a:p>
        </p:txBody>
      </p:sp>
      <p:sp>
        <p:nvSpPr>
          <p:cNvPr id="738368" name="Text Box 64"/>
          <p:cNvSpPr txBox="1">
            <a:spLocks noChangeArrowheads="1"/>
          </p:cNvSpPr>
          <p:nvPr/>
        </p:nvSpPr>
        <p:spPr bwMode="auto">
          <a:xfrm>
            <a:off x="4037013" y="5943600"/>
            <a:ext cx="154622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300">
                <a:latin typeface="Arial" pitchFamily="34" charset="0"/>
              </a:rPr>
              <a:t>92 93 94 95 96 97</a:t>
            </a:r>
          </a:p>
        </p:txBody>
      </p:sp>
      <p:sp>
        <p:nvSpPr>
          <p:cNvPr id="738369" name="Text Box 65"/>
          <p:cNvSpPr txBox="1">
            <a:spLocks noChangeArrowheads="1"/>
          </p:cNvSpPr>
          <p:nvPr/>
        </p:nvSpPr>
        <p:spPr bwMode="auto">
          <a:xfrm>
            <a:off x="5551488" y="5943600"/>
            <a:ext cx="154622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300">
                <a:latin typeface="Arial" pitchFamily="34" charset="0"/>
              </a:rPr>
              <a:t>92 93 94 95 96 97</a:t>
            </a:r>
          </a:p>
        </p:txBody>
      </p:sp>
      <p:sp>
        <p:nvSpPr>
          <p:cNvPr id="738370" name="Text Box 66"/>
          <p:cNvSpPr txBox="1">
            <a:spLocks noChangeArrowheads="1"/>
          </p:cNvSpPr>
          <p:nvPr/>
        </p:nvSpPr>
        <p:spPr bwMode="auto">
          <a:xfrm>
            <a:off x="7053263" y="5943600"/>
            <a:ext cx="154622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None/>
            </a:pPr>
            <a:r>
              <a:rPr lang="en-US" sz="1300">
                <a:latin typeface="Arial" pitchFamily="34" charset="0"/>
              </a:rPr>
              <a:t>92 93 94 95 96 97</a:t>
            </a:r>
          </a:p>
        </p:txBody>
      </p:sp>
      <p:sp>
        <p:nvSpPr>
          <p:cNvPr id="68" name="Text Box 61"/>
          <p:cNvSpPr txBox="1">
            <a:spLocks noChangeArrowheads="1"/>
          </p:cNvSpPr>
          <p:nvPr/>
        </p:nvSpPr>
        <p:spPr bwMode="auto">
          <a:xfrm>
            <a:off x="8458200" y="3262313"/>
            <a:ext cx="685800" cy="2769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ts val="0"/>
              </a:spcBef>
              <a:buNone/>
            </a:pPr>
            <a:r>
              <a:rPr lang="en-US" sz="1430" dirty="0">
                <a:latin typeface="Arial" pitchFamily="34" charset="0"/>
              </a:rPr>
              <a:t>Oct</a:t>
            </a:r>
          </a:p>
          <a:p>
            <a:pPr algn="l">
              <a:lnSpc>
                <a:spcPct val="100000"/>
              </a:lnSpc>
              <a:spcBef>
                <a:spcPts val="0"/>
              </a:spcBef>
              <a:buNone/>
            </a:pPr>
            <a:r>
              <a:rPr lang="en-US" sz="1430" dirty="0">
                <a:latin typeface="Arial" pitchFamily="34" charset="0"/>
              </a:rPr>
              <a:t>Nov</a:t>
            </a:r>
          </a:p>
          <a:p>
            <a:pPr algn="l">
              <a:lnSpc>
                <a:spcPct val="100000"/>
              </a:lnSpc>
              <a:spcBef>
                <a:spcPts val="0"/>
              </a:spcBef>
              <a:buNone/>
            </a:pPr>
            <a:r>
              <a:rPr lang="en-US" sz="1430" dirty="0">
                <a:latin typeface="Arial" pitchFamily="34" charset="0"/>
              </a:rPr>
              <a:t>Dec</a:t>
            </a:r>
          </a:p>
          <a:p>
            <a:pPr algn="l">
              <a:lnSpc>
                <a:spcPct val="100000"/>
              </a:lnSpc>
              <a:spcBef>
                <a:spcPts val="0"/>
              </a:spcBef>
              <a:buNone/>
            </a:pPr>
            <a:r>
              <a:rPr lang="en-US" sz="1430" dirty="0">
                <a:latin typeface="Arial" pitchFamily="34" charset="0"/>
              </a:rPr>
              <a:t>Jan</a:t>
            </a:r>
          </a:p>
          <a:p>
            <a:pPr algn="l">
              <a:lnSpc>
                <a:spcPct val="100000"/>
              </a:lnSpc>
              <a:spcBef>
                <a:spcPts val="0"/>
              </a:spcBef>
              <a:buNone/>
            </a:pPr>
            <a:r>
              <a:rPr lang="en-US" sz="1430" dirty="0">
                <a:latin typeface="Arial" pitchFamily="34" charset="0"/>
              </a:rPr>
              <a:t>Feb</a:t>
            </a:r>
          </a:p>
          <a:p>
            <a:pPr algn="l">
              <a:lnSpc>
                <a:spcPct val="100000"/>
              </a:lnSpc>
              <a:spcBef>
                <a:spcPts val="0"/>
              </a:spcBef>
              <a:buNone/>
            </a:pPr>
            <a:r>
              <a:rPr lang="en-US" sz="1430" dirty="0">
                <a:latin typeface="Arial" pitchFamily="34" charset="0"/>
              </a:rPr>
              <a:t>Mar</a:t>
            </a:r>
          </a:p>
          <a:p>
            <a:pPr algn="l">
              <a:lnSpc>
                <a:spcPct val="100000"/>
              </a:lnSpc>
              <a:spcBef>
                <a:spcPts val="0"/>
              </a:spcBef>
              <a:buNone/>
            </a:pPr>
            <a:r>
              <a:rPr lang="en-US" sz="1430" dirty="0">
                <a:latin typeface="Arial" pitchFamily="34" charset="0"/>
              </a:rPr>
              <a:t>Apr</a:t>
            </a:r>
          </a:p>
          <a:p>
            <a:pPr algn="l">
              <a:lnSpc>
                <a:spcPct val="100000"/>
              </a:lnSpc>
              <a:spcBef>
                <a:spcPts val="0"/>
              </a:spcBef>
              <a:buNone/>
            </a:pPr>
            <a:r>
              <a:rPr lang="en-US" sz="1430" dirty="0">
                <a:latin typeface="Arial" pitchFamily="34" charset="0"/>
              </a:rPr>
              <a:t>May</a:t>
            </a:r>
          </a:p>
          <a:p>
            <a:pPr algn="l">
              <a:lnSpc>
                <a:spcPct val="100000"/>
              </a:lnSpc>
              <a:spcBef>
                <a:spcPts val="0"/>
              </a:spcBef>
              <a:buNone/>
            </a:pPr>
            <a:r>
              <a:rPr lang="en-US" sz="1430" dirty="0">
                <a:latin typeface="Arial" pitchFamily="34" charset="0"/>
              </a:rPr>
              <a:t>Jun</a:t>
            </a:r>
          </a:p>
          <a:p>
            <a:pPr algn="l">
              <a:lnSpc>
                <a:spcPct val="100000"/>
              </a:lnSpc>
              <a:spcBef>
                <a:spcPts val="0"/>
              </a:spcBef>
              <a:buNone/>
            </a:pPr>
            <a:r>
              <a:rPr lang="en-US" sz="1430" dirty="0">
                <a:latin typeface="Arial" pitchFamily="34" charset="0"/>
              </a:rPr>
              <a:t>Jul</a:t>
            </a:r>
          </a:p>
          <a:p>
            <a:pPr algn="l">
              <a:lnSpc>
                <a:spcPct val="100000"/>
              </a:lnSpc>
              <a:spcBef>
                <a:spcPts val="0"/>
              </a:spcBef>
              <a:buNone/>
            </a:pPr>
            <a:r>
              <a:rPr lang="en-US" sz="1430" dirty="0">
                <a:latin typeface="Arial" pitchFamily="34" charset="0"/>
              </a:rPr>
              <a:t>Aug</a:t>
            </a:r>
          </a:p>
          <a:p>
            <a:pPr algn="l">
              <a:lnSpc>
                <a:spcPct val="100000"/>
              </a:lnSpc>
              <a:spcBef>
                <a:spcPts val="0"/>
              </a:spcBef>
              <a:buNone/>
            </a:pPr>
            <a:r>
              <a:rPr lang="en-US" sz="1430" dirty="0">
                <a:latin typeface="Arial" pitchFamily="34" charset="0"/>
              </a:rPr>
              <a:t>Sep</a:t>
            </a:r>
          </a:p>
        </p:txBody>
      </p:sp>
    </p:spTree>
    <p:extLst>
      <p:ext uri="{BB962C8B-B14F-4D97-AF65-F5344CB8AC3E}">
        <p14:creationId xmlns:p14="http://schemas.microsoft.com/office/powerpoint/2010/main" val="23888323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38375"/>
                                        </p:tgtEl>
                                        <p:attrNameLst>
                                          <p:attrName>style.visibility</p:attrName>
                                        </p:attrNameLst>
                                      </p:cBhvr>
                                      <p:to>
                                        <p:strVal val="visible"/>
                                      </p:to>
                                    </p:set>
                                    <p:animEffect transition="in" filter="dissolve">
                                      <p:cBhvr>
                                        <p:cTn id="7" dur="500"/>
                                        <p:tgtEl>
                                          <p:spTgt spid="7383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738360"/>
                                        </p:tgtEl>
                                        <p:attrNameLst>
                                          <p:attrName>style.visibility</p:attrName>
                                        </p:attrNameLst>
                                      </p:cBhvr>
                                      <p:to>
                                        <p:strVal val="visible"/>
                                      </p:to>
                                    </p:set>
                                    <p:animEffect transition="in" filter="dissolve">
                                      <p:cBhvr>
                                        <p:cTn id="12" dur="500"/>
                                        <p:tgtEl>
                                          <p:spTgt spid="7383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38374"/>
                                        </p:tgtEl>
                                        <p:attrNameLst>
                                          <p:attrName>style.visibility</p:attrName>
                                        </p:attrNameLst>
                                      </p:cBhvr>
                                      <p:to>
                                        <p:strVal val="visible"/>
                                      </p:to>
                                    </p:set>
                                    <p:animEffect transition="in" filter="dissolve">
                                      <p:cBhvr>
                                        <p:cTn id="17" dur="500"/>
                                        <p:tgtEl>
                                          <p:spTgt spid="73837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738361"/>
                                        </p:tgtEl>
                                        <p:attrNameLst>
                                          <p:attrName>style.visibility</p:attrName>
                                        </p:attrNameLst>
                                      </p:cBhvr>
                                      <p:to>
                                        <p:strVal val="visible"/>
                                      </p:to>
                                    </p:set>
                                    <p:animEffect transition="in" filter="dissolve">
                                      <p:cBhvr>
                                        <p:cTn id="22" dur="500"/>
                                        <p:tgtEl>
                                          <p:spTgt spid="73836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738373"/>
                                        </p:tgtEl>
                                        <p:attrNameLst>
                                          <p:attrName>style.visibility</p:attrName>
                                        </p:attrNameLst>
                                      </p:cBhvr>
                                      <p:to>
                                        <p:strVal val="visible"/>
                                      </p:to>
                                    </p:set>
                                    <p:animEffect transition="in" filter="dissolve">
                                      <p:cBhvr>
                                        <p:cTn id="27" dur="500"/>
                                        <p:tgtEl>
                                          <p:spTgt spid="7383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738362"/>
                                        </p:tgtEl>
                                        <p:attrNameLst>
                                          <p:attrName>style.visibility</p:attrName>
                                        </p:attrNameLst>
                                      </p:cBhvr>
                                      <p:to>
                                        <p:strVal val="visible"/>
                                      </p:to>
                                    </p:set>
                                    <p:animEffect transition="in" filter="dissolve">
                                      <p:cBhvr>
                                        <p:cTn id="32" dur="500"/>
                                        <p:tgtEl>
                                          <p:spTgt spid="73836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738372"/>
                                        </p:tgtEl>
                                        <p:attrNameLst>
                                          <p:attrName>style.visibility</p:attrName>
                                        </p:attrNameLst>
                                      </p:cBhvr>
                                      <p:to>
                                        <p:strVal val="visible"/>
                                      </p:to>
                                    </p:set>
                                    <p:animEffect transition="in" filter="dissolve">
                                      <p:cBhvr>
                                        <p:cTn id="37" dur="500"/>
                                        <p:tgtEl>
                                          <p:spTgt spid="73837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738363"/>
                                        </p:tgtEl>
                                        <p:attrNameLst>
                                          <p:attrName>style.visibility</p:attrName>
                                        </p:attrNameLst>
                                      </p:cBhvr>
                                      <p:to>
                                        <p:strVal val="visible"/>
                                      </p:to>
                                    </p:set>
                                    <p:animEffect transition="in" filter="dissolve">
                                      <p:cBhvr>
                                        <p:cTn id="42" dur="500"/>
                                        <p:tgtEl>
                                          <p:spTgt spid="73836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738371"/>
                                        </p:tgtEl>
                                        <p:attrNameLst>
                                          <p:attrName>style.visibility</p:attrName>
                                        </p:attrNameLst>
                                      </p:cBhvr>
                                      <p:to>
                                        <p:strVal val="visible"/>
                                      </p:to>
                                    </p:set>
                                    <p:animEffect transition="in" filter="dissolve">
                                      <p:cBhvr>
                                        <p:cTn id="47" dur="500"/>
                                        <p:tgtEl>
                                          <p:spTgt spid="73837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738364"/>
                                        </p:tgtEl>
                                        <p:attrNameLst>
                                          <p:attrName>style.visibility</p:attrName>
                                        </p:attrNameLst>
                                      </p:cBhvr>
                                      <p:to>
                                        <p:strVal val="visible"/>
                                      </p:to>
                                    </p:set>
                                    <p:animEffect transition="in" filter="dissolve">
                                      <p:cBhvr>
                                        <p:cTn id="52" dur="500"/>
                                        <p:tgtEl>
                                          <p:spTgt spid="738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solidFill>
                  <a:schemeClr val="tx1">
                    <a:lumMod val="65000"/>
                  </a:schemeClr>
                </a:solidFill>
              </a:rPr>
              <a:t>Research Objective</a:t>
            </a:r>
            <a:endParaRPr lang="en-US" sz="2400" dirty="0">
              <a:solidFill>
                <a:schemeClr val="tx1">
                  <a:lumMod val="65000"/>
                </a:schemeClr>
              </a:solidFill>
            </a:endParaRPr>
          </a:p>
          <a:p>
            <a:pPr>
              <a:spcBef>
                <a:spcPts val="0"/>
              </a:spcBef>
            </a:pPr>
            <a:r>
              <a:rPr lang="en-US" sz="2400" dirty="0" smtClean="0">
                <a:solidFill>
                  <a:schemeClr val="tx1">
                    <a:lumMod val="65000"/>
                  </a:schemeClr>
                </a:solidFill>
              </a:rPr>
              <a:t>WEBMOD</a:t>
            </a:r>
            <a:endParaRPr lang="en-US" sz="2400" dirty="0">
              <a:solidFill>
                <a:schemeClr val="tx1">
                  <a:lumMod val="65000"/>
                </a:schemeClr>
              </a:solidFill>
            </a:endParaRPr>
          </a:p>
          <a:p>
            <a:pPr lvl="1">
              <a:spcBef>
                <a:spcPts val="0"/>
              </a:spcBef>
              <a:buFontTx/>
              <a:buChar char="•"/>
            </a:pPr>
            <a:r>
              <a:rPr lang="en-US" sz="2400" dirty="0">
                <a:solidFill>
                  <a:schemeClr val="tx1">
                    <a:lumMod val="65000"/>
                  </a:schemeClr>
                </a:solidFill>
              </a:rPr>
              <a:t>TOPMODEL</a:t>
            </a:r>
          </a:p>
          <a:p>
            <a:pPr lvl="1">
              <a:spcBef>
                <a:spcPts val="0"/>
              </a:spcBef>
              <a:buFontTx/>
              <a:buChar char="•"/>
            </a:pPr>
            <a:r>
              <a:rPr lang="en-US" sz="2400" dirty="0">
                <a:solidFill>
                  <a:schemeClr val="tx1">
                    <a:lumMod val="65000"/>
                  </a:schemeClr>
                </a:solidFill>
              </a:rPr>
              <a:t>+ PRMS + NWS Snow = XTOP_PRMS</a:t>
            </a:r>
          </a:p>
          <a:p>
            <a:pPr lvl="1">
              <a:spcBef>
                <a:spcPts val="0"/>
              </a:spcBef>
              <a:buFontTx/>
              <a:buChar char="•"/>
            </a:pPr>
            <a:r>
              <a:rPr lang="en-US" sz="2400" dirty="0">
                <a:solidFill>
                  <a:schemeClr val="tx1">
                    <a:lumMod val="65000"/>
                  </a:schemeClr>
                </a:solidFill>
              </a:rPr>
              <a:t>+ PHREEQC = </a:t>
            </a:r>
            <a:r>
              <a:rPr lang="en-US" sz="2400" dirty="0" smtClean="0">
                <a:solidFill>
                  <a:schemeClr val="tx1">
                    <a:lumMod val="65000"/>
                  </a:schemeClr>
                </a:solidFill>
              </a:rPr>
              <a:t>WEBMOD</a:t>
            </a:r>
          </a:p>
          <a:p>
            <a:pPr>
              <a:spcBef>
                <a:spcPts val="0"/>
              </a:spcBef>
            </a:pPr>
            <a:r>
              <a:rPr lang="en-US" sz="2400" dirty="0" smtClean="0">
                <a:solidFill>
                  <a:schemeClr val="tx1">
                    <a:lumMod val="65000"/>
                  </a:schemeClr>
                </a:solidFill>
              </a:rPr>
              <a:t>Principal Components of Water and Solutes</a:t>
            </a:r>
            <a:endParaRPr lang="en-US" sz="2400" dirty="0">
              <a:solidFill>
                <a:schemeClr val="tx1">
                  <a:lumMod val="65000"/>
                </a:schemeClr>
              </a:solidFill>
            </a:endParaRPr>
          </a:p>
          <a:p>
            <a:pPr>
              <a:spcBef>
                <a:spcPts val="0"/>
              </a:spcBef>
            </a:pPr>
            <a:r>
              <a:rPr lang="en-US" sz="2400" dirty="0"/>
              <a:t>Application to managed </a:t>
            </a:r>
            <a:r>
              <a:rPr lang="en-US" sz="2400" dirty="0" smtClean="0"/>
              <a:t>watersheds</a:t>
            </a:r>
          </a:p>
          <a:p>
            <a:pPr>
              <a:spcBef>
                <a:spcPts val="0"/>
              </a:spcBef>
            </a:pPr>
            <a:r>
              <a:rPr lang="en-US" sz="2400" dirty="0" smtClean="0">
                <a:solidFill>
                  <a:schemeClr val="tx1">
                    <a:lumMod val="65000"/>
                  </a:schemeClr>
                </a:solidFill>
              </a:rPr>
              <a:t>Isotopes</a:t>
            </a:r>
          </a:p>
          <a:p>
            <a:pPr>
              <a:spcBef>
                <a:spcPts val="0"/>
              </a:spcBef>
            </a:pPr>
            <a:r>
              <a:rPr lang="en-US" sz="2400" dirty="0" smtClean="0">
                <a:solidFill>
                  <a:schemeClr val="tx1">
                    <a:lumMod val="65000"/>
                  </a:schemeClr>
                </a:solidFill>
              </a:rPr>
              <a:t>Climate impacts on Acid Rock Drainage</a:t>
            </a:r>
            <a:endParaRPr lang="en-US" sz="2400" dirty="0">
              <a:solidFill>
                <a:schemeClr val="tx1">
                  <a:lumMod val="65000"/>
                </a:schemeClr>
              </a:solidFill>
            </a:endParaRPr>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4" name="Picture 24" descr="nawqa-basins"/>
          <p:cNvPicPr>
            <a:picLocks noChangeAspect="1" noChangeArrowheads="1"/>
          </p:cNvPicPr>
          <p:nvPr/>
        </p:nvPicPr>
        <p:blipFill>
          <a:blip r:embed="rId3" cstate="print">
            <a:clrChange>
              <a:clrFrom>
                <a:srgbClr val="ECE9D8"/>
              </a:clrFrom>
              <a:clrTo>
                <a:srgbClr val="ECE9D8">
                  <a:alpha val="0"/>
                </a:srgbClr>
              </a:clrTo>
            </a:clrChange>
            <a:extLst>
              <a:ext uri="{28A0092B-C50C-407E-A947-70E740481C1C}">
                <a14:useLocalDpi xmlns:a14="http://schemas.microsoft.com/office/drawing/2010/main" val="0"/>
              </a:ext>
            </a:extLst>
          </a:blip>
          <a:srcRect/>
          <a:stretch>
            <a:fillRect/>
          </a:stretch>
        </p:blipFill>
        <p:spPr bwMode="auto">
          <a:xfrm>
            <a:off x="2608263" y="1949450"/>
            <a:ext cx="4149725" cy="2767013"/>
          </a:xfrm>
          <a:prstGeom prst="rect">
            <a:avLst/>
          </a:prstGeom>
          <a:noFill/>
          <a:extLst>
            <a:ext uri="{909E8E84-426E-40DD-AFC4-6F175D3DCCD1}">
              <a14:hiddenFill xmlns:a14="http://schemas.microsoft.com/office/drawing/2010/main">
                <a:solidFill>
                  <a:srgbClr val="FFFFFF"/>
                </a:solidFill>
              </a14:hiddenFill>
            </a:ext>
          </a:extLst>
        </p:spPr>
      </p:pic>
      <p:sp>
        <p:nvSpPr>
          <p:cNvPr id="839683" name="Text Box 3"/>
          <p:cNvSpPr txBox="1">
            <a:spLocks noChangeArrowheads="1"/>
          </p:cNvSpPr>
          <p:nvPr/>
        </p:nvSpPr>
        <p:spPr bwMode="auto">
          <a:xfrm>
            <a:off x="1893888" y="5010150"/>
            <a:ext cx="5133975"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2000"/>
              <a:t>Agricultural Watersheds</a:t>
            </a:r>
          </a:p>
          <a:p>
            <a:pPr algn="ctr" eaLnBrk="1" hangingPunct="1">
              <a:lnSpc>
                <a:spcPct val="100000"/>
              </a:lnSpc>
              <a:buFontTx/>
              <a:buNone/>
            </a:pPr>
            <a:r>
              <a:rPr lang="en-US" sz="2000"/>
              <a:t>National Water Quality Assessment Program</a:t>
            </a:r>
          </a:p>
        </p:txBody>
      </p:sp>
      <p:sp>
        <p:nvSpPr>
          <p:cNvPr id="839685" name="Line 5"/>
          <p:cNvSpPr>
            <a:spLocks noChangeShapeType="1"/>
          </p:cNvSpPr>
          <p:nvPr/>
        </p:nvSpPr>
        <p:spPr bwMode="auto">
          <a:xfrm flipV="1">
            <a:off x="2743200" y="3344863"/>
            <a:ext cx="385763" cy="160337"/>
          </a:xfrm>
          <a:prstGeom prst="line">
            <a:avLst/>
          </a:prstGeom>
          <a:noFill/>
          <a:ln w="19050" cap="sq">
            <a:solidFill>
              <a:srgbClr val="FF7C8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839686" name="Picture 6" descr="DSCN064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8163" y="3035300"/>
            <a:ext cx="2233612" cy="1674813"/>
          </a:xfrm>
          <a:prstGeom prst="rect">
            <a:avLst/>
          </a:prstGeom>
          <a:noFill/>
          <a:extLst>
            <a:ext uri="{909E8E84-426E-40DD-AFC4-6F175D3DCCD1}">
              <a14:hiddenFill xmlns:a14="http://schemas.microsoft.com/office/drawing/2010/main">
                <a:solidFill>
                  <a:srgbClr val="FFFFFF"/>
                </a:solidFill>
              </a14:hiddenFill>
            </a:ext>
          </a:extLst>
        </p:spPr>
      </p:pic>
      <p:sp>
        <p:nvSpPr>
          <p:cNvPr id="839687" name="Rectangle 7"/>
          <p:cNvSpPr>
            <a:spLocks noChangeArrowheads="1"/>
          </p:cNvSpPr>
          <p:nvPr/>
        </p:nvSpPr>
        <p:spPr bwMode="auto">
          <a:xfrm>
            <a:off x="950913" y="3862388"/>
            <a:ext cx="17160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600">
                <a:solidFill>
                  <a:schemeClr val="accent2"/>
                </a:solidFill>
              </a:rPr>
              <a:t>San JuaquinValley</a:t>
            </a:r>
          </a:p>
          <a:p>
            <a:pPr>
              <a:lnSpc>
                <a:spcPct val="100000"/>
              </a:lnSpc>
              <a:spcBef>
                <a:spcPct val="0"/>
              </a:spcBef>
              <a:buFontTx/>
              <a:buNone/>
            </a:pPr>
            <a:r>
              <a:rPr lang="en-US" sz="1600">
                <a:solidFill>
                  <a:schemeClr val="accent2"/>
                </a:solidFill>
              </a:rPr>
              <a:t>California</a:t>
            </a:r>
          </a:p>
        </p:txBody>
      </p:sp>
      <p:sp>
        <p:nvSpPr>
          <p:cNvPr id="839689" name="Line 9"/>
          <p:cNvSpPr>
            <a:spLocks noChangeShapeType="1"/>
          </p:cNvSpPr>
          <p:nvPr/>
        </p:nvSpPr>
        <p:spPr bwMode="auto">
          <a:xfrm>
            <a:off x="2538413" y="2114550"/>
            <a:ext cx="728662" cy="339725"/>
          </a:xfrm>
          <a:prstGeom prst="line">
            <a:avLst/>
          </a:prstGeom>
          <a:noFill/>
          <a:ln w="19050" cap="sq">
            <a:solidFill>
              <a:srgbClr val="FF7C8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693" name="Line 13"/>
          <p:cNvSpPr>
            <a:spLocks noChangeShapeType="1"/>
          </p:cNvSpPr>
          <p:nvPr/>
        </p:nvSpPr>
        <p:spPr bwMode="auto">
          <a:xfrm>
            <a:off x="3657600" y="1905000"/>
            <a:ext cx="836613" cy="1216025"/>
          </a:xfrm>
          <a:prstGeom prst="line">
            <a:avLst/>
          </a:prstGeom>
          <a:noFill/>
          <a:ln w="19050" cap="sq">
            <a:solidFill>
              <a:srgbClr val="FF7C8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839694" name="Picture 14" descr="DCP_006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89225" y="373063"/>
            <a:ext cx="2336800" cy="1557337"/>
          </a:xfrm>
          <a:prstGeom prst="rect">
            <a:avLst/>
          </a:prstGeom>
          <a:noFill/>
          <a:extLst>
            <a:ext uri="{909E8E84-426E-40DD-AFC4-6F175D3DCCD1}">
              <a14:hiddenFill xmlns:a14="http://schemas.microsoft.com/office/drawing/2010/main">
                <a:solidFill>
                  <a:srgbClr val="FFFFFF"/>
                </a:solidFill>
              </a14:hiddenFill>
            </a:ext>
          </a:extLst>
        </p:spPr>
      </p:pic>
      <p:sp>
        <p:nvSpPr>
          <p:cNvPr id="839695" name="Rectangle 15"/>
          <p:cNvSpPr>
            <a:spLocks noChangeArrowheads="1"/>
          </p:cNvSpPr>
          <p:nvPr/>
        </p:nvSpPr>
        <p:spPr bwMode="auto">
          <a:xfrm>
            <a:off x="3340100" y="1071563"/>
            <a:ext cx="16033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600">
                <a:solidFill>
                  <a:schemeClr val="accent2"/>
                </a:solidFill>
              </a:rPr>
              <a:t>Central Nebraska</a:t>
            </a:r>
          </a:p>
        </p:txBody>
      </p:sp>
      <p:sp>
        <p:nvSpPr>
          <p:cNvPr id="839697" name="Line 17"/>
          <p:cNvSpPr>
            <a:spLocks noChangeShapeType="1"/>
          </p:cNvSpPr>
          <p:nvPr/>
        </p:nvSpPr>
        <p:spPr bwMode="auto">
          <a:xfrm flipV="1">
            <a:off x="5345113" y="2116138"/>
            <a:ext cx="846137" cy="1171575"/>
          </a:xfrm>
          <a:prstGeom prst="line">
            <a:avLst/>
          </a:prstGeom>
          <a:noFill/>
          <a:ln w="19050" cap="sq">
            <a:solidFill>
              <a:srgbClr val="FF7C8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839698" name="Picture 18" descr="P101001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872163" y="387350"/>
            <a:ext cx="1287462" cy="1717675"/>
          </a:xfrm>
          <a:prstGeom prst="rect">
            <a:avLst/>
          </a:prstGeom>
          <a:noFill/>
          <a:extLst>
            <a:ext uri="{909E8E84-426E-40DD-AFC4-6F175D3DCCD1}">
              <a14:hiddenFill xmlns:a14="http://schemas.microsoft.com/office/drawing/2010/main">
                <a:solidFill>
                  <a:srgbClr val="FFFFFF"/>
                </a:solidFill>
              </a14:hiddenFill>
            </a:ext>
          </a:extLst>
        </p:spPr>
      </p:pic>
      <p:sp>
        <p:nvSpPr>
          <p:cNvPr id="839699" name="Rectangle 19"/>
          <p:cNvSpPr>
            <a:spLocks noChangeArrowheads="1"/>
          </p:cNvSpPr>
          <p:nvPr/>
        </p:nvSpPr>
        <p:spPr bwMode="auto">
          <a:xfrm>
            <a:off x="5916613" y="1614488"/>
            <a:ext cx="7953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600">
                <a:solidFill>
                  <a:schemeClr val="accent2"/>
                </a:solidFill>
              </a:rPr>
              <a:t>Indiana</a:t>
            </a:r>
          </a:p>
        </p:txBody>
      </p:sp>
      <p:sp>
        <p:nvSpPr>
          <p:cNvPr id="839701" name="Line 21"/>
          <p:cNvSpPr>
            <a:spLocks noChangeShapeType="1"/>
          </p:cNvSpPr>
          <p:nvPr/>
        </p:nvSpPr>
        <p:spPr bwMode="auto">
          <a:xfrm>
            <a:off x="6073775" y="3106738"/>
            <a:ext cx="436563" cy="158750"/>
          </a:xfrm>
          <a:prstGeom prst="line">
            <a:avLst/>
          </a:prstGeom>
          <a:noFill/>
          <a:ln w="19050" cap="sq">
            <a:solidFill>
              <a:srgbClr val="FF7C8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39705" name="Group 25"/>
          <p:cNvGrpSpPr>
            <a:grpSpLocks/>
          </p:cNvGrpSpPr>
          <p:nvPr/>
        </p:nvGrpSpPr>
        <p:grpSpPr bwMode="auto">
          <a:xfrm>
            <a:off x="6475413" y="2735263"/>
            <a:ext cx="1516062" cy="2001837"/>
            <a:chOff x="4079" y="1723"/>
            <a:chExt cx="955" cy="1261"/>
          </a:xfrm>
        </p:grpSpPr>
        <p:pic>
          <p:nvPicPr>
            <p:cNvPr id="839702" name="Picture 22" descr="PODL map of Chester River watershed"/>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79" y="1723"/>
              <a:ext cx="955" cy="1261"/>
            </a:xfrm>
            <a:prstGeom prst="rect">
              <a:avLst/>
            </a:prstGeom>
            <a:noFill/>
            <a:extLst>
              <a:ext uri="{909E8E84-426E-40DD-AFC4-6F175D3DCCD1}">
                <a14:hiddenFill xmlns:a14="http://schemas.microsoft.com/office/drawing/2010/main">
                  <a:solidFill>
                    <a:srgbClr val="FFFFFF"/>
                  </a:solidFill>
                </a14:hiddenFill>
              </a:ext>
            </a:extLst>
          </p:spPr>
        </p:pic>
        <p:sp>
          <p:nvSpPr>
            <p:cNvPr id="839703" name="Rectangle 23"/>
            <p:cNvSpPr>
              <a:spLocks noChangeArrowheads="1"/>
            </p:cNvSpPr>
            <p:nvPr/>
          </p:nvSpPr>
          <p:spPr bwMode="auto">
            <a:xfrm>
              <a:off x="4135" y="1761"/>
              <a:ext cx="607" cy="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600">
                  <a:solidFill>
                    <a:schemeClr val="accent2"/>
                  </a:solidFill>
                </a:rPr>
                <a:t>Potomac</a:t>
              </a:r>
            </a:p>
            <a:p>
              <a:pPr>
                <a:lnSpc>
                  <a:spcPct val="100000"/>
                </a:lnSpc>
                <a:spcBef>
                  <a:spcPct val="0"/>
                </a:spcBef>
                <a:buFontTx/>
                <a:buNone/>
              </a:pPr>
              <a:r>
                <a:rPr lang="en-US" sz="1600">
                  <a:solidFill>
                    <a:schemeClr val="accent2"/>
                  </a:solidFill>
                </a:rPr>
                <a:t>Delaware</a:t>
              </a:r>
            </a:p>
          </p:txBody>
        </p:sp>
      </p:grpSp>
      <p:grpSp>
        <p:nvGrpSpPr>
          <p:cNvPr id="839706" name="Group 26"/>
          <p:cNvGrpSpPr>
            <a:grpSpLocks/>
          </p:cNvGrpSpPr>
          <p:nvPr/>
        </p:nvGrpSpPr>
        <p:grpSpPr bwMode="auto">
          <a:xfrm>
            <a:off x="363538" y="887413"/>
            <a:ext cx="2184400" cy="1638300"/>
            <a:chOff x="229" y="559"/>
            <a:chExt cx="1376" cy="1032"/>
          </a:xfrm>
        </p:grpSpPr>
        <p:pic>
          <p:nvPicPr>
            <p:cNvPr id="839690" name="Picture 10" descr="CCYKupstreamfromwei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9" y="559"/>
              <a:ext cx="1376" cy="1032"/>
            </a:xfrm>
            <a:prstGeom prst="rect">
              <a:avLst/>
            </a:prstGeom>
            <a:noFill/>
            <a:extLst>
              <a:ext uri="{909E8E84-426E-40DD-AFC4-6F175D3DCCD1}">
                <a14:hiddenFill xmlns:a14="http://schemas.microsoft.com/office/drawing/2010/main">
                  <a:solidFill>
                    <a:srgbClr val="FFFFFF"/>
                  </a:solidFill>
                </a14:hiddenFill>
              </a:ext>
            </a:extLst>
          </p:spPr>
        </p:pic>
        <p:sp>
          <p:nvSpPr>
            <p:cNvPr id="839691" name="Rectangle 11"/>
            <p:cNvSpPr>
              <a:spLocks noChangeArrowheads="1"/>
            </p:cNvSpPr>
            <p:nvPr/>
          </p:nvSpPr>
          <p:spPr bwMode="auto">
            <a:xfrm>
              <a:off x="266" y="978"/>
              <a:ext cx="7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600">
                  <a:solidFill>
                    <a:schemeClr val="accent2"/>
                  </a:solidFill>
                </a:rPr>
                <a:t>Washington</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839706"/>
                                        </p:tgtEl>
                                      </p:cBhvr>
                                    </p:animEffect>
                                    <p:animScale>
                                      <p:cBhvr>
                                        <p:cTn id="7" dur="250" autoRev="1" fill="hold"/>
                                        <p:tgtEl>
                                          <p:spTgt spid="83970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1730" name="Group 2"/>
          <p:cNvGrpSpPr>
            <a:grpSpLocks/>
          </p:cNvGrpSpPr>
          <p:nvPr/>
        </p:nvGrpSpPr>
        <p:grpSpPr bwMode="auto">
          <a:xfrm>
            <a:off x="869950" y="846138"/>
            <a:ext cx="7529513" cy="4651375"/>
            <a:chOff x="228" y="1123"/>
            <a:chExt cx="5120" cy="2856"/>
          </a:xfrm>
        </p:grpSpPr>
        <p:pic>
          <p:nvPicPr>
            <p:cNvPr id="841731" name="Picture 3" descr="zogorski-72dp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 y="1123"/>
              <a:ext cx="5120" cy="2856"/>
            </a:xfrm>
            <a:prstGeom prst="rect">
              <a:avLst/>
            </a:prstGeom>
            <a:noFill/>
            <a:extLst>
              <a:ext uri="{909E8E84-426E-40DD-AFC4-6F175D3DCCD1}">
                <a14:hiddenFill xmlns:a14="http://schemas.microsoft.com/office/drawing/2010/main">
                  <a:solidFill>
                    <a:srgbClr val="FFFFFF"/>
                  </a:solidFill>
                </a14:hiddenFill>
              </a:ext>
            </a:extLst>
          </p:spPr>
        </p:pic>
        <p:sp>
          <p:nvSpPr>
            <p:cNvPr id="841732" name="AutoShape 4"/>
            <p:cNvSpPr>
              <a:spLocks noChangeAspect="1" noChangeArrowheads="1"/>
            </p:cNvSpPr>
            <p:nvPr/>
          </p:nvSpPr>
          <p:spPr bwMode="auto">
            <a:xfrm>
              <a:off x="1514" y="2799"/>
              <a:ext cx="58" cy="185"/>
            </a:xfrm>
            <a:prstGeom prst="downArrow">
              <a:avLst>
                <a:gd name="adj1" fmla="val 50000"/>
                <a:gd name="adj2" fmla="val 79741"/>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3" name="AutoShape 5"/>
            <p:cNvSpPr>
              <a:spLocks noChangeAspect="1" noChangeArrowheads="1"/>
            </p:cNvSpPr>
            <p:nvPr/>
          </p:nvSpPr>
          <p:spPr bwMode="auto">
            <a:xfrm>
              <a:off x="1287" y="2450"/>
              <a:ext cx="170" cy="538"/>
            </a:xfrm>
            <a:prstGeom prst="downArrow">
              <a:avLst>
                <a:gd name="adj1" fmla="val 50000"/>
                <a:gd name="adj2" fmla="val 79118"/>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4" name="AutoShape 6"/>
            <p:cNvSpPr>
              <a:spLocks noChangeAspect="1" noChangeArrowheads="1"/>
            </p:cNvSpPr>
            <p:nvPr/>
          </p:nvSpPr>
          <p:spPr bwMode="auto">
            <a:xfrm>
              <a:off x="3109" y="3031"/>
              <a:ext cx="50" cy="162"/>
            </a:xfrm>
            <a:prstGeom prst="downArrow">
              <a:avLst>
                <a:gd name="adj1" fmla="val 50000"/>
                <a:gd name="adj2" fmla="val 81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5" name="AutoShape 7"/>
            <p:cNvSpPr>
              <a:spLocks noChangeArrowheads="1"/>
            </p:cNvSpPr>
            <p:nvPr/>
          </p:nvSpPr>
          <p:spPr bwMode="auto">
            <a:xfrm>
              <a:off x="2026" y="2431"/>
              <a:ext cx="75" cy="177"/>
            </a:xfrm>
            <a:prstGeom prst="downArrow">
              <a:avLst>
                <a:gd name="adj1" fmla="val 50000"/>
                <a:gd name="adj2" fmla="val 59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6" name="AutoShape 8"/>
            <p:cNvSpPr>
              <a:spLocks noChangeArrowheads="1"/>
            </p:cNvSpPr>
            <p:nvPr/>
          </p:nvSpPr>
          <p:spPr bwMode="auto">
            <a:xfrm>
              <a:off x="2074" y="2806"/>
              <a:ext cx="75" cy="237"/>
            </a:xfrm>
            <a:prstGeom prst="downArrow">
              <a:avLst>
                <a:gd name="adj1" fmla="val 50000"/>
                <a:gd name="adj2" fmla="val 79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7" name="AutoShape 9"/>
            <p:cNvSpPr>
              <a:spLocks noChangeArrowheads="1"/>
            </p:cNvSpPr>
            <p:nvPr/>
          </p:nvSpPr>
          <p:spPr bwMode="auto">
            <a:xfrm>
              <a:off x="2410" y="3032"/>
              <a:ext cx="75" cy="237"/>
            </a:xfrm>
            <a:prstGeom prst="downArrow">
              <a:avLst>
                <a:gd name="adj1" fmla="val 50000"/>
                <a:gd name="adj2" fmla="val 79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8" name="AutoShape 10"/>
            <p:cNvSpPr>
              <a:spLocks noChangeArrowheads="1"/>
            </p:cNvSpPr>
            <p:nvPr/>
          </p:nvSpPr>
          <p:spPr bwMode="auto">
            <a:xfrm>
              <a:off x="1665" y="2341"/>
              <a:ext cx="75" cy="237"/>
            </a:xfrm>
            <a:prstGeom prst="downArrow">
              <a:avLst>
                <a:gd name="adj1" fmla="val 50000"/>
                <a:gd name="adj2" fmla="val 79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39" name="AutoShape 11"/>
            <p:cNvSpPr>
              <a:spLocks noChangeArrowheads="1"/>
            </p:cNvSpPr>
            <p:nvPr/>
          </p:nvSpPr>
          <p:spPr bwMode="auto">
            <a:xfrm>
              <a:off x="2880" y="2674"/>
              <a:ext cx="75" cy="238"/>
            </a:xfrm>
            <a:prstGeom prst="downArrow">
              <a:avLst>
                <a:gd name="adj1" fmla="val 50000"/>
                <a:gd name="adj2" fmla="val 7933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40" name="AutoShape 12"/>
            <p:cNvSpPr>
              <a:spLocks noChangeAspect="1" noChangeArrowheads="1"/>
            </p:cNvSpPr>
            <p:nvPr/>
          </p:nvSpPr>
          <p:spPr bwMode="auto">
            <a:xfrm>
              <a:off x="2221" y="1821"/>
              <a:ext cx="202" cy="639"/>
            </a:xfrm>
            <a:prstGeom prst="downArrow">
              <a:avLst>
                <a:gd name="adj1" fmla="val 50000"/>
                <a:gd name="adj2" fmla="val 79084"/>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41" name="AutoShape 13"/>
            <p:cNvSpPr>
              <a:spLocks noChangeArrowheads="1"/>
            </p:cNvSpPr>
            <p:nvPr/>
          </p:nvSpPr>
          <p:spPr bwMode="auto">
            <a:xfrm>
              <a:off x="3310" y="2367"/>
              <a:ext cx="75" cy="237"/>
            </a:xfrm>
            <a:prstGeom prst="downArrow">
              <a:avLst>
                <a:gd name="adj1" fmla="val 50000"/>
                <a:gd name="adj2" fmla="val 7900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42" name="AutoShape 14"/>
            <p:cNvSpPr>
              <a:spLocks noChangeAspect="1" noChangeArrowheads="1"/>
            </p:cNvSpPr>
            <p:nvPr/>
          </p:nvSpPr>
          <p:spPr bwMode="auto">
            <a:xfrm>
              <a:off x="4349" y="3008"/>
              <a:ext cx="58" cy="185"/>
            </a:xfrm>
            <a:prstGeom prst="downArrow">
              <a:avLst>
                <a:gd name="adj1" fmla="val 50000"/>
                <a:gd name="adj2" fmla="val 79741"/>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43" name="AutoShape 15"/>
            <p:cNvSpPr>
              <a:spLocks noChangeArrowheads="1"/>
            </p:cNvSpPr>
            <p:nvPr/>
          </p:nvSpPr>
          <p:spPr bwMode="auto">
            <a:xfrm>
              <a:off x="4596" y="2535"/>
              <a:ext cx="135" cy="299"/>
            </a:xfrm>
            <a:prstGeom prst="downArrow">
              <a:avLst>
                <a:gd name="adj1" fmla="val 50000"/>
                <a:gd name="adj2" fmla="val 55370"/>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41744" name="Group 16"/>
            <p:cNvGrpSpPr>
              <a:grpSpLocks/>
            </p:cNvGrpSpPr>
            <p:nvPr/>
          </p:nvGrpSpPr>
          <p:grpSpPr bwMode="auto">
            <a:xfrm>
              <a:off x="1449" y="2957"/>
              <a:ext cx="860" cy="492"/>
              <a:chOff x="1575" y="2858"/>
              <a:chExt cx="860" cy="562"/>
            </a:xfrm>
          </p:grpSpPr>
          <p:sp>
            <p:nvSpPr>
              <p:cNvPr id="841745" name="AutoShape 17"/>
              <p:cNvSpPr>
                <a:spLocks noChangeAspect="1" noChangeArrowheads="1"/>
              </p:cNvSpPr>
              <p:nvPr/>
            </p:nvSpPr>
            <p:spPr bwMode="auto">
              <a:xfrm>
                <a:off x="1738" y="2858"/>
                <a:ext cx="147" cy="147"/>
              </a:xfrm>
              <a:prstGeom prst="diamond">
                <a:avLst/>
              </a:prstGeom>
              <a:solidFill>
                <a:srgbClr val="00FF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1746" name="Text Box 18"/>
              <p:cNvSpPr txBox="1">
                <a:spLocks noChangeAspect="1" noChangeArrowheads="1"/>
              </p:cNvSpPr>
              <p:nvPr/>
            </p:nvSpPr>
            <p:spPr bwMode="auto">
              <a:xfrm>
                <a:off x="1575" y="2969"/>
                <a:ext cx="860" cy="4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lang="en-US" sz="1800" b="1">
                    <a:solidFill>
                      <a:srgbClr val="00FF00"/>
                    </a:solidFill>
                    <a:latin typeface="Arial" pitchFamily="34" charset="0"/>
                  </a:rPr>
                  <a:t>Lysimeter</a:t>
                </a:r>
              </a:p>
              <a:p>
                <a:pPr eaLnBrk="1" hangingPunct="1">
                  <a:lnSpc>
                    <a:spcPct val="100000"/>
                  </a:lnSpc>
                  <a:spcBef>
                    <a:spcPct val="0"/>
                  </a:spcBef>
                  <a:buFontTx/>
                  <a:buNone/>
                </a:pPr>
                <a:r>
                  <a:rPr lang="en-US" sz="1800" b="1">
                    <a:solidFill>
                      <a:srgbClr val="00FF00"/>
                    </a:solidFill>
                    <a:latin typeface="Arial" pitchFamily="34" charset="0"/>
                  </a:rPr>
                  <a:t>nest</a:t>
                </a:r>
              </a:p>
            </p:txBody>
          </p:sp>
        </p:grpSp>
      </p:grpSp>
      <p:sp>
        <p:nvSpPr>
          <p:cNvPr id="841747" name="Rectangle 19"/>
          <p:cNvSpPr>
            <a:spLocks noChangeArrowheads="1"/>
          </p:cNvSpPr>
          <p:nvPr/>
        </p:nvSpPr>
        <p:spPr bwMode="auto">
          <a:xfrm>
            <a:off x="609600" y="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1" hangingPunct="1">
              <a:lnSpc>
                <a:spcPct val="100000"/>
              </a:lnSpc>
              <a:spcBef>
                <a:spcPct val="0"/>
              </a:spcBef>
              <a:buFontTx/>
              <a:buNone/>
            </a:pPr>
            <a:endParaRPr lang="en-US" sz="2800" b="1">
              <a:solidFill>
                <a:schemeClr val="tx2"/>
              </a:solidFill>
              <a:latin typeface="Arial" pitchFamily="34" charset="0"/>
            </a:endParaRPr>
          </a:p>
        </p:txBody>
      </p:sp>
      <p:sp>
        <p:nvSpPr>
          <p:cNvPr id="841748" name="Text Box 20"/>
          <p:cNvSpPr txBox="1">
            <a:spLocks noChangeArrowheads="1"/>
          </p:cNvSpPr>
          <p:nvPr/>
        </p:nvSpPr>
        <p:spPr bwMode="auto">
          <a:xfrm>
            <a:off x="2209800" y="5410200"/>
            <a:ext cx="4445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spcBef>
                <a:spcPct val="0"/>
              </a:spcBef>
              <a:buFontTx/>
              <a:buNone/>
            </a:pPr>
            <a:endParaRPr lang="en-US" sz="3200" b="1">
              <a:solidFill>
                <a:schemeClr val="tx1"/>
              </a:solidFill>
              <a:latin typeface="Arial" pitchFamily="34" charset="0"/>
            </a:endParaRPr>
          </a:p>
        </p:txBody>
      </p:sp>
      <p:sp>
        <p:nvSpPr>
          <p:cNvPr id="841749" name="Text Box 21"/>
          <p:cNvSpPr txBox="1">
            <a:spLocks noChangeArrowheads="1"/>
          </p:cNvSpPr>
          <p:nvPr/>
        </p:nvSpPr>
        <p:spPr bwMode="auto">
          <a:xfrm>
            <a:off x="3336925" y="4427538"/>
            <a:ext cx="18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endParaRPr lang="en-US" sz="2000" b="1">
              <a:solidFill>
                <a:schemeClr val="tx1"/>
              </a:solidFill>
              <a:latin typeface="Symbol" pitchFamily="18" charset="2"/>
            </a:endParaRPr>
          </a:p>
        </p:txBody>
      </p:sp>
      <p:sp>
        <p:nvSpPr>
          <p:cNvPr id="841750" name="Text Box 22"/>
          <p:cNvSpPr txBox="1">
            <a:spLocks noChangeArrowheads="1"/>
          </p:cNvSpPr>
          <p:nvPr/>
        </p:nvSpPr>
        <p:spPr bwMode="auto">
          <a:xfrm>
            <a:off x="257175" y="222250"/>
            <a:ext cx="87423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spcBef>
                <a:spcPct val="0"/>
              </a:spcBef>
              <a:buFontTx/>
              <a:buNone/>
            </a:pPr>
            <a:r>
              <a:rPr lang="en-US" sz="2800" b="1">
                <a:solidFill>
                  <a:schemeClr val="tx1"/>
                </a:solidFill>
                <a:latin typeface="Arial" pitchFamily="34" charset="0"/>
              </a:rPr>
              <a:t>Spatial Variability </a:t>
            </a:r>
            <a:r>
              <a:rPr lang="en-US" sz="2800" b="1">
                <a:solidFill>
                  <a:schemeClr val="tx1"/>
                </a:solidFill>
                <a:latin typeface="Arial" pitchFamily="34" charset="0"/>
                <a:sym typeface="Symbol" pitchFamily="18" charset="2"/>
              </a:rPr>
              <a:t></a:t>
            </a:r>
            <a:r>
              <a:rPr lang="en-US" sz="2800" b="1">
                <a:solidFill>
                  <a:schemeClr val="tx1"/>
                </a:solidFill>
                <a:latin typeface="Arial" pitchFamily="34" charset="0"/>
              </a:rPr>
              <a:t> Aquifer Vulnerability</a:t>
            </a:r>
          </a:p>
        </p:txBody>
      </p:sp>
      <p:sp>
        <p:nvSpPr>
          <p:cNvPr id="841751" name="Text Box 23"/>
          <p:cNvSpPr txBox="1">
            <a:spLocks noChangeArrowheads="1"/>
          </p:cNvSpPr>
          <p:nvPr/>
        </p:nvSpPr>
        <p:spPr bwMode="auto">
          <a:xfrm>
            <a:off x="6921500" y="2549525"/>
            <a:ext cx="134302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lang="en-US" sz="2000" b="1">
                <a:solidFill>
                  <a:srgbClr val="66FF66"/>
                </a:solidFill>
                <a:latin typeface="Arial" pitchFamily="34" charset="0"/>
              </a:rPr>
              <a:t>Recharge</a:t>
            </a:r>
          </a:p>
          <a:p>
            <a:pPr eaLnBrk="1" hangingPunct="1">
              <a:lnSpc>
                <a:spcPct val="100000"/>
              </a:lnSpc>
              <a:spcBef>
                <a:spcPct val="0"/>
              </a:spcBef>
              <a:buFontTx/>
              <a:buNone/>
            </a:pPr>
            <a:r>
              <a:rPr lang="en-US" sz="2000" b="1">
                <a:solidFill>
                  <a:srgbClr val="66FF66"/>
                </a:solidFill>
                <a:latin typeface="Arial" pitchFamily="34" charset="0"/>
              </a:rPr>
              <a:t>vector</a:t>
            </a: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8" name="Rectangle 2"/>
          <p:cNvSpPr>
            <a:spLocks noGrp="1" noChangeArrowheads="1"/>
          </p:cNvSpPr>
          <p:nvPr>
            <p:ph type="title"/>
          </p:nvPr>
        </p:nvSpPr>
        <p:spPr>
          <a:xfrm>
            <a:off x="725488" y="355600"/>
            <a:ext cx="7772400" cy="1143000"/>
          </a:xfrm>
        </p:spPr>
        <p:txBody>
          <a:bodyPr/>
          <a:lstStyle/>
          <a:p>
            <a:r>
              <a:rPr lang="en-US"/>
              <a:t>DR2 Watershed</a:t>
            </a:r>
          </a:p>
        </p:txBody>
      </p:sp>
      <p:sp>
        <p:nvSpPr>
          <p:cNvPr id="951299" name="Rectangle 3"/>
          <p:cNvSpPr>
            <a:spLocks noGrp="1" noChangeArrowheads="1"/>
          </p:cNvSpPr>
          <p:nvPr>
            <p:ph type="body" idx="1"/>
          </p:nvPr>
        </p:nvSpPr>
        <p:spPr/>
        <p:txBody>
          <a:bodyPr/>
          <a:lstStyle/>
          <a:p>
            <a:r>
              <a:rPr lang="en-US"/>
              <a:t>Basin area = 5.2 km</a:t>
            </a:r>
            <a:r>
              <a:rPr lang="en-US" baseline="30000"/>
              <a:t>2</a:t>
            </a:r>
            <a:endParaRPr lang="en-US"/>
          </a:p>
          <a:p>
            <a:r>
              <a:rPr lang="en-US"/>
              <a:t>Average slope = 1%</a:t>
            </a:r>
          </a:p>
          <a:p>
            <a:r>
              <a:rPr lang="en-US"/>
              <a:t>Deep, silt loam soils </a:t>
            </a:r>
          </a:p>
          <a:p>
            <a:pPr lvl="1"/>
            <a:r>
              <a:rPr lang="en-US"/>
              <a:t>Clay content – 11.5%</a:t>
            </a:r>
          </a:p>
          <a:p>
            <a:pPr lvl="1"/>
            <a:r>
              <a:rPr lang="en-US"/>
              <a:t>Preferential flow</a:t>
            </a:r>
          </a:p>
          <a:p>
            <a:r>
              <a:rPr lang="en-US"/>
              <a:t>Multiple land uses</a:t>
            </a:r>
          </a:p>
        </p:txBody>
      </p:sp>
      <p:pic>
        <p:nvPicPr>
          <p:cNvPr id="951301" name="Picture 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22800" y="1046163"/>
            <a:ext cx="3821113" cy="49498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8" name="Rectangle 2"/>
          <p:cNvSpPr>
            <a:spLocks noGrp="1" noChangeArrowheads="1"/>
          </p:cNvSpPr>
          <p:nvPr>
            <p:ph type="title"/>
          </p:nvPr>
        </p:nvSpPr>
        <p:spPr>
          <a:xfrm>
            <a:off x="609600" y="479425"/>
            <a:ext cx="7772400" cy="1143000"/>
          </a:xfrm>
        </p:spPr>
        <p:txBody>
          <a:bodyPr/>
          <a:lstStyle/>
          <a:p>
            <a:r>
              <a:rPr lang="en-US"/>
              <a:t>Chief Seattle, 1854</a:t>
            </a:r>
          </a:p>
        </p:txBody>
      </p:sp>
      <p:sp>
        <p:nvSpPr>
          <p:cNvPr id="782339" name="Rectangle 3"/>
          <p:cNvSpPr>
            <a:spLocks noGrp="1" noChangeArrowheads="1"/>
          </p:cNvSpPr>
          <p:nvPr>
            <p:ph type="body" idx="1"/>
          </p:nvPr>
        </p:nvSpPr>
        <p:spPr>
          <a:xfrm>
            <a:off x="3425825" y="2120900"/>
            <a:ext cx="5280025" cy="2449513"/>
          </a:xfrm>
        </p:spPr>
        <p:txBody>
          <a:bodyPr/>
          <a:lstStyle/>
          <a:p>
            <a:pPr marL="0" indent="0">
              <a:lnSpc>
                <a:spcPct val="130000"/>
              </a:lnSpc>
              <a:buFontTx/>
              <a:buNone/>
            </a:pPr>
            <a:r>
              <a:rPr lang="en-US"/>
              <a:t>Man did not weave the web of life: he is merely a strand of it. Whatever he does to the web, he does to himself.</a:t>
            </a:r>
          </a:p>
        </p:txBody>
      </p:sp>
      <p:pic>
        <p:nvPicPr>
          <p:cNvPr id="782340" name="Picture 4" descr="chief_seattle"/>
          <p:cNvPicPr>
            <a:picLocks noChangeAspect="1" noChangeArrowheads="1"/>
          </p:cNvPicPr>
          <p:nvPr/>
        </p:nvPicPr>
        <p:blipFill>
          <a:blip r:embed="rId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411163" y="1885950"/>
            <a:ext cx="2803525" cy="365283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92262" name="AutoShape 6"/>
          <p:cNvSpPr>
            <a:spLocks noChangeAspect="1" noChangeArrowheads="1" noTextEdit="1"/>
          </p:cNvSpPr>
          <p:nvPr/>
        </p:nvSpPr>
        <p:spPr bwMode="auto">
          <a:xfrm>
            <a:off x="-22225" y="993775"/>
            <a:ext cx="9188450" cy="487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2265" name="Freeform 9"/>
          <p:cNvSpPr>
            <a:spLocks/>
          </p:cNvSpPr>
          <p:nvPr/>
        </p:nvSpPr>
        <p:spPr bwMode="auto">
          <a:xfrm>
            <a:off x="433388" y="5635625"/>
            <a:ext cx="25400" cy="46038"/>
          </a:xfrm>
          <a:custGeom>
            <a:avLst/>
            <a:gdLst>
              <a:gd name="T0" fmla="*/ 2 w 16"/>
              <a:gd name="T1" fmla="*/ 3 h 29"/>
              <a:gd name="T2" fmla="*/ 6 w 16"/>
              <a:gd name="T3" fmla="*/ 1 h 29"/>
              <a:gd name="T4" fmla="*/ 11 w 16"/>
              <a:gd name="T5" fmla="*/ 1 h 29"/>
              <a:gd name="T6" fmla="*/ 15 w 16"/>
              <a:gd name="T7" fmla="*/ 4 h 29"/>
              <a:gd name="T8" fmla="*/ 15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1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2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5"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1"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3"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2" y="6"/>
                </a:lnTo>
                <a:lnTo>
                  <a:pt x="11"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266" name="Freeform 10"/>
          <p:cNvSpPr>
            <a:spLocks/>
          </p:cNvSpPr>
          <p:nvPr/>
        </p:nvSpPr>
        <p:spPr bwMode="auto">
          <a:xfrm>
            <a:off x="46513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67" name="Freeform 11"/>
          <p:cNvSpPr>
            <a:spLocks noEditPoints="1"/>
          </p:cNvSpPr>
          <p:nvPr/>
        </p:nvSpPr>
        <p:spPr bwMode="auto">
          <a:xfrm>
            <a:off x="485775" y="5635625"/>
            <a:ext cx="28575" cy="46038"/>
          </a:xfrm>
          <a:custGeom>
            <a:avLst/>
            <a:gdLst>
              <a:gd name="T0" fmla="*/ 1 w 18"/>
              <a:gd name="T1" fmla="*/ 29 h 29"/>
              <a:gd name="T2" fmla="*/ 1 w 18"/>
              <a:gd name="T3" fmla="*/ 29 h 29"/>
              <a:gd name="T4" fmla="*/ 4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8 w 18"/>
              <a:gd name="T19" fmla="*/ 18 h 29"/>
              <a:gd name="T20" fmla="*/ 5 w 18"/>
              <a:gd name="T21" fmla="*/ 18 h 29"/>
              <a:gd name="T22" fmla="*/ 3 w 18"/>
              <a:gd name="T23" fmla="*/ 16 h 29"/>
              <a:gd name="T24" fmla="*/ 1 w 18"/>
              <a:gd name="T25" fmla="*/ 13 h 29"/>
              <a:gd name="T26" fmla="*/ 0 w 18"/>
              <a:gd name="T27" fmla="*/ 10 h 29"/>
              <a:gd name="T28" fmla="*/ 1 w 18"/>
              <a:gd name="T29" fmla="*/ 7 h 29"/>
              <a:gd name="T30" fmla="*/ 3 w 18"/>
              <a:gd name="T31" fmla="*/ 4 h 29"/>
              <a:gd name="T32" fmla="*/ 4 w 18"/>
              <a:gd name="T33" fmla="*/ 2 h 29"/>
              <a:gd name="T34" fmla="*/ 7 w 18"/>
              <a:gd name="T35" fmla="*/ 1 h 29"/>
              <a:gd name="T36" fmla="*/ 9 w 18"/>
              <a:gd name="T37" fmla="*/ 0 h 29"/>
              <a:gd name="T38" fmla="*/ 12 w 18"/>
              <a:gd name="T39" fmla="*/ 1 h 29"/>
              <a:gd name="T40" fmla="*/ 15 w 18"/>
              <a:gd name="T41" fmla="*/ 3 h 29"/>
              <a:gd name="T42" fmla="*/ 17 w 18"/>
              <a:gd name="T43" fmla="*/ 6 h 29"/>
              <a:gd name="T44" fmla="*/ 18 w 18"/>
              <a:gd name="T45" fmla="*/ 8 h 29"/>
              <a:gd name="T46" fmla="*/ 18 w 18"/>
              <a:gd name="T47" fmla="*/ 12 h 29"/>
              <a:gd name="T48" fmla="*/ 18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4 w 18"/>
              <a:gd name="T63" fmla="*/ 15 h 29"/>
              <a:gd name="T64" fmla="*/ 14 w 18"/>
              <a:gd name="T65" fmla="*/ 12 h 29"/>
              <a:gd name="T66" fmla="*/ 14 w 18"/>
              <a:gd name="T67" fmla="*/ 11 h 29"/>
              <a:gd name="T68" fmla="*/ 14 w 18"/>
              <a:gd name="T69" fmla="*/ 8 h 29"/>
              <a:gd name="T70" fmla="*/ 13 w 18"/>
              <a:gd name="T71" fmla="*/ 6 h 29"/>
              <a:gd name="T72" fmla="*/ 13 w 18"/>
              <a:gd name="T73" fmla="*/ 4 h 29"/>
              <a:gd name="T74" fmla="*/ 12 w 18"/>
              <a:gd name="T75" fmla="*/ 3 h 29"/>
              <a:gd name="T76" fmla="*/ 10 w 18"/>
              <a:gd name="T77" fmla="*/ 2 h 29"/>
              <a:gd name="T78" fmla="*/ 9 w 18"/>
              <a:gd name="T79" fmla="*/ 2 h 29"/>
              <a:gd name="T80" fmla="*/ 7 w 18"/>
              <a:gd name="T81" fmla="*/ 2 h 29"/>
              <a:gd name="T82" fmla="*/ 6 w 18"/>
              <a:gd name="T83" fmla="*/ 3 h 29"/>
              <a:gd name="T84" fmla="*/ 5 w 18"/>
              <a:gd name="T85" fmla="*/ 5 h 29"/>
              <a:gd name="T86" fmla="*/ 4 w 18"/>
              <a:gd name="T87" fmla="*/ 8 h 29"/>
              <a:gd name="T88" fmla="*/ 5 w 18"/>
              <a:gd name="T89" fmla="*/ 12 h 29"/>
              <a:gd name="T90" fmla="*/ 6 w 18"/>
              <a:gd name="T91" fmla="*/ 15 h 29"/>
              <a:gd name="T92" fmla="*/ 8 w 18"/>
              <a:gd name="T93" fmla="*/ 16 h 29"/>
              <a:gd name="T94" fmla="*/ 9 w 18"/>
              <a:gd name="T95" fmla="*/ 16 h 29"/>
              <a:gd name="T96" fmla="*/ 10 w 18"/>
              <a:gd name="T97" fmla="*/ 16 h 29"/>
              <a:gd name="T98" fmla="*/ 11 w 18"/>
              <a:gd name="T99" fmla="*/ 16 h 29"/>
              <a:gd name="T100" fmla="*/ 13 w 18"/>
              <a:gd name="T101" fmla="*/ 15 h 29"/>
              <a:gd name="T102" fmla="*/ 14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4" y="28"/>
                </a:lnTo>
                <a:lnTo>
                  <a:pt x="6" y="27"/>
                </a:lnTo>
                <a:lnTo>
                  <a:pt x="8" y="26"/>
                </a:lnTo>
                <a:lnTo>
                  <a:pt x="10" y="23"/>
                </a:lnTo>
                <a:lnTo>
                  <a:pt x="12" y="20"/>
                </a:lnTo>
                <a:lnTo>
                  <a:pt x="13" y="16"/>
                </a:lnTo>
                <a:lnTo>
                  <a:pt x="10" y="18"/>
                </a:lnTo>
                <a:lnTo>
                  <a:pt x="8" y="18"/>
                </a:lnTo>
                <a:lnTo>
                  <a:pt x="5" y="18"/>
                </a:lnTo>
                <a:lnTo>
                  <a:pt x="3" y="16"/>
                </a:lnTo>
                <a:lnTo>
                  <a:pt x="1" y="13"/>
                </a:lnTo>
                <a:lnTo>
                  <a:pt x="0" y="10"/>
                </a:lnTo>
                <a:lnTo>
                  <a:pt x="1" y="7"/>
                </a:lnTo>
                <a:lnTo>
                  <a:pt x="3" y="4"/>
                </a:lnTo>
                <a:lnTo>
                  <a:pt x="4" y="2"/>
                </a:lnTo>
                <a:lnTo>
                  <a:pt x="7" y="1"/>
                </a:lnTo>
                <a:lnTo>
                  <a:pt x="9" y="0"/>
                </a:lnTo>
                <a:lnTo>
                  <a:pt x="12" y="1"/>
                </a:lnTo>
                <a:lnTo>
                  <a:pt x="15" y="3"/>
                </a:lnTo>
                <a:lnTo>
                  <a:pt x="17" y="6"/>
                </a:lnTo>
                <a:lnTo>
                  <a:pt x="18" y="8"/>
                </a:lnTo>
                <a:lnTo>
                  <a:pt x="18" y="12"/>
                </a:lnTo>
                <a:lnTo>
                  <a:pt x="18" y="16"/>
                </a:lnTo>
                <a:lnTo>
                  <a:pt x="16" y="20"/>
                </a:lnTo>
                <a:lnTo>
                  <a:pt x="13" y="24"/>
                </a:lnTo>
                <a:lnTo>
                  <a:pt x="9" y="27"/>
                </a:lnTo>
                <a:lnTo>
                  <a:pt x="6" y="29"/>
                </a:lnTo>
                <a:lnTo>
                  <a:pt x="2" y="29"/>
                </a:lnTo>
                <a:lnTo>
                  <a:pt x="1" y="29"/>
                </a:lnTo>
                <a:close/>
                <a:moveTo>
                  <a:pt x="14" y="15"/>
                </a:moveTo>
                <a:lnTo>
                  <a:pt x="14" y="12"/>
                </a:lnTo>
                <a:lnTo>
                  <a:pt x="14" y="11"/>
                </a:lnTo>
                <a:lnTo>
                  <a:pt x="14" y="8"/>
                </a:lnTo>
                <a:lnTo>
                  <a:pt x="13" y="6"/>
                </a:lnTo>
                <a:lnTo>
                  <a:pt x="13" y="4"/>
                </a:lnTo>
                <a:lnTo>
                  <a:pt x="12" y="3"/>
                </a:lnTo>
                <a:lnTo>
                  <a:pt x="10" y="2"/>
                </a:lnTo>
                <a:lnTo>
                  <a:pt x="9" y="2"/>
                </a:lnTo>
                <a:lnTo>
                  <a:pt x="7" y="2"/>
                </a:lnTo>
                <a:lnTo>
                  <a:pt x="6" y="3"/>
                </a:lnTo>
                <a:lnTo>
                  <a:pt x="5" y="5"/>
                </a:lnTo>
                <a:lnTo>
                  <a:pt x="4" y="8"/>
                </a:lnTo>
                <a:lnTo>
                  <a:pt x="5" y="12"/>
                </a:lnTo>
                <a:lnTo>
                  <a:pt x="6" y="15"/>
                </a:lnTo>
                <a:lnTo>
                  <a:pt x="8" y="16"/>
                </a:lnTo>
                <a:lnTo>
                  <a:pt x="9" y="16"/>
                </a:lnTo>
                <a:lnTo>
                  <a:pt x="10" y="16"/>
                </a:lnTo>
                <a:lnTo>
                  <a:pt x="11" y="16"/>
                </a:lnTo>
                <a:lnTo>
                  <a:pt x="13" y="15"/>
                </a:lnTo>
                <a:lnTo>
                  <a:pt x="14" y="15"/>
                </a:lnTo>
                <a:close/>
              </a:path>
            </a:pathLst>
          </a:custGeom>
          <a:solidFill>
            <a:srgbClr val="000000"/>
          </a:solidFill>
          <a:ln w="0">
            <a:solidFill>
              <a:srgbClr val="000000"/>
            </a:solidFill>
            <a:prstDash val="solid"/>
            <a:round/>
            <a:headEnd/>
            <a:tailEnd/>
          </a:ln>
        </p:spPr>
        <p:txBody>
          <a:bodyPr/>
          <a:lstStyle/>
          <a:p>
            <a:endParaRPr lang="en-US"/>
          </a:p>
        </p:txBody>
      </p:sp>
      <p:sp>
        <p:nvSpPr>
          <p:cNvPr id="992268" name="Freeform 12"/>
          <p:cNvSpPr>
            <a:spLocks/>
          </p:cNvSpPr>
          <p:nvPr/>
        </p:nvSpPr>
        <p:spPr bwMode="auto">
          <a:xfrm>
            <a:off x="5175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69" name="Freeform 13"/>
          <p:cNvSpPr>
            <a:spLocks/>
          </p:cNvSpPr>
          <p:nvPr/>
        </p:nvSpPr>
        <p:spPr bwMode="auto">
          <a:xfrm>
            <a:off x="538163"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270" name="Freeform 14"/>
          <p:cNvSpPr>
            <a:spLocks noEditPoints="1"/>
          </p:cNvSpPr>
          <p:nvPr/>
        </p:nvSpPr>
        <p:spPr bwMode="auto">
          <a:xfrm>
            <a:off x="5730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71" name="Freeform 15"/>
          <p:cNvSpPr>
            <a:spLocks noEditPoints="1"/>
          </p:cNvSpPr>
          <p:nvPr/>
        </p:nvSpPr>
        <p:spPr bwMode="auto">
          <a:xfrm>
            <a:off x="606425"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72" name="Freeform 16"/>
          <p:cNvSpPr>
            <a:spLocks/>
          </p:cNvSpPr>
          <p:nvPr/>
        </p:nvSpPr>
        <p:spPr bwMode="auto">
          <a:xfrm>
            <a:off x="63817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273" name="Freeform 17"/>
          <p:cNvSpPr>
            <a:spLocks noEditPoints="1"/>
          </p:cNvSpPr>
          <p:nvPr/>
        </p:nvSpPr>
        <p:spPr bwMode="auto">
          <a:xfrm>
            <a:off x="1049338" y="5635625"/>
            <a:ext cx="30162" cy="46038"/>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3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3"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274" name="Freeform 18"/>
          <p:cNvSpPr>
            <a:spLocks/>
          </p:cNvSpPr>
          <p:nvPr/>
        </p:nvSpPr>
        <p:spPr bwMode="auto">
          <a:xfrm>
            <a:off x="1082675"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75" name="Freeform 19"/>
          <p:cNvSpPr>
            <a:spLocks/>
          </p:cNvSpPr>
          <p:nvPr/>
        </p:nvSpPr>
        <p:spPr bwMode="auto">
          <a:xfrm>
            <a:off x="11017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276" name="Freeform 20"/>
          <p:cNvSpPr>
            <a:spLocks noEditPoints="1"/>
          </p:cNvSpPr>
          <p:nvPr/>
        </p:nvSpPr>
        <p:spPr bwMode="auto">
          <a:xfrm>
            <a:off x="1138238" y="5635625"/>
            <a:ext cx="26987" cy="46038"/>
          </a:xfrm>
          <a:custGeom>
            <a:avLst/>
            <a:gdLst>
              <a:gd name="T0" fmla="*/ 3 w 17"/>
              <a:gd name="T1" fmla="*/ 12 h 29"/>
              <a:gd name="T2" fmla="*/ 1 w 17"/>
              <a:gd name="T3" fmla="*/ 9 h 29"/>
              <a:gd name="T4" fmla="*/ 1 w 17"/>
              <a:gd name="T5" fmla="*/ 4 h 29"/>
              <a:gd name="T6" fmla="*/ 5 w 17"/>
              <a:gd name="T7" fmla="*/ 1 h 29"/>
              <a:gd name="T8" fmla="*/ 12 w 17"/>
              <a:gd name="T9" fmla="*/ 1 h 29"/>
              <a:gd name="T10" fmla="*/ 16 w 17"/>
              <a:gd name="T11" fmla="*/ 4 h 29"/>
              <a:gd name="T12" fmla="*/ 16 w 17"/>
              <a:gd name="T13" fmla="*/ 8 h 29"/>
              <a:gd name="T14" fmla="*/ 13 w 17"/>
              <a:gd name="T15" fmla="*/ 11 h 29"/>
              <a:gd name="T16" fmla="*/ 13 w 17"/>
              <a:gd name="T17" fmla="*/ 16 h 29"/>
              <a:gd name="T18" fmla="*/ 16 w 17"/>
              <a:gd name="T19" fmla="*/ 20 h 29"/>
              <a:gd name="T20" fmla="*/ 16 w 17"/>
              <a:gd name="T21" fmla="*/ 25 h 29"/>
              <a:gd name="T22" fmla="*/ 12 w 17"/>
              <a:gd name="T23" fmla="*/ 29 h 29"/>
              <a:gd name="T24" fmla="*/ 6 w 17"/>
              <a:gd name="T25" fmla="*/ 29 h 29"/>
              <a:gd name="T26" fmla="*/ 2 w 17"/>
              <a:gd name="T27" fmla="*/ 27 h 29"/>
              <a:gd name="T28" fmla="*/ 0 w 17"/>
              <a:gd name="T29" fmla="*/ 22 h 29"/>
              <a:gd name="T30" fmla="*/ 2 w 17"/>
              <a:gd name="T31" fmla="*/ 19 h 29"/>
              <a:gd name="T32" fmla="*/ 6 w 17"/>
              <a:gd name="T33" fmla="*/ 15 h 29"/>
              <a:gd name="T34" fmla="*/ 11 w 17"/>
              <a:gd name="T35" fmla="*/ 11 h 29"/>
              <a:gd name="T36" fmla="*/ 12 w 17"/>
              <a:gd name="T37" fmla="*/ 8 h 29"/>
              <a:gd name="T38" fmla="*/ 12 w 17"/>
              <a:gd name="T39" fmla="*/ 4 h 29"/>
              <a:gd name="T40" fmla="*/ 10 w 17"/>
              <a:gd name="T41" fmla="*/ 2 h 29"/>
              <a:gd name="T42" fmla="*/ 7 w 17"/>
              <a:gd name="T43" fmla="*/ 2 h 29"/>
              <a:gd name="T44" fmla="*/ 5 w 17"/>
              <a:gd name="T45" fmla="*/ 4 h 29"/>
              <a:gd name="T46" fmla="*/ 5 w 17"/>
              <a:gd name="T47" fmla="*/ 7 h 29"/>
              <a:gd name="T48" fmla="*/ 6 w 17"/>
              <a:gd name="T49" fmla="*/ 9 h 29"/>
              <a:gd name="T50" fmla="*/ 9 w 17"/>
              <a:gd name="T51" fmla="*/ 13 h 29"/>
              <a:gd name="T52" fmla="*/ 6 w 17"/>
              <a:gd name="T53" fmla="*/ 17 h 29"/>
              <a:gd name="T54" fmla="*/ 4 w 17"/>
              <a:gd name="T55" fmla="*/ 20 h 29"/>
              <a:gd name="T56" fmla="*/ 5 w 17"/>
              <a:gd name="T57" fmla="*/ 25 h 29"/>
              <a:gd name="T58" fmla="*/ 7 w 17"/>
              <a:gd name="T59" fmla="*/ 28 h 29"/>
              <a:gd name="T60" fmla="*/ 10 w 17"/>
              <a:gd name="T61" fmla="*/ 28 h 29"/>
              <a:gd name="T62" fmla="*/ 12 w 17"/>
              <a:gd name="T63" fmla="*/ 25 h 29"/>
              <a:gd name="T64" fmla="*/ 12 w 17"/>
              <a:gd name="T65" fmla="*/ 22 h 29"/>
              <a:gd name="T66" fmla="*/ 10 w 17"/>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9">
                <a:moveTo>
                  <a:pt x="6" y="15"/>
                </a:moveTo>
                <a:lnTo>
                  <a:pt x="3" y="12"/>
                </a:lnTo>
                <a:lnTo>
                  <a:pt x="2" y="10"/>
                </a:lnTo>
                <a:lnTo>
                  <a:pt x="1" y="9"/>
                </a:lnTo>
                <a:lnTo>
                  <a:pt x="1" y="7"/>
                </a:lnTo>
                <a:lnTo>
                  <a:pt x="1" y="4"/>
                </a:lnTo>
                <a:lnTo>
                  <a:pt x="3" y="2"/>
                </a:lnTo>
                <a:lnTo>
                  <a:pt x="5" y="1"/>
                </a:lnTo>
                <a:lnTo>
                  <a:pt x="9" y="0"/>
                </a:lnTo>
                <a:lnTo>
                  <a:pt x="12" y="1"/>
                </a:lnTo>
                <a:lnTo>
                  <a:pt x="14" y="2"/>
                </a:lnTo>
                <a:lnTo>
                  <a:pt x="16" y="4"/>
                </a:lnTo>
                <a:lnTo>
                  <a:pt x="16" y="6"/>
                </a:lnTo>
                <a:lnTo>
                  <a:pt x="16" y="8"/>
                </a:lnTo>
                <a:lnTo>
                  <a:pt x="15" y="9"/>
                </a:lnTo>
                <a:lnTo>
                  <a:pt x="13" y="11"/>
                </a:lnTo>
                <a:lnTo>
                  <a:pt x="10" y="13"/>
                </a:lnTo>
                <a:lnTo>
                  <a:pt x="13" y="16"/>
                </a:lnTo>
                <a:lnTo>
                  <a:pt x="15" y="18"/>
                </a:lnTo>
                <a:lnTo>
                  <a:pt x="16" y="20"/>
                </a:lnTo>
                <a:lnTo>
                  <a:pt x="17" y="22"/>
                </a:lnTo>
                <a:lnTo>
                  <a:pt x="16" y="25"/>
                </a:lnTo>
                <a:lnTo>
                  <a:pt x="14" y="27"/>
                </a:lnTo>
                <a:lnTo>
                  <a:pt x="12" y="29"/>
                </a:lnTo>
                <a:lnTo>
                  <a:pt x="8" y="29"/>
                </a:lnTo>
                <a:lnTo>
                  <a:pt x="6" y="29"/>
                </a:lnTo>
                <a:lnTo>
                  <a:pt x="4" y="28"/>
                </a:lnTo>
                <a:lnTo>
                  <a:pt x="2" y="27"/>
                </a:lnTo>
                <a:lnTo>
                  <a:pt x="1" y="25"/>
                </a:lnTo>
                <a:lnTo>
                  <a:pt x="0" y="22"/>
                </a:lnTo>
                <a:lnTo>
                  <a:pt x="1" y="21"/>
                </a:lnTo>
                <a:lnTo>
                  <a:pt x="2" y="19"/>
                </a:lnTo>
                <a:lnTo>
                  <a:pt x="3" y="17"/>
                </a:lnTo>
                <a:lnTo>
                  <a:pt x="6" y="15"/>
                </a:lnTo>
                <a:close/>
                <a:moveTo>
                  <a:pt x="9" y="13"/>
                </a:moveTo>
                <a:lnTo>
                  <a:pt x="11" y="11"/>
                </a:lnTo>
                <a:lnTo>
                  <a:pt x="12" y="9"/>
                </a:lnTo>
                <a:lnTo>
                  <a:pt x="12" y="8"/>
                </a:lnTo>
                <a:lnTo>
                  <a:pt x="12" y="6"/>
                </a:lnTo>
                <a:lnTo>
                  <a:pt x="12" y="4"/>
                </a:lnTo>
                <a:lnTo>
                  <a:pt x="11" y="3"/>
                </a:lnTo>
                <a:lnTo>
                  <a:pt x="10" y="2"/>
                </a:lnTo>
                <a:lnTo>
                  <a:pt x="9" y="2"/>
                </a:lnTo>
                <a:lnTo>
                  <a:pt x="7" y="2"/>
                </a:lnTo>
                <a:lnTo>
                  <a:pt x="6" y="3"/>
                </a:lnTo>
                <a:lnTo>
                  <a:pt x="5" y="4"/>
                </a:lnTo>
                <a:lnTo>
                  <a:pt x="5" y="6"/>
                </a:lnTo>
                <a:lnTo>
                  <a:pt x="5" y="7"/>
                </a:lnTo>
                <a:lnTo>
                  <a:pt x="5" y="8"/>
                </a:lnTo>
                <a:lnTo>
                  <a:pt x="6" y="9"/>
                </a:lnTo>
                <a:lnTo>
                  <a:pt x="6" y="10"/>
                </a:lnTo>
                <a:lnTo>
                  <a:pt x="9" y="13"/>
                </a:lnTo>
                <a:close/>
                <a:moveTo>
                  <a:pt x="7" y="15"/>
                </a:moveTo>
                <a:lnTo>
                  <a:pt x="6" y="17"/>
                </a:lnTo>
                <a:lnTo>
                  <a:pt x="5" y="19"/>
                </a:lnTo>
                <a:lnTo>
                  <a:pt x="4" y="20"/>
                </a:lnTo>
                <a:lnTo>
                  <a:pt x="4" y="22"/>
                </a:lnTo>
                <a:lnTo>
                  <a:pt x="5" y="25"/>
                </a:lnTo>
                <a:lnTo>
                  <a:pt x="5" y="26"/>
                </a:lnTo>
                <a:lnTo>
                  <a:pt x="7" y="28"/>
                </a:lnTo>
                <a:lnTo>
                  <a:pt x="9" y="28"/>
                </a:lnTo>
                <a:lnTo>
                  <a:pt x="10" y="28"/>
                </a:lnTo>
                <a:lnTo>
                  <a:pt x="11" y="27"/>
                </a:lnTo>
                <a:lnTo>
                  <a:pt x="12" y="25"/>
                </a:lnTo>
                <a:lnTo>
                  <a:pt x="13" y="24"/>
                </a:lnTo>
                <a:lnTo>
                  <a:pt x="12" y="22"/>
                </a:lnTo>
                <a:lnTo>
                  <a:pt x="12" y="21"/>
                </a:lnTo>
                <a:lnTo>
                  <a:pt x="10" y="19"/>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2277" name="Freeform 21"/>
          <p:cNvSpPr>
            <a:spLocks/>
          </p:cNvSpPr>
          <p:nvPr/>
        </p:nvSpPr>
        <p:spPr bwMode="auto">
          <a:xfrm>
            <a:off x="11684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78" name="Freeform 22"/>
          <p:cNvSpPr>
            <a:spLocks/>
          </p:cNvSpPr>
          <p:nvPr/>
        </p:nvSpPr>
        <p:spPr bwMode="auto">
          <a:xfrm>
            <a:off x="11890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279" name="Freeform 23"/>
          <p:cNvSpPr>
            <a:spLocks noEditPoints="1"/>
          </p:cNvSpPr>
          <p:nvPr/>
        </p:nvSpPr>
        <p:spPr bwMode="auto">
          <a:xfrm>
            <a:off x="12239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280" name="Freeform 24"/>
          <p:cNvSpPr>
            <a:spLocks noEditPoints="1"/>
          </p:cNvSpPr>
          <p:nvPr/>
        </p:nvSpPr>
        <p:spPr bwMode="auto">
          <a:xfrm>
            <a:off x="1257300"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81" name="Freeform 25"/>
          <p:cNvSpPr>
            <a:spLocks/>
          </p:cNvSpPr>
          <p:nvPr/>
        </p:nvSpPr>
        <p:spPr bwMode="auto">
          <a:xfrm>
            <a:off x="1289050"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282" name="Freeform 26"/>
          <p:cNvSpPr>
            <a:spLocks noEditPoints="1"/>
          </p:cNvSpPr>
          <p:nvPr/>
        </p:nvSpPr>
        <p:spPr bwMode="auto">
          <a:xfrm>
            <a:off x="1679575" y="5635625"/>
            <a:ext cx="26988" cy="46038"/>
          </a:xfrm>
          <a:custGeom>
            <a:avLst/>
            <a:gdLst>
              <a:gd name="T0" fmla="*/ 17 w 17"/>
              <a:gd name="T1" fmla="*/ 0 h 29"/>
              <a:gd name="T2" fmla="*/ 17 w 17"/>
              <a:gd name="T3" fmla="*/ 1 h 29"/>
              <a:gd name="T4" fmla="*/ 14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3" y="2"/>
                </a:lnTo>
                <a:lnTo>
                  <a:pt x="11" y="3"/>
                </a:lnTo>
                <a:lnTo>
                  <a:pt x="9" y="5"/>
                </a:lnTo>
                <a:lnTo>
                  <a:pt x="8" y="6"/>
                </a:lnTo>
                <a:lnTo>
                  <a:pt x="6" y="8"/>
                </a:lnTo>
                <a:lnTo>
                  <a:pt x="5" y="11"/>
                </a:lnTo>
                <a:lnTo>
                  <a:pt x="5" y="13"/>
                </a:lnTo>
                <a:lnTo>
                  <a:pt x="7" y="12"/>
                </a:lnTo>
                <a:lnTo>
                  <a:pt x="10"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7" y="27"/>
                </a:lnTo>
                <a:lnTo>
                  <a:pt x="8" y="28"/>
                </a:lnTo>
                <a:lnTo>
                  <a:pt x="9" y="28"/>
                </a:lnTo>
                <a:lnTo>
                  <a:pt x="11" y="28"/>
                </a:lnTo>
                <a:lnTo>
                  <a:pt x="12" y="26"/>
                </a:lnTo>
                <a:lnTo>
                  <a:pt x="13" y="24"/>
                </a:lnTo>
                <a:lnTo>
                  <a:pt x="13" y="22"/>
                </a:lnTo>
                <a:lnTo>
                  <a:pt x="13" y="18"/>
                </a:lnTo>
                <a:lnTo>
                  <a:pt x="12" y="15"/>
                </a:lnTo>
                <a:lnTo>
                  <a:pt x="10"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83" name="Freeform 27"/>
          <p:cNvSpPr>
            <a:spLocks/>
          </p:cNvSpPr>
          <p:nvPr/>
        </p:nvSpPr>
        <p:spPr bwMode="auto">
          <a:xfrm>
            <a:off x="170973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84" name="Freeform 28"/>
          <p:cNvSpPr>
            <a:spLocks/>
          </p:cNvSpPr>
          <p:nvPr/>
        </p:nvSpPr>
        <p:spPr bwMode="auto">
          <a:xfrm>
            <a:off x="1736725" y="563562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285" name="Freeform 29"/>
          <p:cNvSpPr>
            <a:spLocks/>
          </p:cNvSpPr>
          <p:nvPr/>
        </p:nvSpPr>
        <p:spPr bwMode="auto">
          <a:xfrm>
            <a:off x="1765300" y="5637213"/>
            <a:ext cx="28575" cy="44450"/>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6 w 18"/>
              <a:gd name="T13" fmla="*/ 3 h 28"/>
              <a:gd name="T14" fmla="*/ 5 w 18"/>
              <a:gd name="T15" fmla="*/ 3 h 28"/>
              <a:gd name="T16" fmla="*/ 3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6" y="3"/>
                </a:lnTo>
                <a:lnTo>
                  <a:pt x="5" y="3"/>
                </a:lnTo>
                <a:lnTo>
                  <a:pt x="3"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2286" name="Freeform 30"/>
          <p:cNvSpPr>
            <a:spLocks/>
          </p:cNvSpPr>
          <p:nvPr/>
        </p:nvSpPr>
        <p:spPr bwMode="auto">
          <a:xfrm>
            <a:off x="179546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87" name="Freeform 31"/>
          <p:cNvSpPr>
            <a:spLocks/>
          </p:cNvSpPr>
          <p:nvPr/>
        </p:nvSpPr>
        <p:spPr bwMode="auto">
          <a:xfrm>
            <a:off x="1816100" y="563562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2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0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5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5"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288" name="Freeform 32"/>
          <p:cNvSpPr>
            <a:spLocks noEditPoints="1"/>
          </p:cNvSpPr>
          <p:nvPr/>
        </p:nvSpPr>
        <p:spPr bwMode="auto">
          <a:xfrm>
            <a:off x="1851025"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89" name="Freeform 33"/>
          <p:cNvSpPr>
            <a:spLocks noEditPoints="1"/>
          </p:cNvSpPr>
          <p:nvPr/>
        </p:nvSpPr>
        <p:spPr bwMode="auto">
          <a:xfrm>
            <a:off x="188436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90" name="Freeform 34"/>
          <p:cNvSpPr>
            <a:spLocks/>
          </p:cNvSpPr>
          <p:nvPr/>
        </p:nvSpPr>
        <p:spPr bwMode="auto">
          <a:xfrm>
            <a:off x="19161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291" name="Freeform 35"/>
          <p:cNvSpPr>
            <a:spLocks noEditPoints="1"/>
          </p:cNvSpPr>
          <p:nvPr/>
        </p:nvSpPr>
        <p:spPr bwMode="auto">
          <a:xfrm>
            <a:off x="2325688" y="5635625"/>
            <a:ext cx="25400" cy="46038"/>
          </a:xfrm>
          <a:custGeom>
            <a:avLst/>
            <a:gdLst>
              <a:gd name="T0" fmla="*/ 3 w 16"/>
              <a:gd name="T1" fmla="*/ 12 h 29"/>
              <a:gd name="T2" fmla="*/ 0 w 16"/>
              <a:gd name="T3" fmla="*/ 9 h 29"/>
              <a:gd name="T4" fmla="*/ 1 w 16"/>
              <a:gd name="T5" fmla="*/ 4 h 29"/>
              <a:gd name="T6" fmla="*/ 5 w 16"/>
              <a:gd name="T7" fmla="*/ 1 h 29"/>
              <a:gd name="T8" fmla="*/ 11 w 16"/>
              <a:gd name="T9" fmla="*/ 1 h 29"/>
              <a:gd name="T10" fmla="*/ 15 w 16"/>
              <a:gd name="T11" fmla="*/ 4 h 29"/>
              <a:gd name="T12" fmla="*/ 15 w 16"/>
              <a:gd name="T13" fmla="*/ 8 h 29"/>
              <a:gd name="T14" fmla="*/ 13 w 16"/>
              <a:gd name="T15" fmla="*/ 11 h 29"/>
              <a:gd name="T16" fmla="*/ 13 w 16"/>
              <a:gd name="T17" fmla="*/ 16 h 29"/>
              <a:gd name="T18" fmla="*/ 16 w 16"/>
              <a:gd name="T19" fmla="*/ 20 h 29"/>
              <a:gd name="T20" fmla="*/ 15 w 16"/>
              <a:gd name="T21" fmla="*/ 25 h 29"/>
              <a:gd name="T22" fmla="*/ 11 w 16"/>
              <a:gd name="T23" fmla="*/ 29 h 29"/>
              <a:gd name="T24" fmla="*/ 5 w 16"/>
              <a:gd name="T25" fmla="*/ 29 h 29"/>
              <a:gd name="T26" fmla="*/ 2 w 16"/>
              <a:gd name="T27" fmla="*/ 27 h 29"/>
              <a:gd name="T28" fmla="*/ 0 w 16"/>
              <a:gd name="T29" fmla="*/ 22 h 29"/>
              <a:gd name="T30" fmla="*/ 1 w 16"/>
              <a:gd name="T31" fmla="*/ 19 h 29"/>
              <a:gd name="T32" fmla="*/ 5 w 16"/>
              <a:gd name="T33" fmla="*/ 15 h 29"/>
              <a:gd name="T34" fmla="*/ 10 w 16"/>
              <a:gd name="T35" fmla="*/ 11 h 29"/>
              <a:gd name="T36" fmla="*/ 12 w 16"/>
              <a:gd name="T37" fmla="*/ 8 h 29"/>
              <a:gd name="T38" fmla="*/ 11 w 16"/>
              <a:gd name="T39" fmla="*/ 4 h 29"/>
              <a:gd name="T40" fmla="*/ 10 w 16"/>
              <a:gd name="T41" fmla="*/ 2 h 29"/>
              <a:gd name="T42" fmla="*/ 6 w 16"/>
              <a:gd name="T43" fmla="*/ 2 h 29"/>
              <a:gd name="T44" fmla="*/ 4 w 16"/>
              <a:gd name="T45" fmla="*/ 4 h 29"/>
              <a:gd name="T46" fmla="*/ 4 w 16"/>
              <a:gd name="T47" fmla="*/ 7 h 29"/>
              <a:gd name="T48" fmla="*/ 5 w 16"/>
              <a:gd name="T49" fmla="*/ 9 h 29"/>
              <a:gd name="T50" fmla="*/ 9 w 16"/>
              <a:gd name="T51" fmla="*/ 13 h 29"/>
              <a:gd name="T52" fmla="*/ 5 w 16"/>
              <a:gd name="T53" fmla="*/ 17 h 29"/>
              <a:gd name="T54" fmla="*/ 4 w 16"/>
              <a:gd name="T55" fmla="*/ 20 h 29"/>
              <a:gd name="T56" fmla="*/ 4 w 16"/>
              <a:gd name="T57" fmla="*/ 25 h 29"/>
              <a:gd name="T58" fmla="*/ 6 w 16"/>
              <a:gd name="T59" fmla="*/ 28 h 29"/>
              <a:gd name="T60" fmla="*/ 10 w 16"/>
              <a:gd name="T61" fmla="*/ 28 h 29"/>
              <a:gd name="T62" fmla="*/ 12 w 16"/>
              <a:gd name="T63" fmla="*/ 25 h 29"/>
              <a:gd name="T64" fmla="*/ 12 w 16"/>
              <a:gd name="T65" fmla="*/ 22 h 29"/>
              <a:gd name="T66" fmla="*/ 10 w 16"/>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5" y="15"/>
                </a:moveTo>
                <a:lnTo>
                  <a:pt x="3" y="12"/>
                </a:lnTo>
                <a:lnTo>
                  <a:pt x="1" y="10"/>
                </a:lnTo>
                <a:lnTo>
                  <a:pt x="0" y="9"/>
                </a:lnTo>
                <a:lnTo>
                  <a:pt x="0" y="7"/>
                </a:lnTo>
                <a:lnTo>
                  <a:pt x="1" y="4"/>
                </a:lnTo>
                <a:lnTo>
                  <a:pt x="2" y="2"/>
                </a:lnTo>
                <a:lnTo>
                  <a:pt x="5" y="1"/>
                </a:lnTo>
                <a:lnTo>
                  <a:pt x="8" y="0"/>
                </a:lnTo>
                <a:lnTo>
                  <a:pt x="11" y="1"/>
                </a:lnTo>
                <a:lnTo>
                  <a:pt x="14" y="2"/>
                </a:lnTo>
                <a:lnTo>
                  <a:pt x="15" y="4"/>
                </a:lnTo>
                <a:lnTo>
                  <a:pt x="16" y="6"/>
                </a:lnTo>
                <a:lnTo>
                  <a:pt x="15" y="8"/>
                </a:lnTo>
                <a:lnTo>
                  <a:pt x="14" y="9"/>
                </a:lnTo>
                <a:lnTo>
                  <a:pt x="13" y="11"/>
                </a:lnTo>
                <a:lnTo>
                  <a:pt x="10" y="13"/>
                </a:lnTo>
                <a:lnTo>
                  <a:pt x="13" y="16"/>
                </a:lnTo>
                <a:lnTo>
                  <a:pt x="14" y="18"/>
                </a:lnTo>
                <a:lnTo>
                  <a:pt x="16" y="20"/>
                </a:lnTo>
                <a:lnTo>
                  <a:pt x="16" y="22"/>
                </a:lnTo>
                <a:lnTo>
                  <a:pt x="15" y="25"/>
                </a:lnTo>
                <a:lnTo>
                  <a:pt x="14" y="27"/>
                </a:lnTo>
                <a:lnTo>
                  <a:pt x="11" y="29"/>
                </a:lnTo>
                <a:lnTo>
                  <a:pt x="8" y="29"/>
                </a:lnTo>
                <a:lnTo>
                  <a:pt x="5" y="29"/>
                </a:lnTo>
                <a:lnTo>
                  <a:pt x="3" y="28"/>
                </a:lnTo>
                <a:lnTo>
                  <a:pt x="2" y="27"/>
                </a:lnTo>
                <a:lnTo>
                  <a:pt x="0" y="25"/>
                </a:lnTo>
                <a:lnTo>
                  <a:pt x="0" y="22"/>
                </a:lnTo>
                <a:lnTo>
                  <a:pt x="0" y="21"/>
                </a:lnTo>
                <a:lnTo>
                  <a:pt x="1" y="19"/>
                </a:lnTo>
                <a:lnTo>
                  <a:pt x="3" y="17"/>
                </a:lnTo>
                <a:lnTo>
                  <a:pt x="5" y="15"/>
                </a:lnTo>
                <a:close/>
                <a:moveTo>
                  <a:pt x="9" y="13"/>
                </a:moveTo>
                <a:lnTo>
                  <a:pt x="10" y="11"/>
                </a:lnTo>
                <a:lnTo>
                  <a:pt x="11" y="9"/>
                </a:lnTo>
                <a:lnTo>
                  <a:pt x="12" y="8"/>
                </a:lnTo>
                <a:lnTo>
                  <a:pt x="12" y="6"/>
                </a:lnTo>
                <a:lnTo>
                  <a:pt x="11" y="4"/>
                </a:lnTo>
                <a:lnTo>
                  <a:pt x="11" y="3"/>
                </a:lnTo>
                <a:lnTo>
                  <a:pt x="10" y="2"/>
                </a:lnTo>
                <a:lnTo>
                  <a:pt x="8" y="2"/>
                </a:lnTo>
                <a:lnTo>
                  <a:pt x="6" y="2"/>
                </a:lnTo>
                <a:lnTo>
                  <a:pt x="5" y="3"/>
                </a:lnTo>
                <a:lnTo>
                  <a:pt x="4" y="4"/>
                </a:lnTo>
                <a:lnTo>
                  <a:pt x="4" y="6"/>
                </a:lnTo>
                <a:lnTo>
                  <a:pt x="4" y="7"/>
                </a:lnTo>
                <a:lnTo>
                  <a:pt x="5" y="8"/>
                </a:lnTo>
                <a:lnTo>
                  <a:pt x="5" y="9"/>
                </a:lnTo>
                <a:lnTo>
                  <a:pt x="6" y="10"/>
                </a:lnTo>
                <a:lnTo>
                  <a:pt x="9" y="13"/>
                </a:lnTo>
                <a:close/>
                <a:moveTo>
                  <a:pt x="6" y="15"/>
                </a:moveTo>
                <a:lnTo>
                  <a:pt x="5" y="17"/>
                </a:lnTo>
                <a:lnTo>
                  <a:pt x="4" y="19"/>
                </a:lnTo>
                <a:lnTo>
                  <a:pt x="4" y="20"/>
                </a:lnTo>
                <a:lnTo>
                  <a:pt x="4" y="22"/>
                </a:lnTo>
                <a:lnTo>
                  <a:pt x="4" y="25"/>
                </a:lnTo>
                <a:lnTo>
                  <a:pt x="5" y="26"/>
                </a:lnTo>
                <a:lnTo>
                  <a:pt x="6" y="28"/>
                </a:lnTo>
                <a:lnTo>
                  <a:pt x="8" y="28"/>
                </a:lnTo>
                <a:lnTo>
                  <a:pt x="10" y="28"/>
                </a:lnTo>
                <a:lnTo>
                  <a:pt x="11" y="27"/>
                </a:lnTo>
                <a:lnTo>
                  <a:pt x="12" y="25"/>
                </a:lnTo>
                <a:lnTo>
                  <a:pt x="12" y="24"/>
                </a:lnTo>
                <a:lnTo>
                  <a:pt x="12" y="22"/>
                </a:lnTo>
                <a:lnTo>
                  <a:pt x="11" y="21"/>
                </a:lnTo>
                <a:lnTo>
                  <a:pt x="10" y="19"/>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292" name="Freeform 36"/>
          <p:cNvSpPr>
            <a:spLocks/>
          </p:cNvSpPr>
          <p:nvPr/>
        </p:nvSpPr>
        <p:spPr bwMode="auto">
          <a:xfrm>
            <a:off x="235426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93" name="Freeform 37"/>
          <p:cNvSpPr>
            <a:spLocks noEditPoints="1"/>
          </p:cNvSpPr>
          <p:nvPr/>
        </p:nvSpPr>
        <p:spPr bwMode="auto">
          <a:xfrm>
            <a:off x="2376488" y="5635625"/>
            <a:ext cx="26987" cy="46038"/>
          </a:xfrm>
          <a:custGeom>
            <a:avLst/>
            <a:gdLst>
              <a:gd name="T0" fmla="*/ 17 w 17"/>
              <a:gd name="T1" fmla="*/ 0 h 29"/>
              <a:gd name="T2" fmla="*/ 17 w 17"/>
              <a:gd name="T3" fmla="*/ 1 h 29"/>
              <a:gd name="T4" fmla="*/ 15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8 w 17"/>
              <a:gd name="T21" fmla="*/ 12 h 29"/>
              <a:gd name="T22" fmla="*/ 11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4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5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4 w 17"/>
              <a:gd name="T95" fmla="*/ 22 h 29"/>
              <a:gd name="T96" fmla="*/ 13 w 17"/>
              <a:gd name="T97" fmla="*/ 18 h 29"/>
              <a:gd name="T98" fmla="*/ 12 w 17"/>
              <a:gd name="T99" fmla="*/ 15 h 29"/>
              <a:gd name="T100" fmla="*/ 11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5" y="1"/>
                </a:lnTo>
                <a:lnTo>
                  <a:pt x="13" y="2"/>
                </a:lnTo>
                <a:lnTo>
                  <a:pt x="11" y="3"/>
                </a:lnTo>
                <a:lnTo>
                  <a:pt x="9" y="5"/>
                </a:lnTo>
                <a:lnTo>
                  <a:pt x="8" y="6"/>
                </a:lnTo>
                <a:lnTo>
                  <a:pt x="6" y="8"/>
                </a:lnTo>
                <a:lnTo>
                  <a:pt x="5" y="11"/>
                </a:lnTo>
                <a:lnTo>
                  <a:pt x="5" y="13"/>
                </a:lnTo>
                <a:lnTo>
                  <a:pt x="8" y="12"/>
                </a:lnTo>
                <a:lnTo>
                  <a:pt x="11"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4" y="0"/>
                </a:lnTo>
                <a:lnTo>
                  <a:pt x="16" y="0"/>
                </a:lnTo>
                <a:lnTo>
                  <a:pt x="17" y="0"/>
                </a:lnTo>
                <a:close/>
                <a:moveTo>
                  <a:pt x="4" y="15"/>
                </a:moveTo>
                <a:lnTo>
                  <a:pt x="4" y="17"/>
                </a:lnTo>
                <a:lnTo>
                  <a:pt x="4" y="19"/>
                </a:lnTo>
                <a:lnTo>
                  <a:pt x="4" y="21"/>
                </a:lnTo>
                <a:lnTo>
                  <a:pt x="5" y="23"/>
                </a:lnTo>
                <a:lnTo>
                  <a:pt x="5" y="25"/>
                </a:lnTo>
                <a:lnTo>
                  <a:pt x="7" y="27"/>
                </a:lnTo>
                <a:lnTo>
                  <a:pt x="8" y="28"/>
                </a:lnTo>
                <a:lnTo>
                  <a:pt x="9" y="28"/>
                </a:lnTo>
                <a:lnTo>
                  <a:pt x="11" y="28"/>
                </a:lnTo>
                <a:lnTo>
                  <a:pt x="12" y="26"/>
                </a:lnTo>
                <a:lnTo>
                  <a:pt x="13" y="24"/>
                </a:lnTo>
                <a:lnTo>
                  <a:pt x="14" y="22"/>
                </a:lnTo>
                <a:lnTo>
                  <a:pt x="13" y="18"/>
                </a:lnTo>
                <a:lnTo>
                  <a:pt x="12" y="15"/>
                </a:lnTo>
                <a:lnTo>
                  <a:pt x="11"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94" name="Freeform 38"/>
          <p:cNvSpPr>
            <a:spLocks/>
          </p:cNvSpPr>
          <p:nvPr/>
        </p:nvSpPr>
        <p:spPr bwMode="auto">
          <a:xfrm>
            <a:off x="24066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295" name="Freeform 39"/>
          <p:cNvSpPr>
            <a:spLocks/>
          </p:cNvSpPr>
          <p:nvPr/>
        </p:nvSpPr>
        <p:spPr bwMode="auto">
          <a:xfrm>
            <a:off x="24272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296" name="Freeform 40"/>
          <p:cNvSpPr>
            <a:spLocks noEditPoints="1"/>
          </p:cNvSpPr>
          <p:nvPr/>
        </p:nvSpPr>
        <p:spPr bwMode="auto">
          <a:xfrm>
            <a:off x="24622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97" name="Freeform 41"/>
          <p:cNvSpPr>
            <a:spLocks noEditPoints="1"/>
          </p:cNvSpPr>
          <p:nvPr/>
        </p:nvSpPr>
        <p:spPr bwMode="auto">
          <a:xfrm>
            <a:off x="24955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298" name="Freeform 42"/>
          <p:cNvSpPr>
            <a:spLocks/>
          </p:cNvSpPr>
          <p:nvPr/>
        </p:nvSpPr>
        <p:spPr bwMode="auto">
          <a:xfrm>
            <a:off x="252730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299" name="Freeform 43"/>
          <p:cNvSpPr>
            <a:spLocks noEditPoints="1"/>
          </p:cNvSpPr>
          <p:nvPr/>
        </p:nvSpPr>
        <p:spPr bwMode="auto">
          <a:xfrm>
            <a:off x="2935288" y="5635625"/>
            <a:ext cx="26987" cy="46038"/>
          </a:xfrm>
          <a:custGeom>
            <a:avLst/>
            <a:gdLst>
              <a:gd name="T0" fmla="*/ 0 w 17"/>
              <a:gd name="T1" fmla="*/ 29 h 29"/>
              <a:gd name="T2" fmla="*/ 0 w 17"/>
              <a:gd name="T3" fmla="*/ 29 h 29"/>
              <a:gd name="T4" fmla="*/ 3 w 17"/>
              <a:gd name="T5" fmla="*/ 28 h 29"/>
              <a:gd name="T6" fmla="*/ 5 w 17"/>
              <a:gd name="T7" fmla="*/ 27 h 29"/>
              <a:gd name="T8" fmla="*/ 8 w 17"/>
              <a:gd name="T9" fmla="*/ 26 h 29"/>
              <a:gd name="T10" fmla="*/ 10 w 17"/>
              <a:gd name="T11" fmla="*/ 23 h 29"/>
              <a:gd name="T12" fmla="*/ 12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9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7 w 17"/>
              <a:gd name="T81" fmla="*/ 2 h 29"/>
              <a:gd name="T82" fmla="*/ 5 w 17"/>
              <a:gd name="T83" fmla="*/ 3 h 29"/>
              <a:gd name="T84" fmla="*/ 4 w 17"/>
              <a:gd name="T85" fmla="*/ 5 h 29"/>
              <a:gd name="T86" fmla="*/ 4 w 17"/>
              <a:gd name="T87" fmla="*/ 8 h 29"/>
              <a:gd name="T88" fmla="*/ 4 w 17"/>
              <a:gd name="T89" fmla="*/ 12 h 29"/>
              <a:gd name="T90" fmla="*/ 6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8" y="26"/>
                </a:lnTo>
                <a:lnTo>
                  <a:pt x="10" y="23"/>
                </a:lnTo>
                <a:lnTo>
                  <a:pt x="12" y="20"/>
                </a:lnTo>
                <a:lnTo>
                  <a:pt x="13" y="16"/>
                </a:lnTo>
                <a:lnTo>
                  <a:pt x="10" y="18"/>
                </a:lnTo>
                <a:lnTo>
                  <a:pt x="7" y="18"/>
                </a:lnTo>
                <a:lnTo>
                  <a:pt x="4" y="18"/>
                </a:lnTo>
                <a:lnTo>
                  <a:pt x="2" y="16"/>
                </a:lnTo>
                <a:lnTo>
                  <a:pt x="0" y="13"/>
                </a:lnTo>
                <a:lnTo>
                  <a:pt x="0" y="10"/>
                </a:lnTo>
                <a:lnTo>
                  <a:pt x="0" y="7"/>
                </a:lnTo>
                <a:lnTo>
                  <a:pt x="2" y="4"/>
                </a:lnTo>
                <a:lnTo>
                  <a:pt x="4" y="2"/>
                </a:lnTo>
                <a:lnTo>
                  <a:pt x="6" y="1"/>
                </a:lnTo>
                <a:lnTo>
                  <a:pt x="9" y="0"/>
                </a:lnTo>
                <a:lnTo>
                  <a:pt x="12" y="1"/>
                </a:lnTo>
                <a:lnTo>
                  <a:pt x="14" y="3"/>
                </a:lnTo>
                <a:lnTo>
                  <a:pt x="16" y="6"/>
                </a:lnTo>
                <a:lnTo>
                  <a:pt x="17" y="8"/>
                </a:lnTo>
                <a:lnTo>
                  <a:pt x="17" y="12"/>
                </a:lnTo>
                <a:lnTo>
                  <a:pt x="17" y="16"/>
                </a:lnTo>
                <a:lnTo>
                  <a:pt x="15" y="20"/>
                </a:lnTo>
                <a:lnTo>
                  <a:pt x="12" y="24"/>
                </a:lnTo>
                <a:lnTo>
                  <a:pt x="9" y="27"/>
                </a:lnTo>
                <a:lnTo>
                  <a:pt x="5" y="29"/>
                </a:lnTo>
                <a:lnTo>
                  <a:pt x="1" y="29"/>
                </a:lnTo>
                <a:lnTo>
                  <a:pt x="0" y="29"/>
                </a:lnTo>
                <a:close/>
                <a:moveTo>
                  <a:pt x="13" y="15"/>
                </a:moveTo>
                <a:lnTo>
                  <a:pt x="13" y="12"/>
                </a:lnTo>
                <a:lnTo>
                  <a:pt x="13" y="11"/>
                </a:lnTo>
                <a:lnTo>
                  <a:pt x="13"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300" name="Freeform 44"/>
          <p:cNvSpPr>
            <a:spLocks/>
          </p:cNvSpPr>
          <p:nvPr/>
        </p:nvSpPr>
        <p:spPr bwMode="auto">
          <a:xfrm>
            <a:off x="29654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01" name="Freeform 45"/>
          <p:cNvSpPr>
            <a:spLocks/>
          </p:cNvSpPr>
          <p:nvPr/>
        </p:nvSpPr>
        <p:spPr bwMode="auto">
          <a:xfrm>
            <a:off x="298608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02" name="Freeform 46"/>
          <p:cNvSpPr>
            <a:spLocks/>
          </p:cNvSpPr>
          <p:nvPr/>
        </p:nvSpPr>
        <p:spPr bwMode="auto">
          <a:xfrm>
            <a:off x="3021013" y="5637213"/>
            <a:ext cx="25400" cy="44450"/>
          </a:xfrm>
          <a:custGeom>
            <a:avLst/>
            <a:gdLst>
              <a:gd name="T0" fmla="*/ 16 w 16"/>
              <a:gd name="T1" fmla="*/ 0 h 28"/>
              <a:gd name="T2" fmla="*/ 15 w 16"/>
              <a:gd name="T3" fmla="*/ 3 h 28"/>
              <a:gd name="T4" fmla="*/ 6 w 16"/>
              <a:gd name="T5" fmla="*/ 3 h 28"/>
              <a:gd name="T6" fmla="*/ 4 w 16"/>
              <a:gd name="T7" fmla="*/ 7 h 28"/>
              <a:gd name="T8" fmla="*/ 8 w 16"/>
              <a:gd name="T9" fmla="*/ 8 h 28"/>
              <a:gd name="T10" fmla="*/ 11 w 16"/>
              <a:gd name="T11" fmla="*/ 9 h 28"/>
              <a:gd name="T12" fmla="*/ 13 w 16"/>
              <a:gd name="T13" fmla="*/ 11 h 28"/>
              <a:gd name="T14" fmla="*/ 15 w 16"/>
              <a:gd name="T15" fmla="*/ 14 h 28"/>
              <a:gd name="T16" fmla="*/ 16 w 16"/>
              <a:gd name="T17" fmla="*/ 18 h 28"/>
              <a:gd name="T18" fmla="*/ 16 w 16"/>
              <a:gd name="T19" fmla="*/ 20 h 28"/>
              <a:gd name="T20" fmla="*/ 15 w 16"/>
              <a:gd name="T21" fmla="*/ 22 h 28"/>
              <a:gd name="T22" fmla="*/ 14 w 16"/>
              <a:gd name="T23" fmla="*/ 24 h 28"/>
              <a:gd name="T24" fmla="*/ 13 w 16"/>
              <a:gd name="T25" fmla="*/ 25 h 28"/>
              <a:gd name="T26" fmla="*/ 11 w 16"/>
              <a:gd name="T27" fmla="*/ 26 h 28"/>
              <a:gd name="T28" fmla="*/ 10 w 16"/>
              <a:gd name="T29" fmla="*/ 27 h 28"/>
              <a:gd name="T30" fmla="*/ 7 w 16"/>
              <a:gd name="T31" fmla="*/ 28 h 28"/>
              <a:gd name="T32" fmla="*/ 5 w 16"/>
              <a:gd name="T33" fmla="*/ 28 h 28"/>
              <a:gd name="T34" fmla="*/ 3 w 16"/>
              <a:gd name="T35" fmla="*/ 28 h 28"/>
              <a:gd name="T36" fmla="*/ 2 w 16"/>
              <a:gd name="T37" fmla="*/ 27 h 28"/>
              <a:gd name="T38" fmla="*/ 1 w 16"/>
              <a:gd name="T39" fmla="*/ 27 h 28"/>
              <a:gd name="T40" fmla="*/ 0 w 16"/>
              <a:gd name="T41" fmla="*/ 26 h 28"/>
              <a:gd name="T42" fmla="*/ 1 w 16"/>
              <a:gd name="T43" fmla="*/ 25 h 28"/>
              <a:gd name="T44" fmla="*/ 1 w 16"/>
              <a:gd name="T45" fmla="*/ 25 h 28"/>
              <a:gd name="T46" fmla="*/ 1 w 16"/>
              <a:gd name="T47" fmla="*/ 24 h 28"/>
              <a:gd name="T48" fmla="*/ 2 w 16"/>
              <a:gd name="T49" fmla="*/ 24 h 28"/>
              <a:gd name="T50" fmla="*/ 3 w 16"/>
              <a:gd name="T51" fmla="*/ 24 h 28"/>
              <a:gd name="T52" fmla="*/ 3 w 16"/>
              <a:gd name="T53" fmla="*/ 24 h 28"/>
              <a:gd name="T54" fmla="*/ 4 w 16"/>
              <a:gd name="T55" fmla="*/ 25 h 28"/>
              <a:gd name="T56" fmla="*/ 4 w 16"/>
              <a:gd name="T57" fmla="*/ 25 h 28"/>
              <a:gd name="T58" fmla="*/ 6 w 16"/>
              <a:gd name="T59" fmla="*/ 26 h 28"/>
              <a:gd name="T60" fmla="*/ 7 w 16"/>
              <a:gd name="T61" fmla="*/ 26 h 28"/>
              <a:gd name="T62" fmla="*/ 10 w 16"/>
              <a:gd name="T63" fmla="*/ 26 h 28"/>
              <a:gd name="T64" fmla="*/ 11 w 16"/>
              <a:gd name="T65" fmla="*/ 24 h 28"/>
              <a:gd name="T66" fmla="*/ 13 w 16"/>
              <a:gd name="T67" fmla="*/ 22 h 28"/>
              <a:gd name="T68" fmla="*/ 13 w 16"/>
              <a:gd name="T69" fmla="*/ 20 h 28"/>
              <a:gd name="T70" fmla="*/ 13 w 16"/>
              <a:gd name="T71" fmla="*/ 17 h 28"/>
              <a:gd name="T72" fmla="*/ 12 w 16"/>
              <a:gd name="T73" fmla="*/ 15 h 28"/>
              <a:gd name="T74" fmla="*/ 10 w 16"/>
              <a:gd name="T75" fmla="*/ 13 h 28"/>
              <a:gd name="T76" fmla="*/ 7 w 16"/>
              <a:gd name="T77" fmla="*/ 12 h 28"/>
              <a:gd name="T78" fmla="*/ 5 w 16"/>
              <a:gd name="T79" fmla="*/ 11 h 28"/>
              <a:gd name="T80" fmla="*/ 1 w 16"/>
              <a:gd name="T81" fmla="*/ 11 h 28"/>
              <a:gd name="T82" fmla="*/ 6 w 16"/>
              <a:gd name="T83" fmla="*/ 0 h 28"/>
              <a:gd name="T84" fmla="*/ 16 w 16"/>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8">
                <a:moveTo>
                  <a:pt x="16" y="0"/>
                </a:moveTo>
                <a:lnTo>
                  <a:pt x="15" y="3"/>
                </a:lnTo>
                <a:lnTo>
                  <a:pt x="6" y="3"/>
                </a:lnTo>
                <a:lnTo>
                  <a:pt x="4" y="7"/>
                </a:lnTo>
                <a:lnTo>
                  <a:pt x="8" y="8"/>
                </a:lnTo>
                <a:lnTo>
                  <a:pt x="11" y="9"/>
                </a:lnTo>
                <a:lnTo>
                  <a:pt x="13" y="11"/>
                </a:lnTo>
                <a:lnTo>
                  <a:pt x="15" y="14"/>
                </a:lnTo>
                <a:lnTo>
                  <a:pt x="16" y="18"/>
                </a:lnTo>
                <a:lnTo>
                  <a:pt x="16" y="20"/>
                </a:lnTo>
                <a:lnTo>
                  <a:pt x="15" y="22"/>
                </a:lnTo>
                <a:lnTo>
                  <a:pt x="14" y="24"/>
                </a:lnTo>
                <a:lnTo>
                  <a:pt x="13" y="25"/>
                </a:lnTo>
                <a:lnTo>
                  <a:pt x="11" y="26"/>
                </a:lnTo>
                <a:lnTo>
                  <a:pt x="10" y="27"/>
                </a:lnTo>
                <a:lnTo>
                  <a:pt x="7" y="28"/>
                </a:lnTo>
                <a:lnTo>
                  <a:pt x="5" y="28"/>
                </a:lnTo>
                <a:lnTo>
                  <a:pt x="3" y="28"/>
                </a:lnTo>
                <a:lnTo>
                  <a:pt x="2" y="27"/>
                </a:lnTo>
                <a:lnTo>
                  <a:pt x="1" y="27"/>
                </a:lnTo>
                <a:lnTo>
                  <a:pt x="0" y="26"/>
                </a:lnTo>
                <a:lnTo>
                  <a:pt x="1" y="25"/>
                </a:lnTo>
                <a:lnTo>
                  <a:pt x="1" y="25"/>
                </a:lnTo>
                <a:lnTo>
                  <a:pt x="1" y="24"/>
                </a:lnTo>
                <a:lnTo>
                  <a:pt x="2" y="24"/>
                </a:lnTo>
                <a:lnTo>
                  <a:pt x="3" y="24"/>
                </a:lnTo>
                <a:lnTo>
                  <a:pt x="3" y="24"/>
                </a:lnTo>
                <a:lnTo>
                  <a:pt x="4" y="25"/>
                </a:lnTo>
                <a:lnTo>
                  <a:pt x="4" y="25"/>
                </a:lnTo>
                <a:lnTo>
                  <a:pt x="6" y="26"/>
                </a:lnTo>
                <a:lnTo>
                  <a:pt x="7" y="26"/>
                </a:lnTo>
                <a:lnTo>
                  <a:pt x="10" y="26"/>
                </a:lnTo>
                <a:lnTo>
                  <a:pt x="11" y="24"/>
                </a:lnTo>
                <a:lnTo>
                  <a:pt x="13" y="22"/>
                </a:lnTo>
                <a:lnTo>
                  <a:pt x="13" y="20"/>
                </a:lnTo>
                <a:lnTo>
                  <a:pt x="13" y="17"/>
                </a:lnTo>
                <a:lnTo>
                  <a:pt x="12" y="15"/>
                </a:lnTo>
                <a:lnTo>
                  <a:pt x="10" y="13"/>
                </a:lnTo>
                <a:lnTo>
                  <a:pt x="7" y="12"/>
                </a:lnTo>
                <a:lnTo>
                  <a:pt x="5" y="11"/>
                </a:lnTo>
                <a:lnTo>
                  <a:pt x="1" y="11"/>
                </a:lnTo>
                <a:lnTo>
                  <a:pt x="6" y="0"/>
                </a:lnTo>
                <a:lnTo>
                  <a:pt x="16" y="0"/>
                </a:lnTo>
                <a:close/>
              </a:path>
            </a:pathLst>
          </a:custGeom>
          <a:solidFill>
            <a:srgbClr val="000000"/>
          </a:solidFill>
          <a:ln w="0">
            <a:solidFill>
              <a:srgbClr val="000000"/>
            </a:solidFill>
            <a:prstDash val="solid"/>
            <a:round/>
            <a:headEnd/>
            <a:tailEnd/>
          </a:ln>
        </p:spPr>
        <p:txBody>
          <a:bodyPr/>
          <a:lstStyle/>
          <a:p>
            <a:endParaRPr lang="en-US"/>
          </a:p>
        </p:txBody>
      </p:sp>
      <p:sp>
        <p:nvSpPr>
          <p:cNvPr id="992303" name="Freeform 47"/>
          <p:cNvSpPr>
            <a:spLocks/>
          </p:cNvSpPr>
          <p:nvPr/>
        </p:nvSpPr>
        <p:spPr bwMode="auto">
          <a:xfrm>
            <a:off x="305117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04" name="Freeform 48"/>
          <p:cNvSpPr>
            <a:spLocks/>
          </p:cNvSpPr>
          <p:nvPr/>
        </p:nvSpPr>
        <p:spPr bwMode="auto">
          <a:xfrm>
            <a:off x="3071813" y="563562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05" name="Freeform 49"/>
          <p:cNvSpPr>
            <a:spLocks noEditPoints="1"/>
          </p:cNvSpPr>
          <p:nvPr/>
        </p:nvSpPr>
        <p:spPr bwMode="auto">
          <a:xfrm>
            <a:off x="3106738"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06" name="Freeform 50"/>
          <p:cNvSpPr>
            <a:spLocks noEditPoints="1"/>
          </p:cNvSpPr>
          <p:nvPr/>
        </p:nvSpPr>
        <p:spPr bwMode="auto">
          <a:xfrm>
            <a:off x="3140075"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07" name="Freeform 51"/>
          <p:cNvSpPr>
            <a:spLocks/>
          </p:cNvSpPr>
          <p:nvPr/>
        </p:nvSpPr>
        <p:spPr bwMode="auto">
          <a:xfrm>
            <a:off x="31718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08" name="Freeform 52"/>
          <p:cNvSpPr>
            <a:spLocks/>
          </p:cNvSpPr>
          <p:nvPr/>
        </p:nvSpPr>
        <p:spPr bwMode="auto">
          <a:xfrm>
            <a:off x="3557588"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09" name="Freeform 53"/>
          <p:cNvSpPr>
            <a:spLocks/>
          </p:cNvSpPr>
          <p:nvPr/>
        </p:nvSpPr>
        <p:spPr bwMode="auto">
          <a:xfrm>
            <a:off x="3590925" y="563562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10" name="Freeform 54"/>
          <p:cNvSpPr>
            <a:spLocks/>
          </p:cNvSpPr>
          <p:nvPr/>
        </p:nvSpPr>
        <p:spPr bwMode="auto">
          <a:xfrm>
            <a:off x="36163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11" name="Freeform 55"/>
          <p:cNvSpPr>
            <a:spLocks/>
          </p:cNvSpPr>
          <p:nvPr/>
        </p:nvSpPr>
        <p:spPr bwMode="auto">
          <a:xfrm>
            <a:off x="3643313" y="5635625"/>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12" name="Freeform 56"/>
          <p:cNvSpPr>
            <a:spLocks noEditPoints="1"/>
          </p:cNvSpPr>
          <p:nvPr/>
        </p:nvSpPr>
        <p:spPr bwMode="auto">
          <a:xfrm>
            <a:off x="3670300" y="5635625"/>
            <a:ext cx="28575" cy="46038"/>
          </a:xfrm>
          <a:custGeom>
            <a:avLst/>
            <a:gdLst>
              <a:gd name="T0" fmla="*/ 18 w 18"/>
              <a:gd name="T1" fmla="*/ 19 h 29"/>
              <a:gd name="T2" fmla="*/ 18 w 18"/>
              <a:gd name="T3" fmla="*/ 21 h 29"/>
              <a:gd name="T4" fmla="*/ 15 w 18"/>
              <a:gd name="T5" fmla="*/ 21 h 29"/>
              <a:gd name="T6" fmla="*/ 15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5 w 18"/>
              <a:gd name="T19" fmla="*/ 0 h 29"/>
              <a:gd name="T20" fmla="*/ 15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5" y="21"/>
                </a:lnTo>
                <a:lnTo>
                  <a:pt x="15" y="29"/>
                </a:lnTo>
                <a:lnTo>
                  <a:pt x="11" y="29"/>
                </a:lnTo>
                <a:lnTo>
                  <a:pt x="11" y="21"/>
                </a:lnTo>
                <a:lnTo>
                  <a:pt x="0" y="21"/>
                </a:lnTo>
                <a:lnTo>
                  <a:pt x="0" y="19"/>
                </a:lnTo>
                <a:lnTo>
                  <a:pt x="12" y="0"/>
                </a:lnTo>
                <a:lnTo>
                  <a:pt x="15" y="0"/>
                </a:lnTo>
                <a:lnTo>
                  <a:pt x="15"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313" name="Freeform 57"/>
          <p:cNvSpPr>
            <a:spLocks/>
          </p:cNvSpPr>
          <p:nvPr/>
        </p:nvSpPr>
        <p:spPr bwMode="auto">
          <a:xfrm>
            <a:off x="37020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14" name="Freeform 58"/>
          <p:cNvSpPr>
            <a:spLocks/>
          </p:cNvSpPr>
          <p:nvPr/>
        </p:nvSpPr>
        <p:spPr bwMode="auto">
          <a:xfrm>
            <a:off x="37226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15" name="Freeform 59"/>
          <p:cNvSpPr>
            <a:spLocks noEditPoints="1"/>
          </p:cNvSpPr>
          <p:nvPr/>
        </p:nvSpPr>
        <p:spPr bwMode="auto">
          <a:xfrm>
            <a:off x="37576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16" name="Freeform 60"/>
          <p:cNvSpPr>
            <a:spLocks noEditPoints="1"/>
          </p:cNvSpPr>
          <p:nvPr/>
        </p:nvSpPr>
        <p:spPr bwMode="auto">
          <a:xfrm>
            <a:off x="37909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17" name="Freeform 61"/>
          <p:cNvSpPr>
            <a:spLocks/>
          </p:cNvSpPr>
          <p:nvPr/>
        </p:nvSpPr>
        <p:spPr bwMode="auto">
          <a:xfrm>
            <a:off x="382270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18" name="Freeform 62"/>
          <p:cNvSpPr>
            <a:spLocks/>
          </p:cNvSpPr>
          <p:nvPr/>
        </p:nvSpPr>
        <p:spPr bwMode="auto">
          <a:xfrm>
            <a:off x="421798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19" name="Freeform 63"/>
          <p:cNvSpPr>
            <a:spLocks/>
          </p:cNvSpPr>
          <p:nvPr/>
        </p:nvSpPr>
        <p:spPr bwMode="auto">
          <a:xfrm>
            <a:off x="4244975"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20" name="Freeform 64"/>
          <p:cNvSpPr>
            <a:spLocks/>
          </p:cNvSpPr>
          <p:nvPr/>
        </p:nvSpPr>
        <p:spPr bwMode="auto">
          <a:xfrm>
            <a:off x="4265613"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2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2" y="26"/>
                </a:lnTo>
                <a:lnTo>
                  <a:pt x="3" y="26"/>
                </a:lnTo>
                <a:lnTo>
                  <a:pt x="4" y="26"/>
                </a:lnTo>
                <a:lnTo>
                  <a:pt x="5"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2"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321" name="Freeform 65"/>
          <p:cNvSpPr>
            <a:spLocks/>
          </p:cNvSpPr>
          <p:nvPr/>
        </p:nvSpPr>
        <p:spPr bwMode="auto">
          <a:xfrm>
            <a:off x="42973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22" name="Freeform 66"/>
          <p:cNvSpPr>
            <a:spLocks/>
          </p:cNvSpPr>
          <p:nvPr/>
        </p:nvSpPr>
        <p:spPr bwMode="auto">
          <a:xfrm>
            <a:off x="43164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23" name="Freeform 67"/>
          <p:cNvSpPr>
            <a:spLocks noEditPoints="1"/>
          </p:cNvSpPr>
          <p:nvPr/>
        </p:nvSpPr>
        <p:spPr bwMode="auto">
          <a:xfrm>
            <a:off x="4351338" y="5635625"/>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24" name="Freeform 68"/>
          <p:cNvSpPr>
            <a:spLocks noEditPoints="1"/>
          </p:cNvSpPr>
          <p:nvPr/>
        </p:nvSpPr>
        <p:spPr bwMode="auto">
          <a:xfrm>
            <a:off x="43862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325" name="Freeform 69"/>
          <p:cNvSpPr>
            <a:spLocks/>
          </p:cNvSpPr>
          <p:nvPr/>
        </p:nvSpPr>
        <p:spPr bwMode="auto">
          <a:xfrm>
            <a:off x="4419600" y="5635625"/>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26" name="Freeform 70"/>
          <p:cNvSpPr>
            <a:spLocks/>
          </p:cNvSpPr>
          <p:nvPr/>
        </p:nvSpPr>
        <p:spPr bwMode="auto">
          <a:xfrm>
            <a:off x="48228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27" name="Freeform 71"/>
          <p:cNvSpPr>
            <a:spLocks/>
          </p:cNvSpPr>
          <p:nvPr/>
        </p:nvSpPr>
        <p:spPr bwMode="auto">
          <a:xfrm>
            <a:off x="48561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28" name="Freeform 72"/>
          <p:cNvSpPr>
            <a:spLocks/>
          </p:cNvSpPr>
          <p:nvPr/>
        </p:nvSpPr>
        <p:spPr bwMode="auto">
          <a:xfrm>
            <a:off x="48752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29" name="Freeform 73"/>
          <p:cNvSpPr>
            <a:spLocks/>
          </p:cNvSpPr>
          <p:nvPr/>
        </p:nvSpPr>
        <p:spPr bwMode="auto">
          <a:xfrm>
            <a:off x="490855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30" name="Freeform 74"/>
          <p:cNvSpPr>
            <a:spLocks/>
          </p:cNvSpPr>
          <p:nvPr/>
        </p:nvSpPr>
        <p:spPr bwMode="auto">
          <a:xfrm>
            <a:off x="49418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31" name="Freeform 75"/>
          <p:cNvSpPr>
            <a:spLocks/>
          </p:cNvSpPr>
          <p:nvPr/>
        </p:nvSpPr>
        <p:spPr bwMode="auto">
          <a:xfrm>
            <a:off x="4960938"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32" name="Freeform 76"/>
          <p:cNvSpPr>
            <a:spLocks noEditPoints="1"/>
          </p:cNvSpPr>
          <p:nvPr/>
        </p:nvSpPr>
        <p:spPr bwMode="auto">
          <a:xfrm>
            <a:off x="4995863" y="563562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33" name="Freeform 77"/>
          <p:cNvSpPr>
            <a:spLocks noEditPoints="1"/>
          </p:cNvSpPr>
          <p:nvPr/>
        </p:nvSpPr>
        <p:spPr bwMode="auto">
          <a:xfrm>
            <a:off x="50307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34" name="Freeform 78"/>
          <p:cNvSpPr>
            <a:spLocks/>
          </p:cNvSpPr>
          <p:nvPr/>
        </p:nvSpPr>
        <p:spPr bwMode="auto">
          <a:xfrm>
            <a:off x="5064125"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6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9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2"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35" name="Freeform 79"/>
          <p:cNvSpPr>
            <a:spLocks noEditPoints="1"/>
          </p:cNvSpPr>
          <p:nvPr/>
        </p:nvSpPr>
        <p:spPr bwMode="auto">
          <a:xfrm>
            <a:off x="5451475" y="5635625"/>
            <a:ext cx="28575" cy="46038"/>
          </a:xfrm>
          <a:custGeom>
            <a:avLst/>
            <a:gdLst>
              <a:gd name="T0" fmla="*/ 18 w 18"/>
              <a:gd name="T1" fmla="*/ 19 h 29"/>
              <a:gd name="T2" fmla="*/ 18 w 18"/>
              <a:gd name="T3" fmla="*/ 21 h 29"/>
              <a:gd name="T4" fmla="*/ 14 w 18"/>
              <a:gd name="T5" fmla="*/ 21 h 29"/>
              <a:gd name="T6" fmla="*/ 14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4 w 18"/>
              <a:gd name="T19" fmla="*/ 0 h 29"/>
              <a:gd name="T20" fmla="*/ 14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4" y="21"/>
                </a:lnTo>
                <a:lnTo>
                  <a:pt x="14" y="29"/>
                </a:lnTo>
                <a:lnTo>
                  <a:pt x="11" y="29"/>
                </a:lnTo>
                <a:lnTo>
                  <a:pt x="11" y="21"/>
                </a:lnTo>
                <a:lnTo>
                  <a:pt x="0" y="21"/>
                </a:lnTo>
                <a:lnTo>
                  <a:pt x="0" y="19"/>
                </a:lnTo>
                <a:lnTo>
                  <a:pt x="12" y="0"/>
                </a:lnTo>
                <a:lnTo>
                  <a:pt x="14" y="0"/>
                </a:lnTo>
                <a:lnTo>
                  <a:pt x="14"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336" name="Freeform 80"/>
          <p:cNvSpPr>
            <a:spLocks/>
          </p:cNvSpPr>
          <p:nvPr/>
        </p:nvSpPr>
        <p:spPr bwMode="auto">
          <a:xfrm>
            <a:off x="54832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37" name="Freeform 81"/>
          <p:cNvSpPr>
            <a:spLocks/>
          </p:cNvSpPr>
          <p:nvPr/>
        </p:nvSpPr>
        <p:spPr bwMode="auto">
          <a:xfrm>
            <a:off x="5510213" y="5635625"/>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38" name="Freeform 82"/>
          <p:cNvSpPr>
            <a:spLocks/>
          </p:cNvSpPr>
          <p:nvPr/>
        </p:nvSpPr>
        <p:spPr bwMode="auto">
          <a:xfrm>
            <a:off x="5538788"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3"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7" y="27"/>
                </a:lnTo>
                <a:lnTo>
                  <a:pt x="9" y="27"/>
                </a:lnTo>
                <a:lnTo>
                  <a:pt x="11" y="26"/>
                </a:lnTo>
                <a:lnTo>
                  <a:pt x="12" y="24"/>
                </a:lnTo>
                <a:lnTo>
                  <a:pt x="13"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8" y="3"/>
                </a:lnTo>
                <a:lnTo>
                  <a:pt x="7" y="3"/>
                </a:lnTo>
                <a:lnTo>
                  <a:pt x="4"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39" name="Freeform 83"/>
          <p:cNvSpPr>
            <a:spLocks/>
          </p:cNvSpPr>
          <p:nvPr/>
        </p:nvSpPr>
        <p:spPr bwMode="auto">
          <a:xfrm>
            <a:off x="55689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40" name="Freeform 84"/>
          <p:cNvSpPr>
            <a:spLocks/>
          </p:cNvSpPr>
          <p:nvPr/>
        </p:nvSpPr>
        <p:spPr bwMode="auto">
          <a:xfrm>
            <a:off x="55895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41" name="Freeform 85"/>
          <p:cNvSpPr>
            <a:spLocks noEditPoints="1"/>
          </p:cNvSpPr>
          <p:nvPr/>
        </p:nvSpPr>
        <p:spPr bwMode="auto">
          <a:xfrm>
            <a:off x="56245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42" name="Freeform 86"/>
          <p:cNvSpPr>
            <a:spLocks noEditPoints="1"/>
          </p:cNvSpPr>
          <p:nvPr/>
        </p:nvSpPr>
        <p:spPr bwMode="auto">
          <a:xfrm>
            <a:off x="56578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43" name="Freeform 87"/>
          <p:cNvSpPr>
            <a:spLocks/>
          </p:cNvSpPr>
          <p:nvPr/>
        </p:nvSpPr>
        <p:spPr bwMode="auto">
          <a:xfrm>
            <a:off x="5691188"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344" name="Freeform 88"/>
          <p:cNvSpPr>
            <a:spLocks noEditPoints="1"/>
          </p:cNvSpPr>
          <p:nvPr/>
        </p:nvSpPr>
        <p:spPr bwMode="auto">
          <a:xfrm>
            <a:off x="6103938" y="5635625"/>
            <a:ext cx="26987" cy="46038"/>
          </a:xfrm>
          <a:custGeom>
            <a:avLst/>
            <a:gdLst>
              <a:gd name="T0" fmla="*/ 17 w 17"/>
              <a:gd name="T1" fmla="*/ 0 h 29"/>
              <a:gd name="T2" fmla="*/ 17 w 17"/>
              <a:gd name="T3" fmla="*/ 1 h 29"/>
              <a:gd name="T4" fmla="*/ 14 w 17"/>
              <a:gd name="T5" fmla="*/ 1 h 29"/>
              <a:gd name="T6" fmla="*/ 12 w 17"/>
              <a:gd name="T7" fmla="*/ 2 h 29"/>
              <a:gd name="T8" fmla="*/ 11 w 17"/>
              <a:gd name="T9" fmla="*/ 3 h 29"/>
              <a:gd name="T10" fmla="*/ 9 w 17"/>
              <a:gd name="T11" fmla="*/ 5 h 29"/>
              <a:gd name="T12" fmla="*/ 7 w 17"/>
              <a:gd name="T13" fmla="*/ 6 h 29"/>
              <a:gd name="T14" fmla="*/ 6 w 17"/>
              <a:gd name="T15" fmla="*/ 8 h 29"/>
              <a:gd name="T16" fmla="*/ 5 w 17"/>
              <a:gd name="T17" fmla="*/ 11 h 29"/>
              <a:gd name="T18" fmla="*/ 4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8 w 17"/>
              <a:gd name="T41" fmla="*/ 29 h 29"/>
              <a:gd name="T42" fmla="*/ 6 w 17"/>
              <a:gd name="T43" fmla="*/ 29 h 29"/>
              <a:gd name="T44" fmla="*/ 4 w 17"/>
              <a:gd name="T45" fmla="*/ 27 h 29"/>
              <a:gd name="T46" fmla="*/ 1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5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6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7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2" y="2"/>
                </a:lnTo>
                <a:lnTo>
                  <a:pt x="11" y="3"/>
                </a:lnTo>
                <a:lnTo>
                  <a:pt x="9" y="5"/>
                </a:lnTo>
                <a:lnTo>
                  <a:pt x="7" y="6"/>
                </a:lnTo>
                <a:lnTo>
                  <a:pt x="6" y="8"/>
                </a:lnTo>
                <a:lnTo>
                  <a:pt x="5" y="11"/>
                </a:lnTo>
                <a:lnTo>
                  <a:pt x="4" y="13"/>
                </a:lnTo>
                <a:lnTo>
                  <a:pt x="7" y="12"/>
                </a:lnTo>
                <a:lnTo>
                  <a:pt x="10" y="11"/>
                </a:lnTo>
                <a:lnTo>
                  <a:pt x="13" y="12"/>
                </a:lnTo>
                <a:lnTo>
                  <a:pt x="15" y="13"/>
                </a:lnTo>
                <a:lnTo>
                  <a:pt x="17" y="16"/>
                </a:lnTo>
                <a:lnTo>
                  <a:pt x="17" y="19"/>
                </a:lnTo>
                <a:lnTo>
                  <a:pt x="17" y="23"/>
                </a:lnTo>
                <a:lnTo>
                  <a:pt x="15" y="26"/>
                </a:lnTo>
                <a:lnTo>
                  <a:pt x="13" y="28"/>
                </a:lnTo>
                <a:lnTo>
                  <a:pt x="11" y="29"/>
                </a:lnTo>
                <a:lnTo>
                  <a:pt x="8" y="29"/>
                </a:lnTo>
                <a:lnTo>
                  <a:pt x="6" y="29"/>
                </a:lnTo>
                <a:lnTo>
                  <a:pt x="4" y="27"/>
                </a:lnTo>
                <a:lnTo>
                  <a:pt x="1" y="25"/>
                </a:lnTo>
                <a:lnTo>
                  <a:pt x="0" y="21"/>
                </a:lnTo>
                <a:lnTo>
                  <a:pt x="0" y="18"/>
                </a:lnTo>
                <a:lnTo>
                  <a:pt x="0" y="14"/>
                </a:lnTo>
                <a:lnTo>
                  <a:pt x="1" y="11"/>
                </a:lnTo>
                <a:lnTo>
                  <a:pt x="3" y="7"/>
                </a:lnTo>
                <a:lnTo>
                  <a:pt x="5"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6" y="27"/>
                </a:lnTo>
                <a:lnTo>
                  <a:pt x="8" y="28"/>
                </a:lnTo>
                <a:lnTo>
                  <a:pt x="9" y="28"/>
                </a:lnTo>
                <a:lnTo>
                  <a:pt x="11" y="28"/>
                </a:lnTo>
                <a:lnTo>
                  <a:pt x="12" y="26"/>
                </a:lnTo>
                <a:lnTo>
                  <a:pt x="13" y="24"/>
                </a:lnTo>
                <a:lnTo>
                  <a:pt x="13" y="22"/>
                </a:lnTo>
                <a:lnTo>
                  <a:pt x="13" y="18"/>
                </a:lnTo>
                <a:lnTo>
                  <a:pt x="12" y="15"/>
                </a:lnTo>
                <a:lnTo>
                  <a:pt x="10" y="14"/>
                </a:lnTo>
                <a:lnTo>
                  <a:pt x="8" y="13"/>
                </a:lnTo>
                <a:lnTo>
                  <a:pt x="7"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45" name="Freeform 89"/>
          <p:cNvSpPr>
            <a:spLocks/>
          </p:cNvSpPr>
          <p:nvPr/>
        </p:nvSpPr>
        <p:spPr bwMode="auto">
          <a:xfrm>
            <a:off x="61341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46" name="Freeform 90"/>
          <p:cNvSpPr>
            <a:spLocks/>
          </p:cNvSpPr>
          <p:nvPr/>
        </p:nvSpPr>
        <p:spPr bwMode="auto">
          <a:xfrm>
            <a:off x="61547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47" name="Freeform 91"/>
          <p:cNvSpPr>
            <a:spLocks/>
          </p:cNvSpPr>
          <p:nvPr/>
        </p:nvSpPr>
        <p:spPr bwMode="auto">
          <a:xfrm>
            <a:off x="61864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48" name="Freeform 92"/>
          <p:cNvSpPr>
            <a:spLocks/>
          </p:cNvSpPr>
          <p:nvPr/>
        </p:nvSpPr>
        <p:spPr bwMode="auto">
          <a:xfrm>
            <a:off x="62071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49" name="Freeform 93"/>
          <p:cNvSpPr>
            <a:spLocks noEditPoints="1"/>
          </p:cNvSpPr>
          <p:nvPr/>
        </p:nvSpPr>
        <p:spPr bwMode="auto">
          <a:xfrm>
            <a:off x="6242050"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50" name="Freeform 94"/>
          <p:cNvSpPr>
            <a:spLocks noEditPoints="1"/>
          </p:cNvSpPr>
          <p:nvPr/>
        </p:nvSpPr>
        <p:spPr bwMode="auto">
          <a:xfrm>
            <a:off x="6275388"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0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7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51" name="Freeform 95"/>
          <p:cNvSpPr>
            <a:spLocks/>
          </p:cNvSpPr>
          <p:nvPr/>
        </p:nvSpPr>
        <p:spPr bwMode="auto">
          <a:xfrm>
            <a:off x="6308725"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5" y="15"/>
                </a:lnTo>
                <a:lnTo>
                  <a:pt x="5" y="15"/>
                </a:lnTo>
                <a:lnTo>
                  <a:pt x="5" y="14"/>
                </a:lnTo>
                <a:lnTo>
                  <a:pt x="7" y="14"/>
                </a:lnTo>
                <a:lnTo>
                  <a:pt x="8" y="13"/>
                </a:lnTo>
                <a:lnTo>
                  <a:pt x="10" y="12"/>
                </a:lnTo>
                <a:lnTo>
                  <a:pt x="11" y="11"/>
                </a:lnTo>
                <a:lnTo>
                  <a:pt x="11" y="9"/>
                </a:lnTo>
                <a:lnTo>
                  <a:pt x="11" y="8"/>
                </a:lnTo>
                <a:lnTo>
                  <a:pt x="11" y="6"/>
                </a:lnTo>
                <a:lnTo>
                  <a:pt x="10" y="4"/>
                </a:lnTo>
                <a:lnTo>
                  <a:pt x="9"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52" name="Freeform 96"/>
          <p:cNvSpPr>
            <a:spLocks/>
          </p:cNvSpPr>
          <p:nvPr/>
        </p:nvSpPr>
        <p:spPr bwMode="auto">
          <a:xfrm>
            <a:off x="6715125" y="5637213"/>
            <a:ext cx="26988" cy="44450"/>
          </a:xfrm>
          <a:custGeom>
            <a:avLst/>
            <a:gdLst>
              <a:gd name="T0" fmla="*/ 2 w 17"/>
              <a:gd name="T1" fmla="*/ 0 h 28"/>
              <a:gd name="T2" fmla="*/ 17 w 17"/>
              <a:gd name="T3" fmla="*/ 0 h 28"/>
              <a:gd name="T4" fmla="*/ 17 w 17"/>
              <a:gd name="T5" fmla="*/ 1 h 28"/>
              <a:gd name="T6" fmla="*/ 8 w 17"/>
              <a:gd name="T7" fmla="*/ 28 h 28"/>
              <a:gd name="T8" fmla="*/ 5 w 17"/>
              <a:gd name="T9" fmla="*/ 28 h 28"/>
              <a:gd name="T10" fmla="*/ 14 w 17"/>
              <a:gd name="T11" fmla="*/ 3 h 28"/>
              <a:gd name="T12" fmla="*/ 6 w 17"/>
              <a:gd name="T13" fmla="*/ 3 h 28"/>
              <a:gd name="T14" fmla="*/ 4 w 17"/>
              <a:gd name="T15" fmla="*/ 3 h 28"/>
              <a:gd name="T16" fmla="*/ 3 w 17"/>
              <a:gd name="T17" fmla="*/ 4 h 28"/>
              <a:gd name="T18" fmla="*/ 1 w 17"/>
              <a:gd name="T19" fmla="*/ 5 h 28"/>
              <a:gd name="T20" fmla="*/ 0 w 17"/>
              <a:gd name="T21" fmla="*/ 7 h 28"/>
              <a:gd name="T22" fmla="*/ 0 w 17"/>
              <a:gd name="T23" fmla="*/ 6 h 28"/>
              <a:gd name="T24" fmla="*/ 2 w 1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8">
                <a:moveTo>
                  <a:pt x="2" y="0"/>
                </a:moveTo>
                <a:lnTo>
                  <a:pt x="17" y="0"/>
                </a:lnTo>
                <a:lnTo>
                  <a:pt x="17" y="1"/>
                </a:lnTo>
                <a:lnTo>
                  <a:pt x="8" y="28"/>
                </a:lnTo>
                <a:lnTo>
                  <a:pt x="5" y="28"/>
                </a:lnTo>
                <a:lnTo>
                  <a:pt x="14" y="3"/>
                </a:lnTo>
                <a:lnTo>
                  <a:pt x="6" y="3"/>
                </a:lnTo>
                <a:lnTo>
                  <a:pt x="4" y="3"/>
                </a:lnTo>
                <a:lnTo>
                  <a:pt x="3" y="4"/>
                </a:lnTo>
                <a:lnTo>
                  <a:pt x="1" y="5"/>
                </a:lnTo>
                <a:lnTo>
                  <a:pt x="0" y="7"/>
                </a:lnTo>
                <a:lnTo>
                  <a:pt x="0" y="6"/>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353" name="Freeform 97"/>
          <p:cNvSpPr>
            <a:spLocks/>
          </p:cNvSpPr>
          <p:nvPr/>
        </p:nvSpPr>
        <p:spPr bwMode="auto">
          <a:xfrm>
            <a:off x="67452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54" name="Freeform 98"/>
          <p:cNvSpPr>
            <a:spLocks/>
          </p:cNvSpPr>
          <p:nvPr/>
        </p:nvSpPr>
        <p:spPr bwMode="auto">
          <a:xfrm>
            <a:off x="67659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2"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55" name="Freeform 99"/>
          <p:cNvSpPr>
            <a:spLocks/>
          </p:cNvSpPr>
          <p:nvPr/>
        </p:nvSpPr>
        <p:spPr bwMode="auto">
          <a:xfrm>
            <a:off x="6799263"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56" name="Freeform 100"/>
          <p:cNvSpPr>
            <a:spLocks/>
          </p:cNvSpPr>
          <p:nvPr/>
        </p:nvSpPr>
        <p:spPr bwMode="auto">
          <a:xfrm>
            <a:off x="683101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57" name="Freeform 101"/>
          <p:cNvSpPr>
            <a:spLocks/>
          </p:cNvSpPr>
          <p:nvPr/>
        </p:nvSpPr>
        <p:spPr bwMode="auto">
          <a:xfrm>
            <a:off x="6851650"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58" name="Freeform 102"/>
          <p:cNvSpPr>
            <a:spLocks noEditPoints="1"/>
          </p:cNvSpPr>
          <p:nvPr/>
        </p:nvSpPr>
        <p:spPr bwMode="auto">
          <a:xfrm>
            <a:off x="6886575"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4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59" name="Freeform 103"/>
          <p:cNvSpPr>
            <a:spLocks noEditPoints="1"/>
          </p:cNvSpPr>
          <p:nvPr/>
        </p:nvSpPr>
        <p:spPr bwMode="auto">
          <a:xfrm>
            <a:off x="69199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60" name="Freeform 104"/>
          <p:cNvSpPr>
            <a:spLocks/>
          </p:cNvSpPr>
          <p:nvPr/>
        </p:nvSpPr>
        <p:spPr bwMode="auto">
          <a:xfrm>
            <a:off x="6953250"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361" name="Freeform 105"/>
          <p:cNvSpPr>
            <a:spLocks noEditPoints="1"/>
          </p:cNvSpPr>
          <p:nvPr/>
        </p:nvSpPr>
        <p:spPr bwMode="auto">
          <a:xfrm>
            <a:off x="7342188" y="5635625"/>
            <a:ext cx="28575" cy="46038"/>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5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1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2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5" y="20"/>
                </a:lnTo>
                <a:lnTo>
                  <a:pt x="13" y="24"/>
                </a:lnTo>
                <a:lnTo>
                  <a:pt x="9" y="27"/>
                </a:lnTo>
                <a:lnTo>
                  <a:pt x="6" y="29"/>
                </a:lnTo>
                <a:lnTo>
                  <a:pt x="2" y="29"/>
                </a:lnTo>
                <a:lnTo>
                  <a:pt x="1" y="29"/>
                </a:lnTo>
                <a:close/>
                <a:moveTo>
                  <a:pt x="13" y="15"/>
                </a:moveTo>
                <a:lnTo>
                  <a:pt x="14" y="12"/>
                </a:lnTo>
                <a:lnTo>
                  <a:pt x="14" y="11"/>
                </a:lnTo>
                <a:lnTo>
                  <a:pt x="14" y="8"/>
                </a:lnTo>
                <a:lnTo>
                  <a:pt x="13" y="6"/>
                </a:lnTo>
                <a:lnTo>
                  <a:pt x="12" y="4"/>
                </a:lnTo>
                <a:lnTo>
                  <a:pt x="11" y="3"/>
                </a:lnTo>
                <a:lnTo>
                  <a:pt x="10" y="2"/>
                </a:lnTo>
                <a:lnTo>
                  <a:pt x="9" y="2"/>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362" name="Freeform 106"/>
          <p:cNvSpPr>
            <a:spLocks/>
          </p:cNvSpPr>
          <p:nvPr/>
        </p:nvSpPr>
        <p:spPr bwMode="auto">
          <a:xfrm>
            <a:off x="7373938" y="5634038"/>
            <a:ext cx="17462" cy="47625"/>
          </a:xfrm>
          <a:custGeom>
            <a:avLst/>
            <a:gdLst>
              <a:gd name="T0" fmla="*/ 11 w 11"/>
              <a:gd name="T1" fmla="*/ 0 h 30"/>
              <a:gd name="T2" fmla="*/ 1 w 11"/>
              <a:gd name="T3" fmla="*/ 30 h 30"/>
              <a:gd name="T4" fmla="*/ 0 w 11"/>
              <a:gd name="T5" fmla="*/ 30 h 30"/>
              <a:gd name="T6" fmla="*/ 10 w 11"/>
              <a:gd name="T7" fmla="*/ 0 h 30"/>
              <a:gd name="T8" fmla="*/ 11 w 11"/>
              <a:gd name="T9" fmla="*/ 0 h 30"/>
            </a:gdLst>
            <a:ahLst/>
            <a:cxnLst>
              <a:cxn ang="0">
                <a:pos x="T0" y="T1"/>
              </a:cxn>
              <a:cxn ang="0">
                <a:pos x="T2" y="T3"/>
              </a:cxn>
              <a:cxn ang="0">
                <a:pos x="T4" y="T5"/>
              </a:cxn>
              <a:cxn ang="0">
                <a:pos x="T6" y="T7"/>
              </a:cxn>
              <a:cxn ang="0">
                <a:pos x="T8" y="T9"/>
              </a:cxn>
            </a:cxnLst>
            <a:rect l="0" t="0" r="r" b="b"/>
            <a:pathLst>
              <a:path w="11" h="30">
                <a:moveTo>
                  <a:pt x="11" y="0"/>
                </a:moveTo>
                <a:lnTo>
                  <a:pt x="1" y="30"/>
                </a:lnTo>
                <a:lnTo>
                  <a:pt x="0" y="30"/>
                </a:lnTo>
                <a:lnTo>
                  <a:pt x="10"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2363" name="Freeform 107"/>
          <p:cNvSpPr>
            <a:spLocks/>
          </p:cNvSpPr>
          <p:nvPr/>
        </p:nvSpPr>
        <p:spPr bwMode="auto">
          <a:xfrm>
            <a:off x="739933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64" name="Freeform 108"/>
          <p:cNvSpPr>
            <a:spLocks noEditPoints="1"/>
          </p:cNvSpPr>
          <p:nvPr/>
        </p:nvSpPr>
        <p:spPr bwMode="auto">
          <a:xfrm>
            <a:off x="742791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8" y="10"/>
                </a:lnTo>
                <a:lnTo>
                  <a:pt x="18" y="14"/>
                </a:lnTo>
                <a:lnTo>
                  <a:pt x="18" y="19"/>
                </a:lnTo>
                <a:lnTo>
                  <a:pt x="17"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65" name="Freeform 109"/>
          <p:cNvSpPr>
            <a:spLocks/>
          </p:cNvSpPr>
          <p:nvPr/>
        </p:nvSpPr>
        <p:spPr bwMode="auto">
          <a:xfrm>
            <a:off x="74596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66" name="Freeform 110"/>
          <p:cNvSpPr>
            <a:spLocks/>
          </p:cNvSpPr>
          <p:nvPr/>
        </p:nvSpPr>
        <p:spPr bwMode="auto">
          <a:xfrm>
            <a:off x="74787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67" name="Freeform 111"/>
          <p:cNvSpPr>
            <a:spLocks noEditPoints="1"/>
          </p:cNvSpPr>
          <p:nvPr/>
        </p:nvSpPr>
        <p:spPr bwMode="auto">
          <a:xfrm>
            <a:off x="7513638" y="5635625"/>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68" name="Freeform 112"/>
          <p:cNvSpPr>
            <a:spLocks noEditPoints="1"/>
          </p:cNvSpPr>
          <p:nvPr/>
        </p:nvSpPr>
        <p:spPr bwMode="auto">
          <a:xfrm>
            <a:off x="75485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369" name="Freeform 113"/>
          <p:cNvSpPr>
            <a:spLocks/>
          </p:cNvSpPr>
          <p:nvPr/>
        </p:nvSpPr>
        <p:spPr bwMode="auto">
          <a:xfrm>
            <a:off x="7581900" y="5635625"/>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70" name="Freeform 114"/>
          <p:cNvSpPr>
            <a:spLocks/>
          </p:cNvSpPr>
          <p:nvPr/>
        </p:nvSpPr>
        <p:spPr bwMode="auto">
          <a:xfrm>
            <a:off x="795813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71" name="Freeform 115"/>
          <p:cNvSpPr>
            <a:spLocks noEditPoints="1"/>
          </p:cNvSpPr>
          <p:nvPr/>
        </p:nvSpPr>
        <p:spPr bwMode="auto">
          <a:xfrm>
            <a:off x="798671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72" name="Freeform 116"/>
          <p:cNvSpPr>
            <a:spLocks/>
          </p:cNvSpPr>
          <p:nvPr/>
        </p:nvSpPr>
        <p:spPr bwMode="auto">
          <a:xfrm>
            <a:off x="80184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73" name="Freeform 117"/>
          <p:cNvSpPr>
            <a:spLocks/>
          </p:cNvSpPr>
          <p:nvPr/>
        </p:nvSpPr>
        <p:spPr bwMode="auto">
          <a:xfrm>
            <a:off x="8039100"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374" name="Freeform 118"/>
          <p:cNvSpPr>
            <a:spLocks noEditPoints="1"/>
          </p:cNvSpPr>
          <p:nvPr/>
        </p:nvSpPr>
        <p:spPr bwMode="auto">
          <a:xfrm>
            <a:off x="8072438"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75" name="Freeform 119"/>
          <p:cNvSpPr>
            <a:spLocks/>
          </p:cNvSpPr>
          <p:nvPr/>
        </p:nvSpPr>
        <p:spPr bwMode="auto">
          <a:xfrm>
            <a:off x="81041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76" name="Freeform 120"/>
          <p:cNvSpPr>
            <a:spLocks/>
          </p:cNvSpPr>
          <p:nvPr/>
        </p:nvSpPr>
        <p:spPr bwMode="auto">
          <a:xfrm>
            <a:off x="8123238"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377" name="Freeform 121"/>
          <p:cNvSpPr>
            <a:spLocks noEditPoints="1"/>
          </p:cNvSpPr>
          <p:nvPr/>
        </p:nvSpPr>
        <p:spPr bwMode="auto">
          <a:xfrm>
            <a:off x="8158163" y="563562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78" name="Freeform 122"/>
          <p:cNvSpPr>
            <a:spLocks noEditPoints="1"/>
          </p:cNvSpPr>
          <p:nvPr/>
        </p:nvSpPr>
        <p:spPr bwMode="auto">
          <a:xfrm>
            <a:off x="81930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79" name="Freeform 123"/>
          <p:cNvSpPr>
            <a:spLocks/>
          </p:cNvSpPr>
          <p:nvPr/>
        </p:nvSpPr>
        <p:spPr bwMode="auto">
          <a:xfrm>
            <a:off x="8226425"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6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9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2"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2380" name="Freeform 124"/>
          <p:cNvSpPr>
            <a:spLocks/>
          </p:cNvSpPr>
          <p:nvPr/>
        </p:nvSpPr>
        <p:spPr bwMode="auto">
          <a:xfrm>
            <a:off x="8593138"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3 w 11"/>
              <a:gd name="T35" fmla="*/ 26 h 29"/>
              <a:gd name="T36" fmla="*/ 4 w 11"/>
              <a:gd name="T37" fmla="*/ 24 h 29"/>
              <a:gd name="T38" fmla="*/ 4 w 11"/>
              <a:gd name="T39" fmla="*/ 8 h 29"/>
              <a:gd name="T40" fmla="*/ 3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3" y="26"/>
                </a:lnTo>
                <a:lnTo>
                  <a:pt x="4" y="24"/>
                </a:lnTo>
                <a:lnTo>
                  <a:pt x="4" y="8"/>
                </a:lnTo>
                <a:lnTo>
                  <a:pt x="3"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81" name="Freeform 125"/>
          <p:cNvSpPr>
            <a:spLocks/>
          </p:cNvSpPr>
          <p:nvPr/>
        </p:nvSpPr>
        <p:spPr bwMode="auto">
          <a:xfrm>
            <a:off x="86201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82" name="Freeform 126"/>
          <p:cNvSpPr>
            <a:spLocks/>
          </p:cNvSpPr>
          <p:nvPr/>
        </p:nvSpPr>
        <p:spPr bwMode="auto">
          <a:xfrm>
            <a:off x="865187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83" name="Freeform 127"/>
          <p:cNvSpPr>
            <a:spLocks/>
          </p:cNvSpPr>
          <p:nvPr/>
        </p:nvSpPr>
        <p:spPr bwMode="auto">
          <a:xfrm>
            <a:off x="8678863"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384" name="Freeform 128"/>
          <p:cNvSpPr>
            <a:spLocks noEditPoints="1"/>
          </p:cNvSpPr>
          <p:nvPr/>
        </p:nvSpPr>
        <p:spPr bwMode="auto">
          <a:xfrm>
            <a:off x="8707438" y="5635625"/>
            <a:ext cx="26987" cy="46038"/>
          </a:xfrm>
          <a:custGeom>
            <a:avLst/>
            <a:gdLst>
              <a:gd name="T0" fmla="*/ 0 w 17"/>
              <a:gd name="T1" fmla="*/ 29 h 29"/>
              <a:gd name="T2" fmla="*/ 0 w 17"/>
              <a:gd name="T3" fmla="*/ 29 h 29"/>
              <a:gd name="T4" fmla="*/ 3 w 17"/>
              <a:gd name="T5" fmla="*/ 28 h 29"/>
              <a:gd name="T6" fmla="*/ 5 w 17"/>
              <a:gd name="T7" fmla="*/ 27 h 29"/>
              <a:gd name="T8" fmla="*/ 7 w 17"/>
              <a:gd name="T9" fmla="*/ 26 h 29"/>
              <a:gd name="T10" fmla="*/ 10 w 17"/>
              <a:gd name="T11" fmla="*/ 23 h 29"/>
              <a:gd name="T12" fmla="*/ 11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8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6 w 17"/>
              <a:gd name="T81" fmla="*/ 2 h 29"/>
              <a:gd name="T82" fmla="*/ 5 w 17"/>
              <a:gd name="T83" fmla="*/ 3 h 29"/>
              <a:gd name="T84" fmla="*/ 4 w 17"/>
              <a:gd name="T85" fmla="*/ 5 h 29"/>
              <a:gd name="T86" fmla="*/ 4 w 17"/>
              <a:gd name="T87" fmla="*/ 8 h 29"/>
              <a:gd name="T88" fmla="*/ 4 w 17"/>
              <a:gd name="T89" fmla="*/ 12 h 29"/>
              <a:gd name="T90" fmla="*/ 5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7" y="26"/>
                </a:lnTo>
                <a:lnTo>
                  <a:pt x="10" y="23"/>
                </a:lnTo>
                <a:lnTo>
                  <a:pt x="11" y="20"/>
                </a:lnTo>
                <a:lnTo>
                  <a:pt x="13" y="16"/>
                </a:lnTo>
                <a:lnTo>
                  <a:pt x="10" y="18"/>
                </a:lnTo>
                <a:lnTo>
                  <a:pt x="7" y="18"/>
                </a:lnTo>
                <a:lnTo>
                  <a:pt x="4" y="18"/>
                </a:lnTo>
                <a:lnTo>
                  <a:pt x="2" y="16"/>
                </a:lnTo>
                <a:lnTo>
                  <a:pt x="0" y="13"/>
                </a:lnTo>
                <a:lnTo>
                  <a:pt x="0" y="10"/>
                </a:lnTo>
                <a:lnTo>
                  <a:pt x="0" y="7"/>
                </a:lnTo>
                <a:lnTo>
                  <a:pt x="2" y="4"/>
                </a:lnTo>
                <a:lnTo>
                  <a:pt x="4" y="2"/>
                </a:lnTo>
                <a:lnTo>
                  <a:pt x="6" y="1"/>
                </a:lnTo>
                <a:lnTo>
                  <a:pt x="8" y="0"/>
                </a:lnTo>
                <a:lnTo>
                  <a:pt x="12" y="1"/>
                </a:lnTo>
                <a:lnTo>
                  <a:pt x="14" y="3"/>
                </a:lnTo>
                <a:lnTo>
                  <a:pt x="16" y="6"/>
                </a:lnTo>
                <a:lnTo>
                  <a:pt x="17" y="8"/>
                </a:lnTo>
                <a:lnTo>
                  <a:pt x="17" y="12"/>
                </a:lnTo>
                <a:lnTo>
                  <a:pt x="17" y="16"/>
                </a:lnTo>
                <a:lnTo>
                  <a:pt x="15" y="20"/>
                </a:lnTo>
                <a:lnTo>
                  <a:pt x="12" y="24"/>
                </a:lnTo>
                <a:lnTo>
                  <a:pt x="9" y="27"/>
                </a:lnTo>
                <a:lnTo>
                  <a:pt x="5" y="29"/>
                </a:lnTo>
                <a:lnTo>
                  <a:pt x="1" y="29"/>
                </a:lnTo>
                <a:lnTo>
                  <a:pt x="0" y="29"/>
                </a:lnTo>
                <a:close/>
                <a:moveTo>
                  <a:pt x="13" y="15"/>
                </a:moveTo>
                <a:lnTo>
                  <a:pt x="13" y="12"/>
                </a:lnTo>
                <a:lnTo>
                  <a:pt x="13" y="11"/>
                </a:lnTo>
                <a:lnTo>
                  <a:pt x="13" y="8"/>
                </a:lnTo>
                <a:lnTo>
                  <a:pt x="13" y="6"/>
                </a:lnTo>
                <a:lnTo>
                  <a:pt x="12" y="4"/>
                </a:lnTo>
                <a:lnTo>
                  <a:pt x="11" y="3"/>
                </a:lnTo>
                <a:lnTo>
                  <a:pt x="10" y="2"/>
                </a:lnTo>
                <a:lnTo>
                  <a:pt x="8" y="2"/>
                </a:lnTo>
                <a:lnTo>
                  <a:pt x="6" y="2"/>
                </a:lnTo>
                <a:lnTo>
                  <a:pt x="5" y="3"/>
                </a:lnTo>
                <a:lnTo>
                  <a:pt x="4" y="5"/>
                </a:lnTo>
                <a:lnTo>
                  <a:pt x="4" y="8"/>
                </a:lnTo>
                <a:lnTo>
                  <a:pt x="4" y="12"/>
                </a:lnTo>
                <a:lnTo>
                  <a:pt x="5"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385" name="Freeform 129"/>
          <p:cNvSpPr>
            <a:spLocks/>
          </p:cNvSpPr>
          <p:nvPr/>
        </p:nvSpPr>
        <p:spPr bwMode="auto">
          <a:xfrm>
            <a:off x="87376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386" name="Freeform 130"/>
          <p:cNvSpPr>
            <a:spLocks/>
          </p:cNvSpPr>
          <p:nvPr/>
        </p:nvSpPr>
        <p:spPr bwMode="auto">
          <a:xfrm>
            <a:off x="87582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387" name="Freeform 131"/>
          <p:cNvSpPr>
            <a:spLocks noEditPoints="1"/>
          </p:cNvSpPr>
          <p:nvPr/>
        </p:nvSpPr>
        <p:spPr bwMode="auto">
          <a:xfrm>
            <a:off x="87931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88" name="Freeform 132"/>
          <p:cNvSpPr>
            <a:spLocks noEditPoints="1"/>
          </p:cNvSpPr>
          <p:nvPr/>
        </p:nvSpPr>
        <p:spPr bwMode="auto">
          <a:xfrm>
            <a:off x="8826500"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389" name="Freeform 133"/>
          <p:cNvSpPr>
            <a:spLocks/>
          </p:cNvSpPr>
          <p:nvPr/>
        </p:nvSpPr>
        <p:spPr bwMode="auto">
          <a:xfrm>
            <a:off x="8859838"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390" name="Line 134"/>
          <p:cNvSpPr>
            <a:spLocks noChangeShapeType="1"/>
          </p:cNvSpPr>
          <p:nvPr/>
        </p:nvSpPr>
        <p:spPr bwMode="auto">
          <a:xfrm flipV="1">
            <a:off x="5572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1" name="Line 135"/>
          <p:cNvSpPr>
            <a:spLocks noChangeShapeType="1"/>
          </p:cNvSpPr>
          <p:nvPr/>
        </p:nvSpPr>
        <p:spPr bwMode="auto">
          <a:xfrm flipV="1">
            <a:off x="6826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2" name="Line 136"/>
          <p:cNvSpPr>
            <a:spLocks noChangeShapeType="1"/>
          </p:cNvSpPr>
          <p:nvPr/>
        </p:nvSpPr>
        <p:spPr bwMode="auto">
          <a:xfrm flipV="1">
            <a:off x="8080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3" name="Line 137"/>
          <p:cNvSpPr>
            <a:spLocks noChangeShapeType="1"/>
          </p:cNvSpPr>
          <p:nvPr/>
        </p:nvSpPr>
        <p:spPr bwMode="auto">
          <a:xfrm flipV="1">
            <a:off x="9334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4" name="Line 138"/>
          <p:cNvSpPr>
            <a:spLocks noChangeShapeType="1"/>
          </p:cNvSpPr>
          <p:nvPr/>
        </p:nvSpPr>
        <p:spPr bwMode="auto">
          <a:xfrm flipV="1">
            <a:off x="10604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5" name="Line 139"/>
          <p:cNvSpPr>
            <a:spLocks noChangeShapeType="1"/>
          </p:cNvSpPr>
          <p:nvPr/>
        </p:nvSpPr>
        <p:spPr bwMode="auto">
          <a:xfrm flipV="1">
            <a:off x="118586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6" name="Line 140"/>
          <p:cNvSpPr>
            <a:spLocks noChangeShapeType="1"/>
          </p:cNvSpPr>
          <p:nvPr/>
        </p:nvSpPr>
        <p:spPr bwMode="auto">
          <a:xfrm flipV="1">
            <a:off x="13112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7" name="Line 141"/>
          <p:cNvSpPr>
            <a:spLocks noChangeShapeType="1"/>
          </p:cNvSpPr>
          <p:nvPr/>
        </p:nvSpPr>
        <p:spPr bwMode="auto">
          <a:xfrm flipV="1">
            <a:off x="14382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8" name="Line 142"/>
          <p:cNvSpPr>
            <a:spLocks noChangeShapeType="1"/>
          </p:cNvSpPr>
          <p:nvPr/>
        </p:nvSpPr>
        <p:spPr bwMode="auto">
          <a:xfrm flipV="1">
            <a:off x="15636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9" name="Line 143"/>
          <p:cNvSpPr>
            <a:spLocks noChangeShapeType="1"/>
          </p:cNvSpPr>
          <p:nvPr/>
        </p:nvSpPr>
        <p:spPr bwMode="auto">
          <a:xfrm flipV="1">
            <a:off x="16891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0" name="Line 144"/>
          <p:cNvSpPr>
            <a:spLocks noChangeShapeType="1"/>
          </p:cNvSpPr>
          <p:nvPr/>
        </p:nvSpPr>
        <p:spPr bwMode="auto">
          <a:xfrm flipV="1">
            <a:off x="18145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1" name="Line 145"/>
          <p:cNvSpPr>
            <a:spLocks noChangeShapeType="1"/>
          </p:cNvSpPr>
          <p:nvPr/>
        </p:nvSpPr>
        <p:spPr bwMode="auto">
          <a:xfrm flipV="1">
            <a:off x="19415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2" name="Line 146"/>
          <p:cNvSpPr>
            <a:spLocks noChangeShapeType="1"/>
          </p:cNvSpPr>
          <p:nvPr/>
        </p:nvSpPr>
        <p:spPr bwMode="auto">
          <a:xfrm flipV="1">
            <a:off x="20669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3" name="Line 147"/>
          <p:cNvSpPr>
            <a:spLocks noChangeShapeType="1"/>
          </p:cNvSpPr>
          <p:nvPr/>
        </p:nvSpPr>
        <p:spPr bwMode="auto">
          <a:xfrm flipV="1">
            <a:off x="21923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4" name="Line 148"/>
          <p:cNvSpPr>
            <a:spLocks noChangeShapeType="1"/>
          </p:cNvSpPr>
          <p:nvPr/>
        </p:nvSpPr>
        <p:spPr bwMode="auto">
          <a:xfrm flipV="1">
            <a:off x="23193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5" name="Line 149"/>
          <p:cNvSpPr>
            <a:spLocks noChangeShapeType="1"/>
          </p:cNvSpPr>
          <p:nvPr/>
        </p:nvSpPr>
        <p:spPr bwMode="auto">
          <a:xfrm flipV="1">
            <a:off x="244475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6" name="Line 150"/>
          <p:cNvSpPr>
            <a:spLocks noChangeShapeType="1"/>
          </p:cNvSpPr>
          <p:nvPr/>
        </p:nvSpPr>
        <p:spPr bwMode="auto">
          <a:xfrm flipV="1">
            <a:off x="25701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7" name="Line 151"/>
          <p:cNvSpPr>
            <a:spLocks noChangeShapeType="1"/>
          </p:cNvSpPr>
          <p:nvPr/>
        </p:nvSpPr>
        <p:spPr bwMode="auto">
          <a:xfrm flipV="1">
            <a:off x="26971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8" name="Line 152"/>
          <p:cNvSpPr>
            <a:spLocks noChangeShapeType="1"/>
          </p:cNvSpPr>
          <p:nvPr/>
        </p:nvSpPr>
        <p:spPr bwMode="auto">
          <a:xfrm flipV="1">
            <a:off x="28225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9" name="Line 153"/>
          <p:cNvSpPr>
            <a:spLocks noChangeShapeType="1"/>
          </p:cNvSpPr>
          <p:nvPr/>
        </p:nvSpPr>
        <p:spPr bwMode="auto">
          <a:xfrm flipV="1">
            <a:off x="29479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0" name="Line 154"/>
          <p:cNvSpPr>
            <a:spLocks noChangeShapeType="1"/>
          </p:cNvSpPr>
          <p:nvPr/>
        </p:nvSpPr>
        <p:spPr bwMode="auto">
          <a:xfrm flipV="1">
            <a:off x="30734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1" name="Line 155"/>
          <p:cNvSpPr>
            <a:spLocks noChangeShapeType="1"/>
          </p:cNvSpPr>
          <p:nvPr/>
        </p:nvSpPr>
        <p:spPr bwMode="auto">
          <a:xfrm flipV="1">
            <a:off x="32004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2" name="Line 156"/>
          <p:cNvSpPr>
            <a:spLocks noChangeShapeType="1"/>
          </p:cNvSpPr>
          <p:nvPr/>
        </p:nvSpPr>
        <p:spPr bwMode="auto">
          <a:xfrm flipV="1">
            <a:off x="33258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3" name="Line 157"/>
          <p:cNvSpPr>
            <a:spLocks noChangeShapeType="1"/>
          </p:cNvSpPr>
          <p:nvPr/>
        </p:nvSpPr>
        <p:spPr bwMode="auto">
          <a:xfrm flipV="1">
            <a:off x="34512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4" name="Line 158"/>
          <p:cNvSpPr>
            <a:spLocks noChangeShapeType="1"/>
          </p:cNvSpPr>
          <p:nvPr/>
        </p:nvSpPr>
        <p:spPr bwMode="auto">
          <a:xfrm flipV="1">
            <a:off x="35782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5" name="Line 159"/>
          <p:cNvSpPr>
            <a:spLocks noChangeShapeType="1"/>
          </p:cNvSpPr>
          <p:nvPr/>
        </p:nvSpPr>
        <p:spPr bwMode="auto">
          <a:xfrm flipV="1">
            <a:off x="3703638"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6" name="Line 160"/>
          <p:cNvSpPr>
            <a:spLocks noChangeShapeType="1"/>
          </p:cNvSpPr>
          <p:nvPr/>
        </p:nvSpPr>
        <p:spPr bwMode="auto">
          <a:xfrm flipV="1">
            <a:off x="38290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7" name="Line 161"/>
          <p:cNvSpPr>
            <a:spLocks noChangeShapeType="1"/>
          </p:cNvSpPr>
          <p:nvPr/>
        </p:nvSpPr>
        <p:spPr bwMode="auto">
          <a:xfrm flipV="1">
            <a:off x="39544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8" name="Line 162"/>
          <p:cNvSpPr>
            <a:spLocks noChangeShapeType="1"/>
          </p:cNvSpPr>
          <p:nvPr/>
        </p:nvSpPr>
        <p:spPr bwMode="auto">
          <a:xfrm flipV="1">
            <a:off x="40814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9" name="Line 163"/>
          <p:cNvSpPr>
            <a:spLocks noChangeShapeType="1"/>
          </p:cNvSpPr>
          <p:nvPr/>
        </p:nvSpPr>
        <p:spPr bwMode="auto">
          <a:xfrm flipV="1">
            <a:off x="42068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0" name="Line 164"/>
          <p:cNvSpPr>
            <a:spLocks noChangeShapeType="1"/>
          </p:cNvSpPr>
          <p:nvPr/>
        </p:nvSpPr>
        <p:spPr bwMode="auto">
          <a:xfrm flipV="1">
            <a:off x="4332288"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1" name="Line 165"/>
          <p:cNvSpPr>
            <a:spLocks noChangeShapeType="1"/>
          </p:cNvSpPr>
          <p:nvPr/>
        </p:nvSpPr>
        <p:spPr bwMode="auto">
          <a:xfrm flipV="1">
            <a:off x="44592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2" name="Line 166"/>
          <p:cNvSpPr>
            <a:spLocks noChangeShapeType="1"/>
          </p:cNvSpPr>
          <p:nvPr/>
        </p:nvSpPr>
        <p:spPr bwMode="auto">
          <a:xfrm flipV="1">
            <a:off x="45847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3" name="Line 167"/>
          <p:cNvSpPr>
            <a:spLocks noChangeShapeType="1"/>
          </p:cNvSpPr>
          <p:nvPr/>
        </p:nvSpPr>
        <p:spPr bwMode="auto">
          <a:xfrm flipV="1">
            <a:off x="47101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4" name="Line 168"/>
          <p:cNvSpPr>
            <a:spLocks noChangeShapeType="1"/>
          </p:cNvSpPr>
          <p:nvPr/>
        </p:nvSpPr>
        <p:spPr bwMode="auto">
          <a:xfrm flipV="1">
            <a:off x="48355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5" name="Line 169"/>
          <p:cNvSpPr>
            <a:spLocks noChangeShapeType="1"/>
          </p:cNvSpPr>
          <p:nvPr/>
        </p:nvSpPr>
        <p:spPr bwMode="auto">
          <a:xfrm flipV="1">
            <a:off x="4962525"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6" name="Line 170"/>
          <p:cNvSpPr>
            <a:spLocks noChangeShapeType="1"/>
          </p:cNvSpPr>
          <p:nvPr/>
        </p:nvSpPr>
        <p:spPr bwMode="auto">
          <a:xfrm flipV="1">
            <a:off x="50879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7" name="Line 171"/>
          <p:cNvSpPr>
            <a:spLocks noChangeShapeType="1"/>
          </p:cNvSpPr>
          <p:nvPr/>
        </p:nvSpPr>
        <p:spPr bwMode="auto">
          <a:xfrm flipV="1">
            <a:off x="52133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8" name="Line 172"/>
          <p:cNvSpPr>
            <a:spLocks noChangeShapeType="1"/>
          </p:cNvSpPr>
          <p:nvPr/>
        </p:nvSpPr>
        <p:spPr bwMode="auto">
          <a:xfrm flipV="1">
            <a:off x="53403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9" name="Line 173"/>
          <p:cNvSpPr>
            <a:spLocks noChangeShapeType="1"/>
          </p:cNvSpPr>
          <p:nvPr/>
        </p:nvSpPr>
        <p:spPr bwMode="auto">
          <a:xfrm flipV="1">
            <a:off x="54657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0" name="Line 174"/>
          <p:cNvSpPr>
            <a:spLocks noChangeShapeType="1"/>
          </p:cNvSpPr>
          <p:nvPr/>
        </p:nvSpPr>
        <p:spPr bwMode="auto">
          <a:xfrm flipV="1">
            <a:off x="5591175"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1" name="Line 175"/>
          <p:cNvSpPr>
            <a:spLocks noChangeShapeType="1"/>
          </p:cNvSpPr>
          <p:nvPr/>
        </p:nvSpPr>
        <p:spPr bwMode="auto">
          <a:xfrm flipV="1">
            <a:off x="57165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2" name="Line 176"/>
          <p:cNvSpPr>
            <a:spLocks noChangeShapeType="1"/>
          </p:cNvSpPr>
          <p:nvPr/>
        </p:nvSpPr>
        <p:spPr bwMode="auto">
          <a:xfrm flipV="1">
            <a:off x="58435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3" name="Line 177"/>
          <p:cNvSpPr>
            <a:spLocks noChangeShapeType="1"/>
          </p:cNvSpPr>
          <p:nvPr/>
        </p:nvSpPr>
        <p:spPr bwMode="auto">
          <a:xfrm flipV="1">
            <a:off x="59690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4" name="Line 178"/>
          <p:cNvSpPr>
            <a:spLocks noChangeShapeType="1"/>
          </p:cNvSpPr>
          <p:nvPr/>
        </p:nvSpPr>
        <p:spPr bwMode="auto">
          <a:xfrm flipV="1">
            <a:off x="60944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5" name="Line 179"/>
          <p:cNvSpPr>
            <a:spLocks noChangeShapeType="1"/>
          </p:cNvSpPr>
          <p:nvPr/>
        </p:nvSpPr>
        <p:spPr bwMode="auto">
          <a:xfrm flipV="1">
            <a:off x="62214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6" name="Line 180"/>
          <p:cNvSpPr>
            <a:spLocks noChangeShapeType="1"/>
          </p:cNvSpPr>
          <p:nvPr/>
        </p:nvSpPr>
        <p:spPr bwMode="auto">
          <a:xfrm flipV="1">
            <a:off x="63468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7" name="Line 181"/>
          <p:cNvSpPr>
            <a:spLocks noChangeShapeType="1"/>
          </p:cNvSpPr>
          <p:nvPr/>
        </p:nvSpPr>
        <p:spPr bwMode="auto">
          <a:xfrm flipV="1">
            <a:off x="64722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8" name="Line 182"/>
          <p:cNvSpPr>
            <a:spLocks noChangeShapeType="1"/>
          </p:cNvSpPr>
          <p:nvPr/>
        </p:nvSpPr>
        <p:spPr bwMode="auto">
          <a:xfrm flipV="1">
            <a:off x="65992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9" name="Line 183"/>
          <p:cNvSpPr>
            <a:spLocks noChangeShapeType="1"/>
          </p:cNvSpPr>
          <p:nvPr/>
        </p:nvSpPr>
        <p:spPr bwMode="auto">
          <a:xfrm flipV="1">
            <a:off x="67246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0" name="Line 184"/>
          <p:cNvSpPr>
            <a:spLocks noChangeShapeType="1"/>
          </p:cNvSpPr>
          <p:nvPr/>
        </p:nvSpPr>
        <p:spPr bwMode="auto">
          <a:xfrm flipV="1">
            <a:off x="685006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1" name="Line 185"/>
          <p:cNvSpPr>
            <a:spLocks noChangeShapeType="1"/>
          </p:cNvSpPr>
          <p:nvPr/>
        </p:nvSpPr>
        <p:spPr bwMode="auto">
          <a:xfrm flipV="1">
            <a:off x="69754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2" name="Line 186"/>
          <p:cNvSpPr>
            <a:spLocks noChangeShapeType="1"/>
          </p:cNvSpPr>
          <p:nvPr/>
        </p:nvSpPr>
        <p:spPr bwMode="auto">
          <a:xfrm flipV="1">
            <a:off x="71024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3" name="Line 187"/>
          <p:cNvSpPr>
            <a:spLocks noChangeShapeType="1"/>
          </p:cNvSpPr>
          <p:nvPr/>
        </p:nvSpPr>
        <p:spPr bwMode="auto">
          <a:xfrm flipV="1">
            <a:off x="72278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4" name="Line 188"/>
          <p:cNvSpPr>
            <a:spLocks noChangeShapeType="1"/>
          </p:cNvSpPr>
          <p:nvPr/>
        </p:nvSpPr>
        <p:spPr bwMode="auto">
          <a:xfrm flipV="1">
            <a:off x="73533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5" name="Line 189"/>
          <p:cNvSpPr>
            <a:spLocks noChangeShapeType="1"/>
          </p:cNvSpPr>
          <p:nvPr/>
        </p:nvSpPr>
        <p:spPr bwMode="auto">
          <a:xfrm flipV="1">
            <a:off x="74803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6" name="Line 190"/>
          <p:cNvSpPr>
            <a:spLocks noChangeShapeType="1"/>
          </p:cNvSpPr>
          <p:nvPr/>
        </p:nvSpPr>
        <p:spPr bwMode="auto">
          <a:xfrm flipV="1">
            <a:off x="76057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7" name="Line 191"/>
          <p:cNvSpPr>
            <a:spLocks noChangeShapeType="1"/>
          </p:cNvSpPr>
          <p:nvPr/>
        </p:nvSpPr>
        <p:spPr bwMode="auto">
          <a:xfrm flipV="1">
            <a:off x="77311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8" name="Line 192"/>
          <p:cNvSpPr>
            <a:spLocks noChangeShapeType="1"/>
          </p:cNvSpPr>
          <p:nvPr/>
        </p:nvSpPr>
        <p:spPr bwMode="auto">
          <a:xfrm flipV="1">
            <a:off x="78565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9" name="Line 193"/>
          <p:cNvSpPr>
            <a:spLocks noChangeShapeType="1"/>
          </p:cNvSpPr>
          <p:nvPr/>
        </p:nvSpPr>
        <p:spPr bwMode="auto">
          <a:xfrm flipV="1">
            <a:off x="79835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0" name="Line 194"/>
          <p:cNvSpPr>
            <a:spLocks noChangeShapeType="1"/>
          </p:cNvSpPr>
          <p:nvPr/>
        </p:nvSpPr>
        <p:spPr bwMode="auto">
          <a:xfrm flipV="1">
            <a:off x="810895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1" name="Line 195"/>
          <p:cNvSpPr>
            <a:spLocks noChangeShapeType="1"/>
          </p:cNvSpPr>
          <p:nvPr/>
        </p:nvSpPr>
        <p:spPr bwMode="auto">
          <a:xfrm flipV="1">
            <a:off x="82343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2" name="Line 196"/>
          <p:cNvSpPr>
            <a:spLocks noChangeShapeType="1"/>
          </p:cNvSpPr>
          <p:nvPr/>
        </p:nvSpPr>
        <p:spPr bwMode="auto">
          <a:xfrm flipV="1">
            <a:off x="83613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3" name="Line 197"/>
          <p:cNvSpPr>
            <a:spLocks noChangeShapeType="1"/>
          </p:cNvSpPr>
          <p:nvPr/>
        </p:nvSpPr>
        <p:spPr bwMode="auto">
          <a:xfrm flipV="1">
            <a:off x="84867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4" name="Line 198"/>
          <p:cNvSpPr>
            <a:spLocks noChangeShapeType="1"/>
          </p:cNvSpPr>
          <p:nvPr/>
        </p:nvSpPr>
        <p:spPr bwMode="auto">
          <a:xfrm flipV="1">
            <a:off x="86121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5" name="Line 199"/>
          <p:cNvSpPr>
            <a:spLocks noChangeShapeType="1"/>
          </p:cNvSpPr>
          <p:nvPr/>
        </p:nvSpPr>
        <p:spPr bwMode="auto">
          <a:xfrm flipV="1">
            <a:off x="87376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6" name="Line 200"/>
          <p:cNvSpPr>
            <a:spLocks noChangeShapeType="1"/>
          </p:cNvSpPr>
          <p:nvPr/>
        </p:nvSpPr>
        <p:spPr bwMode="auto">
          <a:xfrm flipV="1">
            <a:off x="88646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7" name="Line 201"/>
          <p:cNvSpPr>
            <a:spLocks noChangeShapeType="1"/>
          </p:cNvSpPr>
          <p:nvPr/>
        </p:nvSpPr>
        <p:spPr bwMode="auto">
          <a:xfrm flipH="1">
            <a:off x="544513" y="5553075"/>
            <a:ext cx="8358187" cy="158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8" name="Line 202"/>
          <p:cNvSpPr>
            <a:spLocks noChangeShapeType="1"/>
          </p:cNvSpPr>
          <p:nvPr/>
        </p:nvSpPr>
        <p:spPr bwMode="auto">
          <a:xfrm flipH="1" flipV="1">
            <a:off x="544513" y="555307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9" name="Line 203"/>
          <p:cNvSpPr>
            <a:spLocks noChangeShapeType="1"/>
          </p:cNvSpPr>
          <p:nvPr/>
        </p:nvSpPr>
        <p:spPr bwMode="auto">
          <a:xfrm flipH="1">
            <a:off x="544513" y="554037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60" name="Freeform 204"/>
          <p:cNvSpPr>
            <a:spLocks noEditPoints="1"/>
          </p:cNvSpPr>
          <p:nvPr/>
        </p:nvSpPr>
        <p:spPr bwMode="auto">
          <a:xfrm>
            <a:off x="361950" y="5373688"/>
            <a:ext cx="26988" cy="46037"/>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7 w 17"/>
              <a:gd name="T11" fmla="*/ 0 h 29"/>
              <a:gd name="T12" fmla="*/ 9 w 17"/>
              <a:gd name="T13" fmla="*/ 0 h 29"/>
              <a:gd name="T14" fmla="*/ 12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10 w 17"/>
              <a:gd name="T59" fmla="*/ 28 h 29"/>
              <a:gd name="T60" fmla="*/ 11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2 w 17"/>
              <a:gd name="T75" fmla="*/ 3 h 29"/>
              <a:gd name="T76" fmla="*/ 11 w 17"/>
              <a:gd name="T77" fmla="*/ 2 h 29"/>
              <a:gd name="T78" fmla="*/ 10 w 17"/>
              <a:gd name="T79" fmla="*/ 2 h 29"/>
              <a:gd name="T80" fmla="*/ 9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7" y="0"/>
                </a:lnTo>
                <a:lnTo>
                  <a:pt x="9" y="0"/>
                </a:lnTo>
                <a:lnTo>
                  <a:pt x="12" y="1"/>
                </a:lnTo>
                <a:lnTo>
                  <a:pt x="14" y="3"/>
                </a:lnTo>
                <a:lnTo>
                  <a:pt x="16" y="6"/>
                </a:lnTo>
                <a:lnTo>
                  <a:pt x="17" y="10"/>
                </a:lnTo>
                <a:lnTo>
                  <a:pt x="17" y="14"/>
                </a:lnTo>
                <a:lnTo>
                  <a:pt x="17" y="19"/>
                </a:lnTo>
                <a:lnTo>
                  <a:pt x="16" y="23"/>
                </a:lnTo>
                <a:lnTo>
                  <a:pt x="14" y="26"/>
                </a:lnTo>
                <a:lnTo>
                  <a:pt x="13" y="28"/>
                </a:lnTo>
                <a:lnTo>
                  <a:pt x="10" y="29"/>
                </a:lnTo>
                <a:lnTo>
                  <a:pt x="8" y="29"/>
                </a:lnTo>
                <a:lnTo>
                  <a:pt x="6" y="29"/>
                </a:lnTo>
                <a:lnTo>
                  <a:pt x="4" y="27"/>
                </a:lnTo>
                <a:lnTo>
                  <a:pt x="2" y="24"/>
                </a:lnTo>
                <a:lnTo>
                  <a:pt x="0" y="20"/>
                </a:lnTo>
                <a:lnTo>
                  <a:pt x="0" y="15"/>
                </a:lnTo>
                <a:close/>
                <a:moveTo>
                  <a:pt x="4" y="15"/>
                </a:moveTo>
                <a:lnTo>
                  <a:pt x="4" y="21"/>
                </a:lnTo>
                <a:lnTo>
                  <a:pt x="5" y="25"/>
                </a:lnTo>
                <a:lnTo>
                  <a:pt x="6" y="26"/>
                </a:lnTo>
                <a:lnTo>
                  <a:pt x="7" y="27"/>
                </a:lnTo>
                <a:lnTo>
                  <a:pt x="8" y="28"/>
                </a:lnTo>
                <a:lnTo>
                  <a:pt x="10" y="28"/>
                </a:lnTo>
                <a:lnTo>
                  <a:pt x="11" y="27"/>
                </a:lnTo>
                <a:lnTo>
                  <a:pt x="12" y="25"/>
                </a:lnTo>
                <a:lnTo>
                  <a:pt x="12" y="23"/>
                </a:lnTo>
                <a:lnTo>
                  <a:pt x="13" y="19"/>
                </a:lnTo>
                <a:lnTo>
                  <a:pt x="13" y="13"/>
                </a:lnTo>
                <a:lnTo>
                  <a:pt x="13" y="9"/>
                </a:lnTo>
                <a:lnTo>
                  <a:pt x="12" y="5"/>
                </a:lnTo>
                <a:lnTo>
                  <a:pt x="12" y="3"/>
                </a:lnTo>
                <a:lnTo>
                  <a:pt x="11" y="2"/>
                </a:lnTo>
                <a:lnTo>
                  <a:pt x="10" y="2"/>
                </a:lnTo>
                <a:lnTo>
                  <a:pt x="9" y="1"/>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2461" name="Freeform 205"/>
          <p:cNvSpPr>
            <a:spLocks noEditPoints="1"/>
          </p:cNvSpPr>
          <p:nvPr/>
        </p:nvSpPr>
        <p:spPr bwMode="auto">
          <a:xfrm>
            <a:off x="409575" y="5203825"/>
            <a:ext cx="26988" cy="46038"/>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19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19"/>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62" name="Freeform 206"/>
          <p:cNvSpPr>
            <a:spLocks/>
          </p:cNvSpPr>
          <p:nvPr/>
        </p:nvSpPr>
        <p:spPr bwMode="auto">
          <a:xfrm>
            <a:off x="444500" y="5241925"/>
            <a:ext cx="7938" cy="7938"/>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63" name="Freeform 207"/>
          <p:cNvSpPr>
            <a:spLocks/>
          </p:cNvSpPr>
          <p:nvPr/>
        </p:nvSpPr>
        <p:spPr bwMode="auto">
          <a:xfrm>
            <a:off x="463550" y="5203825"/>
            <a:ext cx="17463" cy="44450"/>
          </a:xfrm>
          <a:custGeom>
            <a:avLst/>
            <a:gdLst>
              <a:gd name="T0" fmla="*/ 0 w 11"/>
              <a:gd name="T1" fmla="*/ 3 h 28"/>
              <a:gd name="T2" fmla="*/ 7 w 11"/>
              <a:gd name="T3" fmla="*/ 0 h 28"/>
              <a:gd name="T4" fmla="*/ 8 w 11"/>
              <a:gd name="T5" fmla="*/ 0 h 28"/>
              <a:gd name="T6" fmla="*/ 8 w 11"/>
              <a:gd name="T7" fmla="*/ 23 h 28"/>
              <a:gd name="T8" fmla="*/ 8 w 11"/>
              <a:gd name="T9" fmla="*/ 25 h 28"/>
              <a:gd name="T10" fmla="*/ 8 w 11"/>
              <a:gd name="T11" fmla="*/ 26 h 28"/>
              <a:gd name="T12" fmla="*/ 8 w 11"/>
              <a:gd name="T13" fmla="*/ 27 h 28"/>
              <a:gd name="T14" fmla="*/ 9 w 11"/>
              <a:gd name="T15" fmla="*/ 27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7 h 28"/>
              <a:gd name="T30" fmla="*/ 4 w 11"/>
              <a:gd name="T31" fmla="*/ 27 h 28"/>
              <a:gd name="T32" fmla="*/ 4 w 11"/>
              <a:gd name="T33" fmla="*/ 27 h 28"/>
              <a:gd name="T34" fmla="*/ 4 w 11"/>
              <a:gd name="T35" fmla="*/ 25 h 28"/>
              <a:gd name="T36" fmla="*/ 4 w 11"/>
              <a:gd name="T37" fmla="*/ 23 h 28"/>
              <a:gd name="T38" fmla="*/ 4 w 11"/>
              <a:gd name="T39" fmla="*/ 7 h 28"/>
              <a:gd name="T40" fmla="*/ 4 w 11"/>
              <a:gd name="T41" fmla="*/ 5 h 28"/>
              <a:gd name="T42" fmla="*/ 4 w 11"/>
              <a:gd name="T43" fmla="*/ 4 h 28"/>
              <a:gd name="T44" fmla="*/ 4 w 11"/>
              <a:gd name="T45" fmla="*/ 3 h 28"/>
              <a:gd name="T46" fmla="*/ 4 w 11"/>
              <a:gd name="T47" fmla="*/ 3 h 28"/>
              <a:gd name="T48" fmla="*/ 3 w 11"/>
              <a:gd name="T49" fmla="*/ 3 h 28"/>
              <a:gd name="T50" fmla="*/ 3 w 11"/>
              <a:gd name="T51" fmla="*/ 2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3"/>
                </a:lnTo>
                <a:lnTo>
                  <a:pt x="8" y="25"/>
                </a:lnTo>
                <a:lnTo>
                  <a:pt x="8" y="26"/>
                </a:lnTo>
                <a:lnTo>
                  <a:pt x="8" y="27"/>
                </a:lnTo>
                <a:lnTo>
                  <a:pt x="9" y="27"/>
                </a:lnTo>
                <a:lnTo>
                  <a:pt x="10" y="28"/>
                </a:lnTo>
                <a:lnTo>
                  <a:pt x="11" y="28"/>
                </a:lnTo>
                <a:lnTo>
                  <a:pt x="11" y="28"/>
                </a:lnTo>
                <a:lnTo>
                  <a:pt x="1" y="28"/>
                </a:lnTo>
                <a:lnTo>
                  <a:pt x="1" y="28"/>
                </a:lnTo>
                <a:lnTo>
                  <a:pt x="2" y="28"/>
                </a:lnTo>
                <a:lnTo>
                  <a:pt x="3" y="27"/>
                </a:lnTo>
                <a:lnTo>
                  <a:pt x="4" y="27"/>
                </a:lnTo>
                <a:lnTo>
                  <a:pt x="4" y="27"/>
                </a:lnTo>
                <a:lnTo>
                  <a:pt x="4" y="25"/>
                </a:lnTo>
                <a:lnTo>
                  <a:pt x="4" y="23"/>
                </a:lnTo>
                <a:lnTo>
                  <a:pt x="4" y="7"/>
                </a:lnTo>
                <a:lnTo>
                  <a:pt x="4" y="5"/>
                </a:lnTo>
                <a:lnTo>
                  <a:pt x="4" y="4"/>
                </a:lnTo>
                <a:lnTo>
                  <a:pt x="4" y="3"/>
                </a:lnTo>
                <a:lnTo>
                  <a:pt x="4" y="3"/>
                </a:lnTo>
                <a:lnTo>
                  <a:pt x="3" y="3"/>
                </a:lnTo>
                <a:lnTo>
                  <a:pt x="3" y="2"/>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grpSp>
        <p:nvGrpSpPr>
          <p:cNvPr id="992665" name="Group 409"/>
          <p:cNvGrpSpPr>
            <a:grpSpLocks/>
          </p:cNvGrpSpPr>
          <p:nvPr/>
        </p:nvGrpSpPr>
        <p:grpSpPr bwMode="auto">
          <a:xfrm>
            <a:off x="360363" y="1096963"/>
            <a:ext cx="6567487" cy="4727575"/>
            <a:chOff x="227" y="691"/>
            <a:chExt cx="4137" cy="2978"/>
          </a:xfrm>
        </p:grpSpPr>
        <p:sp>
          <p:nvSpPr>
            <p:cNvPr id="992465" name="Freeform 209"/>
            <p:cNvSpPr>
              <a:spLocks noEditPoints="1"/>
            </p:cNvSpPr>
            <p:nvPr/>
          </p:nvSpPr>
          <p:spPr bwMode="auto">
            <a:xfrm>
              <a:off x="258" y="3166"/>
              <a:ext cx="17" cy="29"/>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66" name="Freeform 210"/>
            <p:cNvSpPr>
              <a:spLocks/>
            </p:cNvSpPr>
            <p:nvPr/>
          </p:nvSpPr>
          <p:spPr bwMode="auto">
            <a:xfrm>
              <a:off x="280" y="3190"/>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67" name="Freeform 211"/>
            <p:cNvSpPr>
              <a:spLocks/>
            </p:cNvSpPr>
            <p:nvPr/>
          </p:nvSpPr>
          <p:spPr bwMode="auto">
            <a:xfrm>
              <a:off x="288" y="3166"/>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468" name="Freeform 212"/>
            <p:cNvSpPr>
              <a:spLocks noEditPoints="1"/>
            </p:cNvSpPr>
            <p:nvPr/>
          </p:nvSpPr>
          <p:spPr bwMode="auto">
            <a:xfrm>
              <a:off x="258" y="3055"/>
              <a:ext cx="17" cy="29"/>
            </a:xfrm>
            <a:custGeom>
              <a:avLst/>
              <a:gdLst>
                <a:gd name="T0" fmla="*/ 0 w 17"/>
                <a:gd name="T1" fmla="*/ 15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8 h 29"/>
                <a:gd name="T58" fmla="*/ 9 w 17"/>
                <a:gd name="T59" fmla="*/ 27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5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2"/>
                  </a:lnTo>
                  <a:lnTo>
                    <a:pt x="14" y="25"/>
                  </a:lnTo>
                  <a:lnTo>
                    <a:pt x="12" y="27"/>
                  </a:lnTo>
                  <a:lnTo>
                    <a:pt x="10" y="28"/>
                  </a:lnTo>
                  <a:lnTo>
                    <a:pt x="8" y="29"/>
                  </a:lnTo>
                  <a:lnTo>
                    <a:pt x="6" y="28"/>
                  </a:lnTo>
                  <a:lnTo>
                    <a:pt x="4" y="27"/>
                  </a:lnTo>
                  <a:lnTo>
                    <a:pt x="2" y="24"/>
                  </a:lnTo>
                  <a:lnTo>
                    <a:pt x="0" y="20"/>
                  </a:lnTo>
                  <a:lnTo>
                    <a:pt x="0" y="15"/>
                  </a:lnTo>
                  <a:close/>
                  <a:moveTo>
                    <a:pt x="3" y="15"/>
                  </a:moveTo>
                  <a:lnTo>
                    <a:pt x="4" y="20"/>
                  </a:lnTo>
                  <a:lnTo>
                    <a:pt x="5" y="24"/>
                  </a:lnTo>
                  <a:lnTo>
                    <a:pt x="6" y="26"/>
                  </a:lnTo>
                  <a:lnTo>
                    <a:pt x="7" y="27"/>
                  </a:lnTo>
                  <a:lnTo>
                    <a:pt x="8" y="28"/>
                  </a:lnTo>
                  <a:lnTo>
                    <a:pt x="9" y="27"/>
                  </a:lnTo>
                  <a:lnTo>
                    <a:pt x="10" y="27"/>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5"/>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69" name="Freeform 213"/>
            <p:cNvSpPr>
              <a:spLocks/>
            </p:cNvSpPr>
            <p:nvPr/>
          </p:nvSpPr>
          <p:spPr bwMode="auto">
            <a:xfrm>
              <a:off x="280" y="3079"/>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70" name="Freeform 214"/>
            <p:cNvSpPr>
              <a:spLocks/>
            </p:cNvSpPr>
            <p:nvPr/>
          </p:nvSpPr>
          <p:spPr bwMode="auto">
            <a:xfrm>
              <a:off x="289" y="3055"/>
              <a:ext cx="16" cy="29"/>
            </a:xfrm>
            <a:custGeom>
              <a:avLst/>
              <a:gdLst>
                <a:gd name="T0" fmla="*/ 2 w 16"/>
                <a:gd name="T1" fmla="*/ 3 h 29"/>
                <a:gd name="T2" fmla="*/ 6 w 16"/>
                <a:gd name="T3" fmla="*/ 0 h 29"/>
                <a:gd name="T4" fmla="*/ 11 w 16"/>
                <a:gd name="T5" fmla="*/ 0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5 h 29"/>
                <a:gd name="T18" fmla="*/ 9 w 16"/>
                <a:gd name="T19" fmla="*/ 28 h 29"/>
                <a:gd name="T20" fmla="*/ 3 w 16"/>
                <a:gd name="T21" fmla="*/ 29 h 29"/>
                <a:gd name="T22" fmla="*/ 0 w 16"/>
                <a:gd name="T23" fmla="*/ 28 h 29"/>
                <a:gd name="T24" fmla="*/ 0 w 16"/>
                <a:gd name="T25" fmla="*/ 26 h 29"/>
                <a:gd name="T26" fmla="*/ 1 w 16"/>
                <a:gd name="T27" fmla="*/ 25 h 29"/>
                <a:gd name="T28" fmla="*/ 2 w 16"/>
                <a:gd name="T29" fmla="*/ 25 h 29"/>
                <a:gd name="T30" fmla="*/ 3 w 16"/>
                <a:gd name="T31" fmla="*/ 26 h 29"/>
                <a:gd name="T32" fmla="*/ 5 w 16"/>
                <a:gd name="T33" fmla="*/ 27 h 29"/>
                <a:gd name="T34" fmla="*/ 7 w 16"/>
                <a:gd name="T35" fmla="*/ 27 h 29"/>
                <a:gd name="T36" fmla="*/ 10 w 16"/>
                <a:gd name="T37" fmla="*/ 27 h 29"/>
                <a:gd name="T38" fmla="*/ 13 w 16"/>
                <a:gd name="T39" fmla="*/ 24 h 29"/>
                <a:gd name="T40" fmla="*/ 13 w 16"/>
                <a:gd name="T41" fmla="*/ 20 h 29"/>
                <a:gd name="T42" fmla="*/ 12 w 16"/>
                <a:gd name="T43" fmla="*/ 17 h 29"/>
                <a:gd name="T44" fmla="*/ 10 w 16"/>
                <a:gd name="T45" fmla="*/ 16 h 29"/>
                <a:gd name="T46" fmla="*/ 7 w 16"/>
                <a:gd name="T47" fmla="*/ 15 h 29"/>
                <a:gd name="T48" fmla="*/ 5 w 16"/>
                <a:gd name="T49" fmla="*/ 14 h 29"/>
                <a:gd name="T50" fmla="*/ 7 w 16"/>
                <a:gd name="T51" fmla="*/ 14 h 29"/>
                <a:gd name="T52" fmla="*/ 10 w 16"/>
                <a:gd name="T53" fmla="*/ 12 h 29"/>
                <a:gd name="T54" fmla="*/ 11 w 16"/>
                <a:gd name="T55" fmla="*/ 9 h 29"/>
                <a:gd name="T56" fmla="*/ 11 w 16"/>
                <a:gd name="T57" fmla="*/ 5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1"/>
                  </a:lnTo>
                  <a:lnTo>
                    <a:pt x="6" y="0"/>
                  </a:lnTo>
                  <a:lnTo>
                    <a:pt x="8" y="0"/>
                  </a:lnTo>
                  <a:lnTo>
                    <a:pt x="11" y="0"/>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5"/>
                  </a:lnTo>
                  <a:lnTo>
                    <a:pt x="11" y="27"/>
                  </a:lnTo>
                  <a:lnTo>
                    <a:pt x="9" y="28"/>
                  </a:lnTo>
                  <a:lnTo>
                    <a:pt x="5" y="29"/>
                  </a:lnTo>
                  <a:lnTo>
                    <a:pt x="3" y="29"/>
                  </a:lnTo>
                  <a:lnTo>
                    <a:pt x="1" y="28"/>
                  </a:lnTo>
                  <a:lnTo>
                    <a:pt x="0" y="28"/>
                  </a:lnTo>
                  <a:lnTo>
                    <a:pt x="0" y="27"/>
                  </a:lnTo>
                  <a:lnTo>
                    <a:pt x="0" y="26"/>
                  </a:lnTo>
                  <a:lnTo>
                    <a:pt x="1" y="26"/>
                  </a:lnTo>
                  <a:lnTo>
                    <a:pt x="1" y="25"/>
                  </a:lnTo>
                  <a:lnTo>
                    <a:pt x="2" y="25"/>
                  </a:lnTo>
                  <a:lnTo>
                    <a:pt x="2" y="25"/>
                  </a:lnTo>
                  <a:lnTo>
                    <a:pt x="3" y="26"/>
                  </a:lnTo>
                  <a:lnTo>
                    <a:pt x="3" y="26"/>
                  </a:lnTo>
                  <a:lnTo>
                    <a:pt x="4" y="26"/>
                  </a:lnTo>
                  <a:lnTo>
                    <a:pt x="5" y="27"/>
                  </a:lnTo>
                  <a:lnTo>
                    <a:pt x="6" y="27"/>
                  </a:lnTo>
                  <a:lnTo>
                    <a:pt x="7" y="27"/>
                  </a:lnTo>
                  <a:lnTo>
                    <a:pt x="8" y="27"/>
                  </a:lnTo>
                  <a:lnTo>
                    <a:pt x="10" y="27"/>
                  </a:lnTo>
                  <a:lnTo>
                    <a:pt x="11" y="25"/>
                  </a:lnTo>
                  <a:lnTo>
                    <a:pt x="13" y="24"/>
                  </a:lnTo>
                  <a:lnTo>
                    <a:pt x="13" y="22"/>
                  </a:lnTo>
                  <a:lnTo>
                    <a:pt x="13" y="20"/>
                  </a:lnTo>
                  <a:lnTo>
                    <a:pt x="12" y="18"/>
                  </a:lnTo>
                  <a:lnTo>
                    <a:pt x="12" y="17"/>
                  </a:lnTo>
                  <a:lnTo>
                    <a:pt x="11" y="17"/>
                  </a:lnTo>
                  <a:lnTo>
                    <a:pt x="10" y="16"/>
                  </a:lnTo>
                  <a:lnTo>
                    <a:pt x="9" y="15"/>
                  </a:lnTo>
                  <a:lnTo>
                    <a:pt x="7" y="15"/>
                  </a:lnTo>
                  <a:lnTo>
                    <a:pt x="6" y="14"/>
                  </a:lnTo>
                  <a:lnTo>
                    <a:pt x="5" y="14"/>
                  </a:lnTo>
                  <a:lnTo>
                    <a:pt x="5" y="14"/>
                  </a:lnTo>
                  <a:lnTo>
                    <a:pt x="7" y="14"/>
                  </a:lnTo>
                  <a:lnTo>
                    <a:pt x="8" y="13"/>
                  </a:lnTo>
                  <a:lnTo>
                    <a:pt x="10" y="12"/>
                  </a:lnTo>
                  <a:lnTo>
                    <a:pt x="11" y="10"/>
                  </a:lnTo>
                  <a:lnTo>
                    <a:pt x="11" y="9"/>
                  </a:lnTo>
                  <a:lnTo>
                    <a:pt x="12" y="7"/>
                  </a:lnTo>
                  <a:lnTo>
                    <a:pt x="11" y="5"/>
                  </a:lnTo>
                  <a:lnTo>
                    <a:pt x="10" y="4"/>
                  </a:lnTo>
                  <a:lnTo>
                    <a:pt x="9" y="3"/>
                  </a:lnTo>
                  <a:lnTo>
                    <a:pt x="7" y="2"/>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2471" name="Freeform 215"/>
            <p:cNvSpPr>
              <a:spLocks noEditPoints="1"/>
            </p:cNvSpPr>
            <p:nvPr/>
          </p:nvSpPr>
          <p:spPr bwMode="auto">
            <a:xfrm>
              <a:off x="258" y="2947"/>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2472" name="Freeform 216"/>
            <p:cNvSpPr>
              <a:spLocks/>
            </p:cNvSpPr>
            <p:nvPr/>
          </p:nvSpPr>
          <p:spPr bwMode="auto">
            <a:xfrm>
              <a:off x="280" y="2972"/>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73" name="Freeform 217"/>
            <p:cNvSpPr>
              <a:spLocks noEditPoints="1"/>
            </p:cNvSpPr>
            <p:nvPr/>
          </p:nvSpPr>
          <p:spPr bwMode="auto">
            <a:xfrm>
              <a:off x="288" y="2947"/>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474" name="Freeform 218"/>
            <p:cNvSpPr>
              <a:spLocks noEditPoints="1"/>
            </p:cNvSpPr>
            <p:nvPr/>
          </p:nvSpPr>
          <p:spPr bwMode="auto">
            <a:xfrm>
              <a:off x="258" y="2836"/>
              <a:ext cx="17" cy="29"/>
            </a:xfrm>
            <a:custGeom>
              <a:avLst/>
              <a:gdLst>
                <a:gd name="T0" fmla="*/ 0 w 17"/>
                <a:gd name="T1" fmla="*/ 15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5 h 29"/>
                <a:gd name="T30" fmla="*/ 12 w 17"/>
                <a:gd name="T31" fmla="*/ 27 h 29"/>
                <a:gd name="T32" fmla="*/ 10 w 17"/>
                <a:gd name="T33" fmla="*/ 29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0 h 29"/>
                <a:gd name="T50" fmla="*/ 5 w 17"/>
                <a:gd name="T51" fmla="*/ 25 h 29"/>
                <a:gd name="T52" fmla="*/ 6 w 17"/>
                <a:gd name="T53" fmla="*/ 26 h 29"/>
                <a:gd name="T54" fmla="*/ 7 w 17"/>
                <a:gd name="T55" fmla="*/ 27 h 29"/>
                <a:gd name="T56" fmla="*/ 8 w 17"/>
                <a:gd name="T57" fmla="*/ 28 h 29"/>
                <a:gd name="T58" fmla="*/ 9 w 17"/>
                <a:gd name="T59" fmla="*/ 27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3"/>
                  </a:lnTo>
                  <a:lnTo>
                    <a:pt x="14" y="25"/>
                  </a:lnTo>
                  <a:lnTo>
                    <a:pt x="12" y="27"/>
                  </a:lnTo>
                  <a:lnTo>
                    <a:pt x="10" y="29"/>
                  </a:lnTo>
                  <a:lnTo>
                    <a:pt x="8" y="29"/>
                  </a:lnTo>
                  <a:lnTo>
                    <a:pt x="6" y="28"/>
                  </a:lnTo>
                  <a:lnTo>
                    <a:pt x="4" y="27"/>
                  </a:lnTo>
                  <a:lnTo>
                    <a:pt x="2" y="24"/>
                  </a:lnTo>
                  <a:lnTo>
                    <a:pt x="0" y="20"/>
                  </a:lnTo>
                  <a:lnTo>
                    <a:pt x="0" y="15"/>
                  </a:lnTo>
                  <a:close/>
                  <a:moveTo>
                    <a:pt x="3" y="15"/>
                  </a:moveTo>
                  <a:lnTo>
                    <a:pt x="4" y="20"/>
                  </a:lnTo>
                  <a:lnTo>
                    <a:pt x="5" y="25"/>
                  </a:lnTo>
                  <a:lnTo>
                    <a:pt x="6" y="26"/>
                  </a:lnTo>
                  <a:lnTo>
                    <a:pt x="7" y="27"/>
                  </a:lnTo>
                  <a:lnTo>
                    <a:pt x="8" y="28"/>
                  </a:lnTo>
                  <a:lnTo>
                    <a:pt x="9" y="27"/>
                  </a:lnTo>
                  <a:lnTo>
                    <a:pt x="10" y="27"/>
                  </a:lnTo>
                  <a:lnTo>
                    <a:pt x="12" y="25"/>
                  </a:lnTo>
                  <a:lnTo>
                    <a:pt x="12" y="23"/>
                  </a:lnTo>
                  <a:lnTo>
                    <a:pt x="13" y="19"/>
                  </a:lnTo>
                  <a:lnTo>
                    <a:pt x="13" y="13"/>
                  </a:lnTo>
                  <a:lnTo>
                    <a:pt x="13" y="9"/>
                  </a:lnTo>
                  <a:lnTo>
                    <a:pt x="12" y="5"/>
                  </a:lnTo>
                  <a:lnTo>
                    <a:pt x="11" y="3"/>
                  </a:lnTo>
                  <a:lnTo>
                    <a:pt x="10" y="2"/>
                  </a:lnTo>
                  <a:lnTo>
                    <a:pt x="9" y="1"/>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75" name="Freeform 219"/>
            <p:cNvSpPr>
              <a:spLocks/>
            </p:cNvSpPr>
            <p:nvPr/>
          </p:nvSpPr>
          <p:spPr bwMode="auto">
            <a:xfrm>
              <a:off x="280" y="2860"/>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76" name="Freeform 220"/>
            <p:cNvSpPr>
              <a:spLocks/>
            </p:cNvSpPr>
            <p:nvPr/>
          </p:nvSpPr>
          <p:spPr bwMode="auto">
            <a:xfrm>
              <a:off x="290" y="2836"/>
              <a:ext cx="15" cy="29"/>
            </a:xfrm>
            <a:custGeom>
              <a:avLst/>
              <a:gdLst>
                <a:gd name="T0" fmla="*/ 15 w 15"/>
                <a:gd name="T1" fmla="*/ 0 h 29"/>
                <a:gd name="T2" fmla="*/ 14 w 15"/>
                <a:gd name="T3" fmla="*/ 4 h 29"/>
                <a:gd name="T4" fmla="*/ 5 w 15"/>
                <a:gd name="T5" fmla="*/ 4 h 29"/>
                <a:gd name="T6" fmla="*/ 4 w 15"/>
                <a:gd name="T7" fmla="*/ 8 h 29"/>
                <a:gd name="T8" fmla="*/ 7 w 15"/>
                <a:gd name="T9" fmla="*/ 9 h 29"/>
                <a:gd name="T10" fmla="*/ 10 w 15"/>
                <a:gd name="T11" fmla="*/ 10 h 29"/>
                <a:gd name="T12" fmla="*/ 12 w 15"/>
                <a:gd name="T13" fmla="*/ 12 h 29"/>
                <a:gd name="T14" fmla="*/ 14 w 15"/>
                <a:gd name="T15" fmla="*/ 15 h 29"/>
                <a:gd name="T16" fmla="*/ 15 w 15"/>
                <a:gd name="T17" fmla="*/ 18 h 29"/>
                <a:gd name="T18" fmla="*/ 15 w 15"/>
                <a:gd name="T19" fmla="*/ 21 h 29"/>
                <a:gd name="T20" fmla="*/ 14 w 15"/>
                <a:gd name="T21" fmla="*/ 23 h 29"/>
                <a:gd name="T22" fmla="*/ 13 w 15"/>
                <a:gd name="T23" fmla="*/ 24 h 29"/>
                <a:gd name="T24" fmla="*/ 12 w 15"/>
                <a:gd name="T25" fmla="*/ 26 h 29"/>
                <a:gd name="T26" fmla="*/ 11 w 15"/>
                <a:gd name="T27" fmla="*/ 27 h 29"/>
                <a:gd name="T28" fmla="*/ 9 w 15"/>
                <a:gd name="T29" fmla="*/ 28 h 29"/>
                <a:gd name="T30" fmla="*/ 7 w 15"/>
                <a:gd name="T31" fmla="*/ 29 h 29"/>
                <a:gd name="T32" fmla="*/ 4 w 15"/>
                <a:gd name="T33" fmla="*/ 29 h 29"/>
                <a:gd name="T34" fmla="*/ 2 w 15"/>
                <a:gd name="T35" fmla="*/ 29 h 29"/>
                <a:gd name="T36" fmla="*/ 1 w 15"/>
                <a:gd name="T37" fmla="*/ 28 h 29"/>
                <a:gd name="T38" fmla="*/ 0 w 15"/>
                <a:gd name="T39" fmla="*/ 27 h 29"/>
                <a:gd name="T40" fmla="*/ 0 w 15"/>
                <a:gd name="T41" fmla="*/ 26 h 29"/>
                <a:gd name="T42" fmla="*/ 0 w 15"/>
                <a:gd name="T43" fmla="*/ 26 h 29"/>
                <a:gd name="T44" fmla="*/ 0 w 15"/>
                <a:gd name="T45" fmla="*/ 25 h 29"/>
                <a:gd name="T46" fmla="*/ 1 w 15"/>
                <a:gd name="T47" fmla="*/ 25 h 29"/>
                <a:gd name="T48" fmla="*/ 1 w 15"/>
                <a:gd name="T49" fmla="*/ 25 h 29"/>
                <a:gd name="T50" fmla="*/ 2 w 15"/>
                <a:gd name="T51" fmla="*/ 25 h 29"/>
                <a:gd name="T52" fmla="*/ 2 w 15"/>
                <a:gd name="T53" fmla="*/ 25 h 29"/>
                <a:gd name="T54" fmla="*/ 3 w 15"/>
                <a:gd name="T55" fmla="*/ 25 h 29"/>
                <a:gd name="T56" fmla="*/ 4 w 15"/>
                <a:gd name="T57" fmla="*/ 26 h 29"/>
                <a:gd name="T58" fmla="*/ 5 w 15"/>
                <a:gd name="T59" fmla="*/ 27 h 29"/>
                <a:gd name="T60" fmla="*/ 7 w 15"/>
                <a:gd name="T61" fmla="*/ 27 h 29"/>
                <a:gd name="T62" fmla="*/ 9 w 15"/>
                <a:gd name="T63" fmla="*/ 26 h 29"/>
                <a:gd name="T64" fmla="*/ 11 w 15"/>
                <a:gd name="T65" fmla="*/ 25 h 29"/>
                <a:gd name="T66" fmla="*/ 12 w 15"/>
                <a:gd name="T67" fmla="*/ 23 h 29"/>
                <a:gd name="T68" fmla="*/ 12 w 15"/>
                <a:gd name="T69" fmla="*/ 21 h 29"/>
                <a:gd name="T70" fmla="*/ 12 w 15"/>
                <a:gd name="T71" fmla="*/ 18 h 29"/>
                <a:gd name="T72" fmla="*/ 11 w 15"/>
                <a:gd name="T73" fmla="*/ 16 h 29"/>
                <a:gd name="T74" fmla="*/ 9 w 15"/>
                <a:gd name="T75" fmla="*/ 14 h 29"/>
                <a:gd name="T76" fmla="*/ 6 w 15"/>
                <a:gd name="T77" fmla="*/ 12 h 29"/>
                <a:gd name="T78" fmla="*/ 4 w 15"/>
                <a:gd name="T79" fmla="*/ 12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8"/>
                  </a:lnTo>
                  <a:lnTo>
                    <a:pt x="7" y="9"/>
                  </a:lnTo>
                  <a:lnTo>
                    <a:pt x="10" y="10"/>
                  </a:lnTo>
                  <a:lnTo>
                    <a:pt x="12" y="12"/>
                  </a:lnTo>
                  <a:lnTo>
                    <a:pt x="14" y="15"/>
                  </a:lnTo>
                  <a:lnTo>
                    <a:pt x="15" y="18"/>
                  </a:lnTo>
                  <a:lnTo>
                    <a:pt x="15" y="21"/>
                  </a:lnTo>
                  <a:lnTo>
                    <a:pt x="14" y="23"/>
                  </a:lnTo>
                  <a:lnTo>
                    <a:pt x="13" y="24"/>
                  </a:lnTo>
                  <a:lnTo>
                    <a:pt x="12" y="26"/>
                  </a:lnTo>
                  <a:lnTo>
                    <a:pt x="11" y="27"/>
                  </a:lnTo>
                  <a:lnTo>
                    <a:pt x="9" y="28"/>
                  </a:lnTo>
                  <a:lnTo>
                    <a:pt x="7" y="29"/>
                  </a:lnTo>
                  <a:lnTo>
                    <a:pt x="4" y="29"/>
                  </a:lnTo>
                  <a:lnTo>
                    <a:pt x="2" y="29"/>
                  </a:lnTo>
                  <a:lnTo>
                    <a:pt x="1" y="28"/>
                  </a:lnTo>
                  <a:lnTo>
                    <a:pt x="0" y="27"/>
                  </a:lnTo>
                  <a:lnTo>
                    <a:pt x="0" y="26"/>
                  </a:lnTo>
                  <a:lnTo>
                    <a:pt x="0" y="26"/>
                  </a:lnTo>
                  <a:lnTo>
                    <a:pt x="0" y="25"/>
                  </a:lnTo>
                  <a:lnTo>
                    <a:pt x="1" y="25"/>
                  </a:lnTo>
                  <a:lnTo>
                    <a:pt x="1" y="25"/>
                  </a:lnTo>
                  <a:lnTo>
                    <a:pt x="2" y="25"/>
                  </a:lnTo>
                  <a:lnTo>
                    <a:pt x="2" y="25"/>
                  </a:lnTo>
                  <a:lnTo>
                    <a:pt x="3" y="25"/>
                  </a:lnTo>
                  <a:lnTo>
                    <a:pt x="4" y="26"/>
                  </a:lnTo>
                  <a:lnTo>
                    <a:pt x="5" y="27"/>
                  </a:lnTo>
                  <a:lnTo>
                    <a:pt x="7" y="27"/>
                  </a:lnTo>
                  <a:lnTo>
                    <a:pt x="9" y="26"/>
                  </a:lnTo>
                  <a:lnTo>
                    <a:pt x="11" y="25"/>
                  </a:lnTo>
                  <a:lnTo>
                    <a:pt x="12" y="23"/>
                  </a:lnTo>
                  <a:lnTo>
                    <a:pt x="12" y="21"/>
                  </a:lnTo>
                  <a:lnTo>
                    <a:pt x="12" y="18"/>
                  </a:lnTo>
                  <a:lnTo>
                    <a:pt x="11" y="16"/>
                  </a:lnTo>
                  <a:lnTo>
                    <a:pt x="9" y="14"/>
                  </a:lnTo>
                  <a:lnTo>
                    <a:pt x="6" y="12"/>
                  </a:lnTo>
                  <a:lnTo>
                    <a:pt x="4" y="12"/>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2477" name="Freeform 221"/>
            <p:cNvSpPr>
              <a:spLocks noEditPoints="1"/>
            </p:cNvSpPr>
            <p:nvPr/>
          </p:nvSpPr>
          <p:spPr bwMode="auto">
            <a:xfrm>
              <a:off x="258" y="2725"/>
              <a:ext cx="17" cy="29"/>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20"/>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78" name="Freeform 222"/>
            <p:cNvSpPr>
              <a:spLocks/>
            </p:cNvSpPr>
            <p:nvPr/>
          </p:nvSpPr>
          <p:spPr bwMode="auto">
            <a:xfrm>
              <a:off x="280" y="2749"/>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79" name="Freeform 223"/>
            <p:cNvSpPr>
              <a:spLocks noEditPoints="1"/>
            </p:cNvSpPr>
            <p:nvPr/>
          </p:nvSpPr>
          <p:spPr bwMode="auto">
            <a:xfrm>
              <a:off x="289" y="2725"/>
              <a:ext cx="18" cy="29"/>
            </a:xfrm>
            <a:custGeom>
              <a:avLst/>
              <a:gdLst>
                <a:gd name="T0" fmla="*/ 17 w 18"/>
                <a:gd name="T1" fmla="*/ 0 h 29"/>
                <a:gd name="T2" fmla="*/ 17 w 18"/>
                <a:gd name="T3" fmla="*/ 0 h 29"/>
                <a:gd name="T4" fmla="*/ 15 w 18"/>
                <a:gd name="T5" fmla="*/ 1 h 29"/>
                <a:gd name="T6" fmla="*/ 13 w 18"/>
                <a:gd name="T7" fmla="*/ 2 h 29"/>
                <a:gd name="T8" fmla="*/ 11 w 18"/>
                <a:gd name="T9" fmla="*/ 3 h 29"/>
                <a:gd name="T10" fmla="*/ 10 w 18"/>
                <a:gd name="T11" fmla="*/ 4 h 29"/>
                <a:gd name="T12" fmla="*/ 8 w 18"/>
                <a:gd name="T13" fmla="*/ 6 h 29"/>
                <a:gd name="T14" fmla="*/ 7 w 18"/>
                <a:gd name="T15" fmla="*/ 8 h 29"/>
                <a:gd name="T16" fmla="*/ 6 w 18"/>
                <a:gd name="T17" fmla="*/ 10 h 29"/>
                <a:gd name="T18" fmla="*/ 5 w 18"/>
                <a:gd name="T19" fmla="*/ 13 h 29"/>
                <a:gd name="T20" fmla="*/ 8 w 18"/>
                <a:gd name="T21" fmla="*/ 11 h 29"/>
                <a:gd name="T22" fmla="*/ 11 w 18"/>
                <a:gd name="T23" fmla="*/ 11 h 29"/>
                <a:gd name="T24" fmla="*/ 13 w 18"/>
                <a:gd name="T25" fmla="*/ 11 h 29"/>
                <a:gd name="T26" fmla="*/ 16 w 18"/>
                <a:gd name="T27" fmla="*/ 13 h 29"/>
                <a:gd name="T28" fmla="*/ 17 w 18"/>
                <a:gd name="T29" fmla="*/ 16 h 29"/>
                <a:gd name="T30" fmla="*/ 18 w 18"/>
                <a:gd name="T31" fmla="*/ 19 h 29"/>
                <a:gd name="T32" fmla="*/ 17 w 18"/>
                <a:gd name="T33" fmla="*/ 22 h 29"/>
                <a:gd name="T34" fmla="*/ 16 w 18"/>
                <a:gd name="T35" fmla="*/ 25 h 29"/>
                <a:gd name="T36" fmla="*/ 14 w 18"/>
                <a:gd name="T37" fmla="*/ 27 h 29"/>
                <a:gd name="T38" fmla="*/ 12 w 18"/>
                <a:gd name="T39" fmla="*/ 28 h 29"/>
                <a:gd name="T40" fmla="*/ 9 w 18"/>
                <a:gd name="T41" fmla="*/ 29 h 29"/>
                <a:gd name="T42" fmla="*/ 6 w 18"/>
                <a:gd name="T43" fmla="*/ 28 h 29"/>
                <a:gd name="T44" fmla="*/ 4 w 18"/>
                <a:gd name="T45" fmla="*/ 27 h 29"/>
                <a:gd name="T46" fmla="*/ 2 w 18"/>
                <a:gd name="T47" fmla="*/ 24 h 29"/>
                <a:gd name="T48" fmla="*/ 1 w 18"/>
                <a:gd name="T49" fmla="*/ 21 h 29"/>
                <a:gd name="T50" fmla="*/ 0 w 18"/>
                <a:gd name="T51" fmla="*/ 17 h 29"/>
                <a:gd name="T52" fmla="*/ 1 w 18"/>
                <a:gd name="T53" fmla="*/ 14 h 29"/>
                <a:gd name="T54" fmla="*/ 2 w 18"/>
                <a:gd name="T55" fmla="*/ 10 h 29"/>
                <a:gd name="T56" fmla="*/ 4 w 18"/>
                <a:gd name="T57" fmla="*/ 7 h 29"/>
                <a:gd name="T58" fmla="*/ 6 w 18"/>
                <a:gd name="T59" fmla="*/ 4 h 29"/>
                <a:gd name="T60" fmla="*/ 9 w 18"/>
                <a:gd name="T61" fmla="*/ 2 h 29"/>
                <a:gd name="T62" fmla="*/ 11 w 18"/>
                <a:gd name="T63" fmla="*/ 1 h 29"/>
                <a:gd name="T64" fmla="*/ 14 w 18"/>
                <a:gd name="T65" fmla="*/ 0 h 29"/>
                <a:gd name="T66" fmla="*/ 16 w 18"/>
                <a:gd name="T67" fmla="*/ 0 h 29"/>
                <a:gd name="T68" fmla="*/ 17 w 18"/>
                <a:gd name="T69" fmla="*/ 0 h 29"/>
                <a:gd name="T70" fmla="*/ 5 w 18"/>
                <a:gd name="T71" fmla="*/ 14 h 29"/>
                <a:gd name="T72" fmla="*/ 4 w 18"/>
                <a:gd name="T73" fmla="*/ 17 h 29"/>
                <a:gd name="T74" fmla="*/ 4 w 18"/>
                <a:gd name="T75" fmla="*/ 19 h 29"/>
                <a:gd name="T76" fmla="*/ 4 w 18"/>
                <a:gd name="T77" fmla="*/ 21 h 29"/>
                <a:gd name="T78" fmla="*/ 5 w 18"/>
                <a:gd name="T79" fmla="*/ 23 h 29"/>
                <a:gd name="T80" fmla="*/ 6 w 18"/>
                <a:gd name="T81" fmla="*/ 25 h 29"/>
                <a:gd name="T82" fmla="*/ 7 w 18"/>
                <a:gd name="T83" fmla="*/ 26 h 29"/>
                <a:gd name="T84" fmla="*/ 8 w 18"/>
                <a:gd name="T85" fmla="*/ 27 h 29"/>
                <a:gd name="T86" fmla="*/ 9 w 18"/>
                <a:gd name="T87" fmla="*/ 27 h 29"/>
                <a:gd name="T88" fmla="*/ 11 w 18"/>
                <a:gd name="T89" fmla="*/ 27 h 29"/>
                <a:gd name="T90" fmla="*/ 12 w 18"/>
                <a:gd name="T91" fmla="*/ 26 h 29"/>
                <a:gd name="T92" fmla="*/ 14 w 18"/>
                <a:gd name="T93" fmla="*/ 24 h 29"/>
                <a:gd name="T94" fmla="*/ 14 w 18"/>
                <a:gd name="T95" fmla="*/ 21 h 29"/>
                <a:gd name="T96" fmla="*/ 14 w 18"/>
                <a:gd name="T97" fmla="*/ 18 h 29"/>
                <a:gd name="T98" fmla="*/ 13 w 18"/>
                <a:gd name="T99" fmla="*/ 15 h 29"/>
                <a:gd name="T100" fmla="*/ 11 w 18"/>
                <a:gd name="T101" fmla="*/ 13 h 29"/>
                <a:gd name="T102" fmla="*/ 9 w 18"/>
                <a:gd name="T103" fmla="*/ 12 h 29"/>
                <a:gd name="T104" fmla="*/ 8 w 18"/>
                <a:gd name="T105" fmla="*/ 12 h 29"/>
                <a:gd name="T106" fmla="*/ 7 w 18"/>
                <a:gd name="T107" fmla="*/ 13 h 29"/>
                <a:gd name="T108" fmla="*/ 6 w 18"/>
                <a:gd name="T109" fmla="*/ 13 h 29"/>
                <a:gd name="T110" fmla="*/ 5 w 18"/>
                <a:gd name="T11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0"/>
                  </a:lnTo>
                  <a:lnTo>
                    <a:pt x="15" y="1"/>
                  </a:lnTo>
                  <a:lnTo>
                    <a:pt x="13" y="2"/>
                  </a:lnTo>
                  <a:lnTo>
                    <a:pt x="11" y="3"/>
                  </a:lnTo>
                  <a:lnTo>
                    <a:pt x="10" y="4"/>
                  </a:lnTo>
                  <a:lnTo>
                    <a:pt x="8" y="6"/>
                  </a:lnTo>
                  <a:lnTo>
                    <a:pt x="7" y="8"/>
                  </a:lnTo>
                  <a:lnTo>
                    <a:pt x="6" y="10"/>
                  </a:lnTo>
                  <a:lnTo>
                    <a:pt x="5" y="13"/>
                  </a:lnTo>
                  <a:lnTo>
                    <a:pt x="8" y="11"/>
                  </a:lnTo>
                  <a:lnTo>
                    <a:pt x="11" y="11"/>
                  </a:lnTo>
                  <a:lnTo>
                    <a:pt x="13" y="11"/>
                  </a:lnTo>
                  <a:lnTo>
                    <a:pt x="16" y="13"/>
                  </a:lnTo>
                  <a:lnTo>
                    <a:pt x="17" y="16"/>
                  </a:lnTo>
                  <a:lnTo>
                    <a:pt x="18" y="19"/>
                  </a:lnTo>
                  <a:lnTo>
                    <a:pt x="17" y="22"/>
                  </a:lnTo>
                  <a:lnTo>
                    <a:pt x="16" y="25"/>
                  </a:lnTo>
                  <a:lnTo>
                    <a:pt x="14" y="27"/>
                  </a:lnTo>
                  <a:lnTo>
                    <a:pt x="12" y="28"/>
                  </a:lnTo>
                  <a:lnTo>
                    <a:pt x="9" y="29"/>
                  </a:lnTo>
                  <a:lnTo>
                    <a:pt x="6" y="28"/>
                  </a:lnTo>
                  <a:lnTo>
                    <a:pt x="4" y="27"/>
                  </a:lnTo>
                  <a:lnTo>
                    <a:pt x="2" y="24"/>
                  </a:lnTo>
                  <a:lnTo>
                    <a:pt x="1" y="21"/>
                  </a:lnTo>
                  <a:lnTo>
                    <a:pt x="0" y="17"/>
                  </a:lnTo>
                  <a:lnTo>
                    <a:pt x="1" y="14"/>
                  </a:lnTo>
                  <a:lnTo>
                    <a:pt x="2" y="10"/>
                  </a:lnTo>
                  <a:lnTo>
                    <a:pt x="4" y="7"/>
                  </a:lnTo>
                  <a:lnTo>
                    <a:pt x="6" y="4"/>
                  </a:lnTo>
                  <a:lnTo>
                    <a:pt x="9" y="2"/>
                  </a:lnTo>
                  <a:lnTo>
                    <a:pt x="11" y="1"/>
                  </a:lnTo>
                  <a:lnTo>
                    <a:pt x="14" y="0"/>
                  </a:lnTo>
                  <a:lnTo>
                    <a:pt x="16" y="0"/>
                  </a:lnTo>
                  <a:lnTo>
                    <a:pt x="17" y="0"/>
                  </a:lnTo>
                  <a:close/>
                  <a:moveTo>
                    <a:pt x="5" y="14"/>
                  </a:moveTo>
                  <a:lnTo>
                    <a:pt x="4" y="17"/>
                  </a:lnTo>
                  <a:lnTo>
                    <a:pt x="4" y="19"/>
                  </a:lnTo>
                  <a:lnTo>
                    <a:pt x="4" y="21"/>
                  </a:lnTo>
                  <a:lnTo>
                    <a:pt x="5" y="23"/>
                  </a:lnTo>
                  <a:lnTo>
                    <a:pt x="6" y="25"/>
                  </a:lnTo>
                  <a:lnTo>
                    <a:pt x="7" y="26"/>
                  </a:lnTo>
                  <a:lnTo>
                    <a:pt x="8" y="27"/>
                  </a:lnTo>
                  <a:lnTo>
                    <a:pt x="9" y="27"/>
                  </a:lnTo>
                  <a:lnTo>
                    <a:pt x="11" y="27"/>
                  </a:lnTo>
                  <a:lnTo>
                    <a:pt x="12" y="26"/>
                  </a:lnTo>
                  <a:lnTo>
                    <a:pt x="14" y="24"/>
                  </a:lnTo>
                  <a:lnTo>
                    <a:pt x="14" y="21"/>
                  </a:lnTo>
                  <a:lnTo>
                    <a:pt x="14" y="18"/>
                  </a:lnTo>
                  <a:lnTo>
                    <a:pt x="13" y="15"/>
                  </a:lnTo>
                  <a:lnTo>
                    <a:pt x="11" y="13"/>
                  </a:lnTo>
                  <a:lnTo>
                    <a:pt x="9" y="12"/>
                  </a:lnTo>
                  <a:lnTo>
                    <a:pt x="8" y="12"/>
                  </a:lnTo>
                  <a:lnTo>
                    <a:pt x="7" y="13"/>
                  </a:lnTo>
                  <a:lnTo>
                    <a:pt x="6" y="13"/>
                  </a:lnTo>
                  <a:lnTo>
                    <a:pt x="5" y="14"/>
                  </a:lnTo>
                  <a:close/>
                </a:path>
              </a:pathLst>
            </a:custGeom>
            <a:solidFill>
              <a:srgbClr val="000000"/>
            </a:solidFill>
            <a:ln w="0">
              <a:solidFill>
                <a:srgbClr val="000000"/>
              </a:solidFill>
              <a:prstDash val="solid"/>
              <a:round/>
              <a:headEnd/>
              <a:tailEnd/>
            </a:ln>
          </p:spPr>
          <p:txBody>
            <a:bodyPr/>
            <a:lstStyle/>
            <a:p>
              <a:endParaRPr lang="en-US"/>
            </a:p>
          </p:txBody>
        </p:sp>
        <p:sp>
          <p:nvSpPr>
            <p:cNvPr id="992480" name="Freeform 224"/>
            <p:cNvSpPr>
              <a:spLocks noEditPoints="1"/>
            </p:cNvSpPr>
            <p:nvPr/>
          </p:nvSpPr>
          <p:spPr bwMode="auto">
            <a:xfrm>
              <a:off x="258" y="2617"/>
              <a:ext cx="17" cy="29"/>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9 w 17"/>
                <a:gd name="T59" fmla="*/ 28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2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6" y="0"/>
                  </a:lnTo>
                  <a:lnTo>
                    <a:pt x="8" y="0"/>
                  </a:lnTo>
                  <a:lnTo>
                    <a:pt x="11" y="1"/>
                  </a:lnTo>
                  <a:lnTo>
                    <a:pt x="14" y="3"/>
                  </a:lnTo>
                  <a:lnTo>
                    <a:pt x="16" y="6"/>
                  </a:lnTo>
                  <a:lnTo>
                    <a:pt x="17" y="10"/>
                  </a:lnTo>
                  <a:lnTo>
                    <a:pt x="17" y="14"/>
                  </a:lnTo>
                  <a:lnTo>
                    <a:pt x="17" y="19"/>
                  </a:lnTo>
                  <a:lnTo>
                    <a:pt x="16" y="23"/>
                  </a:lnTo>
                  <a:lnTo>
                    <a:pt x="14" y="26"/>
                  </a:lnTo>
                  <a:lnTo>
                    <a:pt x="12" y="28"/>
                  </a:lnTo>
                  <a:lnTo>
                    <a:pt x="10" y="29"/>
                  </a:lnTo>
                  <a:lnTo>
                    <a:pt x="8" y="29"/>
                  </a:lnTo>
                  <a:lnTo>
                    <a:pt x="6" y="29"/>
                  </a:lnTo>
                  <a:lnTo>
                    <a:pt x="4" y="27"/>
                  </a:lnTo>
                  <a:lnTo>
                    <a:pt x="2" y="24"/>
                  </a:lnTo>
                  <a:lnTo>
                    <a:pt x="0" y="20"/>
                  </a:lnTo>
                  <a:lnTo>
                    <a:pt x="0" y="15"/>
                  </a:lnTo>
                  <a:close/>
                  <a:moveTo>
                    <a:pt x="3" y="15"/>
                  </a:moveTo>
                  <a:lnTo>
                    <a:pt x="4" y="21"/>
                  </a:lnTo>
                  <a:lnTo>
                    <a:pt x="5" y="25"/>
                  </a:lnTo>
                  <a:lnTo>
                    <a:pt x="6" y="26"/>
                  </a:lnTo>
                  <a:lnTo>
                    <a:pt x="7" y="27"/>
                  </a:lnTo>
                  <a:lnTo>
                    <a:pt x="8" y="28"/>
                  </a:lnTo>
                  <a:lnTo>
                    <a:pt x="9" y="28"/>
                  </a:lnTo>
                  <a:lnTo>
                    <a:pt x="10" y="27"/>
                  </a:lnTo>
                  <a:lnTo>
                    <a:pt x="12" y="25"/>
                  </a:lnTo>
                  <a:lnTo>
                    <a:pt x="12" y="23"/>
                  </a:lnTo>
                  <a:lnTo>
                    <a:pt x="13" y="19"/>
                  </a:lnTo>
                  <a:lnTo>
                    <a:pt x="13" y="13"/>
                  </a:lnTo>
                  <a:lnTo>
                    <a:pt x="13" y="9"/>
                  </a:lnTo>
                  <a:lnTo>
                    <a:pt x="12" y="5"/>
                  </a:lnTo>
                  <a:lnTo>
                    <a:pt x="11" y="3"/>
                  </a:lnTo>
                  <a:lnTo>
                    <a:pt x="10" y="2"/>
                  </a:lnTo>
                  <a:lnTo>
                    <a:pt x="9" y="2"/>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81" name="Freeform 225"/>
            <p:cNvSpPr>
              <a:spLocks/>
            </p:cNvSpPr>
            <p:nvPr/>
          </p:nvSpPr>
          <p:spPr bwMode="auto">
            <a:xfrm>
              <a:off x="280" y="2641"/>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82" name="Freeform 226"/>
            <p:cNvSpPr>
              <a:spLocks/>
            </p:cNvSpPr>
            <p:nvPr/>
          </p:nvSpPr>
          <p:spPr bwMode="auto">
            <a:xfrm>
              <a:off x="289" y="2618"/>
              <a:ext cx="18" cy="28"/>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7 w 18"/>
                <a:gd name="T13" fmla="*/ 3 h 28"/>
                <a:gd name="T14" fmla="*/ 5 w 18"/>
                <a:gd name="T15" fmla="*/ 3 h 28"/>
                <a:gd name="T16" fmla="*/ 4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7" y="3"/>
                  </a:lnTo>
                  <a:lnTo>
                    <a:pt x="5" y="3"/>
                  </a:lnTo>
                  <a:lnTo>
                    <a:pt x="4"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2483" name="Freeform 227"/>
            <p:cNvSpPr>
              <a:spLocks noEditPoints="1"/>
            </p:cNvSpPr>
            <p:nvPr/>
          </p:nvSpPr>
          <p:spPr bwMode="auto">
            <a:xfrm>
              <a:off x="258" y="2506"/>
              <a:ext cx="17" cy="29"/>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5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2"/>
                  </a:lnTo>
                  <a:lnTo>
                    <a:pt x="14" y="25"/>
                  </a:lnTo>
                  <a:lnTo>
                    <a:pt x="12" y="27"/>
                  </a:lnTo>
                  <a:lnTo>
                    <a:pt x="10" y="28"/>
                  </a:lnTo>
                  <a:lnTo>
                    <a:pt x="8" y="29"/>
                  </a:lnTo>
                  <a:lnTo>
                    <a:pt x="6" y="28"/>
                  </a:lnTo>
                  <a:lnTo>
                    <a:pt x="4" y="27"/>
                  </a:lnTo>
                  <a:lnTo>
                    <a:pt x="2" y="24"/>
                  </a:lnTo>
                  <a:lnTo>
                    <a:pt x="0" y="20"/>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5"/>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2484" name="Freeform 228"/>
            <p:cNvSpPr>
              <a:spLocks/>
            </p:cNvSpPr>
            <p:nvPr/>
          </p:nvSpPr>
          <p:spPr bwMode="auto">
            <a:xfrm>
              <a:off x="280" y="2530"/>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85" name="Freeform 229"/>
            <p:cNvSpPr>
              <a:spLocks noEditPoints="1"/>
            </p:cNvSpPr>
            <p:nvPr/>
          </p:nvSpPr>
          <p:spPr bwMode="auto">
            <a:xfrm>
              <a:off x="290" y="2506"/>
              <a:ext cx="16" cy="29"/>
            </a:xfrm>
            <a:custGeom>
              <a:avLst/>
              <a:gdLst>
                <a:gd name="T0" fmla="*/ 3 w 16"/>
                <a:gd name="T1" fmla="*/ 12 h 29"/>
                <a:gd name="T2" fmla="*/ 1 w 16"/>
                <a:gd name="T3" fmla="*/ 8 h 29"/>
                <a:gd name="T4" fmla="*/ 1 w 16"/>
                <a:gd name="T5" fmla="*/ 4 h 29"/>
                <a:gd name="T6" fmla="*/ 5 w 16"/>
                <a:gd name="T7" fmla="*/ 0 h 29"/>
                <a:gd name="T8" fmla="*/ 11 w 16"/>
                <a:gd name="T9" fmla="*/ 0 h 29"/>
                <a:gd name="T10" fmla="*/ 15 w 16"/>
                <a:gd name="T11" fmla="*/ 4 h 29"/>
                <a:gd name="T12" fmla="*/ 16 w 16"/>
                <a:gd name="T13" fmla="*/ 7 h 29"/>
                <a:gd name="T14" fmla="*/ 13 w 16"/>
                <a:gd name="T15" fmla="*/ 11 h 29"/>
                <a:gd name="T16" fmla="*/ 13 w 16"/>
                <a:gd name="T17" fmla="*/ 15 h 29"/>
                <a:gd name="T18" fmla="*/ 16 w 16"/>
                <a:gd name="T19" fmla="*/ 19 h 29"/>
                <a:gd name="T20" fmla="*/ 16 w 16"/>
                <a:gd name="T21" fmla="*/ 24 h 29"/>
                <a:gd name="T22" fmla="*/ 11 w 16"/>
                <a:gd name="T23" fmla="*/ 28 h 29"/>
                <a:gd name="T24" fmla="*/ 6 w 16"/>
                <a:gd name="T25" fmla="*/ 28 h 29"/>
                <a:gd name="T26" fmla="*/ 2 w 16"/>
                <a:gd name="T27" fmla="*/ 26 h 29"/>
                <a:gd name="T28" fmla="*/ 0 w 16"/>
                <a:gd name="T29" fmla="*/ 22 h 29"/>
                <a:gd name="T30" fmla="*/ 1 w 16"/>
                <a:gd name="T31" fmla="*/ 18 h 29"/>
                <a:gd name="T32" fmla="*/ 6 w 16"/>
                <a:gd name="T33" fmla="*/ 14 h 29"/>
                <a:gd name="T34" fmla="*/ 11 w 16"/>
                <a:gd name="T35" fmla="*/ 10 h 29"/>
                <a:gd name="T36" fmla="*/ 12 w 16"/>
                <a:gd name="T37" fmla="*/ 7 h 29"/>
                <a:gd name="T38" fmla="*/ 12 w 16"/>
                <a:gd name="T39" fmla="*/ 4 h 29"/>
                <a:gd name="T40" fmla="*/ 10 w 16"/>
                <a:gd name="T41" fmla="*/ 1 h 29"/>
                <a:gd name="T42" fmla="*/ 7 w 16"/>
                <a:gd name="T43" fmla="*/ 1 h 29"/>
                <a:gd name="T44" fmla="*/ 5 w 16"/>
                <a:gd name="T45" fmla="*/ 4 h 29"/>
                <a:gd name="T46" fmla="*/ 5 w 16"/>
                <a:gd name="T47" fmla="*/ 6 h 29"/>
                <a:gd name="T48" fmla="*/ 5 w 16"/>
                <a:gd name="T49" fmla="*/ 8 h 29"/>
                <a:gd name="T50" fmla="*/ 9 w 16"/>
                <a:gd name="T51" fmla="*/ 12 h 29"/>
                <a:gd name="T52" fmla="*/ 5 w 16"/>
                <a:gd name="T53" fmla="*/ 16 h 29"/>
                <a:gd name="T54" fmla="*/ 4 w 16"/>
                <a:gd name="T55" fmla="*/ 20 h 29"/>
                <a:gd name="T56" fmla="*/ 4 w 16"/>
                <a:gd name="T57" fmla="*/ 24 h 29"/>
                <a:gd name="T58" fmla="*/ 7 w 16"/>
                <a:gd name="T59" fmla="*/ 27 h 29"/>
                <a:gd name="T60" fmla="*/ 10 w 16"/>
                <a:gd name="T61" fmla="*/ 27 h 29"/>
                <a:gd name="T62" fmla="*/ 12 w 16"/>
                <a:gd name="T63" fmla="*/ 25 h 29"/>
                <a:gd name="T64" fmla="*/ 12 w 16"/>
                <a:gd name="T65" fmla="*/ 22 h 29"/>
                <a:gd name="T66" fmla="*/ 10 w 16"/>
                <a:gd name="T6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6" y="14"/>
                  </a:moveTo>
                  <a:lnTo>
                    <a:pt x="3" y="12"/>
                  </a:lnTo>
                  <a:lnTo>
                    <a:pt x="1" y="10"/>
                  </a:lnTo>
                  <a:lnTo>
                    <a:pt x="1" y="8"/>
                  </a:lnTo>
                  <a:lnTo>
                    <a:pt x="1" y="6"/>
                  </a:lnTo>
                  <a:lnTo>
                    <a:pt x="1" y="4"/>
                  </a:lnTo>
                  <a:lnTo>
                    <a:pt x="3" y="2"/>
                  </a:lnTo>
                  <a:lnTo>
                    <a:pt x="5" y="0"/>
                  </a:lnTo>
                  <a:lnTo>
                    <a:pt x="8" y="0"/>
                  </a:lnTo>
                  <a:lnTo>
                    <a:pt x="11" y="0"/>
                  </a:lnTo>
                  <a:lnTo>
                    <a:pt x="14" y="2"/>
                  </a:lnTo>
                  <a:lnTo>
                    <a:pt x="15" y="4"/>
                  </a:lnTo>
                  <a:lnTo>
                    <a:pt x="16" y="6"/>
                  </a:lnTo>
                  <a:lnTo>
                    <a:pt x="16" y="7"/>
                  </a:lnTo>
                  <a:lnTo>
                    <a:pt x="15" y="9"/>
                  </a:lnTo>
                  <a:lnTo>
                    <a:pt x="13" y="11"/>
                  </a:lnTo>
                  <a:lnTo>
                    <a:pt x="10" y="13"/>
                  </a:lnTo>
                  <a:lnTo>
                    <a:pt x="13" y="15"/>
                  </a:lnTo>
                  <a:lnTo>
                    <a:pt x="15" y="17"/>
                  </a:lnTo>
                  <a:lnTo>
                    <a:pt x="16" y="19"/>
                  </a:lnTo>
                  <a:lnTo>
                    <a:pt x="16" y="22"/>
                  </a:lnTo>
                  <a:lnTo>
                    <a:pt x="16" y="24"/>
                  </a:lnTo>
                  <a:lnTo>
                    <a:pt x="14" y="27"/>
                  </a:lnTo>
                  <a:lnTo>
                    <a:pt x="11" y="28"/>
                  </a:lnTo>
                  <a:lnTo>
                    <a:pt x="8" y="29"/>
                  </a:lnTo>
                  <a:lnTo>
                    <a:pt x="6" y="28"/>
                  </a:lnTo>
                  <a:lnTo>
                    <a:pt x="4" y="28"/>
                  </a:lnTo>
                  <a:lnTo>
                    <a:pt x="2" y="26"/>
                  </a:lnTo>
                  <a:lnTo>
                    <a:pt x="1" y="24"/>
                  </a:lnTo>
                  <a:lnTo>
                    <a:pt x="0" y="22"/>
                  </a:lnTo>
                  <a:lnTo>
                    <a:pt x="0" y="20"/>
                  </a:lnTo>
                  <a:lnTo>
                    <a:pt x="1" y="18"/>
                  </a:lnTo>
                  <a:lnTo>
                    <a:pt x="3" y="16"/>
                  </a:lnTo>
                  <a:lnTo>
                    <a:pt x="6" y="14"/>
                  </a:lnTo>
                  <a:close/>
                  <a:moveTo>
                    <a:pt x="9" y="12"/>
                  </a:moveTo>
                  <a:lnTo>
                    <a:pt x="11" y="10"/>
                  </a:lnTo>
                  <a:lnTo>
                    <a:pt x="11" y="9"/>
                  </a:lnTo>
                  <a:lnTo>
                    <a:pt x="12" y="7"/>
                  </a:lnTo>
                  <a:lnTo>
                    <a:pt x="12" y="6"/>
                  </a:lnTo>
                  <a:lnTo>
                    <a:pt x="12" y="4"/>
                  </a:lnTo>
                  <a:lnTo>
                    <a:pt x="11" y="2"/>
                  </a:lnTo>
                  <a:lnTo>
                    <a:pt x="10" y="1"/>
                  </a:lnTo>
                  <a:lnTo>
                    <a:pt x="8" y="1"/>
                  </a:lnTo>
                  <a:lnTo>
                    <a:pt x="7" y="1"/>
                  </a:lnTo>
                  <a:lnTo>
                    <a:pt x="6" y="2"/>
                  </a:lnTo>
                  <a:lnTo>
                    <a:pt x="5" y="4"/>
                  </a:lnTo>
                  <a:lnTo>
                    <a:pt x="4" y="5"/>
                  </a:lnTo>
                  <a:lnTo>
                    <a:pt x="5" y="6"/>
                  </a:lnTo>
                  <a:lnTo>
                    <a:pt x="5" y="7"/>
                  </a:lnTo>
                  <a:lnTo>
                    <a:pt x="5" y="8"/>
                  </a:lnTo>
                  <a:lnTo>
                    <a:pt x="6" y="9"/>
                  </a:lnTo>
                  <a:lnTo>
                    <a:pt x="9" y="12"/>
                  </a:lnTo>
                  <a:close/>
                  <a:moveTo>
                    <a:pt x="7" y="15"/>
                  </a:moveTo>
                  <a:lnTo>
                    <a:pt x="5" y="16"/>
                  </a:lnTo>
                  <a:lnTo>
                    <a:pt x="5" y="18"/>
                  </a:lnTo>
                  <a:lnTo>
                    <a:pt x="4" y="20"/>
                  </a:lnTo>
                  <a:lnTo>
                    <a:pt x="4" y="22"/>
                  </a:lnTo>
                  <a:lnTo>
                    <a:pt x="4" y="24"/>
                  </a:lnTo>
                  <a:lnTo>
                    <a:pt x="5" y="26"/>
                  </a:lnTo>
                  <a:lnTo>
                    <a:pt x="7" y="27"/>
                  </a:lnTo>
                  <a:lnTo>
                    <a:pt x="8" y="27"/>
                  </a:lnTo>
                  <a:lnTo>
                    <a:pt x="10" y="27"/>
                  </a:lnTo>
                  <a:lnTo>
                    <a:pt x="11" y="26"/>
                  </a:lnTo>
                  <a:lnTo>
                    <a:pt x="12" y="25"/>
                  </a:lnTo>
                  <a:lnTo>
                    <a:pt x="12" y="23"/>
                  </a:lnTo>
                  <a:lnTo>
                    <a:pt x="12" y="22"/>
                  </a:lnTo>
                  <a:lnTo>
                    <a:pt x="12" y="21"/>
                  </a:lnTo>
                  <a:lnTo>
                    <a:pt x="10" y="18"/>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2486" name="Freeform 230"/>
            <p:cNvSpPr>
              <a:spLocks noEditPoints="1"/>
            </p:cNvSpPr>
            <p:nvPr/>
          </p:nvSpPr>
          <p:spPr bwMode="auto">
            <a:xfrm>
              <a:off x="258" y="2394"/>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2487" name="Freeform 231"/>
            <p:cNvSpPr>
              <a:spLocks/>
            </p:cNvSpPr>
            <p:nvPr/>
          </p:nvSpPr>
          <p:spPr bwMode="auto">
            <a:xfrm>
              <a:off x="280" y="2419"/>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88" name="Freeform 232"/>
            <p:cNvSpPr>
              <a:spLocks noEditPoints="1"/>
            </p:cNvSpPr>
            <p:nvPr/>
          </p:nvSpPr>
          <p:spPr bwMode="auto">
            <a:xfrm>
              <a:off x="289" y="2394"/>
              <a:ext cx="18" cy="29"/>
            </a:xfrm>
            <a:custGeom>
              <a:avLst/>
              <a:gdLst>
                <a:gd name="T0" fmla="*/ 1 w 18"/>
                <a:gd name="T1" fmla="*/ 29 h 29"/>
                <a:gd name="T2" fmla="*/ 1 w 18"/>
                <a:gd name="T3" fmla="*/ 29 h 29"/>
                <a:gd name="T4" fmla="*/ 3 w 18"/>
                <a:gd name="T5" fmla="*/ 29 h 29"/>
                <a:gd name="T6" fmla="*/ 6 w 18"/>
                <a:gd name="T7" fmla="*/ 28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4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9 h 29"/>
                <a:gd name="T46" fmla="*/ 18 w 18"/>
                <a:gd name="T47" fmla="*/ 12 h 29"/>
                <a:gd name="T48" fmla="*/ 17 w 18"/>
                <a:gd name="T49" fmla="*/ 16 h 29"/>
                <a:gd name="T50" fmla="*/ 16 w 18"/>
                <a:gd name="T51" fmla="*/ 21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3 h 29"/>
                <a:gd name="T66" fmla="*/ 14 w 18"/>
                <a:gd name="T67" fmla="*/ 11 h 29"/>
                <a:gd name="T68" fmla="*/ 14 w 18"/>
                <a:gd name="T69" fmla="*/ 9 h 29"/>
                <a:gd name="T70" fmla="*/ 13 w 18"/>
                <a:gd name="T71" fmla="*/ 6 h 29"/>
                <a:gd name="T72" fmla="*/ 12 w 18"/>
                <a:gd name="T73" fmla="*/ 4 h 29"/>
                <a:gd name="T74" fmla="*/ 11 w 18"/>
                <a:gd name="T75" fmla="*/ 3 h 29"/>
                <a:gd name="T76" fmla="*/ 10 w 18"/>
                <a:gd name="T77" fmla="*/ 2 h 29"/>
                <a:gd name="T78" fmla="*/ 9 w 18"/>
                <a:gd name="T79" fmla="*/ 2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7 h 29"/>
                <a:gd name="T96" fmla="*/ 10 w 18"/>
                <a:gd name="T97" fmla="*/ 17 h 29"/>
                <a:gd name="T98" fmla="*/ 11 w 18"/>
                <a:gd name="T99" fmla="*/ 16 h 29"/>
                <a:gd name="T100" fmla="*/ 12 w 18"/>
                <a:gd name="T101" fmla="*/ 16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9"/>
                  </a:lnTo>
                  <a:lnTo>
                    <a:pt x="6" y="28"/>
                  </a:lnTo>
                  <a:lnTo>
                    <a:pt x="8" y="26"/>
                  </a:lnTo>
                  <a:lnTo>
                    <a:pt x="10" y="23"/>
                  </a:lnTo>
                  <a:lnTo>
                    <a:pt x="12" y="20"/>
                  </a:lnTo>
                  <a:lnTo>
                    <a:pt x="13" y="16"/>
                  </a:lnTo>
                  <a:lnTo>
                    <a:pt x="10" y="18"/>
                  </a:lnTo>
                  <a:lnTo>
                    <a:pt x="7" y="18"/>
                  </a:lnTo>
                  <a:lnTo>
                    <a:pt x="5" y="18"/>
                  </a:lnTo>
                  <a:lnTo>
                    <a:pt x="2" y="16"/>
                  </a:lnTo>
                  <a:lnTo>
                    <a:pt x="1" y="14"/>
                  </a:lnTo>
                  <a:lnTo>
                    <a:pt x="0" y="10"/>
                  </a:lnTo>
                  <a:lnTo>
                    <a:pt x="1" y="7"/>
                  </a:lnTo>
                  <a:lnTo>
                    <a:pt x="2" y="4"/>
                  </a:lnTo>
                  <a:lnTo>
                    <a:pt x="4" y="2"/>
                  </a:lnTo>
                  <a:lnTo>
                    <a:pt x="6" y="1"/>
                  </a:lnTo>
                  <a:lnTo>
                    <a:pt x="9" y="0"/>
                  </a:lnTo>
                  <a:lnTo>
                    <a:pt x="12" y="1"/>
                  </a:lnTo>
                  <a:lnTo>
                    <a:pt x="15" y="3"/>
                  </a:lnTo>
                  <a:lnTo>
                    <a:pt x="16" y="6"/>
                  </a:lnTo>
                  <a:lnTo>
                    <a:pt x="17" y="9"/>
                  </a:lnTo>
                  <a:lnTo>
                    <a:pt x="18" y="12"/>
                  </a:lnTo>
                  <a:lnTo>
                    <a:pt x="17" y="16"/>
                  </a:lnTo>
                  <a:lnTo>
                    <a:pt x="16" y="21"/>
                  </a:lnTo>
                  <a:lnTo>
                    <a:pt x="13" y="24"/>
                  </a:lnTo>
                  <a:lnTo>
                    <a:pt x="9" y="27"/>
                  </a:lnTo>
                  <a:lnTo>
                    <a:pt x="6" y="29"/>
                  </a:lnTo>
                  <a:lnTo>
                    <a:pt x="2" y="29"/>
                  </a:lnTo>
                  <a:lnTo>
                    <a:pt x="1" y="29"/>
                  </a:lnTo>
                  <a:close/>
                  <a:moveTo>
                    <a:pt x="13" y="15"/>
                  </a:moveTo>
                  <a:lnTo>
                    <a:pt x="14" y="13"/>
                  </a:lnTo>
                  <a:lnTo>
                    <a:pt x="14" y="11"/>
                  </a:lnTo>
                  <a:lnTo>
                    <a:pt x="14" y="9"/>
                  </a:lnTo>
                  <a:lnTo>
                    <a:pt x="13" y="6"/>
                  </a:lnTo>
                  <a:lnTo>
                    <a:pt x="12" y="4"/>
                  </a:lnTo>
                  <a:lnTo>
                    <a:pt x="11" y="3"/>
                  </a:lnTo>
                  <a:lnTo>
                    <a:pt x="10" y="2"/>
                  </a:lnTo>
                  <a:lnTo>
                    <a:pt x="9" y="2"/>
                  </a:lnTo>
                  <a:lnTo>
                    <a:pt x="7" y="2"/>
                  </a:lnTo>
                  <a:lnTo>
                    <a:pt x="5" y="3"/>
                  </a:lnTo>
                  <a:lnTo>
                    <a:pt x="4" y="5"/>
                  </a:lnTo>
                  <a:lnTo>
                    <a:pt x="4" y="8"/>
                  </a:lnTo>
                  <a:lnTo>
                    <a:pt x="5" y="12"/>
                  </a:lnTo>
                  <a:lnTo>
                    <a:pt x="6"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489" name="Freeform 233"/>
            <p:cNvSpPr>
              <a:spLocks/>
            </p:cNvSpPr>
            <p:nvPr/>
          </p:nvSpPr>
          <p:spPr bwMode="auto">
            <a:xfrm>
              <a:off x="231" y="2287"/>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490" name="Freeform 234"/>
            <p:cNvSpPr>
              <a:spLocks/>
            </p:cNvSpPr>
            <p:nvPr/>
          </p:nvSpPr>
          <p:spPr bwMode="auto">
            <a:xfrm>
              <a:off x="261" y="2175"/>
              <a:ext cx="11" cy="29"/>
            </a:xfrm>
            <a:custGeom>
              <a:avLst/>
              <a:gdLst>
                <a:gd name="T0" fmla="*/ 0 w 11"/>
                <a:gd name="T1" fmla="*/ 4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9 h 29"/>
                <a:gd name="T18" fmla="*/ 11 w 11"/>
                <a:gd name="T19" fmla="*/ 29 h 29"/>
                <a:gd name="T20" fmla="*/ 11 w 11"/>
                <a:gd name="T21" fmla="*/ 29 h 29"/>
                <a:gd name="T22" fmla="*/ 0 w 11"/>
                <a:gd name="T23" fmla="*/ 29 h 29"/>
                <a:gd name="T24" fmla="*/ 0 w 11"/>
                <a:gd name="T25" fmla="*/ 29 h 29"/>
                <a:gd name="T26" fmla="*/ 2 w 11"/>
                <a:gd name="T27" fmla="*/ 29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5 h 29"/>
                <a:gd name="T44" fmla="*/ 3 w 11"/>
                <a:gd name="T45" fmla="*/ 4 h 29"/>
                <a:gd name="T46" fmla="*/ 3 w 11"/>
                <a:gd name="T47" fmla="*/ 4 h 29"/>
                <a:gd name="T48" fmla="*/ 2 w 11"/>
                <a:gd name="T49" fmla="*/ 3 h 29"/>
                <a:gd name="T50" fmla="*/ 2 w 11"/>
                <a:gd name="T51" fmla="*/ 3 h 29"/>
                <a:gd name="T52" fmla="*/ 1 w 11"/>
                <a:gd name="T53" fmla="*/ 4 h 29"/>
                <a:gd name="T54" fmla="*/ 0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6" y="0"/>
                  </a:lnTo>
                  <a:lnTo>
                    <a:pt x="7" y="0"/>
                  </a:lnTo>
                  <a:lnTo>
                    <a:pt x="7" y="24"/>
                  </a:lnTo>
                  <a:lnTo>
                    <a:pt x="7" y="26"/>
                  </a:lnTo>
                  <a:lnTo>
                    <a:pt x="7" y="27"/>
                  </a:lnTo>
                  <a:lnTo>
                    <a:pt x="8" y="28"/>
                  </a:lnTo>
                  <a:lnTo>
                    <a:pt x="8" y="28"/>
                  </a:lnTo>
                  <a:lnTo>
                    <a:pt x="9" y="29"/>
                  </a:lnTo>
                  <a:lnTo>
                    <a:pt x="11" y="29"/>
                  </a:lnTo>
                  <a:lnTo>
                    <a:pt x="11" y="29"/>
                  </a:lnTo>
                  <a:lnTo>
                    <a:pt x="0" y="29"/>
                  </a:lnTo>
                  <a:lnTo>
                    <a:pt x="0" y="29"/>
                  </a:lnTo>
                  <a:lnTo>
                    <a:pt x="2" y="29"/>
                  </a:lnTo>
                  <a:lnTo>
                    <a:pt x="3" y="28"/>
                  </a:lnTo>
                  <a:lnTo>
                    <a:pt x="3" y="28"/>
                  </a:lnTo>
                  <a:lnTo>
                    <a:pt x="3" y="27"/>
                  </a:lnTo>
                  <a:lnTo>
                    <a:pt x="4" y="26"/>
                  </a:lnTo>
                  <a:lnTo>
                    <a:pt x="4" y="24"/>
                  </a:lnTo>
                  <a:lnTo>
                    <a:pt x="4" y="8"/>
                  </a:lnTo>
                  <a:lnTo>
                    <a:pt x="4" y="6"/>
                  </a:lnTo>
                  <a:lnTo>
                    <a:pt x="3" y="5"/>
                  </a:lnTo>
                  <a:lnTo>
                    <a:pt x="3" y="4"/>
                  </a:lnTo>
                  <a:lnTo>
                    <a:pt x="3" y="4"/>
                  </a:lnTo>
                  <a:lnTo>
                    <a:pt x="2" y="3"/>
                  </a:lnTo>
                  <a:lnTo>
                    <a:pt x="2" y="3"/>
                  </a:lnTo>
                  <a:lnTo>
                    <a:pt x="1" y="4"/>
                  </a:lnTo>
                  <a:lnTo>
                    <a:pt x="0"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2491" name="Freeform 235"/>
            <p:cNvSpPr>
              <a:spLocks/>
            </p:cNvSpPr>
            <p:nvPr/>
          </p:nvSpPr>
          <p:spPr bwMode="auto">
            <a:xfrm>
              <a:off x="280" y="2200"/>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92" name="Freeform 236"/>
            <p:cNvSpPr>
              <a:spLocks/>
            </p:cNvSpPr>
            <p:nvPr/>
          </p:nvSpPr>
          <p:spPr bwMode="auto">
            <a:xfrm>
              <a:off x="292" y="2175"/>
              <a:ext cx="11" cy="29"/>
            </a:xfrm>
            <a:custGeom>
              <a:avLst/>
              <a:gdLst>
                <a:gd name="T0" fmla="*/ 0 w 11"/>
                <a:gd name="T1" fmla="*/ 4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9 h 29"/>
                <a:gd name="T18" fmla="*/ 11 w 11"/>
                <a:gd name="T19" fmla="*/ 29 h 29"/>
                <a:gd name="T20" fmla="*/ 11 w 11"/>
                <a:gd name="T21" fmla="*/ 29 h 29"/>
                <a:gd name="T22" fmla="*/ 1 w 11"/>
                <a:gd name="T23" fmla="*/ 29 h 29"/>
                <a:gd name="T24" fmla="*/ 1 w 11"/>
                <a:gd name="T25" fmla="*/ 29 h 29"/>
                <a:gd name="T26" fmla="*/ 2 w 11"/>
                <a:gd name="T27" fmla="*/ 29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5 h 29"/>
                <a:gd name="T44" fmla="*/ 4 w 11"/>
                <a:gd name="T45" fmla="*/ 4 h 29"/>
                <a:gd name="T46" fmla="*/ 4 w 11"/>
                <a:gd name="T47" fmla="*/ 4 h 29"/>
                <a:gd name="T48" fmla="*/ 3 w 11"/>
                <a:gd name="T49" fmla="*/ 3 h 29"/>
                <a:gd name="T50" fmla="*/ 3 w 11"/>
                <a:gd name="T51" fmla="*/ 3 h 29"/>
                <a:gd name="T52" fmla="*/ 2 w 11"/>
                <a:gd name="T53" fmla="*/ 4 h 29"/>
                <a:gd name="T54" fmla="*/ 1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7" y="0"/>
                  </a:lnTo>
                  <a:lnTo>
                    <a:pt x="8" y="0"/>
                  </a:lnTo>
                  <a:lnTo>
                    <a:pt x="8" y="24"/>
                  </a:lnTo>
                  <a:lnTo>
                    <a:pt x="8" y="26"/>
                  </a:lnTo>
                  <a:lnTo>
                    <a:pt x="8" y="27"/>
                  </a:lnTo>
                  <a:lnTo>
                    <a:pt x="8" y="28"/>
                  </a:lnTo>
                  <a:lnTo>
                    <a:pt x="9" y="28"/>
                  </a:lnTo>
                  <a:lnTo>
                    <a:pt x="10" y="29"/>
                  </a:lnTo>
                  <a:lnTo>
                    <a:pt x="11" y="29"/>
                  </a:lnTo>
                  <a:lnTo>
                    <a:pt x="11" y="29"/>
                  </a:lnTo>
                  <a:lnTo>
                    <a:pt x="1" y="29"/>
                  </a:lnTo>
                  <a:lnTo>
                    <a:pt x="1" y="29"/>
                  </a:lnTo>
                  <a:lnTo>
                    <a:pt x="2" y="29"/>
                  </a:lnTo>
                  <a:lnTo>
                    <a:pt x="3" y="28"/>
                  </a:lnTo>
                  <a:lnTo>
                    <a:pt x="4" y="28"/>
                  </a:lnTo>
                  <a:lnTo>
                    <a:pt x="4" y="27"/>
                  </a:lnTo>
                  <a:lnTo>
                    <a:pt x="4" y="26"/>
                  </a:lnTo>
                  <a:lnTo>
                    <a:pt x="4" y="24"/>
                  </a:lnTo>
                  <a:lnTo>
                    <a:pt x="4" y="8"/>
                  </a:lnTo>
                  <a:lnTo>
                    <a:pt x="4" y="6"/>
                  </a:lnTo>
                  <a:lnTo>
                    <a:pt x="4" y="5"/>
                  </a:lnTo>
                  <a:lnTo>
                    <a:pt x="4" y="4"/>
                  </a:lnTo>
                  <a:lnTo>
                    <a:pt x="4" y="4"/>
                  </a:lnTo>
                  <a:lnTo>
                    <a:pt x="3" y="3"/>
                  </a:lnTo>
                  <a:lnTo>
                    <a:pt x="3" y="3"/>
                  </a:lnTo>
                  <a:lnTo>
                    <a:pt x="2" y="4"/>
                  </a:lnTo>
                  <a:lnTo>
                    <a:pt x="1"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2493" name="Freeform 237"/>
            <p:cNvSpPr>
              <a:spLocks/>
            </p:cNvSpPr>
            <p:nvPr/>
          </p:nvSpPr>
          <p:spPr bwMode="auto">
            <a:xfrm>
              <a:off x="261" y="2064"/>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494" name="Freeform 238"/>
            <p:cNvSpPr>
              <a:spLocks/>
            </p:cNvSpPr>
            <p:nvPr/>
          </p:nvSpPr>
          <p:spPr bwMode="auto">
            <a:xfrm>
              <a:off x="280" y="2088"/>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95" name="Freeform 239"/>
            <p:cNvSpPr>
              <a:spLocks/>
            </p:cNvSpPr>
            <p:nvPr/>
          </p:nvSpPr>
          <p:spPr bwMode="auto">
            <a:xfrm>
              <a:off x="288" y="2064"/>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4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5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4"/>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5"/>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496" name="Freeform 240"/>
            <p:cNvSpPr>
              <a:spLocks/>
            </p:cNvSpPr>
            <p:nvPr/>
          </p:nvSpPr>
          <p:spPr bwMode="auto">
            <a:xfrm>
              <a:off x="261" y="1957"/>
              <a:ext cx="11" cy="28"/>
            </a:xfrm>
            <a:custGeom>
              <a:avLst/>
              <a:gdLst>
                <a:gd name="T0" fmla="*/ 0 w 11"/>
                <a:gd name="T1" fmla="*/ 3 h 28"/>
                <a:gd name="T2" fmla="*/ 6 w 11"/>
                <a:gd name="T3" fmla="*/ 0 h 28"/>
                <a:gd name="T4" fmla="*/ 7 w 11"/>
                <a:gd name="T5" fmla="*/ 0 h 28"/>
                <a:gd name="T6" fmla="*/ 7 w 11"/>
                <a:gd name="T7" fmla="*/ 23 h 28"/>
                <a:gd name="T8" fmla="*/ 7 w 11"/>
                <a:gd name="T9" fmla="*/ 25 h 28"/>
                <a:gd name="T10" fmla="*/ 7 w 11"/>
                <a:gd name="T11" fmla="*/ 26 h 28"/>
                <a:gd name="T12" fmla="*/ 8 w 11"/>
                <a:gd name="T13" fmla="*/ 27 h 28"/>
                <a:gd name="T14" fmla="*/ 8 w 11"/>
                <a:gd name="T15" fmla="*/ 27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7 h 28"/>
                <a:gd name="T30" fmla="*/ 3 w 11"/>
                <a:gd name="T31" fmla="*/ 27 h 28"/>
                <a:gd name="T32" fmla="*/ 3 w 11"/>
                <a:gd name="T33" fmla="*/ 27 h 28"/>
                <a:gd name="T34" fmla="*/ 4 w 11"/>
                <a:gd name="T35" fmla="*/ 25 h 28"/>
                <a:gd name="T36" fmla="*/ 4 w 11"/>
                <a:gd name="T37" fmla="*/ 23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2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3"/>
                  </a:lnTo>
                  <a:lnTo>
                    <a:pt x="7" y="25"/>
                  </a:lnTo>
                  <a:lnTo>
                    <a:pt x="7" y="26"/>
                  </a:lnTo>
                  <a:lnTo>
                    <a:pt x="8" y="27"/>
                  </a:lnTo>
                  <a:lnTo>
                    <a:pt x="8" y="27"/>
                  </a:lnTo>
                  <a:lnTo>
                    <a:pt x="9" y="28"/>
                  </a:lnTo>
                  <a:lnTo>
                    <a:pt x="11" y="28"/>
                  </a:lnTo>
                  <a:lnTo>
                    <a:pt x="11" y="28"/>
                  </a:lnTo>
                  <a:lnTo>
                    <a:pt x="0" y="28"/>
                  </a:lnTo>
                  <a:lnTo>
                    <a:pt x="0" y="28"/>
                  </a:lnTo>
                  <a:lnTo>
                    <a:pt x="2" y="28"/>
                  </a:lnTo>
                  <a:lnTo>
                    <a:pt x="3" y="27"/>
                  </a:lnTo>
                  <a:lnTo>
                    <a:pt x="3" y="27"/>
                  </a:lnTo>
                  <a:lnTo>
                    <a:pt x="3" y="27"/>
                  </a:lnTo>
                  <a:lnTo>
                    <a:pt x="4" y="25"/>
                  </a:lnTo>
                  <a:lnTo>
                    <a:pt x="4" y="23"/>
                  </a:lnTo>
                  <a:lnTo>
                    <a:pt x="4" y="8"/>
                  </a:lnTo>
                  <a:lnTo>
                    <a:pt x="4" y="5"/>
                  </a:lnTo>
                  <a:lnTo>
                    <a:pt x="3" y="4"/>
                  </a:lnTo>
                  <a:lnTo>
                    <a:pt x="3" y="3"/>
                  </a:lnTo>
                  <a:lnTo>
                    <a:pt x="3" y="3"/>
                  </a:lnTo>
                  <a:lnTo>
                    <a:pt x="2" y="3"/>
                  </a:lnTo>
                  <a:lnTo>
                    <a:pt x="2" y="2"/>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497" name="Freeform 241"/>
            <p:cNvSpPr>
              <a:spLocks/>
            </p:cNvSpPr>
            <p:nvPr/>
          </p:nvSpPr>
          <p:spPr bwMode="auto">
            <a:xfrm>
              <a:off x="280" y="1981"/>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498" name="Freeform 242"/>
            <p:cNvSpPr>
              <a:spLocks/>
            </p:cNvSpPr>
            <p:nvPr/>
          </p:nvSpPr>
          <p:spPr bwMode="auto">
            <a:xfrm>
              <a:off x="289" y="1957"/>
              <a:ext cx="16" cy="29"/>
            </a:xfrm>
            <a:custGeom>
              <a:avLst/>
              <a:gdLst>
                <a:gd name="T0" fmla="*/ 2 w 16"/>
                <a:gd name="T1" fmla="*/ 3 h 29"/>
                <a:gd name="T2" fmla="*/ 6 w 16"/>
                <a:gd name="T3" fmla="*/ 0 h 29"/>
                <a:gd name="T4" fmla="*/ 11 w 16"/>
                <a:gd name="T5" fmla="*/ 0 h 29"/>
                <a:gd name="T6" fmla="*/ 14 w 16"/>
                <a:gd name="T7" fmla="*/ 3 h 29"/>
                <a:gd name="T8" fmla="*/ 14 w 16"/>
                <a:gd name="T9" fmla="*/ 7 h 29"/>
                <a:gd name="T10" fmla="*/ 11 w 16"/>
                <a:gd name="T11" fmla="*/ 12 h 29"/>
                <a:gd name="T12" fmla="*/ 15 w 16"/>
                <a:gd name="T13" fmla="*/ 14 h 29"/>
                <a:gd name="T14" fmla="*/ 16 w 16"/>
                <a:gd name="T15" fmla="*/ 19 h 29"/>
                <a:gd name="T16" fmla="*/ 14 w 16"/>
                <a:gd name="T17" fmla="*/ 25 h 29"/>
                <a:gd name="T18" fmla="*/ 9 w 16"/>
                <a:gd name="T19" fmla="*/ 28 h 29"/>
                <a:gd name="T20" fmla="*/ 3 w 16"/>
                <a:gd name="T21" fmla="*/ 28 h 29"/>
                <a:gd name="T22" fmla="*/ 0 w 16"/>
                <a:gd name="T23" fmla="*/ 27 h 29"/>
                <a:gd name="T24" fmla="*/ 0 w 16"/>
                <a:gd name="T25" fmla="*/ 26 h 29"/>
                <a:gd name="T26" fmla="*/ 1 w 16"/>
                <a:gd name="T27" fmla="*/ 25 h 29"/>
                <a:gd name="T28" fmla="*/ 2 w 16"/>
                <a:gd name="T29" fmla="*/ 25 h 29"/>
                <a:gd name="T30" fmla="*/ 3 w 16"/>
                <a:gd name="T31" fmla="*/ 25 h 29"/>
                <a:gd name="T32" fmla="*/ 5 w 16"/>
                <a:gd name="T33" fmla="*/ 26 h 29"/>
                <a:gd name="T34" fmla="*/ 7 w 16"/>
                <a:gd name="T35" fmla="*/ 27 h 29"/>
                <a:gd name="T36" fmla="*/ 10 w 16"/>
                <a:gd name="T37" fmla="*/ 26 h 29"/>
                <a:gd name="T38" fmla="*/ 13 w 16"/>
                <a:gd name="T39" fmla="*/ 23 h 29"/>
                <a:gd name="T40" fmla="*/ 13 w 16"/>
                <a:gd name="T41" fmla="*/ 20 h 29"/>
                <a:gd name="T42" fmla="*/ 12 w 16"/>
                <a:gd name="T43" fmla="*/ 17 h 29"/>
                <a:gd name="T44" fmla="*/ 10 w 16"/>
                <a:gd name="T45" fmla="*/ 16 h 29"/>
                <a:gd name="T46" fmla="*/ 7 w 16"/>
                <a:gd name="T47" fmla="*/ 14 h 29"/>
                <a:gd name="T48" fmla="*/ 5 w 16"/>
                <a:gd name="T49" fmla="*/ 14 h 29"/>
                <a:gd name="T50" fmla="*/ 7 w 16"/>
                <a:gd name="T51" fmla="*/ 13 h 29"/>
                <a:gd name="T52" fmla="*/ 10 w 16"/>
                <a:gd name="T53" fmla="*/ 11 h 29"/>
                <a:gd name="T54" fmla="*/ 11 w 16"/>
                <a:gd name="T55" fmla="*/ 9 h 29"/>
                <a:gd name="T56" fmla="*/ 11 w 16"/>
                <a:gd name="T57" fmla="*/ 5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5"/>
                  </a:moveTo>
                  <a:lnTo>
                    <a:pt x="2" y="3"/>
                  </a:lnTo>
                  <a:lnTo>
                    <a:pt x="4" y="1"/>
                  </a:lnTo>
                  <a:lnTo>
                    <a:pt x="6" y="0"/>
                  </a:lnTo>
                  <a:lnTo>
                    <a:pt x="8" y="0"/>
                  </a:lnTo>
                  <a:lnTo>
                    <a:pt x="11" y="0"/>
                  </a:lnTo>
                  <a:lnTo>
                    <a:pt x="13" y="2"/>
                  </a:lnTo>
                  <a:lnTo>
                    <a:pt x="14" y="3"/>
                  </a:lnTo>
                  <a:lnTo>
                    <a:pt x="15" y="5"/>
                  </a:lnTo>
                  <a:lnTo>
                    <a:pt x="14" y="7"/>
                  </a:lnTo>
                  <a:lnTo>
                    <a:pt x="13" y="9"/>
                  </a:lnTo>
                  <a:lnTo>
                    <a:pt x="11" y="12"/>
                  </a:lnTo>
                  <a:lnTo>
                    <a:pt x="13" y="13"/>
                  </a:lnTo>
                  <a:lnTo>
                    <a:pt x="15" y="14"/>
                  </a:lnTo>
                  <a:lnTo>
                    <a:pt x="16" y="17"/>
                  </a:lnTo>
                  <a:lnTo>
                    <a:pt x="16" y="19"/>
                  </a:lnTo>
                  <a:lnTo>
                    <a:pt x="15" y="22"/>
                  </a:lnTo>
                  <a:lnTo>
                    <a:pt x="14" y="25"/>
                  </a:lnTo>
                  <a:lnTo>
                    <a:pt x="11" y="27"/>
                  </a:lnTo>
                  <a:lnTo>
                    <a:pt x="9" y="28"/>
                  </a:lnTo>
                  <a:lnTo>
                    <a:pt x="5" y="29"/>
                  </a:lnTo>
                  <a:lnTo>
                    <a:pt x="3" y="28"/>
                  </a:lnTo>
                  <a:lnTo>
                    <a:pt x="1" y="28"/>
                  </a:lnTo>
                  <a:lnTo>
                    <a:pt x="0" y="27"/>
                  </a:lnTo>
                  <a:lnTo>
                    <a:pt x="0" y="27"/>
                  </a:lnTo>
                  <a:lnTo>
                    <a:pt x="0" y="26"/>
                  </a:lnTo>
                  <a:lnTo>
                    <a:pt x="1" y="26"/>
                  </a:lnTo>
                  <a:lnTo>
                    <a:pt x="1" y="25"/>
                  </a:lnTo>
                  <a:lnTo>
                    <a:pt x="2" y="25"/>
                  </a:lnTo>
                  <a:lnTo>
                    <a:pt x="2" y="25"/>
                  </a:lnTo>
                  <a:lnTo>
                    <a:pt x="3" y="25"/>
                  </a:lnTo>
                  <a:lnTo>
                    <a:pt x="3" y="25"/>
                  </a:lnTo>
                  <a:lnTo>
                    <a:pt x="4" y="26"/>
                  </a:lnTo>
                  <a:lnTo>
                    <a:pt x="5" y="26"/>
                  </a:lnTo>
                  <a:lnTo>
                    <a:pt x="6" y="27"/>
                  </a:lnTo>
                  <a:lnTo>
                    <a:pt x="7" y="27"/>
                  </a:lnTo>
                  <a:lnTo>
                    <a:pt x="8" y="27"/>
                  </a:lnTo>
                  <a:lnTo>
                    <a:pt x="10" y="26"/>
                  </a:lnTo>
                  <a:lnTo>
                    <a:pt x="11" y="25"/>
                  </a:lnTo>
                  <a:lnTo>
                    <a:pt x="13" y="23"/>
                  </a:lnTo>
                  <a:lnTo>
                    <a:pt x="13" y="21"/>
                  </a:lnTo>
                  <a:lnTo>
                    <a:pt x="13" y="20"/>
                  </a:lnTo>
                  <a:lnTo>
                    <a:pt x="12" y="18"/>
                  </a:lnTo>
                  <a:lnTo>
                    <a:pt x="12" y="17"/>
                  </a:lnTo>
                  <a:lnTo>
                    <a:pt x="11" y="16"/>
                  </a:lnTo>
                  <a:lnTo>
                    <a:pt x="10" y="16"/>
                  </a:lnTo>
                  <a:lnTo>
                    <a:pt x="9" y="15"/>
                  </a:lnTo>
                  <a:lnTo>
                    <a:pt x="7" y="14"/>
                  </a:lnTo>
                  <a:lnTo>
                    <a:pt x="6" y="14"/>
                  </a:lnTo>
                  <a:lnTo>
                    <a:pt x="5" y="14"/>
                  </a:lnTo>
                  <a:lnTo>
                    <a:pt x="5" y="14"/>
                  </a:lnTo>
                  <a:lnTo>
                    <a:pt x="7" y="13"/>
                  </a:lnTo>
                  <a:lnTo>
                    <a:pt x="8" y="12"/>
                  </a:lnTo>
                  <a:lnTo>
                    <a:pt x="10" y="11"/>
                  </a:lnTo>
                  <a:lnTo>
                    <a:pt x="11" y="10"/>
                  </a:lnTo>
                  <a:lnTo>
                    <a:pt x="11" y="9"/>
                  </a:lnTo>
                  <a:lnTo>
                    <a:pt x="12" y="7"/>
                  </a:lnTo>
                  <a:lnTo>
                    <a:pt x="11" y="5"/>
                  </a:lnTo>
                  <a:lnTo>
                    <a:pt x="10" y="4"/>
                  </a:lnTo>
                  <a:lnTo>
                    <a:pt x="9" y="3"/>
                  </a:lnTo>
                  <a:lnTo>
                    <a:pt x="7" y="2"/>
                  </a:lnTo>
                  <a:lnTo>
                    <a:pt x="5" y="3"/>
                  </a:lnTo>
                  <a:lnTo>
                    <a:pt x="3" y="4"/>
                  </a:lnTo>
                  <a:lnTo>
                    <a:pt x="1" y="6"/>
                  </a:lnTo>
                  <a:lnTo>
                    <a:pt x="1" y="5"/>
                  </a:lnTo>
                  <a:close/>
                </a:path>
              </a:pathLst>
            </a:custGeom>
            <a:solidFill>
              <a:srgbClr val="000000"/>
            </a:solidFill>
            <a:ln w="0">
              <a:solidFill>
                <a:srgbClr val="000000"/>
              </a:solidFill>
              <a:prstDash val="solid"/>
              <a:round/>
              <a:headEnd/>
              <a:tailEnd/>
            </a:ln>
          </p:spPr>
          <p:txBody>
            <a:bodyPr/>
            <a:lstStyle/>
            <a:p>
              <a:endParaRPr lang="en-US"/>
            </a:p>
          </p:txBody>
        </p:sp>
        <p:sp>
          <p:nvSpPr>
            <p:cNvPr id="992499" name="Freeform 243"/>
            <p:cNvSpPr>
              <a:spLocks/>
            </p:cNvSpPr>
            <p:nvPr/>
          </p:nvSpPr>
          <p:spPr bwMode="auto">
            <a:xfrm>
              <a:off x="261" y="1845"/>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00" name="Freeform 244"/>
            <p:cNvSpPr>
              <a:spLocks/>
            </p:cNvSpPr>
            <p:nvPr/>
          </p:nvSpPr>
          <p:spPr bwMode="auto">
            <a:xfrm>
              <a:off x="280" y="1869"/>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01" name="Freeform 245"/>
            <p:cNvSpPr>
              <a:spLocks noEditPoints="1"/>
            </p:cNvSpPr>
            <p:nvPr/>
          </p:nvSpPr>
          <p:spPr bwMode="auto">
            <a:xfrm>
              <a:off x="288" y="1845"/>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502" name="Freeform 246"/>
            <p:cNvSpPr>
              <a:spLocks/>
            </p:cNvSpPr>
            <p:nvPr/>
          </p:nvSpPr>
          <p:spPr bwMode="auto">
            <a:xfrm>
              <a:off x="261" y="1734"/>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03" name="Freeform 247"/>
            <p:cNvSpPr>
              <a:spLocks/>
            </p:cNvSpPr>
            <p:nvPr/>
          </p:nvSpPr>
          <p:spPr bwMode="auto">
            <a:xfrm>
              <a:off x="280" y="1758"/>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3"/>
                  </a:lnTo>
                  <a:lnTo>
                    <a:pt x="4" y="4"/>
                  </a:lnTo>
                  <a:lnTo>
                    <a:pt x="3" y="5"/>
                  </a:lnTo>
                  <a:lnTo>
                    <a:pt x="2" y="5"/>
                  </a:lnTo>
                  <a:lnTo>
                    <a:pt x="1" y="5"/>
                  </a:lnTo>
                  <a:lnTo>
                    <a:pt x="1" y="4"/>
                  </a:lnTo>
                  <a:lnTo>
                    <a:pt x="0" y="3"/>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04" name="Freeform 248"/>
            <p:cNvSpPr>
              <a:spLocks/>
            </p:cNvSpPr>
            <p:nvPr/>
          </p:nvSpPr>
          <p:spPr bwMode="auto">
            <a:xfrm>
              <a:off x="290" y="1734"/>
              <a:ext cx="15" cy="29"/>
            </a:xfrm>
            <a:custGeom>
              <a:avLst/>
              <a:gdLst>
                <a:gd name="T0" fmla="*/ 15 w 15"/>
                <a:gd name="T1" fmla="*/ 0 h 29"/>
                <a:gd name="T2" fmla="*/ 14 w 15"/>
                <a:gd name="T3" fmla="*/ 4 h 29"/>
                <a:gd name="T4" fmla="*/ 5 w 15"/>
                <a:gd name="T5" fmla="*/ 4 h 29"/>
                <a:gd name="T6" fmla="*/ 4 w 15"/>
                <a:gd name="T7" fmla="*/ 8 h 29"/>
                <a:gd name="T8" fmla="*/ 7 w 15"/>
                <a:gd name="T9" fmla="*/ 9 h 29"/>
                <a:gd name="T10" fmla="*/ 10 w 15"/>
                <a:gd name="T11" fmla="*/ 10 h 29"/>
                <a:gd name="T12" fmla="*/ 12 w 15"/>
                <a:gd name="T13" fmla="*/ 12 h 29"/>
                <a:gd name="T14" fmla="*/ 14 w 15"/>
                <a:gd name="T15" fmla="*/ 15 h 29"/>
                <a:gd name="T16" fmla="*/ 15 w 15"/>
                <a:gd name="T17" fmla="*/ 18 h 29"/>
                <a:gd name="T18" fmla="*/ 15 w 15"/>
                <a:gd name="T19" fmla="*/ 21 h 29"/>
                <a:gd name="T20" fmla="*/ 14 w 15"/>
                <a:gd name="T21" fmla="*/ 22 h 29"/>
                <a:gd name="T22" fmla="*/ 13 w 15"/>
                <a:gd name="T23" fmla="*/ 24 h 29"/>
                <a:gd name="T24" fmla="*/ 12 w 15"/>
                <a:gd name="T25" fmla="*/ 26 h 29"/>
                <a:gd name="T26" fmla="*/ 11 w 15"/>
                <a:gd name="T27" fmla="*/ 27 h 29"/>
                <a:gd name="T28" fmla="*/ 9 w 15"/>
                <a:gd name="T29" fmla="*/ 28 h 29"/>
                <a:gd name="T30" fmla="*/ 7 w 15"/>
                <a:gd name="T31" fmla="*/ 29 h 29"/>
                <a:gd name="T32" fmla="*/ 4 w 15"/>
                <a:gd name="T33" fmla="*/ 29 h 29"/>
                <a:gd name="T34" fmla="*/ 2 w 15"/>
                <a:gd name="T35" fmla="*/ 29 h 29"/>
                <a:gd name="T36" fmla="*/ 1 w 15"/>
                <a:gd name="T37" fmla="*/ 28 h 29"/>
                <a:gd name="T38" fmla="*/ 0 w 15"/>
                <a:gd name="T39" fmla="*/ 27 h 29"/>
                <a:gd name="T40" fmla="*/ 0 w 15"/>
                <a:gd name="T41" fmla="*/ 26 h 29"/>
                <a:gd name="T42" fmla="*/ 0 w 15"/>
                <a:gd name="T43" fmla="*/ 26 h 29"/>
                <a:gd name="T44" fmla="*/ 0 w 15"/>
                <a:gd name="T45" fmla="*/ 25 h 29"/>
                <a:gd name="T46" fmla="*/ 1 w 15"/>
                <a:gd name="T47" fmla="*/ 25 h 29"/>
                <a:gd name="T48" fmla="*/ 1 w 15"/>
                <a:gd name="T49" fmla="*/ 25 h 29"/>
                <a:gd name="T50" fmla="*/ 2 w 15"/>
                <a:gd name="T51" fmla="*/ 25 h 29"/>
                <a:gd name="T52" fmla="*/ 2 w 15"/>
                <a:gd name="T53" fmla="*/ 25 h 29"/>
                <a:gd name="T54" fmla="*/ 3 w 15"/>
                <a:gd name="T55" fmla="*/ 25 h 29"/>
                <a:gd name="T56" fmla="*/ 4 w 15"/>
                <a:gd name="T57" fmla="*/ 26 h 29"/>
                <a:gd name="T58" fmla="*/ 5 w 15"/>
                <a:gd name="T59" fmla="*/ 27 h 29"/>
                <a:gd name="T60" fmla="*/ 7 w 15"/>
                <a:gd name="T61" fmla="*/ 27 h 29"/>
                <a:gd name="T62" fmla="*/ 9 w 15"/>
                <a:gd name="T63" fmla="*/ 26 h 29"/>
                <a:gd name="T64" fmla="*/ 11 w 15"/>
                <a:gd name="T65" fmla="*/ 25 h 29"/>
                <a:gd name="T66" fmla="*/ 12 w 15"/>
                <a:gd name="T67" fmla="*/ 23 h 29"/>
                <a:gd name="T68" fmla="*/ 12 w 15"/>
                <a:gd name="T69" fmla="*/ 20 h 29"/>
                <a:gd name="T70" fmla="*/ 12 w 15"/>
                <a:gd name="T71" fmla="*/ 18 h 29"/>
                <a:gd name="T72" fmla="*/ 11 w 15"/>
                <a:gd name="T73" fmla="*/ 16 h 29"/>
                <a:gd name="T74" fmla="*/ 9 w 15"/>
                <a:gd name="T75" fmla="*/ 14 h 29"/>
                <a:gd name="T76" fmla="*/ 6 w 15"/>
                <a:gd name="T77" fmla="*/ 12 h 29"/>
                <a:gd name="T78" fmla="*/ 4 w 15"/>
                <a:gd name="T79" fmla="*/ 12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8"/>
                  </a:lnTo>
                  <a:lnTo>
                    <a:pt x="7" y="9"/>
                  </a:lnTo>
                  <a:lnTo>
                    <a:pt x="10" y="10"/>
                  </a:lnTo>
                  <a:lnTo>
                    <a:pt x="12" y="12"/>
                  </a:lnTo>
                  <a:lnTo>
                    <a:pt x="14" y="15"/>
                  </a:lnTo>
                  <a:lnTo>
                    <a:pt x="15" y="18"/>
                  </a:lnTo>
                  <a:lnTo>
                    <a:pt x="15" y="21"/>
                  </a:lnTo>
                  <a:lnTo>
                    <a:pt x="14" y="22"/>
                  </a:lnTo>
                  <a:lnTo>
                    <a:pt x="13" y="24"/>
                  </a:lnTo>
                  <a:lnTo>
                    <a:pt x="12" y="26"/>
                  </a:lnTo>
                  <a:lnTo>
                    <a:pt x="11" y="27"/>
                  </a:lnTo>
                  <a:lnTo>
                    <a:pt x="9" y="28"/>
                  </a:lnTo>
                  <a:lnTo>
                    <a:pt x="7" y="29"/>
                  </a:lnTo>
                  <a:lnTo>
                    <a:pt x="4" y="29"/>
                  </a:lnTo>
                  <a:lnTo>
                    <a:pt x="2" y="29"/>
                  </a:lnTo>
                  <a:lnTo>
                    <a:pt x="1" y="28"/>
                  </a:lnTo>
                  <a:lnTo>
                    <a:pt x="0" y="27"/>
                  </a:lnTo>
                  <a:lnTo>
                    <a:pt x="0" y="26"/>
                  </a:lnTo>
                  <a:lnTo>
                    <a:pt x="0" y="26"/>
                  </a:lnTo>
                  <a:lnTo>
                    <a:pt x="0" y="25"/>
                  </a:lnTo>
                  <a:lnTo>
                    <a:pt x="1" y="25"/>
                  </a:lnTo>
                  <a:lnTo>
                    <a:pt x="1" y="25"/>
                  </a:lnTo>
                  <a:lnTo>
                    <a:pt x="2" y="25"/>
                  </a:lnTo>
                  <a:lnTo>
                    <a:pt x="2" y="25"/>
                  </a:lnTo>
                  <a:lnTo>
                    <a:pt x="3" y="25"/>
                  </a:lnTo>
                  <a:lnTo>
                    <a:pt x="4" y="26"/>
                  </a:lnTo>
                  <a:lnTo>
                    <a:pt x="5" y="27"/>
                  </a:lnTo>
                  <a:lnTo>
                    <a:pt x="7" y="27"/>
                  </a:lnTo>
                  <a:lnTo>
                    <a:pt x="9" y="26"/>
                  </a:lnTo>
                  <a:lnTo>
                    <a:pt x="11" y="25"/>
                  </a:lnTo>
                  <a:lnTo>
                    <a:pt x="12" y="23"/>
                  </a:lnTo>
                  <a:lnTo>
                    <a:pt x="12" y="20"/>
                  </a:lnTo>
                  <a:lnTo>
                    <a:pt x="12" y="18"/>
                  </a:lnTo>
                  <a:lnTo>
                    <a:pt x="11" y="16"/>
                  </a:lnTo>
                  <a:lnTo>
                    <a:pt x="9" y="14"/>
                  </a:lnTo>
                  <a:lnTo>
                    <a:pt x="6" y="12"/>
                  </a:lnTo>
                  <a:lnTo>
                    <a:pt x="4" y="12"/>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2505" name="Freeform 249"/>
            <p:cNvSpPr>
              <a:spLocks/>
            </p:cNvSpPr>
            <p:nvPr/>
          </p:nvSpPr>
          <p:spPr bwMode="auto">
            <a:xfrm>
              <a:off x="261" y="1626"/>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9 h 29"/>
                <a:gd name="T20" fmla="*/ 11 w 11"/>
                <a:gd name="T21" fmla="*/ 29 h 29"/>
                <a:gd name="T22" fmla="*/ 0 w 11"/>
                <a:gd name="T23" fmla="*/ 29 h 29"/>
                <a:gd name="T24" fmla="*/ 0 w 11"/>
                <a:gd name="T25" fmla="*/ 29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4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9"/>
                  </a:lnTo>
                  <a:lnTo>
                    <a:pt x="11" y="29"/>
                  </a:lnTo>
                  <a:lnTo>
                    <a:pt x="0" y="29"/>
                  </a:lnTo>
                  <a:lnTo>
                    <a:pt x="0" y="29"/>
                  </a:lnTo>
                  <a:lnTo>
                    <a:pt x="2" y="28"/>
                  </a:lnTo>
                  <a:lnTo>
                    <a:pt x="3" y="28"/>
                  </a:lnTo>
                  <a:lnTo>
                    <a:pt x="3" y="28"/>
                  </a:lnTo>
                  <a:lnTo>
                    <a:pt x="3" y="27"/>
                  </a:lnTo>
                  <a:lnTo>
                    <a:pt x="4" y="26"/>
                  </a:lnTo>
                  <a:lnTo>
                    <a:pt x="4" y="24"/>
                  </a:lnTo>
                  <a:lnTo>
                    <a:pt x="4" y="8"/>
                  </a:lnTo>
                  <a:lnTo>
                    <a:pt x="4" y="6"/>
                  </a:lnTo>
                  <a:lnTo>
                    <a:pt x="3" y="4"/>
                  </a:lnTo>
                  <a:lnTo>
                    <a:pt x="3" y="4"/>
                  </a:lnTo>
                  <a:lnTo>
                    <a:pt x="3" y="4"/>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06" name="Freeform 250"/>
            <p:cNvSpPr>
              <a:spLocks/>
            </p:cNvSpPr>
            <p:nvPr/>
          </p:nvSpPr>
          <p:spPr bwMode="auto">
            <a:xfrm>
              <a:off x="280" y="1651"/>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07" name="Freeform 251"/>
            <p:cNvSpPr>
              <a:spLocks noEditPoints="1"/>
            </p:cNvSpPr>
            <p:nvPr/>
          </p:nvSpPr>
          <p:spPr bwMode="auto">
            <a:xfrm>
              <a:off x="289" y="1626"/>
              <a:ext cx="18" cy="29"/>
            </a:xfrm>
            <a:custGeom>
              <a:avLst/>
              <a:gdLst>
                <a:gd name="T0" fmla="*/ 17 w 18"/>
                <a:gd name="T1" fmla="*/ 0 h 29"/>
                <a:gd name="T2" fmla="*/ 17 w 18"/>
                <a:gd name="T3" fmla="*/ 1 h 29"/>
                <a:gd name="T4" fmla="*/ 15 w 18"/>
                <a:gd name="T5" fmla="*/ 2 h 29"/>
                <a:gd name="T6" fmla="*/ 13 w 18"/>
                <a:gd name="T7" fmla="*/ 2 h 29"/>
                <a:gd name="T8" fmla="*/ 11 w 18"/>
                <a:gd name="T9" fmla="*/ 3 h 29"/>
                <a:gd name="T10" fmla="*/ 10 w 18"/>
                <a:gd name="T11" fmla="*/ 5 h 29"/>
                <a:gd name="T12" fmla="*/ 8 w 18"/>
                <a:gd name="T13" fmla="*/ 7 h 29"/>
                <a:gd name="T14" fmla="*/ 7 w 18"/>
                <a:gd name="T15" fmla="*/ 9 h 29"/>
                <a:gd name="T16" fmla="*/ 6 w 18"/>
                <a:gd name="T17" fmla="*/ 11 h 29"/>
                <a:gd name="T18" fmla="*/ 5 w 18"/>
                <a:gd name="T19" fmla="*/ 13 h 29"/>
                <a:gd name="T20" fmla="*/ 8 w 18"/>
                <a:gd name="T21" fmla="*/ 12 h 29"/>
                <a:gd name="T22" fmla="*/ 11 w 18"/>
                <a:gd name="T23" fmla="*/ 11 h 29"/>
                <a:gd name="T24" fmla="*/ 13 w 18"/>
                <a:gd name="T25" fmla="*/ 12 h 29"/>
                <a:gd name="T26" fmla="*/ 16 w 18"/>
                <a:gd name="T27" fmla="*/ 14 h 29"/>
                <a:gd name="T28" fmla="*/ 17 w 18"/>
                <a:gd name="T29" fmla="*/ 16 h 29"/>
                <a:gd name="T30" fmla="*/ 18 w 18"/>
                <a:gd name="T31" fmla="*/ 20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8 h 29"/>
                <a:gd name="T46" fmla="*/ 2 w 18"/>
                <a:gd name="T47" fmla="*/ 25 h 29"/>
                <a:gd name="T48" fmla="*/ 1 w 18"/>
                <a:gd name="T49" fmla="*/ 22 h 29"/>
                <a:gd name="T50" fmla="*/ 0 w 18"/>
                <a:gd name="T51" fmla="*/ 18 h 29"/>
                <a:gd name="T52" fmla="*/ 1 w 18"/>
                <a:gd name="T53" fmla="*/ 14 h 29"/>
                <a:gd name="T54" fmla="*/ 2 w 18"/>
                <a:gd name="T55" fmla="*/ 11 h 29"/>
                <a:gd name="T56" fmla="*/ 4 w 18"/>
                <a:gd name="T57" fmla="*/ 8 h 29"/>
                <a:gd name="T58" fmla="*/ 6 w 18"/>
                <a:gd name="T59" fmla="*/ 5 h 29"/>
                <a:gd name="T60" fmla="*/ 9 w 18"/>
                <a:gd name="T61" fmla="*/ 3 h 29"/>
                <a:gd name="T62" fmla="*/ 11 w 18"/>
                <a:gd name="T63" fmla="*/ 1 h 29"/>
                <a:gd name="T64" fmla="*/ 14 w 18"/>
                <a:gd name="T65" fmla="*/ 1 h 29"/>
                <a:gd name="T66" fmla="*/ 16 w 18"/>
                <a:gd name="T67" fmla="*/ 0 h 29"/>
                <a:gd name="T68" fmla="*/ 17 w 18"/>
                <a:gd name="T69" fmla="*/ 0 h 29"/>
                <a:gd name="T70" fmla="*/ 5 w 18"/>
                <a:gd name="T71" fmla="*/ 15 h 29"/>
                <a:gd name="T72" fmla="*/ 4 w 18"/>
                <a:gd name="T73" fmla="*/ 17 h 29"/>
                <a:gd name="T74" fmla="*/ 4 w 18"/>
                <a:gd name="T75" fmla="*/ 19 h 29"/>
                <a:gd name="T76" fmla="*/ 4 w 18"/>
                <a:gd name="T77" fmla="*/ 21 h 29"/>
                <a:gd name="T78" fmla="*/ 5 w 18"/>
                <a:gd name="T79" fmla="*/ 24 h 29"/>
                <a:gd name="T80" fmla="*/ 6 w 18"/>
                <a:gd name="T81" fmla="*/ 26 h 29"/>
                <a:gd name="T82" fmla="*/ 7 w 18"/>
                <a:gd name="T83" fmla="*/ 27 h 29"/>
                <a:gd name="T84" fmla="*/ 8 w 18"/>
                <a:gd name="T85" fmla="*/ 28 h 29"/>
                <a:gd name="T86" fmla="*/ 9 w 18"/>
                <a:gd name="T87" fmla="*/ 28 h 29"/>
                <a:gd name="T88" fmla="*/ 11 w 18"/>
                <a:gd name="T89" fmla="*/ 28 h 29"/>
                <a:gd name="T90" fmla="*/ 12 w 18"/>
                <a:gd name="T91" fmla="*/ 26 h 29"/>
                <a:gd name="T92" fmla="*/ 14 w 18"/>
                <a:gd name="T93" fmla="*/ 24 h 29"/>
                <a:gd name="T94" fmla="*/ 14 w 18"/>
                <a:gd name="T95" fmla="*/ 22 h 29"/>
                <a:gd name="T96" fmla="*/ 14 w 18"/>
                <a:gd name="T97" fmla="*/ 18 h 29"/>
                <a:gd name="T98" fmla="*/ 13 w 18"/>
                <a:gd name="T99" fmla="*/ 16 h 29"/>
                <a:gd name="T100" fmla="*/ 11 w 18"/>
                <a:gd name="T101" fmla="*/ 14 h 29"/>
                <a:gd name="T102" fmla="*/ 9 w 18"/>
                <a:gd name="T103" fmla="*/ 13 h 29"/>
                <a:gd name="T104" fmla="*/ 8 w 18"/>
                <a:gd name="T105" fmla="*/ 13 h 29"/>
                <a:gd name="T106" fmla="*/ 7 w 18"/>
                <a:gd name="T107" fmla="*/ 13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2"/>
                  </a:lnTo>
                  <a:lnTo>
                    <a:pt x="13" y="2"/>
                  </a:lnTo>
                  <a:lnTo>
                    <a:pt x="11" y="3"/>
                  </a:lnTo>
                  <a:lnTo>
                    <a:pt x="10" y="5"/>
                  </a:lnTo>
                  <a:lnTo>
                    <a:pt x="8" y="7"/>
                  </a:lnTo>
                  <a:lnTo>
                    <a:pt x="7" y="9"/>
                  </a:lnTo>
                  <a:lnTo>
                    <a:pt x="6" y="11"/>
                  </a:lnTo>
                  <a:lnTo>
                    <a:pt x="5" y="13"/>
                  </a:lnTo>
                  <a:lnTo>
                    <a:pt x="8" y="12"/>
                  </a:lnTo>
                  <a:lnTo>
                    <a:pt x="11" y="11"/>
                  </a:lnTo>
                  <a:lnTo>
                    <a:pt x="13" y="12"/>
                  </a:lnTo>
                  <a:lnTo>
                    <a:pt x="16" y="14"/>
                  </a:lnTo>
                  <a:lnTo>
                    <a:pt x="17" y="16"/>
                  </a:lnTo>
                  <a:lnTo>
                    <a:pt x="18" y="20"/>
                  </a:lnTo>
                  <a:lnTo>
                    <a:pt x="17" y="23"/>
                  </a:lnTo>
                  <a:lnTo>
                    <a:pt x="16" y="26"/>
                  </a:lnTo>
                  <a:lnTo>
                    <a:pt x="14" y="28"/>
                  </a:lnTo>
                  <a:lnTo>
                    <a:pt x="12" y="29"/>
                  </a:lnTo>
                  <a:lnTo>
                    <a:pt x="9" y="29"/>
                  </a:lnTo>
                  <a:lnTo>
                    <a:pt x="6" y="29"/>
                  </a:lnTo>
                  <a:lnTo>
                    <a:pt x="4" y="28"/>
                  </a:lnTo>
                  <a:lnTo>
                    <a:pt x="2" y="25"/>
                  </a:lnTo>
                  <a:lnTo>
                    <a:pt x="1" y="22"/>
                  </a:lnTo>
                  <a:lnTo>
                    <a:pt x="0" y="18"/>
                  </a:lnTo>
                  <a:lnTo>
                    <a:pt x="1" y="14"/>
                  </a:lnTo>
                  <a:lnTo>
                    <a:pt x="2" y="11"/>
                  </a:lnTo>
                  <a:lnTo>
                    <a:pt x="4" y="8"/>
                  </a:lnTo>
                  <a:lnTo>
                    <a:pt x="6" y="5"/>
                  </a:lnTo>
                  <a:lnTo>
                    <a:pt x="9" y="3"/>
                  </a:lnTo>
                  <a:lnTo>
                    <a:pt x="11" y="1"/>
                  </a:lnTo>
                  <a:lnTo>
                    <a:pt x="14" y="1"/>
                  </a:lnTo>
                  <a:lnTo>
                    <a:pt x="16" y="0"/>
                  </a:lnTo>
                  <a:lnTo>
                    <a:pt x="17" y="0"/>
                  </a:lnTo>
                  <a:close/>
                  <a:moveTo>
                    <a:pt x="5" y="15"/>
                  </a:moveTo>
                  <a:lnTo>
                    <a:pt x="4" y="17"/>
                  </a:lnTo>
                  <a:lnTo>
                    <a:pt x="4" y="19"/>
                  </a:lnTo>
                  <a:lnTo>
                    <a:pt x="4" y="21"/>
                  </a:lnTo>
                  <a:lnTo>
                    <a:pt x="5" y="24"/>
                  </a:lnTo>
                  <a:lnTo>
                    <a:pt x="6" y="26"/>
                  </a:lnTo>
                  <a:lnTo>
                    <a:pt x="7" y="27"/>
                  </a:lnTo>
                  <a:lnTo>
                    <a:pt x="8" y="28"/>
                  </a:lnTo>
                  <a:lnTo>
                    <a:pt x="9" y="28"/>
                  </a:lnTo>
                  <a:lnTo>
                    <a:pt x="11" y="28"/>
                  </a:lnTo>
                  <a:lnTo>
                    <a:pt x="12" y="26"/>
                  </a:lnTo>
                  <a:lnTo>
                    <a:pt x="14" y="24"/>
                  </a:lnTo>
                  <a:lnTo>
                    <a:pt x="14" y="22"/>
                  </a:lnTo>
                  <a:lnTo>
                    <a:pt x="14" y="18"/>
                  </a:lnTo>
                  <a:lnTo>
                    <a:pt x="13" y="16"/>
                  </a:lnTo>
                  <a:lnTo>
                    <a:pt x="11" y="14"/>
                  </a:lnTo>
                  <a:lnTo>
                    <a:pt x="9" y="13"/>
                  </a:lnTo>
                  <a:lnTo>
                    <a:pt x="8" y="13"/>
                  </a:lnTo>
                  <a:lnTo>
                    <a:pt x="7" y="13"/>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2508" name="Freeform 252"/>
            <p:cNvSpPr>
              <a:spLocks/>
            </p:cNvSpPr>
            <p:nvPr/>
          </p:nvSpPr>
          <p:spPr bwMode="auto">
            <a:xfrm>
              <a:off x="261" y="1515"/>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7 h 29"/>
                <a:gd name="T32" fmla="*/ 3 w 11"/>
                <a:gd name="T33" fmla="*/ 27 h 29"/>
                <a:gd name="T34" fmla="*/ 4 w 11"/>
                <a:gd name="T35" fmla="*/ 26 h 29"/>
                <a:gd name="T36" fmla="*/ 4 w 11"/>
                <a:gd name="T37" fmla="*/ 24 h 29"/>
                <a:gd name="T38" fmla="*/ 4 w 11"/>
                <a:gd name="T39" fmla="*/ 8 h 29"/>
                <a:gd name="T40" fmla="*/ 4 w 11"/>
                <a:gd name="T41" fmla="*/ 5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7"/>
                  </a:lnTo>
                  <a:lnTo>
                    <a:pt x="3" y="27"/>
                  </a:lnTo>
                  <a:lnTo>
                    <a:pt x="4" y="26"/>
                  </a:lnTo>
                  <a:lnTo>
                    <a:pt x="4" y="24"/>
                  </a:lnTo>
                  <a:lnTo>
                    <a:pt x="4" y="8"/>
                  </a:lnTo>
                  <a:lnTo>
                    <a:pt x="4" y="5"/>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09" name="Freeform 253"/>
            <p:cNvSpPr>
              <a:spLocks/>
            </p:cNvSpPr>
            <p:nvPr/>
          </p:nvSpPr>
          <p:spPr bwMode="auto">
            <a:xfrm>
              <a:off x="280" y="1539"/>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10" name="Freeform 254"/>
            <p:cNvSpPr>
              <a:spLocks/>
            </p:cNvSpPr>
            <p:nvPr/>
          </p:nvSpPr>
          <p:spPr bwMode="auto">
            <a:xfrm>
              <a:off x="289" y="1515"/>
              <a:ext cx="18" cy="29"/>
            </a:xfrm>
            <a:custGeom>
              <a:avLst/>
              <a:gdLst>
                <a:gd name="T0" fmla="*/ 3 w 18"/>
                <a:gd name="T1" fmla="*/ 0 h 29"/>
                <a:gd name="T2" fmla="*/ 18 w 18"/>
                <a:gd name="T3" fmla="*/ 0 h 29"/>
                <a:gd name="T4" fmla="*/ 18 w 18"/>
                <a:gd name="T5" fmla="*/ 2 h 29"/>
                <a:gd name="T6" fmla="*/ 8 w 18"/>
                <a:gd name="T7" fmla="*/ 29 h 29"/>
                <a:gd name="T8" fmla="*/ 5 w 18"/>
                <a:gd name="T9" fmla="*/ 29 h 29"/>
                <a:gd name="T10" fmla="*/ 14 w 18"/>
                <a:gd name="T11" fmla="*/ 4 h 29"/>
                <a:gd name="T12" fmla="*/ 7 w 18"/>
                <a:gd name="T13" fmla="*/ 4 h 29"/>
                <a:gd name="T14" fmla="*/ 5 w 18"/>
                <a:gd name="T15" fmla="*/ 4 h 29"/>
                <a:gd name="T16" fmla="*/ 4 w 18"/>
                <a:gd name="T17" fmla="*/ 5 h 29"/>
                <a:gd name="T18" fmla="*/ 2 w 18"/>
                <a:gd name="T19" fmla="*/ 6 h 29"/>
                <a:gd name="T20" fmla="*/ 1 w 18"/>
                <a:gd name="T21" fmla="*/ 7 h 29"/>
                <a:gd name="T22" fmla="*/ 0 w 18"/>
                <a:gd name="T23" fmla="*/ 7 h 29"/>
                <a:gd name="T24" fmla="*/ 3 w 18"/>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9">
                  <a:moveTo>
                    <a:pt x="3" y="0"/>
                  </a:moveTo>
                  <a:lnTo>
                    <a:pt x="18" y="0"/>
                  </a:lnTo>
                  <a:lnTo>
                    <a:pt x="18" y="2"/>
                  </a:lnTo>
                  <a:lnTo>
                    <a:pt x="8" y="29"/>
                  </a:lnTo>
                  <a:lnTo>
                    <a:pt x="5" y="29"/>
                  </a:lnTo>
                  <a:lnTo>
                    <a:pt x="14" y="4"/>
                  </a:lnTo>
                  <a:lnTo>
                    <a:pt x="7" y="4"/>
                  </a:lnTo>
                  <a:lnTo>
                    <a:pt x="5" y="4"/>
                  </a:lnTo>
                  <a:lnTo>
                    <a:pt x="4" y="5"/>
                  </a:lnTo>
                  <a:lnTo>
                    <a:pt x="2" y="6"/>
                  </a:lnTo>
                  <a:lnTo>
                    <a:pt x="1" y="7"/>
                  </a:lnTo>
                  <a:lnTo>
                    <a:pt x="0"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2511" name="Freeform 255"/>
            <p:cNvSpPr>
              <a:spLocks/>
            </p:cNvSpPr>
            <p:nvPr/>
          </p:nvSpPr>
          <p:spPr bwMode="auto">
            <a:xfrm>
              <a:off x="261" y="1404"/>
              <a:ext cx="11" cy="28"/>
            </a:xfrm>
            <a:custGeom>
              <a:avLst/>
              <a:gdLst>
                <a:gd name="T0" fmla="*/ 0 w 11"/>
                <a:gd name="T1" fmla="*/ 3 h 28"/>
                <a:gd name="T2" fmla="*/ 6 w 11"/>
                <a:gd name="T3" fmla="*/ 0 h 28"/>
                <a:gd name="T4" fmla="*/ 7 w 11"/>
                <a:gd name="T5" fmla="*/ 0 h 28"/>
                <a:gd name="T6" fmla="*/ 7 w 11"/>
                <a:gd name="T7" fmla="*/ 23 h 28"/>
                <a:gd name="T8" fmla="*/ 7 w 11"/>
                <a:gd name="T9" fmla="*/ 25 h 28"/>
                <a:gd name="T10" fmla="*/ 7 w 11"/>
                <a:gd name="T11" fmla="*/ 26 h 28"/>
                <a:gd name="T12" fmla="*/ 8 w 11"/>
                <a:gd name="T13" fmla="*/ 27 h 28"/>
                <a:gd name="T14" fmla="*/ 8 w 11"/>
                <a:gd name="T15" fmla="*/ 27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7 h 28"/>
                <a:gd name="T30" fmla="*/ 3 w 11"/>
                <a:gd name="T31" fmla="*/ 27 h 28"/>
                <a:gd name="T32" fmla="*/ 3 w 11"/>
                <a:gd name="T33" fmla="*/ 27 h 28"/>
                <a:gd name="T34" fmla="*/ 4 w 11"/>
                <a:gd name="T35" fmla="*/ 26 h 28"/>
                <a:gd name="T36" fmla="*/ 4 w 11"/>
                <a:gd name="T37" fmla="*/ 23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3"/>
                  </a:lnTo>
                  <a:lnTo>
                    <a:pt x="7" y="25"/>
                  </a:lnTo>
                  <a:lnTo>
                    <a:pt x="7" y="26"/>
                  </a:lnTo>
                  <a:lnTo>
                    <a:pt x="8" y="27"/>
                  </a:lnTo>
                  <a:lnTo>
                    <a:pt x="8" y="27"/>
                  </a:lnTo>
                  <a:lnTo>
                    <a:pt x="9" y="28"/>
                  </a:lnTo>
                  <a:lnTo>
                    <a:pt x="11" y="28"/>
                  </a:lnTo>
                  <a:lnTo>
                    <a:pt x="11" y="28"/>
                  </a:lnTo>
                  <a:lnTo>
                    <a:pt x="0" y="28"/>
                  </a:lnTo>
                  <a:lnTo>
                    <a:pt x="0" y="28"/>
                  </a:lnTo>
                  <a:lnTo>
                    <a:pt x="2" y="28"/>
                  </a:lnTo>
                  <a:lnTo>
                    <a:pt x="3" y="27"/>
                  </a:lnTo>
                  <a:lnTo>
                    <a:pt x="3" y="27"/>
                  </a:lnTo>
                  <a:lnTo>
                    <a:pt x="3" y="27"/>
                  </a:lnTo>
                  <a:lnTo>
                    <a:pt x="4" y="26"/>
                  </a:lnTo>
                  <a:lnTo>
                    <a:pt x="4" y="23"/>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12" name="Freeform 256"/>
            <p:cNvSpPr>
              <a:spLocks/>
            </p:cNvSpPr>
            <p:nvPr/>
          </p:nvSpPr>
          <p:spPr bwMode="auto">
            <a:xfrm>
              <a:off x="280" y="1428"/>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13" name="Freeform 257"/>
            <p:cNvSpPr>
              <a:spLocks noEditPoints="1"/>
            </p:cNvSpPr>
            <p:nvPr/>
          </p:nvSpPr>
          <p:spPr bwMode="auto">
            <a:xfrm>
              <a:off x="290" y="1404"/>
              <a:ext cx="16" cy="29"/>
            </a:xfrm>
            <a:custGeom>
              <a:avLst/>
              <a:gdLst>
                <a:gd name="T0" fmla="*/ 3 w 16"/>
                <a:gd name="T1" fmla="*/ 12 h 29"/>
                <a:gd name="T2" fmla="*/ 1 w 16"/>
                <a:gd name="T3" fmla="*/ 8 h 29"/>
                <a:gd name="T4" fmla="*/ 1 w 16"/>
                <a:gd name="T5" fmla="*/ 4 h 29"/>
                <a:gd name="T6" fmla="*/ 5 w 16"/>
                <a:gd name="T7" fmla="*/ 0 h 29"/>
                <a:gd name="T8" fmla="*/ 11 w 16"/>
                <a:gd name="T9" fmla="*/ 0 h 29"/>
                <a:gd name="T10" fmla="*/ 15 w 16"/>
                <a:gd name="T11" fmla="*/ 3 h 29"/>
                <a:gd name="T12" fmla="*/ 16 w 16"/>
                <a:gd name="T13" fmla="*/ 7 h 29"/>
                <a:gd name="T14" fmla="*/ 13 w 16"/>
                <a:gd name="T15" fmla="*/ 11 h 29"/>
                <a:gd name="T16" fmla="*/ 13 w 16"/>
                <a:gd name="T17" fmla="*/ 15 h 29"/>
                <a:gd name="T18" fmla="*/ 16 w 16"/>
                <a:gd name="T19" fmla="*/ 19 h 29"/>
                <a:gd name="T20" fmla="*/ 16 w 16"/>
                <a:gd name="T21" fmla="*/ 24 h 29"/>
                <a:gd name="T22" fmla="*/ 11 w 16"/>
                <a:gd name="T23" fmla="*/ 28 h 29"/>
                <a:gd name="T24" fmla="*/ 6 w 16"/>
                <a:gd name="T25" fmla="*/ 28 h 29"/>
                <a:gd name="T26" fmla="*/ 2 w 16"/>
                <a:gd name="T27" fmla="*/ 26 h 29"/>
                <a:gd name="T28" fmla="*/ 0 w 16"/>
                <a:gd name="T29" fmla="*/ 22 h 29"/>
                <a:gd name="T30" fmla="*/ 1 w 16"/>
                <a:gd name="T31" fmla="*/ 18 h 29"/>
                <a:gd name="T32" fmla="*/ 6 w 16"/>
                <a:gd name="T33" fmla="*/ 14 h 29"/>
                <a:gd name="T34" fmla="*/ 11 w 16"/>
                <a:gd name="T35" fmla="*/ 10 h 29"/>
                <a:gd name="T36" fmla="*/ 12 w 16"/>
                <a:gd name="T37" fmla="*/ 7 h 29"/>
                <a:gd name="T38" fmla="*/ 12 w 16"/>
                <a:gd name="T39" fmla="*/ 4 h 29"/>
                <a:gd name="T40" fmla="*/ 10 w 16"/>
                <a:gd name="T41" fmla="*/ 1 h 29"/>
                <a:gd name="T42" fmla="*/ 7 w 16"/>
                <a:gd name="T43" fmla="*/ 1 h 29"/>
                <a:gd name="T44" fmla="*/ 5 w 16"/>
                <a:gd name="T45" fmla="*/ 3 h 29"/>
                <a:gd name="T46" fmla="*/ 5 w 16"/>
                <a:gd name="T47" fmla="*/ 6 h 29"/>
                <a:gd name="T48" fmla="*/ 5 w 16"/>
                <a:gd name="T49" fmla="*/ 8 h 29"/>
                <a:gd name="T50" fmla="*/ 9 w 16"/>
                <a:gd name="T51" fmla="*/ 12 h 29"/>
                <a:gd name="T52" fmla="*/ 5 w 16"/>
                <a:gd name="T53" fmla="*/ 16 h 29"/>
                <a:gd name="T54" fmla="*/ 4 w 16"/>
                <a:gd name="T55" fmla="*/ 20 h 29"/>
                <a:gd name="T56" fmla="*/ 4 w 16"/>
                <a:gd name="T57" fmla="*/ 24 h 29"/>
                <a:gd name="T58" fmla="*/ 7 w 16"/>
                <a:gd name="T59" fmla="*/ 27 h 29"/>
                <a:gd name="T60" fmla="*/ 10 w 16"/>
                <a:gd name="T61" fmla="*/ 27 h 29"/>
                <a:gd name="T62" fmla="*/ 12 w 16"/>
                <a:gd name="T63" fmla="*/ 25 h 29"/>
                <a:gd name="T64" fmla="*/ 12 w 16"/>
                <a:gd name="T65" fmla="*/ 22 h 29"/>
                <a:gd name="T66" fmla="*/ 10 w 16"/>
                <a:gd name="T6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6" y="14"/>
                  </a:moveTo>
                  <a:lnTo>
                    <a:pt x="3" y="12"/>
                  </a:lnTo>
                  <a:lnTo>
                    <a:pt x="1" y="10"/>
                  </a:lnTo>
                  <a:lnTo>
                    <a:pt x="1" y="8"/>
                  </a:lnTo>
                  <a:lnTo>
                    <a:pt x="1" y="6"/>
                  </a:lnTo>
                  <a:lnTo>
                    <a:pt x="1" y="4"/>
                  </a:lnTo>
                  <a:lnTo>
                    <a:pt x="3" y="2"/>
                  </a:lnTo>
                  <a:lnTo>
                    <a:pt x="5" y="0"/>
                  </a:lnTo>
                  <a:lnTo>
                    <a:pt x="8" y="0"/>
                  </a:lnTo>
                  <a:lnTo>
                    <a:pt x="11" y="0"/>
                  </a:lnTo>
                  <a:lnTo>
                    <a:pt x="14" y="1"/>
                  </a:lnTo>
                  <a:lnTo>
                    <a:pt x="15" y="3"/>
                  </a:lnTo>
                  <a:lnTo>
                    <a:pt x="16" y="6"/>
                  </a:lnTo>
                  <a:lnTo>
                    <a:pt x="16" y="7"/>
                  </a:lnTo>
                  <a:lnTo>
                    <a:pt x="15" y="9"/>
                  </a:lnTo>
                  <a:lnTo>
                    <a:pt x="13" y="11"/>
                  </a:lnTo>
                  <a:lnTo>
                    <a:pt x="10" y="13"/>
                  </a:lnTo>
                  <a:lnTo>
                    <a:pt x="13" y="15"/>
                  </a:lnTo>
                  <a:lnTo>
                    <a:pt x="15" y="17"/>
                  </a:lnTo>
                  <a:lnTo>
                    <a:pt x="16" y="19"/>
                  </a:lnTo>
                  <a:lnTo>
                    <a:pt x="16" y="22"/>
                  </a:lnTo>
                  <a:lnTo>
                    <a:pt x="16" y="24"/>
                  </a:lnTo>
                  <a:lnTo>
                    <a:pt x="14" y="27"/>
                  </a:lnTo>
                  <a:lnTo>
                    <a:pt x="11" y="28"/>
                  </a:lnTo>
                  <a:lnTo>
                    <a:pt x="8" y="29"/>
                  </a:lnTo>
                  <a:lnTo>
                    <a:pt x="6" y="28"/>
                  </a:lnTo>
                  <a:lnTo>
                    <a:pt x="4" y="28"/>
                  </a:lnTo>
                  <a:lnTo>
                    <a:pt x="2" y="26"/>
                  </a:lnTo>
                  <a:lnTo>
                    <a:pt x="1" y="24"/>
                  </a:lnTo>
                  <a:lnTo>
                    <a:pt x="0" y="22"/>
                  </a:lnTo>
                  <a:lnTo>
                    <a:pt x="0" y="20"/>
                  </a:lnTo>
                  <a:lnTo>
                    <a:pt x="1" y="18"/>
                  </a:lnTo>
                  <a:lnTo>
                    <a:pt x="3" y="16"/>
                  </a:lnTo>
                  <a:lnTo>
                    <a:pt x="6" y="14"/>
                  </a:lnTo>
                  <a:close/>
                  <a:moveTo>
                    <a:pt x="9" y="12"/>
                  </a:moveTo>
                  <a:lnTo>
                    <a:pt x="11" y="10"/>
                  </a:lnTo>
                  <a:lnTo>
                    <a:pt x="11" y="8"/>
                  </a:lnTo>
                  <a:lnTo>
                    <a:pt x="12" y="7"/>
                  </a:lnTo>
                  <a:lnTo>
                    <a:pt x="12" y="6"/>
                  </a:lnTo>
                  <a:lnTo>
                    <a:pt x="12" y="4"/>
                  </a:lnTo>
                  <a:lnTo>
                    <a:pt x="11" y="2"/>
                  </a:lnTo>
                  <a:lnTo>
                    <a:pt x="10" y="1"/>
                  </a:lnTo>
                  <a:lnTo>
                    <a:pt x="8" y="1"/>
                  </a:lnTo>
                  <a:lnTo>
                    <a:pt x="7" y="1"/>
                  </a:lnTo>
                  <a:lnTo>
                    <a:pt x="6" y="2"/>
                  </a:lnTo>
                  <a:lnTo>
                    <a:pt x="5" y="3"/>
                  </a:lnTo>
                  <a:lnTo>
                    <a:pt x="4" y="5"/>
                  </a:lnTo>
                  <a:lnTo>
                    <a:pt x="5" y="6"/>
                  </a:lnTo>
                  <a:lnTo>
                    <a:pt x="5" y="7"/>
                  </a:lnTo>
                  <a:lnTo>
                    <a:pt x="5" y="8"/>
                  </a:lnTo>
                  <a:lnTo>
                    <a:pt x="6" y="9"/>
                  </a:lnTo>
                  <a:lnTo>
                    <a:pt x="9" y="12"/>
                  </a:lnTo>
                  <a:close/>
                  <a:moveTo>
                    <a:pt x="7" y="15"/>
                  </a:moveTo>
                  <a:lnTo>
                    <a:pt x="5" y="16"/>
                  </a:lnTo>
                  <a:lnTo>
                    <a:pt x="5" y="18"/>
                  </a:lnTo>
                  <a:lnTo>
                    <a:pt x="4" y="20"/>
                  </a:lnTo>
                  <a:lnTo>
                    <a:pt x="4" y="22"/>
                  </a:lnTo>
                  <a:lnTo>
                    <a:pt x="4" y="24"/>
                  </a:lnTo>
                  <a:lnTo>
                    <a:pt x="5" y="26"/>
                  </a:lnTo>
                  <a:lnTo>
                    <a:pt x="7" y="27"/>
                  </a:lnTo>
                  <a:lnTo>
                    <a:pt x="8" y="27"/>
                  </a:lnTo>
                  <a:lnTo>
                    <a:pt x="10" y="27"/>
                  </a:lnTo>
                  <a:lnTo>
                    <a:pt x="11" y="26"/>
                  </a:lnTo>
                  <a:lnTo>
                    <a:pt x="12" y="25"/>
                  </a:lnTo>
                  <a:lnTo>
                    <a:pt x="12" y="23"/>
                  </a:lnTo>
                  <a:lnTo>
                    <a:pt x="12" y="22"/>
                  </a:lnTo>
                  <a:lnTo>
                    <a:pt x="12" y="21"/>
                  </a:lnTo>
                  <a:lnTo>
                    <a:pt x="10" y="18"/>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2514" name="Freeform 258"/>
            <p:cNvSpPr>
              <a:spLocks/>
            </p:cNvSpPr>
            <p:nvPr/>
          </p:nvSpPr>
          <p:spPr bwMode="auto">
            <a:xfrm>
              <a:off x="261" y="1296"/>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15" name="Freeform 259"/>
            <p:cNvSpPr>
              <a:spLocks/>
            </p:cNvSpPr>
            <p:nvPr/>
          </p:nvSpPr>
          <p:spPr bwMode="auto">
            <a:xfrm>
              <a:off x="280" y="1320"/>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16" name="Freeform 260"/>
            <p:cNvSpPr>
              <a:spLocks noEditPoints="1"/>
            </p:cNvSpPr>
            <p:nvPr/>
          </p:nvSpPr>
          <p:spPr bwMode="auto">
            <a:xfrm>
              <a:off x="289" y="1296"/>
              <a:ext cx="18" cy="29"/>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5 h 29"/>
                <a:gd name="T44" fmla="*/ 17 w 18"/>
                <a:gd name="T45" fmla="*/ 8 h 29"/>
                <a:gd name="T46" fmla="*/ 18 w 18"/>
                <a:gd name="T47" fmla="*/ 12 h 29"/>
                <a:gd name="T48" fmla="*/ 17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0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1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5"/>
                  </a:lnTo>
                  <a:lnTo>
                    <a:pt x="17" y="8"/>
                  </a:lnTo>
                  <a:lnTo>
                    <a:pt x="18" y="12"/>
                  </a:lnTo>
                  <a:lnTo>
                    <a:pt x="17" y="16"/>
                  </a:lnTo>
                  <a:lnTo>
                    <a:pt x="16" y="20"/>
                  </a:lnTo>
                  <a:lnTo>
                    <a:pt x="13" y="24"/>
                  </a:lnTo>
                  <a:lnTo>
                    <a:pt x="9" y="27"/>
                  </a:lnTo>
                  <a:lnTo>
                    <a:pt x="6" y="29"/>
                  </a:lnTo>
                  <a:lnTo>
                    <a:pt x="2" y="29"/>
                  </a:lnTo>
                  <a:lnTo>
                    <a:pt x="1" y="29"/>
                  </a:lnTo>
                  <a:close/>
                  <a:moveTo>
                    <a:pt x="13" y="15"/>
                  </a:moveTo>
                  <a:lnTo>
                    <a:pt x="14" y="12"/>
                  </a:lnTo>
                  <a:lnTo>
                    <a:pt x="14" y="10"/>
                  </a:lnTo>
                  <a:lnTo>
                    <a:pt x="14" y="8"/>
                  </a:lnTo>
                  <a:lnTo>
                    <a:pt x="13" y="6"/>
                  </a:lnTo>
                  <a:lnTo>
                    <a:pt x="12" y="4"/>
                  </a:lnTo>
                  <a:lnTo>
                    <a:pt x="11" y="3"/>
                  </a:lnTo>
                  <a:lnTo>
                    <a:pt x="10" y="2"/>
                  </a:lnTo>
                  <a:lnTo>
                    <a:pt x="9" y="1"/>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517" name="Freeform 261"/>
            <p:cNvSpPr>
              <a:spLocks/>
            </p:cNvSpPr>
            <p:nvPr/>
          </p:nvSpPr>
          <p:spPr bwMode="auto">
            <a:xfrm>
              <a:off x="227" y="1185"/>
              <a:ext cx="18" cy="28"/>
            </a:xfrm>
            <a:custGeom>
              <a:avLst/>
              <a:gdLst>
                <a:gd name="T0" fmla="*/ 18 w 18"/>
                <a:gd name="T1" fmla="*/ 23 h 28"/>
                <a:gd name="T2" fmla="*/ 16 w 18"/>
                <a:gd name="T3" fmla="*/ 28 h 28"/>
                <a:gd name="T4" fmla="*/ 0 w 18"/>
                <a:gd name="T5" fmla="*/ 28 h 28"/>
                <a:gd name="T6" fmla="*/ 0 w 18"/>
                <a:gd name="T7" fmla="*/ 28 h 28"/>
                <a:gd name="T8" fmla="*/ 4 w 18"/>
                <a:gd name="T9" fmla="*/ 23 h 28"/>
                <a:gd name="T10" fmla="*/ 8 w 18"/>
                <a:gd name="T11" fmla="*/ 20 h 28"/>
                <a:gd name="T12" fmla="*/ 10 w 18"/>
                <a:gd name="T13" fmla="*/ 17 h 28"/>
                <a:gd name="T14" fmla="*/ 12 w 18"/>
                <a:gd name="T15" fmla="*/ 13 h 28"/>
                <a:gd name="T16" fmla="*/ 13 w 18"/>
                <a:gd name="T17" fmla="*/ 9 h 28"/>
                <a:gd name="T18" fmla="*/ 13 w 18"/>
                <a:gd name="T19" fmla="*/ 7 h 28"/>
                <a:gd name="T20" fmla="*/ 11 w 18"/>
                <a:gd name="T21" fmla="*/ 5 h 28"/>
                <a:gd name="T22" fmla="*/ 10 w 18"/>
                <a:gd name="T23" fmla="*/ 3 h 28"/>
                <a:gd name="T24" fmla="*/ 7 w 18"/>
                <a:gd name="T25" fmla="*/ 3 h 28"/>
                <a:gd name="T26" fmla="*/ 5 w 18"/>
                <a:gd name="T27" fmla="*/ 3 h 28"/>
                <a:gd name="T28" fmla="*/ 4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8 h 28"/>
                <a:gd name="T60" fmla="*/ 8 w 18"/>
                <a:gd name="T61" fmla="*/ 22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4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3"/>
                  </a:lnTo>
                  <a:lnTo>
                    <a:pt x="8" y="20"/>
                  </a:lnTo>
                  <a:lnTo>
                    <a:pt x="10" y="17"/>
                  </a:lnTo>
                  <a:lnTo>
                    <a:pt x="12" y="13"/>
                  </a:lnTo>
                  <a:lnTo>
                    <a:pt x="13" y="9"/>
                  </a:lnTo>
                  <a:lnTo>
                    <a:pt x="13" y="7"/>
                  </a:lnTo>
                  <a:lnTo>
                    <a:pt x="11" y="5"/>
                  </a:lnTo>
                  <a:lnTo>
                    <a:pt x="10" y="3"/>
                  </a:lnTo>
                  <a:lnTo>
                    <a:pt x="7" y="3"/>
                  </a:lnTo>
                  <a:lnTo>
                    <a:pt x="5" y="3"/>
                  </a:lnTo>
                  <a:lnTo>
                    <a:pt x="4" y="4"/>
                  </a:lnTo>
                  <a:lnTo>
                    <a:pt x="2" y="6"/>
                  </a:lnTo>
                  <a:lnTo>
                    <a:pt x="1" y="8"/>
                  </a:lnTo>
                  <a:lnTo>
                    <a:pt x="0" y="8"/>
                  </a:lnTo>
                  <a:lnTo>
                    <a:pt x="1" y="4"/>
                  </a:lnTo>
                  <a:lnTo>
                    <a:pt x="3" y="2"/>
                  </a:lnTo>
                  <a:lnTo>
                    <a:pt x="5" y="0"/>
                  </a:lnTo>
                  <a:lnTo>
                    <a:pt x="8" y="0"/>
                  </a:lnTo>
                  <a:lnTo>
                    <a:pt x="12" y="0"/>
                  </a:lnTo>
                  <a:lnTo>
                    <a:pt x="14" y="2"/>
                  </a:lnTo>
                  <a:lnTo>
                    <a:pt x="16" y="4"/>
                  </a:lnTo>
                  <a:lnTo>
                    <a:pt x="17" y="7"/>
                  </a:lnTo>
                  <a:lnTo>
                    <a:pt x="16" y="9"/>
                  </a:lnTo>
                  <a:lnTo>
                    <a:pt x="16" y="11"/>
                  </a:lnTo>
                  <a:lnTo>
                    <a:pt x="14" y="15"/>
                  </a:lnTo>
                  <a:lnTo>
                    <a:pt x="11" y="18"/>
                  </a:lnTo>
                  <a:lnTo>
                    <a:pt x="8" y="22"/>
                  </a:lnTo>
                  <a:lnTo>
                    <a:pt x="5" y="24"/>
                  </a:lnTo>
                  <a:lnTo>
                    <a:pt x="4" y="25"/>
                  </a:lnTo>
                  <a:lnTo>
                    <a:pt x="11" y="25"/>
                  </a:lnTo>
                  <a:lnTo>
                    <a:pt x="13" y="25"/>
                  </a:lnTo>
                  <a:lnTo>
                    <a:pt x="15" y="25"/>
                  </a:lnTo>
                  <a:lnTo>
                    <a:pt x="15" y="25"/>
                  </a:lnTo>
                  <a:lnTo>
                    <a:pt x="16" y="24"/>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518" name="Freeform 262"/>
            <p:cNvSpPr>
              <a:spLocks/>
            </p:cNvSpPr>
            <p:nvPr/>
          </p:nvSpPr>
          <p:spPr bwMode="auto">
            <a:xfrm>
              <a:off x="257" y="1073"/>
              <a:ext cx="18" cy="29"/>
            </a:xfrm>
            <a:custGeom>
              <a:avLst/>
              <a:gdLst>
                <a:gd name="T0" fmla="*/ 18 w 18"/>
                <a:gd name="T1" fmla="*/ 24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10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3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5 h 29"/>
                <a:gd name="T64" fmla="*/ 4 w 18"/>
                <a:gd name="T65" fmla="*/ 26 h 29"/>
                <a:gd name="T66" fmla="*/ 11 w 18"/>
                <a:gd name="T67" fmla="*/ 26 h 29"/>
                <a:gd name="T68" fmla="*/ 13 w 18"/>
                <a:gd name="T69" fmla="*/ 26 h 29"/>
                <a:gd name="T70" fmla="*/ 14 w 18"/>
                <a:gd name="T71" fmla="*/ 26 h 29"/>
                <a:gd name="T72" fmla="*/ 15 w 18"/>
                <a:gd name="T73" fmla="*/ 26 h 29"/>
                <a:gd name="T74" fmla="*/ 16 w 18"/>
                <a:gd name="T75" fmla="*/ 25 h 29"/>
                <a:gd name="T76" fmla="*/ 17 w 18"/>
                <a:gd name="T77" fmla="*/ 24 h 29"/>
                <a:gd name="T78" fmla="*/ 17 w 18"/>
                <a:gd name="T79" fmla="*/ 24 h 29"/>
                <a:gd name="T80" fmla="*/ 18 w 18"/>
                <a:gd name="T81"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4"/>
                  </a:moveTo>
                  <a:lnTo>
                    <a:pt x="16" y="29"/>
                  </a:lnTo>
                  <a:lnTo>
                    <a:pt x="0" y="29"/>
                  </a:lnTo>
                  <a:lnTo>
                    <a:pt x="0" y="28"/>
                  </a:lnTo>
                  <a:lnTo>
                    <a:pt x="4" y="24"/>
                  </a:lnTo>
                  <a:lnTo>
                    <a:pt x="7" y="20"/>
                  </a:lnTo>
                  <a:lnTo>
                    <a:pt x="10" y="17"/>
                  </a:lnTo>
                  <a:lnTo>
                    <a:pt x="12" y="13"/>
                  </a:lnTo>
                  <a:lnTo>
                    <a:pt x="13" y="10"/>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3"/>
                  </a:lnTo>
                  <a:lnTo>
                    <a:pt x="16" y="5"/>
                  </a:lnTo>
                  <a:lnTo>
                    <a:pt x="16" y="8"/>
                  </a:lnTo>
                  <a:lnTo>
                    <a:pt x="16" y="10"/>
                  </a:lnTo>
                  <a:lnTo>
                    <a:pt x="15" y="12"/>
                  </a:lnTo>
                  <a:lnTo>
                    <a:pt x="13" y="15"/>
                  </a:lnTo>
                  <a:lnTo>
                    <a:pt x="10" y="19"/>
                  </a:lnTo>
                  <a:lnTo>
                    <a:pt x="7" y="22"/>
                  </a:lnTo>
                  <a:lnTo>
                    <a:pt x="5" y="25"/>
                  </a:lnTo>
                  <a:lnTo>
                    <a:pt x="4" y="26"/>
                  </a:lnTo>
                  <a:lnTo>
                    <a:pt x="11" y="26"/>
                  </a:lnTo>
                  <a:lnTo>
                    <a:pt x="13" y="26"/>
                  </a:lnTo>
                  <a:lnTo>
                    <a:pt x="14" y="26"/>
                  </a:lnTo>
                  <a:lnTo>
                    <a:pt x="15" y="26"/>
                  </a:lnTo>
                  <a:lnTo>
                    <a:pt x="16" y="25"/>
                  </a:lnTo>
                  <a:lnTo>
                    <a:pt x="17" y="24"/>
                  </a:lnTo>
                  <a:lnTo>
                    <a:pt x="17" y="24"/>
                  </a:lnTo>
                  <a:lnTo>
                    <a:pt x="18" y="24"/>
                  </a:lnTo>
                  <a:close/>
                </a:path>
              </a:pathLst>
            </a:custGeom>
            <a:solidFill>
              <a:srgbClr val="000000"/>
            </a:solidFill>
            <a:ln w="0">
              <a:solidFill>
                <a:srgbClr val="000000"/>
              </a:solidFill>
              <a:prstDash val="solid"/>
              <a:round/>
              <a:headEnd/>
              <a:tailEnd/>
            </a:ln>
          </p:spPr>
          <p:txBody>
            <a:bodyPr/>
            <a:lstStyle/>
            <a:p>
              <a:endParaRPr lang="en-US"/>
            </a:p>
          </p:txBody>
        </p:sp>
        <p:sp>
          <p:nvSpPr>
            <p:cNvPr id="992519" name="Freeform 263"/>
            <p:cNvSpPr>
              <a:spLocks/>
            </p:cNvSpPr>
            <p:nvPr/>
          </p:nvSpPr>
          <p:spPr bwMode="auto">
            <a:xfrm>
              <a:off x="280" y="1098"/>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20" name="Freeform 264"/>
            <p:cNvSpPr>
              <a:spLocks/>
            </p:cNvSpPr>
            <p:nvPr/>
          </p:nvSpPr>
          <p:spPr bwMode="auto">
            <a:xfrm>
              <a:off x="292" y="1073"/>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9 h 29"/>
                <a:gd name="T20" fmla="*/ 11 w 11"/>
                <a:gd name="T21" fmla="*/ 29 h 29"/>
                <a:gd name="T22" fmla="*/ 1 w 11"/>
                <a:gd name="T23" fmla="*/ 29 h 29"/>
                <a:gd name="T24" fmla="*/ 1 w 11"/>
                <a:gd name="T25" fmla="*/ 29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5 h 29"/>
                <a:gd name="T44" fmla="*/ 4 w 11"/>
                <a:gd name="T45" fmla="*/ 4 h 29"/>
                <a:gd name="T46" fmla="*/ 4 w 11"/>
                <a:gd name="T47" fmla="*/ 4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9"/>
                  </a:lnTo>
                  <a:lnTo>
                    <a:pt x="11" y="29"/>
                  </a:lnTo>
                  <a:lnTo>
                    <a:pt x="1" y="29"/>
                  </a:lnTo>
                  <a:lnTo>
                    <a:pt x="1" y="29"/>
                  </a:lnTo>
                  <a:lnTo>
                    <a:pt x="2" y="28"/>
                  </a:lnTo>
                  <a:lnTo>
                    <a:pt x="3" y="28"/>
                  </a:lnTo>
                  <a:lnTo>
                    <a:pt x="4" y="28"/>
                  </a:lnTo>
                  <a:lnTo>
                    <a:pt x="4" y="27"/>
                  </a:lnTo>
                  <a:lnTo>
                    <a:pt x="4" y="26"/>
                  </a:lnTo>
                  <a:lnTo>
                    <a:pt x="4" y="24"/>
                  </a:lnTo>
                  <a:lnTo>
                    <a:pt x="4" y="8"/>
                  </a:lnTo>
                  <a:lnTo>
                    <a:pt x="4" y="6"/>
                  </a:lnTo>
                  <a:lnTo>
                    <a:pt x="4" y="5"/>
                  </a:lnTo>
                  <a:lnTo>
                    <a:pt x="4" y="4"/>
                  </a:lnTo>
                  <a:lnTo>
                    <a:pt x="4" y="4"/>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21" name="Freeform 265"/>
            <p:cNvSpPr>
              <a:spLocks/>
            </p:cNvSpPr>
            <p:nvPr/>
          </p:nvSpPr>
          <p:spPr bwMode="auto">
            <a:xfrm>
              <a:off x="257" y="966"/>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7 w 18"/>
                <a:gd name="T11" fmla="*/ 20 h 28"/>
                <a:gd name="T12" fmla="*/ 10 w 18"/>
                <a:gd name="T13" fmla="*/ 17 h 28"/>
                <a:gd name="T14" fmla="*/ 12 w 18"/>
                <a:gd name="T15" fmla="*/ 13 h 28"/>
                <a:gd name="T16" fmla="*/ 13 w 18"/>
                <a:gd name="T17" fmla="*/ 9 h 28"/>
                <a:gd name="T18" fmla="*/ 12 w 18"/>
                <a:gd name="T19" fmla="*/ 7 h 28"/>
                <a:gd name="T20" fmla="*/ 11 w 18"/>
                <a:gd name="T21" fmla="*/ 5 h 28"/>
                <a:gd name="T22" fmla="*/ 9 w 18"/>
                <a:gd name="T23" fmla="*/ 3 h 28"/>
                <a:gd name="T24" fmla="*/ 7 w 18"/>
                <a:gd name="T25" fmla="*/ 3 h 28"/>
                <a:gd name="T26" fmla="*/ 5 w 18"/>
                <a:gd name="T27" fmla="*/ 3 h 28"/>
                <a:gd name="T28" fmla="*/ 3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1 w 18"/>
                <a:gd name="T45" fmla="*/ 0 h 28"/>
                <a:gd name="T46" fmla="*/ 14 w 18"/>
                <a:gd name="T47" fmla="*/ 2 h 28"/>
                <a:gd name="T48" fmla="*/ 16 w 18"/>
                <a:gd name="T49" fmla="*/ 4 h 28"/>
                <a:gd name="T50" fmla="*/ 16 w 18"/>
                <a:gd name="T51" fmla="*/ 7 h 28"/>
                <a:gd name="T52" fmla="*/ 16 w 18"/>
                <a:gd name="T53" fmla="*/ 9 h 28"/>
                <a:gd name="T54" fmla="*/ 15 w 18"/>
                <a:gd name="T55" fmla="*/ 12 h 28"/>
                <a:gd name="T56" fmla="*/ 13 w 18"/>
                <a:gd name="T57" fmla="*/ 15 h 28"/>
                <a:gd name="T58" fmla="*/ 10 w 18"/>
                <a:gd name="T59" fmla="*/ 19 h 28"/>
                <a:gd name="T60" fmla="*/ 7 w 18"/>
                <a:gd name="T61" fmla="*/ 22 h 28"/>
                <a:gd name="T62" fmla="*/ 5 w 18"/>
                <a:gd name="T63" fmla="*/ 24 h 28"/>
                <a:gd name="T64" fmla="*/ 4 w 18"/>
                <a:gd name="T65" fmla="*/ 25 h 28"/>
                <a:gd name="T66" fmla="*/ 11 w 18"/>
                <a:gd name="T67" fmla="*/ 25 h 28"/>
                <a:gd name="T68" fmla="*/ 13 w 18"/>
                <a:gd name="T69" fmla="*/ 25 h 28"/>
                <a:gd name="T70" fmla="*/ 14 w 18"/>
                <a:gd name="T71" fmla="*/ 25 h 28"/>
                <a:gd name="T72" fmla="*/ 15 w 18"/>
                <a:gd name="T73" fmla="*/ 25 h 28"/>
                <a:gd name="T74" fmla="*/ 16 w 18"/>
                <a:gd name="T75" fmla="*/ 25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7" y="20"/>
                  </a:lnTo>
                  <a:lnTo>
                    <a:pt x="10" y="17"/>
                  </a:lnTo>
                  <a:lnTo>
                    <a:pt x="12" y="13"/>
                  </a:lnTo>
                  <a:lnTo>
                    <a:pt x="13" y="9"/>
                  </a:lnTo>
                  <a:lnTo>
                    <a:pt x="12" y="7"/>
                  </a:lnTo>
                  <a:lnTo>
                    <a:pt x="11" y="5"/>
                  </a:lnTo>
                  <a:lnTo>
                    <a:pt x="9" y="3"/>
                  </a:lnTo>
                  <a:lnTo>
                    <a:pt x="7" y="3"/>
                  </a:lnTo>
                  <a:lnTo>
                    <a:pt x="5" y="3"/>
                  </a:lnTo>
                  <a:lnTo>
                    <a:pt x="3" y="4"/>
                  </a:lnTo>
                  <a:lnTo>
                    <a:pt x="2" y="6"/>
                  </a:lnTo>
                  <a:lnTo>
                    <a:pt x="1" y="8"/>
                  </a:lnTo>
                  <a:lnTo>
                    <a:pt x="0" y="8"/>
                  </a:lnTo>
                  <a:lnTo>
                    <a:pt x="1" y="4"/>
                  </a:lnTo>
                  <a:lnTo>
                    <a:pt x="3" y="2"/>
                  </a:lnTo>
                  <a:lnTo>
                    <a:pt x="5" y="0"/>
                  </a:lnTo>
                  <a:lnTo>
                    <a:pt x="8" y="0"/>
                  </a:lnTo>
                  <a:lnTo>
                    <a:pt x="11" y="0"/>
                  </a:lnTo>
                  <a:lnTo>
                    <a:pt x="14" y="2"/>
                  </a:lnTo>
                  <a:lnTo>
                    <a:pt x="16" y="4"/>
                  </a:lnTo>
                  <a:lnTo>
                    <a:pt x="16" y="7"/>
                  </a:lnTo>
                  <a:lnTo>
                    <a:pt x="16" y="9"/>
                  </a:lnTo>
                  <a:lnTo>
                    <a:pt x="15" y="12"/>
                  </a:lnTo>
                  <a:lnTo>
                    <a:pt x="13" y="15"/>
                  </a:lnTo>
                  <a:lnTo>
                    <a:pt x="10" y="19"/>
                  </a:lnTo>
                  <a:lnTo>
                    <a:pt x="7" y="22"/>
                  </a:lnTo>
                  <a:lnTo>
                    <a:pt x="5" y="24"/>
                  </a:lnTo>
                  <a:lnTo>
                    <a:pt x="4" y="25"/>
                  </a:lnTo>
                  <a:lnTo>
                    <a:pt x="11" y="25"/>
                  </a:lnTo>
                  <a:lnTo>
                    <a:pt x="13" y="25"/>
                  </a:lnTo>
                  <a:lnTo>
                    <a:pt x="14" y="25"/>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522" name="Freeform 266"/>
            <p:cNvSpPr>
              <a:spLocks/>
            </p:cNvSpPr>
            <p:nvPr/>
          </p:nvSpPr>
          <p:spPr bwMode="auto">
            <a:xfrm>
              <a:off x="280" y="990"/>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23" name="Freeform 267"/>
            <p:cNvSpPr>
              <a:spLocks/>
            </p:cNvSpPr>
            <p:nvPr/>
          </p:nvSpPr>
          <p:spPr bwMode="auto">
            <a:xfrm>
              <a:off x="288" y="966"/>
              <a:ext cx="19" cy="28"/>
            </a:xfrm>
            <a:custGeom>
              <a:avLst/>
              <a:gdLst>
                <a:gd name="T0" fmla="*/ 19 w 19"/>
                <a:gd name="T1" fmla="*/ 23 h 28"/>
                <a:gd name="T2" fmla="*/ 17 w 19"/>
                <a:gd name="T3" fmla="*/ 28 h 28"/>
                <a:gd name="T4" fmla="*/ 0 w 19"/>
                <a:gd name="T5" fmla="*/ 28 h 28"/>
                <a:gd name="T6" fmla="*/ 0 w 19"/>
                <a:gd name="T7" fmla="*/ 28 h 28"/>
                <a:gd name="T8" fmla="*/ 5 w 19"/>
                <a:gd name="T9" fmla="*/ 24 h 28"/>
                <a:gd name="T10" fmla="*/ 8 w 19"/>
                <a:gd name="T11" fmla="*/ 20 h 28"/>
                <a:gd name="T12" fmla="*/ 11 w 19"/>
                <a:gd name="T13" fmla="*/ 17 h 28"/>
                <a:gd name="T14" fmla="*/ 13 w 19"/>
                <a:gd name="T15" fmla="*/ 13 h 28"/>
                <a:gd name="T16" fmla="*/ 14 w 19"/>
                <a:gd name="T17" fmla="*/ 9 h 28"/>
                <a:gd name="T18" fmla="*/ 13 w 19"/>
                <a:gd name="T19" fmla="*/ 7 h 28"/>
                <a:gd name="T20" fmla="*/ 12 w 19"/>
                <a:gd name="T21" fmla="*/ 5 h 28"/>
                <a:gd name="T22" fmla="*/ 10 w 19"/>
                <a:gd name="T23" fmla="*/ 3 h 28"/>
                <a:gd name="T24" fmla="*/ 8 w 19"/>
                <a:gd name="T25" fmla="*/ 3 h 28"/>
                <a:gd name="T26" fmla="*/ 6 w 19"/>
                <a:gd name="T27" fmla="*/ 3 h 28"/>
                <a:gd name="T28" fmla="*/ 4 w 19"/>
                <a:gd name="T29" fmla="*/ 4 h 28"/>
                <a:gd name="T30" fmla="*/ 3 w 19"/>
                <a:gd name="T31" fmla="*/ 6 h 28"/>
                <a:gd name="T32" fmla="*/ 2 w 19"/>
                <a:gd name="T33" fmla="*/ 8 h 28"/>
                <a:gd name="T34" fmla="*/ 1 w 19"/>
                <a:gd name="T35" fmla="*/ 8 h 28"/>
                <a:gd name="T36" fmla="*/ 2 w 19"/>
                <a:gd name="T37" fmla="*/ 4 h 28"/>
                <a:gd name="T38" fmla="*/ 3 w 19"/>
                <a:gd name="T39" fmla="*/ 2 h 28"/>
                <a:gd name="T40" fmla="*/ 6 w 19"/>
                <a:gd name="T41" fmla="*/ 0 h 28"/>
                <a:gd name="T42" fmla="*/ 9 w 19"/>
                <a:gd name="T43" fmla="*/ 0 h 28"/>
                <a:gd name="T44" fmla="*/ 12 w 19"/>
                <a:gd name="T45" fmla="*/ 0 h 28"/>
                <a:gd name="T46" fmla="*/ 15 w 19"/>
                <a:gd name="T47" fmla="*/ 2 h 28"/>
                <a:gd name="T48" fmla="*/ 16 w 19"/>
                <a:gd name="T49" fmla="*/ 4 h 28"/>
                <a:gd name="T50" fmla="*/ 17 w 19"/>
                <a:gd name="T51" fmla="*/ 7 h 28"/>
                <a:gd name="T52" fmla="*/ 17 w 19"/>
                <a:gd name="T53" fmla="*/ 9 h 28"/>
                <a:gd name="T54" fmla="*/ 16 w 19"/>
                <a:gd name="T55" fmla="*/ 12 h 28"/>
                <a:gd name="T56" fmla="*/ 14 w 19"/>
                <a:gd name="T57" fmla="*/ 15 h 28"/>
                <a:gd name="T58" fmla="*/ 11 w 19"/>
                <a:gd name="T59" fmla="*/ 19 h 28"/>
                <a:gd name="T60" fmla="*/ 8 w 19"/>
                <a:gd name="T61" fmla="*/ 22 h 28"/>
                <a:gd name="T62" fmla="*/ 6 w 19"/>
                <a:gd name="T63" fmla="*/ 24 h 28"/>
                <a:gd name="T64" fmla="*/ 4 w 19"/>
                <a:gd name="T65" fmla="*/ 25 h 28"/>
                <a:gd name="T66" fmla="*/ 12 w 19"/>
                <a:gd name="T67" fmla="*/ 25 h 28"/>
                <a:gd name="T68" fmla="*/ 14 w 19"/>
                <a:gd name="T69" fmla="*/ 25 h 28"/>
                <a:gd name="T70" fmla="*/ 15 w 19"/>
                <a:gd name="T71" fmla="*/ 25 h 28"/>
                <a:gd name="T72" fmla="*/ 16 w 19"/>
                <a:gd name="T73" fmla="*/ 25 h 28"/>
                <a:gd name="T74" fmla="*/ 17 w 19"/>
                <a:gd name="T75" fmla="*/ 25 h 28"/>
                <a:gd name="T76" fmla="*/ 17 w 19"/>
                <a:gd name="T77" fmla="*/ 24 h 28"/>
                <a:gd name="T78" fmla="*/ 18 w 19"/>
                <a:gd name="T79" fmla="*/ 23 h 28"/>
                <a:gd name="T80" fmla="*/ 19 w 19"/>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8">
                  <a:moveTo>
                    <a:pt x="19" y="23"/>
                  </a:moveTo>
                  <a:lnTo>
                    <a:pt x="17" y="28"/>
                  </a:lnTo>
                  <a:lnTo>
                    <a:pt x="0" y="28"/>
                  </a:lnTo>
                  <a:lnTo>
                    <a:pt x="0" y="28"/>
                  </a:lnTo>
                  <a:lnTo>
                    <a:pt x="5" y="24"/>
                  </a:lnTo>
                  <a:lnTo>
                    <a:pt x="8" y="20"/>
                  </a:lnTo>
                  <a:lnTo>
                    <a:pt x="11" y="17"/>
                  </a:lnTo>
                  <a:lnTo>
                    <a:pt x="13" y="13"/>
                  </a:lnTo>
                  <a:lnTo>
                    <a:pt x="14" y="9"/>
                  </a:lnTo>
                  <a:lnTo>
                    <a:pt x="13" y="7"/>
                  </a:lnTo>
                  <a:lnTo>
                    <a:pt x="12" y="5"/>
                  </a:lnTo>
                  <a:lnTo>
                    <a:pt x="10" y="3"/>
                  </a:lnTo>
                  <a:lnTo>
                    <a:pt x="8" y="3"/>
                  </a:lnTo>
                  <a:lnTo>
                    <a:pt x="6" y="3"/>
                  </a:lnTo>
                  <a:lnTo>
                    <a:pt x="4" y="4"/>
                  </a:lnTo>
                  <a:lnTo>
                    <a:pt x="3" y="6"/>
                  </a:lnTo>
                  <a:lnTo>
                    <a:pt x="2" y="8"/>
                  </a:lnTo>
                  <a:lnTo>
                    <a:pt x="1" y="8"/>
                  </a:lnTo>
                  <a:lnTo>
                    <a:pt x="2" y="4"/>
                  </a:lnTo>
                  <a:lnTo>
                    <a:pt x="3" y="2"/>
                  </a:lnTo>
                  <a:lnTo>
                    <a:pt x="6" y="0"/>
                  </a:lnTo>
                  <a:lnTo>
                    <a:pt x="9" y="0"/>
                  </a:lnTo>
                  <a:lnTo>
                    <a:pt x="12" y="0"/>
                  </a:lnTo>
                  <a:lnTo>
                    <a:pt x="15" y="2"/>
                  </a:lnTo>
                  <a:lnTo>
                    <a:pt x="16" y="4"/>
                  </a:lnTo>
                  <a:lnTo>
                    <a:pt x="17" y="7"/>
                  </a:lnTo>
                  <a:lnTo>
                    <a:pt x="17" y="9"/>
                  </a:lnTo>
                  <a:lnTo>
                    <a:pt x="16" y="12"/>
                  </a:lnTo>
                  <a:lnTo>
                    <a:pt x="14" y="15"/>
                  </a:lnTo>
                  <a:lnTo>
                    <a:pt x="11" y="19"/>
                  </a:lnTo>
                  <a:lnTo>
                    <a:pt x="8" y="22"/>
                  </a:lnTo>
                  <a:lnTo>
                    <a:pt x="6" y="24"/>
                  </a:lnTo>
                  <a:lnTo>
                    <a:pt x="4" y="25"/>
                  </a:lnTo>
                  <a:lnTo>
                    <a:pt x="12" y="25"/>
                  </a:lnTo>
                  <a:lnTo>
                    <a:pt x="14" y="25"/>
                  </a:lnTo>
                  <a:lnTo>
                    <a:pt x="15" y="25"/>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2524" name="Freeform 268"/>
            <p:cNvSpPr>
              <a:spLocks/>
            </p:cNvSpPr>
            <p:nvPr/>
          </p:nvSpPr>
          <p:spPr bwMode="auto">
            <a:xfrm>
              <a:off x="257" y="855"/>
              <a:ext cx="18" cy="28"/>
            </a:xfrm>
            <a:custGeom>
              <a:avLst/>
              <a:gdLst>
                <a:gd name="T0" fmla="*/ 18 w 18"/>
                <a:gd name="T1" fmla="*/ 23 h 28"/>
                <a:gd name="T2" fmla="*/ 16 w 18"/>
                <a:gd name="T3" fmla="*/ 28 h 28"/>
                <a:gd name="T4" fmla="*/ 0 w 18"/>
                <a:gd name="T5" fmla="*/ 28 h 28"/>
                <a:gd name="T6" fmla="*/ 0 w 18"/>
                <a:gd name="T7" fmla="*/ 27 h 28"/>
                <a:gd name="T8" fmla="*/ 4 w 18"/>
                <a:gd name="T9" fmla="*/ 23 h 28"/>
                <a:gd name="T10" fmla="*/ 7 w 18"/>
                <a:gd name="T11" fmla="*/ 20 h 28"/>
                <a:gd name="T12" fmla="*/ 10 w 18"/>
                <a:gd name="T13" fmla="*/ 17 h 28"/>
                <a:gd name="T14" fmla="*/ 12 w 18"/>
                <a:gd name="T15" fmla="*/ 12 h 28"/>
                <a:gd name="T16" fmla="*/ 13 w 18"/>
                <a:gd name="T17" fmla="*/ 9 h 28"/>
                <a:gd name="T18" fmla="*/ 12 w 18"/>
                <a:gd name="T19" fmla="*/ 6 h 28"/>
                <a:gd name="T20" fmla="*/ 11 w 18"/>
                <a:gd name="T21" fmla="*/ 4 h 28"/>
                <a:gd name="T22" fmla="*/ 9 w 18"/>
                <a:gd name="T23" fmla="*/ 3 h 28"/>
                <a:gd name="T24" fmla="*/ 7 w 18"/>
                <a:gd name="T25" fmla="*/ 3 h 28"/>
                <a:gd name="T26" fmla="*/ 5 w 18"/>
                <a:gd name="T27" fmla="*/ 3 h 28"/>
                <a:gd name="T28" fmla="*/ 3 w 18"/>
                <a:gd name="T29" fmla="*/ 4 h 28"/>
                <a:gd name="T30" fmla="*/ 2 w 18"/>
                <a:gd name="T31" fmla="*/ 5 h 28"/>
                <a:gd name="T32" fmla="*/ 1 w 18"/>
                <a:gd name="T33" fmla="*/ 7 h 28"/>
                <a:gd name="T34" fmla="*/ 0 w 18"/>
                <a:gd name="T35" fmla="*/ 7 h 28"/>
                <a:gd name="T36" fmla="*/ 1 w 18"/>
                <a:gd name="T37" fmla="*/ 4 h 28"/>
                <a:gd name="T38" fmla="*/ 3 w 18"/>
                <a:gd name="T39" fmla="*/ 2 h 28"/>
                <a:gd name="T40" fmla="*/ 5 w 18"/>
                <a:gd name="T41" fmla="*/ 0 h 28"/>
                <a:gd name="T42" fmla="*/ 8 w 18"/>
                <a:gd name="T43" fmla="*/ 0 h 28"/>
                <a:gd name="T44" fmla="*/ 11 w 18"/>
                <a:gd name="T45" fmla="*/ 0 h 28"/>
                <a:gd name="T46" fmla="*/ 14 w 18"/>
                <a:gd name="T47" fmla="*/ 2 h 28"/>
                <a:gd name="T48" fmla="*/ 16 w 18"/>
                <a:gd name="T49" fmla="*/ 4 h 28"/>
                <a:gd name="T50" fmla="*/ 16 w 18"/>
                <a:gd name="T51" fmla="*/ 7 h 28"/>
                <a:gd name="T52" fmla="*/ 16 w 18"/>
                <a:gd name="T53" fmla="*/ 9 h 28"/>
                <a:gd name="T54" fmla="*/ 15 w 18"/>
                <a:gd name="T55" fmla="*/ 11 h 28"/>
                <a:gd name="T56" fmla="*/ 13 w 18"/>
                <a:gd name="T57" fmla="*/ 15 h 28"/>
                <a:gd name="T58" fmla="*/ 10 w 18"/>
                <a:gd name="T59" fmla="*/ 18 h 28"/>
                <a:gd name="T60" fmla="*/ 7 w 18"/>
                <a:gd name="T61" fmla="*/ 21 h 28"/>
                <a:gd name="T62" fmla="*/ 5 w 18"/>
                <a:gd name="T63" fmla="*/ 24 h 28"/>
                <a:gd name="T64" fmla="*/ 4 w 18"/>
                <a:gd name="T65" fmla="*/ 25 h 28"/>
                <a:gd name="T66" fmla="*/ 11 w 18"/>
                <a:gd name="T67" fmla="*/ 25 h 28"/>
                <a:gd name="T68" fmla="*/ 13 w 18"/>
                <a:gd name="T69" fmla="*/ 25 h 28"/>
                <a:gd name="T70" fmla="*/ 14 w 18"/>
                <a:gd name="T71" fmla="*/ 25 h 28"/>
                <a:gd name="T72" fmla="*/ 15 w 18"/>
                <a:gd name="T73" fmla="*/ 25 h 28"/>
                <a:gd name="T74" fmla="*/ 16 w 18"/>
                <a:gd name="T75" fmla="*/ 24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7"/>
                  </a:lnTo>
                  <a:lnTo>
                    <a:pt x="4" y="23"/>
                  </a:lnTo>
                  <a:lnTo>
                    <a:pt x="7" y="20"/>
                  </a:lnTo>
                  <a:lnTo>
                    <a:pt x="10" y="17"/>
                  </a:lnTo>
                  <a:lnTo>
                    <a:pt x="12" y="12"/>
                  </a:lnTo>
                  <a:lnTo>
                    <a:pt x="13" y="9"/>
                  </a:lnTo>
                  <a:lnTo>
                    <a:pt x="12" y="6"/>
                  </a:lnTo>
                  <a:lnTo>
                    <a:pt x="11" y="4"/>
                  </a:lnTo>
                  <a:lnTo>
                    <a:pt x="9" y="3"/>
                  </a:lnTo>
                  <a:lnTo>
                    <a:pt x="7" y="3"/>
                  </a:lnTo>
                  <a:lnTo>
                    <a:pt x="5" y="3"/>
                  </a:lnTo>
                  <a:lnTo>
                    <a:pt x="3" y="4"/>
                  </a:lnTo>
                  <a:lnTo>
                    <a:pt x="2" y="5"/>
                  </a:lnTo>
                  <a:lnTo>
                    <a:pt x="1" y="7"/>
                  </a:lnTo>
                  <a:lnTo>
                    <a:pt x="0" y="7"/>
                  </a:lnTo>
                  <a:lnTo>
                    <a:pt x="1" y="4"/>
                  </a:lnTo>
                  <a:lnTo>
                    <a:pt x="3" y="2"/>
                  </a:lnTo>
                  <a:lnTo>
                    <a:pt x="5" y="0"/>
                  </a:lnTo>
                  <a:lnTo>
                    <a:pt x="8" y="0"/>
                  </a:lnTo>
                  <a:lnTo>
                    <a:pt x="11" y="0"/>
                  </a:lnTo>
                  <a:lnTo>
                    <a:pt x="14" y="2"/>
                  </a:lnTo>
                  <a:lnTo>
                    <a:pt x="16" y="4"/>
                  </a:lnTo>
                  <a:lnTo>
                    <a:pt x="16" y="7"/>
                  </a:lnTo>
                  <a:lnTo>
                    <a:pt x="16" y="9"/>
                  </a:lnTo>
                  <a:lnTo>
                    <a:pt x="15" y="11"/>
                  </a:lnTo>
                  <a:lnTo>
                    <a:pt x="13" y="15"/>
                  </a:lnTo>
                  <a:lnTo>
                    <a:pt x="10" y="18"/>
                  </a:lnTo>
                  <a:lnTo>
                    <a:pt x="7" y="21"/>
                  </a:lnTo>
                  <a:lnTo>
                    <a:pt x="5" y="24"/>
                  </a:lnTo>
                  <a:lnTo>
                    <a:pt x="4" y="25"/>
                  </a:lnTo>
                  <a:lnTo>
                    <a:pt x="11" y="25"/>
                  </a:lnTo>
                  <a:lnTo>
                    <a:pt x="13" y="25"/>
                  </a:lnTo>
                  <a:lnTo>
                    <a:pt x="14" y="25"/>
                  </a:lnTo>
                  <a:lnTo>
                    <a:pt x="15" y="25"/>
                  </a:lnTo>
                  <a:lnTo>
                    <a:pt x="16" y="24"/>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525" name="Freeform 269"/>
            <p:cNvSpPr>
              <a:spLocks/>
            </p:cNvSpPr>
            <p:nvPr/>
          </p:nvSpPr>
          <p:spPr bwMode="auto">
            <a:xfrm>
              <a:off x="280" y="879"/>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26" name="Freeform 270"/>
            <p:cNvSpPr>
              <a:spLocks/>
            </p:cNvSpPr>
            <p:nvPr/>
          </p:nvSpPr>
          <p:spPr bwMode="auto">
            <a:xfrm>
              <a:off x="289" y="855"/>
              <a:ext cx="16" cy="29"/>
            </a:xfrm>
            <a:custGeom>
              <a:avLst/>
              <a:gdLst>
                <a:gd name="T0" fmla="*/ 2 w 16"/>
                <a:gd name="T1" fmla="*/ 3 h 29"/>
                <a:gd name="T2" fmla="*/ 6 w 16"/>
                <a:gd name="T3" fmla="*/ 0 h 29"/>
                <a:gd name="T4" fmla="*/ 11 w 16"/>
                <a:gd name="T5" fmla="*/ 0 h 29"/>
                <a:gd name="T6" fmla="*/ 14 w 16"/>
                <a:gd name="T7" fmla="*/ 3 h 29"/>
                <a:gd name="T8" fmla="*/ 14 w 16"/>
                <a:gd name="T9" fmla="*/ 7 h 29"/>
                <a:gd name="T10" fmla="*/ 11 w 16"/>
                <a:gd name="T11" fmla="*/ 12 h 29"/>
                <a:gd name="T12" fmla="*/ 15 w 16"/>
                <a:gd name="T13" fmla="*/ 14 h 29"/>
                <a:gd name="T14" fmla="*/ 16 w 16"/>
                <a:gd name="T15" fmla="*/ 19 h 29"/>
                <a:gd name="T16" fmla="*/ 14 w 16"/>
                <a:gd name="T17" fmla="*/ 25 h 29"/>
                <a:gd name="T18" fmla="*/ 9 w 16"/>
                <a:gd name="T19" fmla="*/ 28 h 29"/>
                <a:gd name="T20" fmla="*/ 3 w 16"/>
                <a:gd name="T21" fmla="*/ 28 h 29"/>
                <a:gd name="T22" fmla="*/ 0 w 16"/>
                <a:gd name="T23" fmla="*/ 27 h 29"/>
                <a:gd name="T24" fmla="*/ 0 w 16"/>
                <a:gd name="T25" fmla="*/ 26 h 29"/>
                <a:gd name="T26" fmla="*/ 1 w 16"/>
                <a:gd name="T27" fmla="*/ 25 h 29"/>
                <a:gd name="T28" fmla="*/ 2 w 16"/>
                <a:gd name="T29" fmla="*/ 25 h 29"/>
                <a:gd name="T30" fmla="*/ 3 w 16"/>
                <a:gd name="T31" fmla="*/ 25 h 29"/>
                <a:gd name="T32" fmla="*/ 5 w 16"/>
                <a:gd name="T33" fmla="*/ 26 h 29"/>
                <a:gd name="T34" fmla="*/ 7 w 16"/>
                <a:gd name="T35" fmla="*/ 27 h 29"/>
                <a:gd name="T36" fmla="*/ 10 w 16"/>
                <a:gd name="T37" fmla="*/ 26 h 29"/>
                <a:gd name="T38" fmla="*/ 13 w 16"/>
                <a:gd name="T39" fmla="*/ 23 h 29"/>
                <a:gd name="T40" fmla="*/ 13 w 16"/>
                <a:gd name="T41" fmla="*/ 20 h 29"/>
                <a:gd name="T42" fmla="*/ 12 w 16"/>
                <a:gd name="T43" fmla="*/ 17 h 29"/>
                <a:gd name="T44" fmla="*/ 10 w 16"/>
                <a:gd name="T45" fmla="*/ 15 h 29"/>
                <a:gd name="T46" fmla="*/ 7 w 16"/>
                <a:gd name="T47" fmla="*/ 14 h 29"/>
                <a:gd name="T48" fmla="*/ 5 w 16"/>
                <a:gd name="T49" fmla="*/ 14 h 29"/>
                <a:gd name="T50" fmla="*/ 7 w 16"/>
                <a:gd name="T51" fmla="*/ 13 h 29"/>
                <a:gd name="T52" fmla="*/ 10 w 16"/>
                <a:gd name="T53" fmla="*/ 11 h 29"/>
                <a:gd name="T54" fmla="*/ 11 w 16"/>
                <a:gd name="T55" fmla="*/ 9 h 29"/>
                <a:gd name="T56" fmla="*/ 11 w 16"/>
                <a:gd name="T57" fmla="*/ 5 h 29"/>
                <a:gd name="T58" fmla="*/ 9 w 16"/>
                <a:gd name="T59" fmla="*/ 2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5"/>
                  </a:moveTo>
                  <a:lnTo>
                    <a:pt x="2" y="3"/>
                  </a:lnTo>
                  <a:lnTo>
                    <a:pt x="4" y="1"/>
                  </a:lnTo>
                  <a:lnTo>
                    <a:pt x="6" y="0"/>
                  </a:lnTo>
                  <a:lnTo>
                    <a:pt x="8" y="0"/>
                  </a:lnTo>
                  <a:lnTo>
                    <a:pt x="11" y="0"/>
                  </a:lnTo>
                  <a:lnTo>
                    <a:pt x="13" y="2"/>
                  </a:lnTo>
                  <a:lnTo>
                    <a:pt x="14" y="3"/>
                  </a:lnTo>
                  <a:lnTo>
                    <a:pt x="15" y="5"/>
                  </a:lnTo>
                  <a:lnTo>
                    <a:pt x="14" y="7"/>
                  </a:lnTo>
                  <a:lnTo>
                    <a:pt x="13" y="9"/>
                  </a:lnTo>
                  <a:lnTo>
                    <a:pt x="11" y="12"/>
                  </a:lnTo>
                  <a:lnTo>
                    <a:pt x="13" y="13"/>
                  </a:lnTo>
                  <a:lnTo>
                    <a:pt x="15" y="14"/>
                  </a:lnTo>
                  <a:lnTo>
                    <a:pt x="16" y="16"/>
                  </a:lnTo>
                  <a:lnTo>
                    <a:pt x="16" y="19"/>
                  </a:lnTo>
                  <a:lnTo>
                    <a:pt x="15" y="22"/>
                  </a:lnTo>
                  <a:lnTo>
                    <a:pt x="14" y="25"/>
                  </a:lnTo>
                  <a:lnTo>
                    <a:pt x="11" y="27"/>
                  </a:lnTo>
                  <a:lnTo>
                    <a:pt x="9" y="28"/>
                  </a:lnTo>
                  <a:lnTo>
                    <a:pt x="5" y="29"/>
                  </a:lnTo>
                  <a:lnTo>
                    <a:pt x="3" y="28"/>
                  </a:lnTo>
                  <a:lnTo>
                    <a:pt x="1" y="28"/>
                  </a:lnTo>
                  <a:lnTo>
                    <a:pt x="0" y="27"/>
                  </a:lnTo>
                  <a:lnTo>
                    <a:pt x="0" y="26"/>
                  </a:lnTo>
                  <a:lnTo>
                    <a:pt x="0" y="26"/>
                  </a:lnTo>
                  <a:lnTo>
                    <a:pt x="1" y="25"/>
                  </a:lnTo>
                  <a:lnTo>
                    <a:pt x="1" y="25"/>
                  </a:lnTo>
                  <a:lnTo>
                    <a:pt x="2" y="25"/>
                  </a:lnTo>
                  <a:lnTo>
                    <a:pt x="2" y="25"/>
                  </a:lnTo>
                  <a:lnTo>
                    <a:pt x="3" y="25"/>
                  </a:lnTo>
                  <a:lnTo>
                    <a:pt x="3" y="25"/>
                  </a:lnTo>
                  <a:lnTo>
                    <a:pt x="4" y="26"/>
                  </a:lnTo>
                  <a:lnTo>
                    <a:pt x="5" y="26"/>
                  </a:lnTo>
                  <a:lnTo>
                    <a:pt x="6" y="27"/>
                  </a:lnTo>
                  <a:lnTo>
                    <a:pt x="7" y="27"/>
                  </a:lnTo>
                  <a:lnTo>
                    <a:pt x="8" y="27"/>
                  </a:lnTo>
                  <a:lnTo>
                    <a:pt x="10" y="26"/>
                  </a:lnTo>
                  <a:lnTo>
                    <a:pt x="11" y="25"/>
                  </a:lnTo>
                  <a:lnTo>
                    <a:pt x="13" y="23"/>
                  </a:lnTo>
                  <a:lnTo>
                    <a:pt x="13" y="21"/>
                  </a:lnTo>
                  <a:lnTo>
                    <a:pt x="13" y="20"/>
                  </a:lnTo>
                  <a:lnTo>
                    <a:pt x="12" y="18"/>
                  </a:lnTo>
                  <a:lnTo>
                    <a:pt x="12" y="17"/>
                  </a:lnTo>
                  <a:lnTo>
                    <a:pt x="11" y="16"/>
                  </a:lnTo>
                  <a:lnTo>
                    <a:pt x="10" y="15"/>
                  </a:lnTo>
                  <a:lnTo>
                    <a:pt x="9" y="15"/>
                  </a:lnTo>
                  <a:lnTo>
                    <a:pt x="7" y="14"/>
                  </a:lnTo>
                  <a:lnTo>
                    <a:pt x="6" y="14"/>
                  </a:lnTo>
                  <a:lnTo>
                    <a:pt x="5" y="14"/>
                  </a:lnTo>
                  <a:lnTo>
                    <a:pt x="5" y="14"/>
                  </a:lnTo>
                  <a:lnTo>
                    <a:pt x="7" y="13"/>
                  </a:lnTo>
                  <a:lnTo>
                    <a:pt x="8" y="12"/>
                  </a:lnTo>
                  <a:lnTo>
                    <a:pt x="10" y="11"/>
                  </a:lnTo>
                  <a:lnTo>
                    <a:pt x="11" y="10"/>
                  </a:lnTo>
                  <a:lnTo>
                    <a:pt x="11" y="9"/>
                  </a:lnTo>
                  <a:lnTo>
                    <a:pt x="12" y="7"/>
                  </a:lnTo>
                  <a:lnTo>
                    <a:pt x="11" y="5"/>
                  </a:lnTo>
                  <a:lnTo>
                    <a:pt x="10" y="3"/>
                  </a:lnTo>
                  <a:lnTo>
                    <a:pt x="9" y="2"/>
                  </a:lnTo>
                  <a:lnTo>
                    <a:pt x="7" y="2"/>
                  </a:lnTo>
                  <a:lnTo>
                    <a:pt x="5" y="3"/>
                  </a:lnTo>
                  <a:lnTo>
                    <a:pt x="3" y="4"/>
                  </a:lnTo>
                  <a:lnTo>
                    <a:pt x="1" y="6"/>
                  </a:lnTo>
                  <a:lnTo>
                    <a:pt x="1" y="5"/>
                  </a:lnTo>
                  <a:close/>
                </a:path>
              </a:pathLst>
            </a:custGeom>
            <a:solidFill>
              <a:srgbClr val="000000"/>
            </a:solidFill>
            <a:ln w="0">
              <a:solidFill>
                <a:srgbClr val="000000"/>
              </a:solidFill>
              <a:prstDash val="solid"/>
              <a:round/>
              <a:headEnd/>
              <a:tailEnd/>
            </a:ln>
          </p:spPr>
          <p:txBody>
            <a:bodyPr/>
            <a:lstStyle/>
            <a:p>
              <a:endParaRPr lang="en-US"/>
            </a:p>
          </p:txBody>
        </p:sp>
        <p:sp>
          <p:nvSpPr>
            <p:cNvPr id="992527" name="Freeform 271"/>
            <p:cNvSpPr>
              <a:spLocks/>
            </p:cNvSpPr>
            <p:nvPr/>
          </p:nvSpPr>
          <p:spPr bwMode="auto">
            <a:xfrm>
              <a:off x="257" y="743"/>
              <a:ext cx="18" cy="29"/>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4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4"/>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528" name="Freeform 272"/>
            <p:cNvSpPr>
              <a:spLocks/>
            </p:cNvSpPr>
            <p:nvPr/>
          </p:nvSpPr>
          <p:spPr bwMode="auto">
            <a:xfrm>
              <a:off x="280" y="767"/>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2529" name="Freeform 273"/>
            <p:cNvSpPr>
              <a:spLocks noEditPoints="1"/>
            </p:cNvSpPr>
            <p:nvPr/>
          </p:nvSpPr>
          <p:spPr bwMode="auto">
            <a:xfrm>
              <a:off x="288" y="743"/>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2530" name="Line 274"/>
            <p:cNvSpPr>
              <a:spLocks noChangeShapeType="1"/>
            </p:cNvSpPr>
            <p:nvPr/>
          </p:nvSpPr>
          <p:spPr bwMode="auto">
            <a:xfrm>
              <a:off x="320" y="345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1" name="Line 275"/>
            <p:cNvSpPr>
              <a:spLocks noChangeShapeType="1"/>
            </p:cNvSpPr>
            <p:nvPr/>
          </p:nvSpPr>
          <p:spPr bwMode="auto">
            <a:xfrm>
              <a:off x="312" y="339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2" name="Line 276"/>
            <p:cNvSpPr>
              <a:spLocks noChangeShapeType="1"/>
            </p:cNvSpPr>
            <p:nvPr/>
          </p:nvSpPr>
          <p:spPr bwMode="auto">
            <a:xfrm>
              <a:off x="320" y="334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3" name="Line 277"/>
            <p:cNvSpPr>
              <a:spLocks noChangeShapeType="1"/>
            </p:cNvSpPr>
            <p:nvPr/>
          </p:nvSpPr>
          <p:spPr bwMode="auto">
            <a:xfrm>
              <a:off x="312" y="328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4" name="Line 278"/>
            <p:cNvSpPr>
              <a:spLocks noChangeShapeType="1"/>
            </p:cNvSpPr>
            <p:nvPr/>
          </p:nvSpPr>
          <p:spPr bwMode="auto">
            <a:xfrm>
              <a:off x="320" y="323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5" name="Line 279"/>
            <p:cNvSpPr>
              <a:spLocks noChangeShapeType="1"/>
            </p:cNvSpPr>
            <p:nvPr/>
          </p:nvSpPr>
          <p:spPr bwMode="auto">
            <a:xfrm>
              <a:off x="312" y="317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6" name="Line 280"/>
            <p:cNvSpPr>
              <a:spLocks noChangeShapeType="1"/>
            </p:cNvSpPr>
            <p:nvPr/>
          </p:nvSpPr>
          <p:spPr bwMode="auto">
            <a:xfrm>
              <a:off x="320" y="312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7" name="Line 281"/>
            <p:cNvSpPr>
              <a:spLocks noChangeShapeType="1"/>
            </p:cNvSpPr>
            <p:nvPr/>
          </p:nvSpPr>
          <p:spPr bwMode="auto">
            <a:xfrm>
              <a:off x="312" y="306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8" name="Line 282"/>
            <p:cNvSpPr>
              <a:spLocks noChangeShapeType="1"/>
            </p:cNvSpPr>
            <p:nvPr/>
          </p:nvSpPr>
          <p:spPr bwMode="auto">
            <a:xfrm>
              <a:off x="320" y="301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39" name="Line 283"/>
            <p:cNvSpPr>
              <a:spLocks noChangeShapeType="1"/>
            </p:cNvSpPr>
            <p:nvPr/>
          </p:nvSpPr>
          <p:spPr bwMode="auto">
            <a:xfrm>
              <a:off x="312" y="295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0" name="Line 284"/>
            <p:cNvSpPr>
              <a:spLocks noChangeShapeType="1"/>
            </p:cNvSpPr>
            <p:nvPr/>
          </p:nvSpPr>
          <p:spPr bwMode="auto">
            <a:xfrm>
              <a:off x="320" y="290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1" name="Line 285"/>
            <p:cNvSpPr>
              <a:spLocks noChangeShapeType="1"/>
            </p:cNvSpPr>
            <p:nvPr/>
          </p:nvSpPr>
          <p:spPr bwMode="auto">
            <a:xfrm>
              <a:off x="312" y="284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2" name="Line 286"/>
            <p:cNvSpPr>
              <a:spLocks noChangeShapeType="1"/>
            </p:cNvSpPr>
            <p:nvPr/>
          </p:nvSpPr>
          <p:spPr bwMode="auto">
            <a:xfrm>
              <a:off x="320" y="279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3" name="Line 287"/>
            <p:cNvSpPr>
              <a:spLocks noChangeShapeType="1"/>
            </p:cNvSpPr>
            <p:nvPr/>
          </p:nvSpPr>
          <p:spPr bwMode="auto">
            <a:xfrm>
              <a:off x="312" y="273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4" name="Line 288"/>
            <p:cNvSpPr>
              <a:spLocks noChangeShapeType="1"/>
            </p:cNvSpPr>
            <p:nvPr/>
          </p:nvSpPr>
          <p:spPr bwMode="auto">
            <a:xfrm>
              <a:off x="320" y="268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5" name="Line 289"/>
            <p:cNvSpPr>
              <a:spLocks noChangeShapeType="1"/>
            </p:cNvSpPr>
            <p:nvPr/>
          </p:nvSpPr>
          <p:spPr bwMode="auto">
            <a:xfrm>
              <a:off x="312" y="262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6" name="Line 290"/>
            <p:cNvSpPr>
              <a:spLocks noChangeShapeType="1"/>
            </p:cNvSpPr>
            <p:nvPr/>
          </p:nvSpPr>
          <p:spPr bwMode="auto">
            <a:xfrm>
              <a:off x="320" y="257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7" name="Line 291"/>
            <p:cNvSpPr>
              <a:spLocks noChangeShapeType="1"/>
            </p:cNvSpPr>
            <p:nvPr/>
          </p:nvSpPr>
          <p:spPr bwMode="auto">
            <a:xfrm>
              <a:off x="312" y="251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8" name="Line 292"/>
            <p:cNvSpPr>
              <a:spLocks noChangeShapeType="1"/>
            </p:cNvSpPr>
            <p:nvPr/>
          </p:nvSpPr>
          <p:spPr bwMode="auto">
            <a:xfrm>
              <a:off x="320" y="246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49" name="Line 293"/>
            <p:cNvSpPr>
              <a:spLocks noChangeShapeType="1"/>
            </p:cNvSpPr>
            <p:nvPr/>
          </p:nvSpPr>
          <p:spPr bwMode="auto">
            <a:xfrm>
              <a:off x="312" y="240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0" name="Line 294"/>
            <p:cNvSpPr>
              <a:spLocks noChangeShapeType="1"/>
            </p:cNvSpPr>
            <p:nvPr/>
          </p:nvSpPr>
          <p:spPr bwMode="auto">
            <a:xfrm>
              <a:off x="320" y="235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1" name="Line 295"/>
            <p:cNvSpPr>
              <a:spLocks noChangeShapeType="1"/>
            </p:cNvSpPr>
            <p:nvPr/>
          </p:nvSpPr>
          <p:spPr bwMode="auto">
            <a:xfrm>
              <a:off x="312" y="229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2" name="Line 296"/>
            <p:cNvSpPr>
              <a:spLocks noChangeShapeType="1"/>
            </p:cNvSpPr>
            <p:nvPr/>
          </p:nvSpPr>
          <p:spPr bwMode="auto">
            <a:xfrm>
              <a:off x="320" y="224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3" name="Line 297"/>
            <p:cNvSpPr>
              <a:spLocks noChangeShapeType="1"/>
            </p:cNvSpPr>
            <p:nvPr/>
          </p:nvSpPr>
          <p:spPr bwMode="auto">
            <a:xfrm>
              <a:off x="312" y="218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4" name="Line 298"/>
            <p:cNvSpPr>
              <a:spLocks noChangeShapeType="1"/>
            </p:cNvSpPr>
            <p:nvPr/>
          </p:nvSpPr>
          <p:spPr bwMode="auto">
            <a:xfrm>
              <a:off x="320" y="213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5" name="Line 299"/>
            <p:cNvSpPr>
              <a:spLocks noChangeShapeType="1"/>
            </p:cNvSpPr>
            <p:nvPr/>
          </p:nvSpPr>
          <p:spPr bwMode="auto">
            <a:xfrm>
              <a:off x="312" y="207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6" name="Line 300"/>
            <p:cNvSpPr>
              <a:spLocks noChangeShapeType="1"/>
            </p:cNvSpPr>
            <p:nvPr/>
          </p:nvSpPr>
          <p:spPr bwMode="auto">
            <a:xfrm>
              <a:off x="320" y="202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7" name="Line 301"/>
            <p:cNvSpPr>
              <a:spLocks noChangeShapeType="1"/>
            </p:cNvSpPr>
            <p:nvPr/>
          </p:nvSpPr>
          <p:spPr bwMode="auto">
            <a:xfrm>
              <a:off x="312" y="196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8" name="Line 302"/>
            <p:cNvSpPr>
              <a:spLocks noChangeShapeType="1"/>
            </p:cNvSpPr>
            <p:nvPr/>
          </p:nvSpPr>
          <p:spPr bwMode="auto">
            <a:xfrm>
              <a:off x="320" y="190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59" name="Line 303"/>
            <p:cNvSpPr>
              <a:spLocks noChangeShapeType="1"/>
            </p:cNvSpPr>
            <p:nvPr/>
          </p:nvSpPr>
          <p:spPr bwMode="auto">
            <a:xfrm>
              <a:off x="312" y="185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0" name="Line 304"/>
            <p:cNvSpPr>
              <a:spLocks noChangeShapeType="1"/>
            </p:cNvSpPr>
            <p:nvPr/>
          </p:nvSpPr>
          <p:spPr bwMode="auto">
            <a:xfrm>
              <a:off x="320" y="179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1" name="Line 305"/>
            <p:cNvSpPr>
              <a:spLocks noChangeShapeType="1"/>
            </p:cNvSpPr>
            <p:nvPr/>
          </p:nvSpPr>
          <p:spPr bwMode="auto">
            <a:xfrm>
              <a:off x="312" y="174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2" name="Line 306"/>
            <p:cNvSpPr>
              <a:spLocks noChangeShapeType="1"/>
            </p:cNvSpPr>
            <p:nvPr/>
          </p:nvSpPr>
          <p:spPr bwMode="auto">
            <a:xfrm>
              <a:off x="320" y="168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3" name="Line 307"/>
            <p:cNvSpPr>
              <a:spLocks noChangeShapeType="1"/>
            </p:cNvSpPr>
            <p:nvPr/>
          </p:nvSpPr>
          <p:spPr bwMode="auto">
            <a:xfrm>
              <a:off x="312" y="163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4" name="Line 308"/>
            <p:cNvSpPr>
              <a:spLocks noChangeShapeType="1"/>
            </p:cNvSpPr>
            <p:nvPr/>
          </p:nvSpPr>
          <p:spPr bwMode="auto">
            <a:xfrm>
              <a:off x="320" y="157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5" name="Line 309"/>
            <p:cNvSpPr>
              <a:spLocks noChangeShapeType="1"/>
            </p:cNvSpPr>
            <p:nvPr/>
          </p:nvSpPr>
          <p:spPr bwMode="auto">
            <a:xfrm>
              <a:off x="312" y="152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6" name="Line 310"/>
            <p:cNvSpPr>
              <a:spLocks noChangeShapeType="1"/>
            </p:cNvSpPr>
            <p:nvPr/>
          </p:nvSpPr>
          <p:spPr bwMode="auto">
            <a:xfrm>
              <a:off x="320" y="146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7" name="Line 311"/>
            <p:cNvSpPr>
              <a:spLocks noChangeShapeType="1"/>
            </p:cNvSpPr>
            <p:nvPr/>
          </p:nvSpPr>
          <p:spPr bwMode="auto">
            <a:xfrm>
              <a:off x="312" y="141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8" name="Line 312"/>
            <p:cNvSpPr>
              <a:spLocks noChangeShapeType="1"/>
            </p:cNvSpPr>
            <p:nvPr/>
          </p:nvSpPr>
          <p:spPr bwMode="auto">
            <a:xfrm>
              <a:off x="320" y="135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69" name="Line 313"/>
            <p:cNvSpPr>
              <a:spLocks noChangeShapeType="1"/>
            </p:cNvSpPr>
            <p:nvPr/>
          </p:nvSpPr>
          <p:spPr bwMode="auto">
            <a:xfrm>
              <a:off x="312" y="130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0" name="Line 314"/>
            <p:cNvSpPr>
              <a:spLocks noChangeShapeType="1"/>
            </p:cNvSpPr>
            <p:nvPr/>
          </p:nvSpPr>
          <p:spPr bwMode="auto">
            <a:xfrm>
              <a:off x="320" y="124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1" name="Line 315"/>
            <p:cNvSpPr>
              <a:spLocks noChangeShapeType="1"/>
            </p:cNvSpPr>
            <p:nvPr/>
          </p:nvSpPr>
          <p:spPr bwMode="auto">
            <a:xfrm>
              <a:off x="312" y="119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2" name="Line 316"/>
            <p:cNvSpPr>
              <a:spLocks noChangeShapeType="1"/>
            </p:cNvSpPr>
            <p:nvPr/>
          </p:nvSpPr>
          <p:spPr bwMode="auto">
            <a:xfrm>
              <a:off x="320" y="113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3" name="Line 317"/>
            <p:cNvSpPr>
              <a:spLocks noChangeShapeType="1"/>
            </p:cNvSpPr>
            <p:nvPr/>
          </p:nvSpPr>
          <p:spPr bwMode="auto">
            <a:xfrm>
              <a:off x="312" y="108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4" name="Line 318"/>
            <p:cNvSpPr>
              <a:spLocks noChangeShapeType="1"/>
            </p:cNvSpPr>
            <p:nvPr/>
          </p:nvSpPr>
          <p:spPr bwMode="auto">
            <a:xfrm>
              <a:off x="320" y="102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5" name="Line 319"/>
            <p:cNvSpPr>
              <a:spLocks noChangeShapeType="1"/>
            </p:cNvSpPr>
            <p:nvPr/>
          </p:nvSpPr>
          <p:spPr bwMode="auto">
            <a:xfrm>
              <a:off x="312" y="97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6" name="Line 320"/>
            <p:cNvSpPr>
              <a:spLocks noChangeShapeType="1"/>
            </p:cNvSpPr>
            <p:nvPr/>
          </p:nvSpPr>
          <p:spPr bwMode="auto">
            <a:xfrm>
              <a:off x="320" y="91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7" name="Line 321"/>
            <p:cNvSpPr>
              <a:spLocks noChangeShapeType="1"/>
            </p:cNvSpPr>
            <p:nvPr/>
          </p:nvSpPr>
          <p:spPr bwMode="auto">
            <a:xfrm>
              <a:off x="312" y="86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8" name="Line 322"/>
            <p:cNvSpPr>
              <a:spLocks noChangeShapeType="1"/>
            </p:cNvSpPr>
            <p:nvPr/>
          </p:nvSpPr>
          <p:spPr bwMode="auto">
            <a:xfrm>
              <a:off x="320" y="80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79" name="Line 323"/>
            <p:cNvSpPr>
              <a:spLocks noChangeShapeType="1"/>
            </p:cNvSpPr>
            <p:nvPr/>
          </p:nvSpPr>
          <p:spPr bwMode="auto">
            <a:xfrm>
              <a:off x="312" y="75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80" name="Line 324"/>
            <p:cNvSpPr>
              <a:spLocks noChangeShapeType="1"/>
            </p:cNvSpPr>
            <p:nvPr/>
          </p:nvSpPr>
          <p:spPr bwMode="auto">
            <a:xfrm flipV="1">
              <a:off x="343" y="718"/>
              <a:ext cx="1" cy="278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81" name="Freeform 325"/>
            <p:cNvSpPr>
              <a:spLocks/>
            </p:cNvSpPr>
            <p:nvPr/>
          </p:nvSpPr>
          <p:spPr bwMode="auto">
            <a:xfrm>
              <a:off x="364" y="691"/>
              <a:ext cx="15" cy="20"/>
            </a:xfrm>
            <a:custGeom>
              <a:avLst/>
              <a:gdLst>
                <a:gd name="T0" fmla="*/ 15 w 15"/>
                <a:gd name="T1" fmla="*/ 12 h 20"/>
                <a:gd name="T2" fmla="*/ 14 w 15"/>
                <a:gd name="T3" fmla="*/ 15 h 20"/>
                <a:gd name="T4" fmla="*/ 13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1 h 20"/>
                <a:gd name="T34" fmla="*/ 14 w 15"/>
                <a:gd name="T35" fmla="*/ 3 h 20"/>
                <a:gd name="T36" fmla="*/ 15 w 15"/>
                <a:gd name="T37" fmla="*/ 4 h 20"/>
                <a:gd name="T38" fmla="*/ 14 w 15"/>
                <a:gd name="T39" fmla="*/ 5 h 20"/>
                <a:gd name="T40" fmla="*/ 14 w 15"/>
                <a:gd name="T41" fmla="*/ 6 h 20"/>
                <a:gd name="T42" fmla="*/ 14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1 h 20"/>
                <a:gd name="T60" fmla="*/ 8 w 15"/>
                <a:gd name="T61" fmla="*/ 1 h 20"/>
                <a:gd name="T62" fmla="*/ 6 w 15"/>
                <a:gd name="T63" fmla="*/ 2 h 20"/>
                <a:gd name="T64" fmla="*/ 5 w 15"/>
                <a:gd name="T65" fmla="*/ 3 h 20"/>
                <a:gd name="T66" fmla="*/ 4 w 15"/>
                <a:gd name="T67" fmla="*/ 5 h 20"/>
                <a:gd name="T68" fmla="*/ 3 w 15"/>
                <a:gd name="T69" fmla="*/ 8 h 20"/>
                <a:gd name="T70" fmla="*/ 4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1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1"/>
                  </a:lnTo>
                  <a:lnTo>
                    <a:pt x="14" y="3"/>
                  </a:lnTo>
                  <a:lnTo>
                    <a:pt x="15" y="4"/>
                  </a:lnTo>
                  <a:lnTo>
                    <a:pt x="14" y="5"/>
                  </a:lnTo>
                  <a:lnTo>
                    <a:pt x="14" y="6"/>
                  </a:lnTo>
                  <a:lnTo>
                    <a:pt x="14" y="6"/>
                  </a:lnTo>
                  <a:lnTo>
                    <a:pt x="13" y="6"/>
                  </a:lnTo>
                  <a:lnTo>
                    <a:pt x="12" y="6"/>
                  </a:lnTo>
                  <a:lnTo>
                    <a:pt x="11" y="5"/>
                  </a:lnTo>
                  <a:lnTo>
                    <a:pt x="11" y="5"/>
                  </a:lnTo>
                  <a:lnTo>
                    <a:pt x="11" y="4"/>
                  </a:lnTo>
                  <a:lnTo>
                    <a:pt x="10" y="3"/>
                  </a:lnTo>
                  <a:lnTo>
                    <a:pt x="10" y="2"/>
                  </a:lnTo>
                  <a:lnTo>
                    <a:pt x="9" y="1"/>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1"/>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2582" name="Freeform 326"/>
            <p:cNvSpPr>
              <a:spLocks/>
            </p:cNvSpPr>
            <p:nvPr/>
          </p:nvSpPr>
          <p:spPr bwMode="auto">
            <a:xfrm>
              <a:off x="382" y="691"/>
              <a:ext cx="31" cy="19"/>
            </a:xfrm>
            <a:custGeom>
              <a:avLst/>
              <a:gdLst>
                <a:gd name="T0" fmla="*/ 7 w 31"/>
                <a:gd name="T1" fmla="*/ 2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6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2"/>
                  </a:lnTo>
                  <a:lnTo>
                    <a:pt x="8" y="2"/>
                  </a:lnTo>
                  <a:lnTo>
                    <a:pt x="9" y="1"/>
                  </a:lnTo>
                  <a:lnTo>
                    <a:pt x="10" y="0"/>
                  </a:lnTo>
                  <a:lnTo>
                    <a:pt x="11" y="0"/>
                  </a:lnTo>
                  <a:lnTo>
                    <a:pt x="12" y="0"/>
                  </a:lnTo>
                  <a:lnTo>
                    <a:pt x="14" y="0"/>
                  </a:lnTo>
                  <a:lnTo>
                    <a:pt x="15" y="1"/>
                  </a:lnTo>
                  <a:lnTo>
                    <a:pt x="17"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6"/>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8"/>
                  </a:lnTo>
                  <a:lnTo>
                    <a:pt x="13" y="18"/>
                  </a:lnTo>
                  <a:lnTo>
                    <a:pt x="14" y="17"/>
                  </a:lnTo>
                  <a:lnTo>
                    <a:pt x="14" y="16"/>
                  </a:lnTo>
                  <a:lnTo>
                    <a:pt x="14" y="15"/>
                  </a:lnTo>
                  <a:lnTo>
                    <a:pt x="14" y="7"/>
                  </a:lnTo>
                  <a:lnTo>
                    <a:pt x="14" y="5"/>
                  </a:lnTo>
                  <a:lnTo>
                    <a:pt x="13" y="4"/>
                  </a:lnTo>
                  <a:lnTo>
                    <a:pt x="12" y="3"/>
                  </a:lnTo>
                  <a:lnTo>
                    <a:pt x="11" y="3"/>
                  </a:lnTo>
                  <a:lnTo>
                    <a:pt x="10"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583" name="Line 327"/>
            <p:cNvSpPr>
              <a:spLocks noChangeShapeType="1"/>
            </p:cNvSpPr>
            <p:nvPr/>
          </p:nvSpPr>
          <p:spPr bwMode="auto">
            <a:xfrm flipH="1">
              <a:off x="343" y="3640"/>
              <a:ext cx="154"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584" name="Freeform 328"/>
            <p:cNvSpPr>
              <a:spLocks noEditPoints="1"/>
            </p:cNvSpPr>
            <p:nvPr/>
          </p:nvSpPr>
          <p:spPr bwMode="auto">
            <a:xfrm>
              <a:off x="516" y="3630"/>
              <a:ext cx="20" cy="30"/>
            </a:xfrm>
            <a:custGeom>
              <a:avLst/>
              <a:gdLst>
                <a:gd name="T0" fmla="*/ 7 w 20"/>
                <a:gd name="T1" fmla="*/ 14 h 30"/>
                <a:gd name="T2" fmla="*/ 8 w 20"/>
                <a:gd name="T3" fmla="*/ 12 h 30"/>
                <a:gd name="T4" fmla="*/ 10 w 20"/>
                <a:gd name="T5" fmla="*/ 11 h 30"/>
                <a:gd name="T6" fmla="*/ 12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8" y="12"/>
                  </a:lnTo>
                  <a:lnTo>
                    <a:pt x="10" y="11"/>
                  </a:lnTo>
                  <a:lnTo>
                    <a:pt x="12"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2"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2585" name="Freeform 329"/>
            <p:cNvSpPr>
              <a:spLocks noEditPoints="1"/>
            </p:cNvSpPr>
            <p:nvPr/>
          </p:nvSpPr>
          <p:spPr bwMode="auto">
            <a:xfrm>
              <a:off x="538" y="3640"/>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4 w 18"/>
                <a:gd name="T43" fmla="*/ 7 h 20"/>
                <a:gd name="T44" fmla="*/ 14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7" y="1"/>
                  </a:lnTo>
                  <a:lnTo>
                    <a:pt x="6" y="2"/>
                  </a:lnTo>
                  <a:lnTo>
                    <a:pt x="5"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0" y="0"/>
                  </a:lnTo>
                  <a:lnTo>
                    <a:pt x="12" y="1"/>
                  </a:lnTo>
                  <a:lnTo>
                    <a:pt x="13" y="2"/>
                  </a:lnTo>
                  <a:lnTo>
                    <a:pt x="14" y="3"/>
                  </a:lnTo>
                  <a:lnTo>
                    <a:pt x="14" y="4"/>
                  </a:lnTo>
                  <a:lnTo>
                    <a:pt x="14" y="7"/>
                  </a:lnTo>
                  <a:lnTo>
                    <a:pt x="14" y="13"/>
                  </a:lnTo>
                  <a:lnTo>
                    <a:pt x="14" y="15"/>
                  </a:lnTo>
                  <a:lnTo>
                    <a:pt x="15" y="16"/>
                  </a:lnTo>
                  <a:lnTo>
                    <a:pt x="15" y="17"/>
                  </a:lnTo>
                  <a:lnTo>
                    <a:pt x="15" y="17"/>
                  </a:lnTo>
                  <a:lnTo>
                    <a:pt x="15" y="17"/>
                  </a:lnTo>
                  <a:lnTo>
                    <a:pt x="15"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2586" name="Freeform 330"/>
            <p:cNvSpPr>
              <a:spLocks/>
            </p:cNvSpPr>
            <p:nvPr/>
          </p:nvSpPr>
          <p:spPr bwMode="auto">
            <a:xfrm>
              <a:off x="558" y="3640"/>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7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1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7 w 13"/>
                <a:gd name="T85" fmla="*/ 12 h 20"/>
                <a:gd name="T86" fmla="*/ 5 w 13"/>
                <a:gd name="T87" fmla="*/ 11 h 20"/>
                <a:gd name="T88" fmla="*/ 3 w 13"/>
                <a:gd name="T89" fmla="*/ 10 h 20"/>
                <a:gd name="T90" fmla="*/ 1 w 13"/>
                <a:gd name="T91" fmla="*/ 8 h 20"/>
                <a:gd name="T92" fmla="*/ 0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7" y="20"/>
                  </a:lnTo>
                  <a:lnTo>
                    <a:pt x="5" y="20"/>
                  </a:lnTo>
                  <a:lnTo>
                    <a:pt x="2" y="19"/>
                  </a:lnTo>
                  <a:lnTo>
                    <a:pt x="2" y="19"/>
                  </a:lnTo>
                  <a:lnTo>
                    <a:pt x="1" y="19"/>
                  </a:lnTo>
                  <a:lnTo>
                    <a:pt x="1" y="19"/>
                  </a:lnTo>
                  <a:lnTo>
                    <a:pt x="1" y="20"/>
                  </a:lnTo>
                  <a:lnTo>
                    <a:pt x="0" y="20"/>
                  </a:lnTo>
                  <a:lnTo>
                    <a:pt x="0" y="13"/>
                  </a:lnTo>
                  <a:lnTo>
                    <a:pt x="1" y="13"/>
                  </a:lnTo>
                  <a:lnTo>
                    <a:pt x="1" y="16"/>
                  </a:lnTo>
                  <a:lnTo>
                    <a:pt x="3" y="17"/>
                  </a:lnTo>
                  <a:lnTo>
                    <a:pt x="5" y="18"/>
                  </a:lnTo>
                  <a:lnTo>
                    <a:pt x="7" y="19"/>
                  </a:lnTo>
                  <a:lnTo>
                    <a:pt x="8" y="18"/>
                  </a:lnTo>
                  <a:lnTo>
                    <a:pt x="9" y="18"/>
                  </a:lnTo>
                  <a:lnTo>
                    <a:pt x="10" y="17"/>
                  </a:lnTo>
                  <a:lnTo>
                    <a:pt x="10" y="16"/>
                  </a:lnTo>
                  <a:lnTo>
                    <a:pt x="10" y="14"/>
                  </a:lnTo>
                  <a:lnTo>
                    <a:pt x="9" y="13"/>
                  </a:lnTo>
                  <a:lnTo>
                    <a:pt x="7" y="12"/>
                  </a:lnTo>
                  <a:lnTo>
                    <a:pt x="5" y="11"/>
                  </a:lnTo>
                  <a:lnTo>
                    <a:pt x="3" y="10"/>
                  </a:lnTo>
                  <a:lnTo>
                    <a:pt x="1" y="8"/>
                  </a:lnTo>
                  <a:lnTo>
                    <a:pt x="0" y="7"/>
                  </a:lnTo>
                  <a:lnTo>
                    <a:pt x="0" y="5"/>
                  </a:lnTo>
                  <a:lnTo>
                    <a:pt x="1" y="3"/>
                  </a:lnTo>
                  <a:lnTo>
                    <a:pt x="2" y="2"/>
                  </a:lnTo>
                  <a:lnTo>
                    <a:pt x="4" y="0"/>
                  </a:lnTo>
                  <a:lnTo>
                    <a:pt x="6" y="0"/>
                  </a:lnTo>
                  <a:lnTo>
                    <a:pt x="7" y="0"/>
                  </a:lnTo>
                  <a:lnTo>
                    <a:pt x="9" y="1"/>
                  </a:lnTo>
                  <a:lnTo>
                    <a:pt x="10" y="1"/>
                  </a:lnTo>
                  <a:lnTo>
                    <a:pt x="10" y="1"/>
                  </a:lnTo>
                  <a:lnTo>
                    <a:pt x="10"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587" name="Freeform 331"/>
            <p:cNvSpPr>
              <a:spLocks noEditPoints="1"/>
            </p:cNvSpPr>
            <p:nvPr/>
          </p:nvSpPr>
          <p:spPr bwMode="auto">
            <a:xfrm>
              <a:off x="574" y="3630"/>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588" name="Freeform 332"/>
            <p:cNvSpPr>
              <a:spLocks/>
            </p:cNvSpPr>
            <p:nvPr/>
          </p:nvSpPr>
          <p:spPr bwMode="auto">
            <a:xfrm>
              <a:off x="585"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3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3"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589" name="Rectangle 333"/>
            <p:cNvSpPr>
              <a:spLocks noChangeArrowheads="1"/>
            </p:cNvSpPr>
            <p:nvPr/>
          </p:nvSpPr>
          <p:spPr bwMode="auto">
            <a:xfrm>
              <a:off x="60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590" name="Freeform 334"/>
            <p:cNvSpPr>
              <a:spLocks noEditPoints="1"/>
            </p:cNvSpPr>
            <p:nvPr/>
          </p:nvSpPr>
          <p:spPr bwMode="auto">
            <a:xfrm>
              <a:off x="628" y="3640"/>
              <a:ext cx="19" cy="29"/>
            </a:xfrm>
            <a:custGeom>
              <a:avLst/>
              <a:gdLst>
                <a:gd name="T0" fmla="*/ 3 w 19"/>
                <a:gd name="T1" fmla="*/ 12 h 29"/>
                <a:gd name="T2" fmla="*/ 1 w 19"/>
                <a:gd name="T3" fmla="*/ 9 h 29"/>
                <a:gd name="T4" fmla="*/ 2 w 19"/>
                <a:gd name="T5" fmla="*/ 4 h 29"/>
                <a:gd name="T6" fmla="*/ 6 w 19"/>
                <a:gd name="T7" fmla="*/ 1 h 29"/>
                <a:gd name="T8" fmla="*/ 11 w 19"/>
                <a:gd name="T9" fmla="*/ 0 h 29"/>
                <a:gd name="T10" fmla="*/ 17 w 19"/>
                <a:gd name="T11" fmla="*/ 1 h 29"/>
                <a:gd name="T12" fmla="*/ 18 w 19"/>
                <a:gd name="T13" fmla="*/ 1 h 29"/>
                <a:gd name="T14" fmla="*/ 18 w 19"/>
                <a:gd name="T15" fmla="*/ 2 h 29"/>
                <a:gd name="T16" fmla="*/ 19 w 19"/>
                <a:gd name="T17" fmla="*/ 2 h 29"/>
                <a:gd name="T18" fmla="*/ 18 w 19"/>
                <a:gd name="T19" fmla="*/ 3 h 29"/>
                <a:gd name="T20" fmla="*/ 18 w 19"/>
                <a:gd name="T21" fmla="*/ 3 h 29"/>
                <a:gd name="T22" fmla="*/ 17 w 19"/>
                <a:gd name="T23" fmla="*/ 3 h 29"/>
                <a:gd name="T24" fmla="*/ 16 w 19"/>
                <a:gd name="T25" fmla="*/ 4 h 29"/>
                <a:gd name="T26" fmla="*/ 15 w 19"/>
                <a:gd name="T27" fmla="*/ 9 h 29"/>
                <a:gd name="T28" fmla="*/ 12 w 19"/>
                <a:gd name="T29" fmla="*/ 13 h 29"/>
                <a:gd name="T30" fmla="*/ 7 w 19"/>
                <a:gd name="T31" fmla="*/ 13 h 29"/>
                <a:gd name="T32" fmla="*/ 5 w 19"/>
                <a:gd name="T33" fmla="*/ 14 h 29"/>
                <a:gd name="T34" fmla="*/ 4 w 19"/>
                <a:gd name="T35" fmla="*/ 15 h 29"/>
                <a:gd name="T36" fmla="*/ 4 w 19"/>
                <a:gd name="T37" fmla="*/ 16 h 29"/>
                <a:gd name="T38" fmla="*/ 4 w 19"/>
                <a:gd name="T39" fmla="*/ 16 h 29"/>
                <a:gd name="T40" fmla="*/ 6 w 19"/>
                <a:gd name="T41" fmla="*/ 16 h 29"/>
                <a:gd name="T42" fmla="*/ 12 w 19"/>
                <a:gd name="T43" fmla="*/ 17 h 29"/>
                <a:gd name="T44" fmla="*/ 16 w 19"/>
                <a:gd name="T45" fmla="*/ 17 h 29"/>
                <a:gd name="T46" fmla="*/ 18 w 19"/>
                <a:gd name="T47" fmla="*/ 20 h 29"/>
                <a:gd name="T48" fmla="*/ 18 w 19"/>
                <a:gd name="T49" fmla="*/ 23 h 29"/>
                <a:gd name="T50" fmla="*/ 14 w 19"/>
                <a:gd name="T51" fmla="*/ 27 h 29"/>
                <a:gd name="T52" fmla="*/ 8 w 19"/>
                <a:gd name="T53" fmla="*/ 29 h 29"/>
                <a:gd name="T54" fmla="*/ 1 w 19"/>
                <a:gd name="T55" fmla="*/ 27 h 29"/>
                <a:gd name="T56" fmla="*/ 0 w 19"/>
                <a:gd name="T57" fmla="*/ 25 h 29"/>
                <a:gd name="T58" fmla="*/ 0 w 19"/>
                <a:gd name="T59" fmla="*/ 24 h 29"/>
                <a:gd name="T60" fmla="*/ 1 w 19"/>
                <a:gd name="T61" fmla="*/ 22 h 29"/>
                <a:gd name="T62" fmla="*/ 3 w 19"/>
                <a:gd name="T63" fmla="*/ 19 h 29"/>
                <a:gd name="T64" fmla="*/ 1 w 19"/>
                <a:gd name="T65" fmla="*/ 18 h 29"/>
                <a:gd name="T66" fmla="*/ 1 w 19"/>
                <a:gd name="T67" fmla="*/ 17 h 29"/>
                <a:gd name="T68" fmla="*/ 2 w 19"/>
                <a:gd name="T69" fmla="*/ 15 h 29"/>
                <a:gd name="T70" fmla="*/ 5 w 19"/>
                <a:gd name="T71" fmla="*/ 13 h 29"/>
                <a:gd name="T72" fmla="*/ 7 w 19"/>
                <a:gd name="T73" fmla="*/ 1 h 29"/>
                <a:gd name="T74" fmla="*/ 5 w 19"/>
                <a:gd name="T75" fmla="*/ 4 h 29"/>
                <a:gd name="T76" fmla="*/ 5 w 19"/>
                <a:gd name="T77" fmla="*/ 9 h 29"/>
                <a:gd name="T78" fmla="*/ 7 w 19"/>
                <a:gd name="T79" fmla="*/ 12 h 29"/>
                <a:gd name="T80" fmla="*/ 10 w 19"/>
                <a:gd name="T81" fmla="*/ 12 h 29"/>
                <a:gd name="T82" fmla="*/ 12 w 19"/>
                <a:gd name="T83" fmla="*/ 10 h 29"/>
                <a:gd name="T84" fmla="*/ 12 w 19"/>
                <a:gd name="T85" fmla="*/ 5 h 29"/>
                <a:gd name="T86" fmla="*/ 10 w 19"/>
                <a:gd name="T87" fmla="*/ 1 h 29"/>
                <a:gd name="T88" fmla="*/ 4 w 19"/>
                <a:gd name="T89" fmla="*/ 19 h 29"/>
                <a:gd name="T90" fmla="*/ 3 w 19"/>
                <a:gd name="T91" fmla="*/ 21 h 29"/>
                <a:gd name="T92" fmla="*/ 2 w 19"/>
                <a:gd name="T93" fmla="*/ 23 h 29"/>
                <a:gd name="T94" fmla="*/ 4 w 19"/>
                <a:gd name="T95" fmla="*/ 25 h 29"/>
                <a:gd name="T96" fmla="*/ 10 w 19"/>
                <a:gd name="T97" fmla="*/ 26 h 29"/>
                <a:gd name="T98" fmla="*/ 15 w 19"/>
                <a:gd name="T99" fmla="*/ 25 h 29"/>
                <a:gd name="T100" fmla="*/ 17 w 19"/>
                <a:gd name="T101" fmla="*/ 22 h 29"/>
                <a:gd name="T102" fmla="*/ 16 w 19"/>
                <a:gd name="T103" fmla="*/ 20 h 29"/>
                <a:gd name="T104" fmla="*/ 12 w 19"/>
                <a:gd name="T105" fmla="*/ 20 h 29"/>
                <a:gd name="T106" fmla="*/ 4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3" y="12"/>
                  </a:lnTo>
                  <a:lnTo>
                    <a:pt x="2" y="10"/>
                  </a:lnTo>
                  <a:lnTo>
                    <a:pt x="1" y="9"/>
                  </a:lnTo>
                  <a:lnTo>
                    <a:pt x="1" y="7"/>
                  </a:lnTo>
                  <a:lnTo>
                    <a:pt x="2" y="4"/>
                  </a:lnTo>
                  <a:lnTo>
                    <a:pt x="3" y="2"/>
                  </a:lnTo>
                  <a:lnTo>
                    <a:pt x="6" y="1"/>
                  </a:lnTo>
                  <a:lnTo>
                    <a:pt x="9" y="0"/>
                  </a:lnTo>
                  <a:lnTo>
                    <a:pt x="11" y="0"/>
                  </a:lnTo>
                  <a:lnTo>
                    <a:pt x="13" y="1"/>
                  </a:lnTo>
                  <a:lnTo>
                    <a:pt x="17" y="1"/>
                  </a:lnTo>
                  <a:lnTo>
                    <a:pt x="18" y="1"/>
                  </a:lnTo>
                  <a:lnTo>
                    <a:pt x="18" y="1"/>
                  </a:lnTo>
                  <a:lnTo>
                    <a:pt x="18" y="1"/>
                  </a:lnTo>
                  <a:lnTo>
                    <a:pt x="18" y="2"/>
                  </a:lnTo>
                  <a:lnTo>
                    <a:pt x="19" y="2"/>
                  </a:lnTo>
                  <a:lnTo>
                    <a:pt x="19" y="2"/>
                  </a:lnTo>
                  <a:lnTo>
                    <a:pt x="19" y="2"/>
                  </a:lnTo>
                  <a:lnTo>
                    <a:pt x="18" y="3"/>
                  </a:lnTo>
                  <a:lnTo>
                    <a:pt x="18" y="3"/>
                  </a:lnTo>
                  <a:lnTo>
                    <a:pt x="18" y="3"/>
                  </a:lnTo>
                  <a:lnTo>
                    <a:pt x="18" y="3"/>
                  </a:lnTo>
                  <a:lnTo>
                    <a:pt x="17" y="3"/>
                  </a:lnTo>
                  <a:lnTo>
                    <a:pt x="15" y="3"/>
                  </a:lnTo>
                  <a:lnTo>
                    <a:pt x="16" y="4"/>
                  </a:lnTo>
                  <a:lnTo>
                    <a:pt x="16" y="7"/>
                  </a:lnTo>
                  <a:lnTo>
                    <a:pt x="15" y="9"/>
                  </a:lnTo>
                  <a:lnTo>
                    <a:pt x="14" y="11"/>
                  </a:lnTo>
                  <a:lnTo>
                    <a:pt x="12" y="13"/>
                  </a:lnTo>
                  <a:lnTo>
                    <a:pt x="8" y="13"/>
                  </a:lnTo>
                  <a:lnTo>
                    <a:pt x="7" y="13"/>
                  </a:lnTo>
                  <a:lnTo>
                    <a:pt x="6" y="13"/>
                  </a:lnTo>
                  <a:lnTo>
                    <a:pt x="5" y="14"/>
                  </a:lnTo>
                  <a:lnTo>
                    <a:pt x="4" y="14"/>
                  </a:lnTo>
                  <a:lnTo>
                    <a:pt x="4" y="15"/>
                  </a:lnTo>
                  <a:lnTo>
                    <a:pt x="4" y="15"/>
                  </a:lnTo>
                  <a:lnTo>
                    <a:pt x="4" y="16"/>
                  </a:lnTo>
                  <a:lnTo>
                    <a:pt x="4" y="16"/>
                  </a:lnTo>
                  <a:lnTo>
                    <a:pt x="4" y="16"/>
                  </a:lnTo>
                  <a:lnTo>
                    <a:pt x="5" y="16"/>
                  </a:lnTo>
                  <a:lnTo>
                    <a:pt x="6" y="16"/>
                  </a:lnTo>
                  <a:lnTo>
                    <a:pt x="8" y="17"/>
                  </a:lnTo>
                  <a:lnTo>
                    <a:pt x="12" y="17"/>
                  </a:lnTo>
                  <a:lnTo>
                    <a:pt x="14" y="17"/>
                  </a:lnTo>
                  <a:lnTo>
                    <a:pt x="16" y="17"/>
                  </a:lnTo>
                  <a:lnTo>
                    <a:pt x="17" y="18"/>
                  </a:lnTo>
                  <a:lnTo>
                    <a:pt x="18" y="20"/>
                  </a:lnTo>
                  <a:lnTo>
                    <a:pt x="18" y="21"/>
                  </a:lnTo>
                  <a:lnTo>
                    <a:pt x="18" y="23"/>
                  </a:lnTo>
                  <a:lnTo>
                    <a:pt x="16" y="26"/>
                  </a:lnTo>
                  <a:lnTo>
                    <a:pt x="14" y="27"/>
                  </a:lnTo>
                  <a:lnTo>
                    <a:pt x="11" y="28"/>
                  </a:lnTo>
                  <a:lnTo>
                    <a:pt x="8" y="29"/>
                  </a:lnTo>
                  <a:lnTo>
                    <a:pt x="4" y="28"/>
                  </a:lnTo>
                  <a:lnTo>
                    <a:pt x="1" y="27"/>
                  </a:lnTo>
                  <a:lnTo>
                    <a:pt x="0" y="26"/>
                  </a:lnTo>
                  <a:lnTo>
                    <a:pt x="0" y="25"/>
                  </a:lnTo>
                  <a:lnTo>
                    <a:pt x="0" y="24"/>
                  </a:lnTo>
                  <a:lnTo>
                    <a:pt x="0" y="24"/>
                  </a:lnTo>
                  <a:lnTo>
                    <a:pt x="0" y="23"/>
                  </a:lnTo>
                  <a:lnTo>
                    <a:pt x="1" y="22"/>
                  </a:lnTo>
                  <a:lnTo>
                    <a:pt x="2" y="21"/>
                  </a:lnTo>
                  <a:lnTo>
                    <a:pt x="3" y="19"/>
                  </a:lnTo>
                  <a:lnTo>
                    <a:pt x="2" y="19"/>
                  </a:lnTo>
                  <a:lnTo>
                    <a:pt x="1" y="18"/>
                  </a:lnTo>
                  <a:lnTo>
                    <a:pt x="1" y="18"/>
                  </a:lnTo>
                  <a:lnTo>
                    <a:pt x="1" y="17"/>
                  </a:lnTo>
                  <a:lnTo>
                    <a:pt x="1" y="16"/>
                  </a:lnTo>
                  <a:lnTo>
                    <a:pt x="2" y="15"/>
                  </a:lnTo>
                  <a:lnTo>
                    <a:pt x="3" y="14"/>
                  </a:lnTo>
                  <a:lnTo>
                    <a:pt x="5" y="13"/>
                  </a:lnTo>
                  <a:close/>
                  <a:moveTo>
                    <a:pt x="8" y="1"/>
                  </a:moveTo>
                  <a:lnTo>
                    <a:pt x="7" y="1"/>
                  </a:lnTo>
                  <a:lnTo>
                    <a:pt x="6" y="2"/>
                  </a:lnTo>
                  <a:lnTo>
                    <a:pt x="5" y="4"/>
                  </a:lnTo>
                  <a:lnTo>
                    <a:pt x="5" y="6"/>
                  </a:lnTo>
                  <a:lnTo>
                    <a:pt x="5" y="9"/>
                  </a:lnTo>
                  <a:lnTo>
                    <a:pt x="6" y="11"/>
                  </a:lnTo>
                  <a:lnTo>
                    <a:pt x="7" y="12"/>
                  </a:lnTo>
                  <a:lnTo>
                    <a:pt x="9" y="12"/>
                  </a:lnTo>
                  <a:lnTo>
                    <a:pt x="10" y="12"/>
                  </a:lnTo>
                  <a:lnTo>
                    <a:pt x="11" y="11"/>
                  </a:lnTo>
                  <a:lnTo>
                    <a:pt x="12" y="10"/>
                  </a:lnTo>
                  <a:lnTo>
                    <a:pt x="12" y="7"/>
                  </a:lnTo>
                  <a:lnTo>
                    <a:pt x="12" y="5"/>
                  </a:lnTo>
                  <a:lnTo>
                    <a:pt x="11" y="2"/>
                  </a:lnTo>
                  <a:lnTo>
                    <a:pt x="10" y="1"/>
                  </a:lnTo>
                  <a:lnTo>
                    <a:pt x="8" y="1"/>
                  </a:lnTo>
                  <a:close/>
                  <a:moveTo>
                    <a:pt x="4" y="19"/>
                  </a:moveTo>
                  <a:lnTo>
                    <a:pt x="3" y="20"/>
                  </a:lnTo>
                  <a:lnTo>
                    <a:pt x="3" y="21"/>
                  </a:lnTo>
                  <a:lnTo>
                    <a:pt x="2" y="22"/>
                  </a:lnTo>
                  <a:lnTo>
                    <a:pt x="2" y="23"/>
                  </a:lnTo>
                  <a:lnTo>
                    <a:pt x="3" y="24"/>
                  </a:lnTo>
                  <a:lnTo>
                    <a:pt x="4" y="25"/>
                  </a:lnTo>
                  <a:lnTo>
                    <a:pt x="6" y="26"/>
                  </a:lnTo>
                  <a:lnTo>
                    <a:pt x="10" y="26"/>
                  </a:lnTo>
                  <a:lnTo>
                    <a:pt x="13" y="26"/>
                  </a:lnTo>
                  <a:lnTo>
                    <a:pt x="15" y="25"/>
                  </a:lnTo>
                  <a:lnTo>
                    <a:pt x="16" y="23"/>
                  </a:lnTo>
                  <a:lnTo>
                    <a:pt x="17" y="22"/>
                  </a:lnTo>
                  <a:lnTo>
                    <a:pt x="17" y="21"/>
                  </a:lnTo>
                  <a:lnTo>
                    <a:pt x="16" y="20"/>
                  </a:lnTo>
                  <a:lnTo>
                    <a:pt x="14" y="20"/>
                  </a:lnTo>
                  <a:lnTo>
                    <a:pt x="12" y="20"/>
                  </a:lnTo>
                  <a:lnTo>
                    <a:pt x="7" y="20"/>
                  </a:lnTo>
                  <a:lnTo>
                    <a:pt x="4" y="19"/>
                  </a:lnTo>
                  <a:close/>
                </a:path>
              </a:pathLst>
            </a:custGeom>
            <a:solidFill>
              <a:srgbClr val="000000"/>
            </a:solidFill>
            <a:ln w="0">
              <a:solidFill>
                <a:srgbClr val="000000"/>
              </a:solidFill>
              <a:prstDash val="solid"/>
              <a:round/>
              <a:headEnd/>
              <a:tailEnd/>
            </a:ln>
          </p:spPr>
          <p:txBody>
            <a:bodyPr/>
            <a:lstStyle/>
            <a:p>
              <a:endParaRPr lang="en-US"/>
            </a:p>
          </p:txBody>
        </p:sp>
        <p:sp>
          <p:nvSpPr>
            <p:cNvPr id="992591" name="Freeform 335"/>
            <p:cNvSpPr>
              <a:spLocks/>
            </p:cNvSpPr>
            <p:nvPr/>
          </p:nvSpPr>
          <p:spPr bwMode="auto">
            <a:xfrm>
              <a:off x="647" y="3641"/>
              <a:ext cx="31" cy="19"/>
            </a:xfrm>
            <a:custGeom>
              <a:avLst/>
              <a:gdLst>
                <a:gd name="T0" fmla="*/ 0 w 31"/>
                <a:gd name="T1" fmla="*/ 0 h 19"/>
                <a:gd name="T2" fmla="*/ 8 w 31"/>
                <a:gd name="T3" fmla="*/ 0 h 19"/>
                <a:gd name="T4" fmla="*/ 8 w 31"/>
                <a:gd name="T5" fmla="*/ 0 h 19"/>
                <a:gd name="T6" fmla="*/ 7 w 31"/>
                <a:gd name="T7" fmla="*/ 0 h 19"/>
                <a:gd name="T8" fmla="*/ 7 w 31"/>
                <a:gd name="T9" fmla="*/ 0 h 19"/>
                <a:gd name="T10" fmla="*/ 7 w 31"/>
                <a:gd name="T11" fmla="*/ 1 h 19"/>
                <a:gd name="T12" fmla="*/ 6 w 31"/>
                <a:gd name="T13" fmla="*/ 1 h 19"/>
                <a:gd name="T14" fmla="*/ 7 w 31"/>
                <a:gd name="T15" fmla="*/ 2 h 19"/>
                <a:gd name="T16" fmla="*/ 7 w 31"/>
                <a:gd name="T17" fmla="*/ 3 h 19"/>
                <a:gd name="T18" fmla="*/ 11 w 31"/>
                <a:gd name="T19" fmla="*/ 14 h 19"/>
                <a:gd name="T20" fmla="*/ 15 w 31"/>
                <a:gd name="T21" fmla="*/ 5 h 19"/>
                <a:gd name="T22" fmla="*/ 14 w 31"/>
                <a:gd name="T23" fmla="*/ 2 h 19"/>
                <a:gd name="T24" fmla="*/ 14 w 31"/>
                <a:gd name="T25" fmla="*/ 1 h 19"/>
                <a:gd name="T26" fmla="*/ 13 w 31"/>
                <a:gd name="T27" fmla="*/ 0 h 19"/>
                <a:gd name="T28" fmla="*/ 12 w 31"/>
                <a:gd name="T29" fmla="*/ 0 h 19"/>
                <a:gd name="T30" fmla="*/ 11 w 31"/>
                <a:gd name="T31" fmla="*/ 0 h 19"/>
                <a:gd name="T32" fmla="*/ 11 w 31"/>
                <a:gd name="T33" fmla="*/ 0 h 19"/>
                <a:gd name="T34" fmla="*/ 20 w 31"/>
                <a:gd name="T35" fmla="*/ 0 h 19"/>
                <a:gd name="T36" fmla="*/ 20 w 31"/>
                <a:gd name="T37" fmla="*/ 0 h 19"/>
                <a:gd name="T38" fmla="*/ 19 w 31"/>
                <a:gd name="T39" fmla="*/ 0 h 19"/>
                <a:gd name="T40" fmla="*/ 18 w 31"/>
                <a:gd name="T41" fmla="*/ 1 h 19"/>
                <a:gd name="T42" fmla="*/ 18 w 31"/>
                <a:gd name="T43" fmla="*/ 1 h 19"/>
                <a:gd name="T44" fmla="*/ 18 w 31"/>
                <a:gd name="T45" fmla="*/ 2 h 19"/>
                <a:gd name="T46" fmla="*/ 18 w 31"/>
                <a:gd name="T47" fmla="*/ 2 h 19"/>
                <a:gd name="T48" fmla="*/ 18 w 31"/>
                <a:gd name="T49" fmla="*/ 3 h 19"/>
                <a:gd name="T50" fmla="*/ 23 w 31"/>
                <a:gd name="T51" fmla="*/ 14 h 19"/>
                <a:gd name="T52" fmla="*/ 26 w 31"/>
                <a:gd name="T53" fmla="*/ 3 h 19"/>
                <a:gd name="T54" fmla="*/ 27 w 31"/>
                <a:gd name="T55" fmla="*/ 2 h 19"/>
                <a:gd name="T56" fmla="*/ 27 w 31"/>
                <a:gd name="T57" fmla="*/ 1 h 19"/>
                <a:gd name="T58" fmla="*/ 27 w 31"/>
                <a:gd name="T59" fmla="*/ 1 h 19"/>
                <a:gd name="T60" fmla="*/ 27 w 31"/>
                <a:gd name="T61" fmla="*/ 0 h 19"/>
                <a:gd name="T62" fmla="*/ 26 w 31"/>
                <a:gd name="T63" fmla="*/ 0 h 19"/>
                <a:gd name="T64" fmla="*/ 25 w 31"/>
                <a:gd name="T65" fmla="*/ 0 h 19"/>
                <a:gd name="T66" fmla="*/ 25 w 31"/>
                <a:gd name="T67" fmla="*/ 0 h 19"/>
                <a:gd name="T68" fmla="*/ 31 w 31"/>
                <a:gd name="T69" fmla="*/ 0 h 19"/>
                <a:gd name="T70" fmla="*/ 31 w 31"/>
                <a:gd name="T71" fmla="*/ 0 h 19"/>
                <a:gd name="T72" fmla="*/ 29 w 31"/>
                <a:gd name="T73" fmla="*/ 1 h 19"/>
                <a:gd name="T74" fmla="*/ 28 w 31"/>
                <a:gd name="T75" fmla="*/ 3 h 19"/>
                <a:gd name="T76" fmla="*/ 22 w 31"/>
                <a:gd name="T77" fmla="*/ 19 h 19"/>
                <a:gd name="T78" fmla="*/ 21 w 31"/>
                <a:gd name="T79" fmla="*/ 19 h 19"/>
                <a:gd name="T80" fmla="*/ 16 w 31"/>
                <a:gd name="T81" fmla="*/ 6 h 19"/>
                <a:gd name="T82" fmla="*/ 10 w 31"/>
                <a:gd name="T83" fmla="*/ 19 h 19"/>
                <a:gd name="T84" fmla="*/ 9 w 31"/>
                <a:gd name="T85" fmla="*/ 19 h 19"/>
                <a:gd name="T86" fmla="*/ 3 w 31"/>
                <a:gd name="T87" fmla="*/ 3 h 19"/>
                <a:gd name="T88" fmla="*/ 3 w 31"/>
                <a:gd name="T89" fmla="*/ 2 h 19"/>
                <a:gd name="T90" fmla="*/ 2 w 31"/>
                <a:gd name="T91" fmla="*/ 1 h 19"/>
                <a:gd name="T92" fmla="*/ 1 w 31"/>
                <a:gd name="T93" fmla="*/ 0 h 19"/>
                <a:gd name="T94" fmla="*/ 0 w 31"/>
                <a:gd name="T95" fmla="*/ 0 h 19"/>
                <a:gd name="T96" fmla="*/ 0 w 31"/>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9">
                  <a:moveTo>
                    <a:pt x="0" y="0"/>
                  </a:moveTo>
                  <a:lnTo>
                    <a:pt x="8" y="0"/>
                  </a:lnTo>
                  <a:lnTo>
                    <a:pt x="8" y="0"/>
                  </a:lnTo>
                  <a:lnTo>
                    <a:pt x="7" y="0"/>
                  </a:lnTo>
                  <a:lnTo>
                    <a:pt x="7" y="0"/>
                  </a:lnTo>
                  <a:lnTo>
                    <a:pt x="7" y="1"/>
                  </a:lnTo>
                  <a:lnTo>
                    <a:pt x="6" y="1"/>
                  </a:lnTo>
                  <a:lnTo>
                    <a:pt x="7" y="2"/>
                  </a:lnTo>
                  <a:lnTo>
                    <a:pt x="7" y="3"/>
                  </a:lnTo>
                  <a:lnTo>
                    <a:pt x="11" y="14"/>
                  </a:lnTo>
                  <a:lnTo>
                    <a:pt x="15" y="5"/>
                  </a:lnTo>
                  <a:lnTo>
                    <a:pt x="14" y="2"/>
                  </a:lnTo>
                  <a:lnTo>
                    <a:pt x="14" y="1"/>
                  </a:lnTo>
                  <a:lnTo>
                    <a:pt x="13" y="0"/>
                  </a:lnTo>
                  <a:lnTo>
                    <a:pt x="12" y="0"/>
                  </a:lnTo>
                  <a:lnTo>
                    <a:pt x="11" y="0"/>
                  </a:lnTo>
                  <a:lnTo>
                    <a:pt x="11" y="0"/>
                  </a:lnTo>
                  <a:lnTo>
                    <a:pt x="20" y="0"/>
                  </a:lnTo>
                  <a:lnTo>
                    <a:pt x="20" y="0"/>
                  </a:lnTo>
                  <a:lnTo>
                    <a:pt x="19" y="0"/>
                  </a:lnTo>
                  <a:lnTo>
                    <a:pt x="18" y="1"/>
                  </a:lnTo>
                  <a:lnTo>
                    <a:pt x="18" y="1"/>
                  </a:lnTo>
                  <a:lnTo>
                    <a:pt x="18" y="2"/>
                  </a:lnTo>
                  <a:lnTo>
                    <a:pt x="18" y="2"/>
                  </a:lnTo>
                  <a:lnTo>
                    <a:pt x="18" y="3"/>
                  </a:lnTo>
                  <a:lnTo>
                    <a:pt x="23" y="14"/>
                  </a:lnTo>
                  <a:lnTo>
                    <a:pt x="26" y="3"/>
                  </a:lnTo>
                  <a:lnTo>
                    <a:pt x="27" y="2"/>
                  </a:lnTo>
                  <a:lnTo>
                    <a:pt x="27" y="1"/>
                  </a:lnTo>
                  <a:lnTo>
                    <a:pt x="27" y="1"/>
                  </a:lnTo>
                  <a:lnTo>
                    <a:pt x="27" y="0"/>
                  </a:lnTo>
                  <a:lnTo>
                    <a:pt x="26" y="0"/>
                  </a:lnTo>
                  <a:lnTo>
                    <a:pt x="25" y="0"/>
                  </a:lnTo>
                  <a:lnTo>
                    <a:pt x="25" y="0"/>
                  </a:lnTo>
                  <a:lnTo>
                    <a:pt x="31" y="0"/>
                  </a:lnTo>
                  <a:lnTo>
                    <a:pt x="31" y="0"/>
                  </a:lnTo>
                  <a:lnTo>
                    <a:pt x="29" y="1"/>
                  </a:lnTo>
                  <a:lnTo>
                    <a:pt x="28" y="3"/>
                  </a:lnTo>
                  <a:lnTo>
                    <a:pt x="22" y="19"/>
                  </a:lnTo>
                  <a:lnTo>
                    <a:pt x="21" y="19"/>
                  </a:lnTo>
                  <a:lnTo>
                    <a:pt x="16" y="6"/>
                  </a:lnTo>
                  <a:lnTo>
                    <a:pt x="10" y="19"/>
                  </a:lnTo>
                  <a:lnTo>
                    <a:pt x="9" y="19"/>
                  </a:lnTo>
                  <a:lnTo>
                    <a:pt x="3"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592" name="Freeform 336"/>
            <p:cNvSpPr>
              <a:spLocks/>
            </p:cNvSpPr>
            <p:nvPr/>
          </p:nvSpPr>
          <p:spPr bwMode="auto">
            <a:xfrm>
              <a:off x="682"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593" name="Rectangle 337"/>
            <p:cNvSpPr>
              <a:spLocks noChangeArrowheads="1"/>
            </p:cNvSpPr>
            <p:nvPr/>
          </p:nvSpPr>
          <p:spPr bwMode="auto">
            <a:xfrm>
              <a:off x="698"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594" name="Freeform 338"/>
            <p:cNvSpPr>
              <a:spLocks noEditPoints="1"/>
            </p:cNvSpPr>
            <p:nvPr/>
          </p:nvSpPr>
          <p:spPr bwMode="auto">
            <a:xfrm>
              <a:off x="721" y="3630"/>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2595" name="Freeform 339"/>
            <p:cNvSpPr>
              <a:spLocks/>
            </p:cNvSpPr>
            <p:nvPr/>
          </p:nvSpPr>
          <p:spPr bwMode="auto">
            <a:xfrm>
              <a:off x="732" y="3640"/>
              <a:ext cx="20" cy="19"/>
            </a:xfrm>
            <a:custGeom>
              <a:avLst/>
              <a:gdLst>
                <a:gd name="T0" fmla="*/ 6 w 20"/>
                <a:gd name="T1" fmla="*/ 4 h 19"/>
                <a:gd name="T2" fmla="*/ 8 w 20"/>
                <a:gd name="T3" fmla="*/ 2 h 19"/>
                <a:gd name="T4" fmla="*/ 10 w 20"/>
                <a:gd name="T5" fmla="*/ 1 h 19"/>
                <a:gd name="T6" fmla="*/ 13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3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3" y="0"/>
                  </a:lnTo>
                  <a:lnTo>
                    <a:pt x="14" y="0"/>
                  </a:lnTo>
                  <a:lnTo>
                    <a:pt x="15" y="1"/>
                  </a:lnTo>
                  <a:lnTo>
                    <a:pt x="16" y="2"/>
                  </a:lnTo>
                  <a:lnTo>
                    <a:pt x="17" y="3"/>
                  </a:lnTo>
                  <a:lnTo>
                    <a:pt x="17" y="5"/>
                  </a:lnTo>
                  <a:lnTo>
                    <a:pt x="18" y="7"/>
                  </a:lnTo>
                  <a:lnTo>
                    <a:pt x="18"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596" name="Rectangle 340"/>
            <p:cNvSpPr>
              <a:spLocks noChangeArrowheads="1"/>
            </p:cNvSpPr>
            <p:nvPr/>
          </p:nvSpPr>
          <p:spPr bwMode="auto">
            <a:xfrm>
              <a:off x="752"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597" name="Freeform 341"/>
            <p:cNvSpPr>
              <a:spLocks/>
            </p:cNvSpPr>
            <p:nvPr/>
          </p:nvSpPr>
          <p:spPr bwMode="auto">
            <a:xfrm>
              <a:off x="775"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5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9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2" y="17"/>
                  </a:lnTo>
                  <a:lnTo>
                    <a:pt x="1" y="15"/>
                  </a:lnTo>
                  <a:lnTo>
                    <a:pt x="0" y="13"/>
                  </a:lnTo>
                  <a:lnTo>
                    <a:pt x="0" y="10"/>
                  </a:lnTo>
                  <a:lnTo>
                    <a:pt x="0" y="7"/>
                  </a:lnTo>
                  <a:lnTo>
                    <a:pt x="1" y="5"/>
                  </a:lnTo>
                  <a:lnTo>
                    <a:pt x="3" y="3"/>
                  </a:lnTo>
                  <a:lnTo>
                    <a:pt x="5"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9"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2598" name="Freeform 342"/>
            <p:cNvSpPr>
              <a:spLocks/>
            </p:cNvSpPr>
            <p:nvPr/>
          </p:nvSpPr>
          <p:spPr bwMode="auto">
            <a:xfrm>
              <a:off x="793" y="3640"/>
              <a:ext cx="32" cy="19"/>
            </a:xfrm>
            <a:custGeom>
              <a:avLst/>
              <a:gdLst>
                <a:gd name="T0" fmla="*/ 8 w 32"/>
                <a:gd name="T1" fmla="*/ 3 h 19"/>
                <a:gd name="T2" fmla="*/ 10 w 32"/>
                <a:gd name="T3" fmla="*/ 1 h 19"/>
                <a:gd name="T4" fmla="*/ 12 w 32"/>
                <a:gd name="T5" fmla="*/ 0 h 19"/>
                <a:gd name="T6" fmla="*/ 14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1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2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4"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1"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2" y="3"/>
                  </a:lnTo>
                  <a:lnTo>
                    <a:pt x="11" y="3"/>
                  </a:lnTo>
                  <a:lnTo>
                    <a:pt x="10" y="3"/>
                  </a:lnTo>
                  <a:lnTo>
                    <a:pt x="9" y="3"/>
                  </a:lnTo>
                  <a:lnTo>
                    <a:pt x="7" y="4"/>
                  </a:lnTo>
                  <a:lnTo>
                    <a:pt x="6" y="5"/>
                  </a:lnTo>
                  <a:lnTo>
                    <a:pt x="6" y="15"/>
                  </a:lnTo>
                  <a:lnTo>
                    <a:pt x="6" y="17"/>
                  </a:lnTo>
                  <a:lnTo>
                    <a:pt x="6"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2" y="3"/>
                  </a:lnTo>
                  <a:lnTo>
                    <a:pt x="2" y="3"/>
                  </a:lnTo>
                  <a:lnTo>
                    <a:pt x="2" y="2"/>
                  </a:lnTo>
                  <a:lnTo>
                    <a:pt x="2"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599" name="Freeform 343"/>
            <p:cNvSpPr>
              <a:spLocks/>
            </p:cNvSpPr>
            <p:nvPr/>
          </p:nvSpPr>
          <p:spPr bwMode="auto">
            <a:xfrm>
              <a:off x="829"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4 w 9"/>
                <a:gd name="T11" fmla="*/ 1 h 37"/>
                <a:gd name="T12" fmla="*/ 4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4" y="1"/>
                  </a:lnTo>
                  <a:lnTo>
                    <a:pt x="4"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2600" name="Freeform 344"/>
            <p:cNvSpPr>
              <a:spLocks/>
            </p:cNvSpPr>
            <p:nvPr/>
          </p:nvSpPr>
          <p:spPr bwMode="auto">
            <a:xfrm>
              <a:off x="845" y="3631"/>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01" name="Freeform 345"/>
            <p:cNvSpPr>
              <a:spLocks/>
            </p:cNvSpPr>
            <p:nvPr/>
          </p:nvSpPr>
          <p:spPr bwMode="auto">
            <a:xfrm>
              <a:off x="862"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02" name="Line 346"/>
            <p:cNvSpPr>
              <a:spLocks noChangeShapeType="1"/>
            </p:cNvSpPr>
            <p:nvPr/>
          </p:nvSpPr>
          <p:spPr bwMode="auto">
            <a:xfrm flipH="1">
              <a:off x="1288" y="3640"/>
              <a:ext cx="153"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03" name="Freeform 347"/>
            <p:cNvSpPr>
              <a:spLocks noEditPoints="1"/>
            </p:cNvSpPr>
            <p:nvPr/>
          </p:nvSpPr>
          <p:spPr bwMode="auto">
            <a:xfrm>
              <a:off x="1461"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604" name="Freeform 348"/>
            <p:cNvSpPr>
              <a:spLocks noEditPoints="1"/>
            </p:cNvSpPr>
            <p:nvPr/>
          </p:nvSpPr>
          <p:spPr bwMode="auto">
            <a:xfrm>
              <a:off x="1483" y="3640"/>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2605" name="Freeform 349"/>
            <p:cNvSpPr>
              <a:spLocks/>
            </p:cNvSpPr>
            <p:nvPr/>
          </p:nvSpPr>
          <p:spPr bwMode="auto">
            <a:xfrm>
              <a:off x="1503"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2606" name="Freeform 350"/>
            <p:cNvSpPr>
              <a:spLocks noEditPoints="1"/>
            </p:cNvSpPr>
            <p:nvPr/>
          </p:nvSpPr>
          <p:spPr bwMode="auto">
            <a:xfrm>
              <a:off x="1519" y="3630"/>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07" name="Freeform 351"/>
            <p:cNvSpPr>
              <a:spLocks/>
            </p:cNvSpPr>
            <p:nvPr/>
          </p:nvSpPr>
          <p:spPr bwMode="auto">
            <a:xfrm>
              <a:off x="1529" y="3640"/>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08" name="Rectangle 352"/>
            <p:cNvSpPr>
              <a:spLocks noChangeArrowheads="1"/>
            </p:cNvSpPr>
            <p:nvPr/>
          </p:nvSpPr>
          <p:spPr bwMode="auto">
            <a:xfrm>
              <a:off x="154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09" name="Freeform 353"/>
            <p:cNvSpPr>
              <a:spLocks noEditPoints="1"/>
            </p:cNvSpPr>
            <p:nvPr/>
          </p:nvSpPr>
          <p:spPr bwMode="auto">
            <a:xfrm>
              <a:off x="1572" y="3640"/>
              <a:ext cx="19" cy="29"/>
            </a:xfrm>
            <a:custGeom>
              <a:avLst/>
              <a:gdLst>
                <a:gd name="T0" fmla="*/ 4 w 19"/>
                <a:gd name="T1" fmla="*/ 12 h 29"/>
                <a:gd name="T2" fmla="*/ 2 w 19"/>
                <a:gd name="T3" fmla="*/ 9 h 29"/>
                <a:gd name="T4" fmla="*/ 2 w 19"/>
                <a:gd name="T5" fmla="*/ 4 h 29"/>
                <a:gd name="T6" fmla="*/ 6 w 19"/>
                <a:gd name="T7" fmla="*/ 1 h 29"/>
                <a:gd name="T8" fmla="*/ 12 w 19"/>
                <a:gd name="T9" fmla="*/ 0 h 29"/>
                <a:gd name="T10" fmla="*/ 18 w 19"/>
                <a:gd name="T11" fmla="*/ 1 h 29"/>
                <a:gd name="T12" fmla="*/ 19 w 19"/>
                <a:gd name="T13" fmla="*/ 1 h 29"/>
                <a:gd name="T14" fmla="*/ 19 w 19"/>
                <a:gd name="T15" fmla="*/ 2 h 29"/>
                <a:gd name="T16" fmla="*/ 19 w 19"/>
                <a:gd name="T17" fmla="*/ 2 h 29"/>
                <a:gd name="T18" fmla="*/ 19 w 19"/>
                <a:gd name="T19" fmla="*/ 3 h 29"/>
                <a:gd name="T20" fmla="*/ 19 w 19"/>
                <a:gd name="T21" fmla="*/ 3 h 29"/>
                <a:gd name="T22" fmla="*/ 18 w 19"/>
                <a:gd name="T23" fmla="*/ 3 h 29"/>
                <a:gd name="T24" fmla="*/ 16 w 19"/>
                <a:gd name="T25" fmla="*/ 4 h 29"/>
                <a:gd name="T26" fmla="*/ 16 w 19"/>
                <a:gd name="T27" fmla="*/ 9 h 29"/>
                <a:gd name="T28" fmla="*/ 12 w 19"/>
                <a:gd name="T29" fmla="*/ 13 h 29"/>
                <a:gd name="T30" fmla="*/ 8 w 19"/>
                <a:gd name="T31" fmla="*/ 13 h 29"/>
                <a:gd name="T32" fmla="*/ 5 w 19"/>
                <a:gd name="T33" fmla="*/ 14 h 29"/>
                <a:gd name="T34" fmla="*/ 4 w 19"/>
                <a:gd name="T35" fmla="*/ 15 h 29"/>
                <a:gd name="T36" fmla="*/ 4 w 19"/>
                <a:gd name="T37" fmla="*/ 16 h 29"/>
                <a:gd name="T38" fmla="*/ 5 w 19"/>
                <a:gd name="T39" fmla="*/ 16 h 29"/>
                <a:gd name="T40" fmla="*/ 7 w 19"/>
                <a:gd name="T41" fmla="*/ 16 h 29"/>
                <a:gd name="T42" fmla="*/ 12 w 19"/>
                <a:gd name="T43" fmla="*/ 17 h 29"/>
                <a:gd name="T44" fmla="*/ 16 w 19"/>
                <a:gd name="T45" fmla="*/ 17 h 29"/>
                <a:gd name="T46" fmla="*/ 19 w 19"/>
                <a:gd name="T47" fmla="*/ 20 h 29"/>
                <a:gd name="T48" fmla="*/ 18 w 19"/>
                <a:gd name="T49" fmla="*/ 23 h 29"/>
                <a:gd name="T50" fmla="*/ 14 w 19"/>
                <a:gd name="T51" fmla="*/ 27 h 29"/>
                <a:gd name="T52" fmla="*/ 8 w 19"/>
                <a:gd name="T53" fmla="*/ 29 h 29"/>
                <a:gd name="T54" fmla="*/ 2 w 19"/>
                <a:gd name="T55" fmla="*/ 27 h 29"/>
                <a:gd name="T56" fmla="*/ 0 w 19"/>
                <a:gd name="T57" fmla="*/ 25 h 29"/>
                <a:gd name="T58" fmla="*/ 1 w 19"/>
                <a:gd name="T59" fmla="*/ 24 h 29"/>
                <a:gd name="T60" fmla="*/ 2 w 19"/>
                <a:gd name="T61" fmla="*/ 22 h 29"/>
                <a:gd name="T62" fmla="*/ 4 w 19"/>
                <a:gd name="T63" fmla="*/ 19 h 29"/>
                <a:gd name="T64" fmla="*/ 2 w 19"/>
                <a:gd name="T65" fmla="*/ 18 h 29"/>
                <a:gd name="T66" fmla="*/ 2 w 19"/>
                <a:gd name="T67" fmla="*/ 17 h 29"/>
                <a:gd name="T68" fmla="*/ 2 w 19"/>
                <a:gd name="T69" fmla="*/ 15 h 29"/>
                <a:gd name="T70" fmla="*/ 5 w 19"/>
                <a:gd name="T71" fmla="*/ 13 h 29"/>
                <a:gd name="T72" fmla="*/ 7 w 19"/>
                <a:gd name="T73" fmla="*/ 1 h 29"/>
                <a:gd name="T74" fmla="*/ 5 w 19"/>
                <a:gd name="T75" fmla="*/ 4 h 29"/>
                <a:gd name="T76" fmla="*/ 6 w 19"/>
                <a:gd name="T77" fmla="*/ 9 h 29"/>
                <a:gd name="T78" fmla="*/ 8 w 19"/>
                <a:gd name="T79" fmla="*/ 12 h 29"/>
                <a:gd name="T80" fmla="*/ 11 w 19"/>
                <a:gd name="T81" fmla="*/ 12 h 29"/>
                <a:gd name="T82" fmla="*/ 13 w 19"/>
                <a:gd name="T83" fmla="*/ 10 h 29"/>
                <a:gd name="T84" fmla="*/ 13 w 19"/>
                <a:gd name="T85" fmla="*/ 5 h 29"/>
                <a:gd name="T86" fmla="*/ 10 w 19"/>
                <a:gd name="T87" fmla="*/ 1 h 29"/>
                <a:gd name="T88" fmla="*/ 5 w 19"/>
                <a:gd name="T89" fmla="*/ 19 h 29"/>
                <a:gd name="T90" fmla="*/ 3 w 19"/>
                <a:gd name="T91" fmla="*/ 21 h 29"/>
                <a:gd name="T92" fmla="*/ 3 w 19"/>
                <a:gd name="T93" fmla="*/ 23 h 29"/>
                <a:gd name="T94" fmla="*/ 4 w 19"/>
                <a:gd name="T95" fmla="*/ 25 h 29"/>
                <a:gd name="T96" fmla="*/ 10 w 19"/>
                <a:gd name="T97" fmla="*/ 26 h 29"/>
                <a:gd name="T98" fmla="*/ 16 w 19"/>
                <a:gd name="T99" fmla="*/ 25 h 29"/>
                <a:gd name="T100" fmla="*/ 17 w 19"/>
                <a:gd name="T101" fmla="*/ 22 h 29"/>
                <a:gd name="T102" fmla="*/ 16 w 19"/>
                <a:gd name="T103" fmla="*/ 20 h 29"/>
                <a:gd name="T104" fmla="*/ 12 w 19"/>
                <a:gd name="T105" fmla="*/ 20 h 29"/>
                <a:gd name="T106" fmla="*/ 5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4" y="12"/>
                  </a:lnTo>
                  <a:lnTo>
                    <a:pt x="3" y="10"/>
                  </a:lnTo>
                  <a:lnTo>
                    <a:pt x="2" y="9"/>
                  </a:lnTo>
                  <a:lnTo>
                    <a:pt x="2" y="7"/>
                  </a:lnTo>
                  <a:lnTo>
                    <a:pt x="2" y="4"/>
                  </a:lnTo>
                  <a:lnTo>
                    <a:pt x="4" y="2"/>
                  </a:lnTo>
                  <a:lnTo>
                    <a:pt x="6" y="1"/>
                  </a:lnTo>
                  <a:lnTo>
                    <a:pt x="9" y="0"/>
                  </a:lnTo>
                  <a:lnTo>
                    <a:pt x="12" y="0"/>
                  </a:lnTo>
                  <a:lnTo>
                    <a:pt x="14" y="1"/>
                  </a:lnTo>
                  <a:lnTo>
                    <a:pt x="18" y="1"/>
                  </a:lnTo>
                  <a:lnTo>
                    <a:pt x="19" y="1"/>
                  </a:lnTo>
                  <a:lnTo>
                    <a:pt x="19" y="1"/>
                  </a:lnTo>
                  <a:lnTo>
                    <a:pt x="19" y="1"/>
                  </a:lnTo>
                  <a:lnTo>
                    <a:pt x="19" y="2"/>
                  </a:lnTo>
                  <a:lnTo>
                    <a:pt x="19" y="2"/>
                  </a:lnTo>
                  <a:lnTo>
                    <a:pt x="19" y="2"/>
                  </a:lnTo>
                  <a:lnTo>
                    <a:pt x="19" y="2"/>
                  </a:lnTo>
                  <a:lnTo>
                    <a:pt x="19" y="3"/>
                  </a:lnTo>
                  <a:lnTo>
                    <a:pt x="19" y="3"/>
                  </a:lnTo>
                  <a:lnTo>
                    <a:pt x="19" y="3"/>
                  </a:lnTo>
                  <a:lnTo>
                    <a:pt x="19" y="3"/>
                  </a:lnTo>
                  <a:lnTo>
                    <a:pt x="18" y="3"/>
                  </a:lnTo>
                  <a:lnTo>
                    <a:pt x="15" y="3"/>
                  </a:lnTo>
                  <a:lnTo>
                    <a:pt x="16" y="4"/>
                  </a:lnTo>
                  <a:lnTo>
                    <a:pt x="17" y="7"/>
                  </a:lnTo>
                  <a:lnTo>
                    <a:pt x="16" y="9"/>
                  </a:lnTo>
                  <a:lnTo>
                    <a:pt x="15" y="11"/>
                  </a:lnTo>
                  <a:lnTo>
                    <a:pt x="12" y="13"/>
                  </a:lnTo>
                  <a:lnTo>
                    <a:pt x="9" y="13"/>
                  </a:lnTo>
                  <a:lnTo>
                    <a:pt x="8" y="13"/>
                  </a:lnTo>
                  <a:lnTo>
                    <a:pt x="6" y="13"/>
                  </a:lnTo>
                  <a:lnTo>
                    <a:pt x="5" y="14"/>
                  </a:lnTo>
                  <a:lnTo>
                    <a:pt x="5" y="14"/>
                  </a:lnTo>
                  <a:lnTo>
                    <a:pt x="4" y="15"/>
                  </a:lnTo>
                  <a:lnTo>
                    <a:pt x="4" y="15"/>
                  </a:lnTo>
                  <a:lnTo>
                    <a:pt x="4" y="16"/>
                  </a:lnTo>
                  <a:lnTo>
                    <a:pt x="5" y="16"/>
                  </a:lnTo>
                  <a:lnTo>
                    <a:pt x="5" y="16"/>
                  </a:lnTo>
                  <a:lnTo>
                    <a:pt x="6" y="16"/>
                  </a:lnTo>
                  <a:lnTo>
                    <a:pt x="7" y="16"/>
                  </a:lnTo>
                  <a:lnTo>
                    <a:pt x="9" y="17"/>
                  </a:lnTo>
                  <a:lnTo>
                    <a:pt x="12" y="17"/>
                  </a:lnTo>
                  <a:lnTo>
                    <a:pt x="15" y="17"/>
                  </a:lnTo>
                  <a:lnTo>
                    <a:pt x="16" y="17"/>
                  </a:lnTo>
                  <a:lnTo>
                    <a:pt x="18" y="18"/>
                  </a:lnTo>
                  <a:lnTo>
                    <a:pt x="19" y="20"/>
                  </a:lnTo>
                  <a:lnTo>
                    <a:pt x="19" y="21"/>
                  </a:lnTo>
                  <a:lnTo>
                    <a:pt x="18" y="23"/>
                  </a:lnTo>
                  <a:lnTo>
                    <a:pt x="17" y="26"/>
                  </a:lnTo>
                  <a:lnTo>
                    <a:pt x="14" y="27"/>
                  </a:lnTo>
                  <a:lnTo>
                    <a:pt x="12" y="28"/>
                  </a:lnTo>
                  <a:lnTo>
                    <a:pt x="8" y="29"/>
                  </a:lnTo>
                  <a:lnTo>
                    <a:pt x="5" y="28"/>
                  </a:lnTo>
                  <a:lnTo>
                    <a:pt x="2" y="27"/>
                  </a:lnTo>
                  <a:lnTo>
                    <a:pt x="1" y="26"/>
                  </a:lnTo>
                  <a:lnTo>
                    <a:pt x="0" y="25"/>
                  </a:lnTo>
                  <a:lnTo>
                    <a:pt x="0" y="24"/>
                  </a:lnTo>
                  <a:lnTo>
                    <a:pt x="1" y="24"/>
                  </a:lnTo>
                  <a:lnTo>
                    <a:pt x="1" y="23"/>
                  </a:lnTo>
                  <a:lnTo>
                    <a:pt x="2" y="22"/>
                  </a:lnTo>
                  <a:lnTo>
                    <a:pt x="2" y="21"/>
                  </a:lnTo>
                  <a:lnTo>
                    <a:pt x="4" y="19"/>
                  </a:lnTo>
                  <a:lnTo>
                    <a:pt x="3" y="19"/>
                  </a:lnTo>
                  <a:lnTo>
                    <a:pt x="2" y="18"/>
                  </a:lnTo>
                  <a:lnTo>
                    <a:pt x="2" y="18"/>
                  </a:lnTo>
                  <a:lnTo>
                    <a:pt x="2" y="17"/>
                  </a:lnTo>
                  <a:lnTo>
                    <a:pt x="2" y="16"/>
                  </a:lnTo>
                  <a:lnTo>
                    <a:pt x="2" y="15"/>
                  </a:lnTo>
                  <a:lnTo>
                    <a:pt x="3" y="14"/>
                  </a:lnTo>
                  <a:lnTo>
                    <a:pt x="5" y="13"/>
                  </a:lnTo>
                  <a:close/>
                  <a:moveTo>
                    <a:pt x="9" y="1"/>
                  </a:moveTo>
                  <a:lnTo>
                    <a:pt x="7" y="1"/>
                  </a:lnTo>
                  <a:lnTo>
                    <a:pt x="6" y="2"/>
                  </a:lnTo>
                  <a:lnTo>
                    <a:pt x="5" y="4"/>
                  </a:lnTo>
                  <a:lnTo>
                    <a:pt x="5" y="6"/>
                  </a:lnTo>
                  <a:lnTo>
                    <a:pt x="6" y="9"/>
                  </a:lnTo>
                  <a:lnTo>
                    <a:pt x="7" y="11"/>
                  </a:lnTo>
                  <a:lnTo>
                    <a:pt x="8" y="12"/>
                  </a:lnTo>
                  <a:lnTo>
                    <a:pt x="9" y="12"/>
                  </a:lnTo>
                  <a:lnTo>
                    <a:pt x="11" y="12"/>
                  </a:lnTo>
                  <a:lnTo>
                    <a:pt x="12" y="11"/>
                  </a:lnTo>
                  <a:lnTo>
                    <a:pt x="13" y="10"/>
                  </a:lnTo>
                  <a:lnTo>
                    <a:pt x="13" y="7"/>
                  </a:lnTo>
                  <a:lnTo>
                    <a:pt x="13" y="5"/>
                  </a:lnTo>
                  <a:lnTo>
                    <a:pt x="12" y="2"/>
                  </a:lnTo>
                  <a:lnTo>
                    <a:pt x="10" y="1"/>
                  </a:lnTo>
                  <a:lnTo>
                    <a:pt x="9" y="1"/>
                  </a:lnTo>
                  <a:close/>
                  <a:moveTo>
                    <a:pt x="5" y="19"/>
                  </a:moveTo>
                  <a:lnTo>
                    <a:pt x="4" y="20"/>
                  </a:lnTo>
                  <a:lnTo>
                    <a:pt x="3" y="21"/>
                  </a:lnTo>
                  <a:lnTo>
                    <a:pt x="3" y="22"/>
                  </a:lnTo>
                  <a:lnTo>
                    <a:pt x="3" y="23"/>
                  </a:lnTo>
                  <a:lnTo>
                    <a:pt x="3" y="24"/>
                  </a:lnTo>
                  <a:lnTo>
                    <a:pt x="4" y="25"/>
                  </a:lnTo>
                  <a:lnTo>
                    <a:pt x="7" y="26"/>
                  </a:lnTo>
                  <a:lnTo>
                    <a:pt x="10" y="26"/>
                  </a:lnTo>
                  <a:lnTo>
                    <a:pt x="13" y="26"/>
                  </a:lnTo>
                  <a:lnTo>
                    <a:pt x="16" y="25"/>
                  </a:lnTo>
                  <a:lnTo>
                    <a:pt x="17" y="23"/>
                  </a:lnTo>
                  <a:lnTo>
                    <a:pt x="17" y="22"/>
                  </a:lnTo>
                  <a:lnTo>
                    <a:pt x="17" y="21"/>
                  </a:lnTo>
                  <a:lnTo>
                    <a:pt x="16" y="20"/>
                  </a:lnTo>
                  <a:lnTo>
                    <a:pt x="15" y="20"/>
                  </a:lnTo>
                  <a:lnTo>
                    <a:pt x="12" y="20"/>
                  </a:lnTo>
                  <a:lnTo>
                    <a:pt x="8" y="20"/>
                  </a:lnTo>
                  <a:lnTo>
                    <a:pt x="5" y="19"/>
                  </a:lnTo>
                  <a:close/>
                </a:path>
              </a:pathLst>
            </a:custGeom>
            <a:solidFill>
              <a:srgbClr val="000000"/>
            </a:solidFill>
            <a:ln w="0">
              <a:solidFill>
                <a:srgbClr val="000000"/>
              </a:solidFill>
              <a:prstDash val="solid"/>
              <a:round/>
              <a:headEnd/>
              <a:tailEnd/>
            </a:ln>
          </p:spPr>
          <p:txBody>
            <a:bodyPr/>
            <a:lstStyle/>
            <a:p>
              <a:endParaRPr lang="en-US"/>
            </a:p>
          </p:txBody>
        </p:sp>
        <p:sp>
          <p:nvSpPr>
            <p:cNvPr id="992610" name="Freeform 354"/>
            <p:cNvSpPr>
              <a:spLocks/>
            </p:cNvSpPr>
            <p:nvPr/>
          </p:nvSpPr>
          <p:spPr bwMode="auto">
            <a:xfrm>
              <a:off x="1592" y="3641"/>
              <a:ext cx="30" cy="19"/>
            </a:xfrm>
            <a:custGeom>
              <a:avLst/>
              <a:gdLst>
                <a:gd name="T0" fmla="*/ 0 w 30"/>
                <a:gd name="T1" fmla="*/ 0 h 19"/>
                <a:gd name="T2" fmla="*/ 8 w 30"/>
                <a:gd name="T3" fmla="*/ 0 h 19"/>
                <a:gd name="T4" fmla="*/ 8 w 30"/>
                <a:gd name="T5" fmla="*/ 0 h 19"/>
                <a:gd name="T6" fmla="*/ 7 w 30"/>
                <a:gd name="T7" fmla="*/ 0 h 19"/>
                <a:gd name="T8" fmla="*/ 6 w 30"/>
                <a:gd name="T9" fmla="*/ 0 h 19"/>
                <a:gd name="T10" fmla="*/ 6 w 30"/>
                <a:gd name="T11" fmla="*/ 1 h 19"/>
                <a:gd name="T12" fmla="*/ 6 w 30"/>
                <a:gd name="T13" fmla="*/ 1 h 19"/>
                <a:gd name="T14" fmla="*/ 6 w 30"/>
                <a:gd name="T15" fmla="*/ 2 h 19"/>
                <a:gd name="T16" fmla="*/ 6 w 30"/>
                <a:gd name="T17" fmla="*/ 3 h 19"/>
                <a:gd name="T18" fmla="*/ 11 w 30"/>
                <a:gd name="T19" fmla="*/ 14 h 19"/>
                <a:gd name="T20" fmla="*/ 15 w 30"/>
                <a:gd name="T21" fmla="*/ 5 h 19"/>
                <a:gd name="T22" fmla="*/ 14 w 30"/>
                <a:gd name="T23" fmla="*/ 2 h 19"/>
                <a:gd name="T24" fmla="*/ 13 w 30"/>
                <a:gd name="T25" fmla="*/ 1 h 19"/>
                <a:gd name="T26" fmla="*/ 12 w 30"/>
                <a:gd name="T27" fmla="*/ 0 h 19"/>
                <a:gd name="T28" fmla="*/ 12 w 30"/>
                <a:gd name="T29" fmla="*/ 0 h 19"/>
                <a:gd name="T30" fmla="*/ 11 w 30"/>
                <a:gd name="T31" fmla="*/ 0 h 19"/>
                <a:gd name="T32" fmla="*/ 11 w 30"/>
                <a:gd name="T33" fmla="*/ 0 h 19"/>
                <a:gd name="T34" fmla="*/ 19 w 30"/>
                <a:gd name="T35" fmla="*/ 0 h 19"/>
                <a:gd name="T36" fmla="*/ 19 w 30"/>
                <a:gd name="T37" fmla="*/ 0 h 19"/>
                <a:gd name="T38" fmla="*/ 18 w 30"/>
                <a:gd name="T39" fmla="*/ 0 h 19"/>
                <a:gd name="T40" fmla="*/ 18 w 30"/>
                <a:gd name="T41" fmla="*/ 1 h 19"/>
                <a:gd name="T42" fmla="*/ 17 w 30"/>
                <a:gd name="T43" fmla="*/ 1 h 19"/>
                <a:gd name="T44" fmla="*/ 17 w 30"/>
                <a:gd name="T45" fmla="*/ 2 h 19"/>
                <a:gd name="T46" fmla="*/ 17 w 30"/>
                <a:gd name="T47" fmla="*/ 2 h 19"/>
                <a:gd name="T48" fmla="*/ 18 w 30"/>
                <a:gd name="T49" fmla="*/ 3 h 19"/>
                <a:gd name="T50" fmla="*/ 22 w 30"/>
                <a:gd name="T51" fmla="*/ 14 h 19"/>
                <a:gd name="T52" fmla="*/ 26 w 30"/>
                <a:gd name="T53" fmla="*/ 3 h 19"/>
                <a:gd name="T54" fmla="*/ 27 w 30"/>
                <a:gd name="T55" fmla="*/ 2 h 19"/>
                <a:gd name="T56" fmla="*/ 27 w 30"/>
                <a:gd name="T57" fmla="*/ 1 h 19"/>
                <a:gd name="T58" fmla="*/ 27 w 30"/>
                <a:gd name="T59" fmla="*/ 1 h 19"/>
                <a:gd name="T60" fmla="*/ 26 w 30"/>
                <a:gd name="T61" fmla="*/ 0 h 19"/>
                <a:gd name="T62" fmla="*/ 26 w 30"/>
                <a:gd name="T63" fmla="*/ 0 h 19"/>
                <a:gd name="T64" fmla="*/ 25 w 30"/>
                <a:gd name="T65" fmla="*/ 0 h 19"/>
                <a:gd name="T66" fmla="*/ 25 w 30"/>
                <a:gd name="T67" fmla="*/ 0 h 19"/>
                <a:gd name="T68" fmla="*/ 30 w 30"/>
                <a:gd name="T69" fmla="*/ 0 h 19"/>
                <a:gd name="T70" fmla="*/ 30 w 30"/>
                <a:gd name="T71" fmla="*/ 0 h 19"/>
                <a:gd name="T72" fmla="*/ 29 w 30"/>
                <a:gd name="T73" fmla="*/ 1 h 19"/>
                <a:gd name="T74" fmla="*/ 28 w 30"/>
                <a:gd name="T75" fmla="*/ 3 h 19"/>
                <a:gd name="T76" fmla="*/ 22 w 30"/>
                <a:gd name="T77" fmla="*/ 19 h 19"/>
                <a:gd name="T78" fmla="*/ 21 w 30"/>
                <a:gd name="T79" fmla="*/ 19 h 19"/>
                <a:gd name="T80" fmla="*/ 15 w 30"/>
                <a:gd name="T81" fmla="*/ 6 h 19"/>
                <a:gd name="T82" fmla="*/ 10 w 30"/>
                <a:gd name="T83" fmla="*/ 19 h 19"/>
                <a:gd name="T84" fmla="*/ 9 w 30"/>
                <a:gd name="T85" fmla="*/ 19 h 19"/>
                <a:gd name="T86" fmla="*/ 3 w 30"/>
                <a:gd name="T87" fmla="*/ 3 h 19"/>
                <a:gd name="T88" fmla="*/ 2 w 30"/>
                <a:gd name="T89" fmla="*/ 2 h 19"/>
                <a:gd name="T90" fmla="*/ 2 w 30"/>
                <a:gd name="T91" fmla="*/ 1 h 19"/>
                <a:gd name="T92" fmla="*/ 1 w 30"/>
                <a:gd name="T93" fmla="*/ 0 h 19"/>
                <a:gd name="T94" fmla="*/ 0 w 30"/>
                <a:gd name="T95" fmla="*/ 0 h 19"/>
                <a:gd name="T96" fmla="*/ 0 w 30"/>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0"/>
                  </a:moveTo>
                  <a:lnTo>
                    <a:pt x="8" y="0"/>
                  </a:lnTo>
                  <a:lnTo>
                    <a:pt x="8" y="0"/>
                  </a:lnTo>
                  <a:lnTo>
                    <a:pt x="7" y="0"/>
                  </a:lnTo>
                  <a:lnTo>
                    <a:pt x="6" y="0"/>
                  </a:lnTo>
                  <a:lnTo>
                    <a:pt x="6" y="1"/>
                  </a:lnTo>
                  <a:lnTo>
                    <a:pt x="6" y="1"/>
                  </a:lnTo>
                  <a:lnTo>
                    <a:pt x="6" y="2"/>
                  </a:lnTo>
                  <a:lnTo>
                    <a:pt x="6" y="3"/>
                  </a:lnTo>
                  <a:lnTo>
                    <a:pt x="11" y="14"/>
                  </a:lnTo>
                  <a:lnTo>
                    <a:pt x="15" y="5"/>
                  </a:lnTo>
                  <a:lnTo>
                    <a:pt x="14" y="2"/>
                  </a:lnTo>
                  <a:lnTo>
                    <a:pt x="13" y="1"/>
                  </a:lnTo>
                  <a:lnTo>
                    <a:pt x="12" y="0"/>
                  </a:lnTo>
                  <a:lnTo>
                    <a:pt x="12" y="0"/>
                  </a:lnTo>
                  <a:lnTo>
                    <a:pt x="11" y="0"/>
                  </a:lnTo>
                  <a:lnTo>
                    <a:pt x="11" y="0"/>
                  </a:lnTo>
                  <a:lnTo>
                    <a:pt x="19" y="0"/>
                  </a:lnTo>
                  <a:lnTo>
                    <a:pt x="19" y="0"/>
                  </a:lnTo>
                  <a:lnTo>
                    <a:pt x="18" y="0"/>
                  </a:lnTo>
                  <a:lnTo>
                    <a:pt x="18" y="1"/>
                  </a:lnTo>
                  <a:lnTo>
                    <a:pt x="17" y="1"/>
                  </a:lnTo>
                  <a:lnTo>
                    <a:pt x="17" y="2"/>
                  </a:lnTo>
                  <a:lnTo>
                    <a:pt x="17" y="2"/>
                  </a:lnTo>
                  <a:lnTo>
                    <a:pt x="18" y="3"/>
                  </a:lnTo>
                  <a:lnTo>
                    <a:pt x="22" y="14"/>
                  </a:lnTo>
                  <a:lnTo>
                    <a:pt x="26" y="3"/>
                  </a:lnTo>
                  <a:lnTo>
                    <a:pt x="27" y="2"/>
                  </a:lnTo>
                  <a:lnTo>
                    <a:pt x="27" y="1"/>
                  </a:lnTo>
                  <a:lnTo>
                    <a:pt x="27" y="1"/>
                  </a:lnTo>
                  <a:lnTo>
                    <a:pt x="26" y="0"/>
                  </a:lnTo>
                  <a:lnTo>
                    <a:pt x="26" y="0"/>
                  </a:lnTo>
                  <a:lnTo>
                    <a:pt x="25" y="0"/>
                  </a:lnTo>
                  <a:lnTo>
                    <a:pt x="25" y="0"/>
                  </a:lnTo>
                  <a:lnTo>
                    <a:pt x="30" y="0"/>
                  </a:lnTo>
                  <a:lnTo>
                    <a:pt x="30" y="0"/>
                  </a:lnTo>
                  <a:lnTo>
                    <a:pt x="29" y="1"/>
                  </a:lnTo>
                  <a:lnTo>
                    <a:pt x="28" y="3"/>
                  </a:lnTo>
                  <a:lnTo>
                    <a:pt x="22" y="19"/>
                  </a:lnTo>
                  <a:lnTo>
                    <a:pt x="21" y="19"/>
                  </a:lnTo>
                  <a:lnTo>
                    <a:pt x="15" y="6"/>
                  </a:lnTo>
                  <a:lnTo>
                    <a:pt x="10" y="19"/>
                  </a:lnTo>
                  <a:lnTo>
                    <a:pt x="9" y="19"/>
                  </a:lnTo>
                  <a:lnTo>
                    <a:pt x="3" y="3"/>
                  </a:lnTo>
                  <a:lnTo>
                    <a:pt x="2"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11" name="Freeform 355"/>
            <p:cNvSpPr>
              <a:spLocks/>
            </p:cNvSpPr>
            <p:nvPr/>
          </p:nvSpPr>
          <p:spPr bwMode="auto">
            <a:xfrm>
              <a:off x="1623" y="3631"/>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8 w 18"/>
                <a:gd name="T11" fmla="*/ 20 h 28"/>
                <a:gd name="T12" fmla="*/ 10 w 18"/>
                <a:gd name="T13" fmla="*/ 17 h 28"/>
                <a:gd name="T14" fmla="*/ 12 w 18"/>
                <a:gd name="T15" fmla="*/ 13 h 28"/>
                <a:gd name="T16" fmla="*/ 13 w 18"/>
                <a:gd name="T17" fmla="*/ 9 h 28"/>
                <a:gd name="T18" fmla="*/ 13 w 18"/>
                <a:gd name="T19" fmla="*/ 7 h 28"/>
                <a:gd name="T20" fmla="*/ 11 w 18"/>
                <a:gd name="T21" fmla="*/ 5 h 28"/>
                <a:gd name="T22" fmla="*/ 10 w 18"/>
                <a:gd name="T23" fmla="*/ 3 h 28"/>
                <a:gd name="T24" fmla="*/ 7 w 18"/>
                <a:gd name="T25" fmla="*/ 3 h 28"/>
                <a:gd name="T26" fmla="*/ 5 w 18"/>
                <a:gd name="T27" fmla="*/ 3 h 28"/>
                <a:gd name="T28" fmla="*/ 4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6 w 18"/>
                <a:gd name="T41" fmla="*/ 0 h 28"/>
                <a:gd name="T42" fmla="*/ 9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9 h 28"/>
                <a:gd name="T60" fmla="*/ 8 w 18"/>
                <a:gd name="T61" fmla="*/ 22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5 h 28"/>
                <a:gd name="T76" fmla="*/ 17 w 18"/>
                <a:gd name="T77" fmla="*/ 24 h 28"/>
                <a:gd name="T78" fmla="*/ 18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8" y="20"/>
                  </a:lnTo>
                  <a:lnTo>
                    <a:pt x="10" y="17"/>
                  </a:lnTo>
                  <a:lnTo>
                    <a:pt x="12" y="13"/>
                  </a:lnTo>
                  <a:lnTo>
                    <a:pt x="13" y="9"/>
                  </a:lnTo>
                  <a:lnTo>
                    <a:pt x="13" y="7"/>
                  </a:lnTo>
                  <a:lnTo>
                    <a:pt x="11" y="5"/>
                  </a:lnTo>
                  <a:lnTo>
                    <a:pt x="10" y="3"/>
                  </a:lnTo>
                  <a:lnTo>
                    <a:pt x="7" y="3"/>
                  </a:lnTo>
                  <a:lnTo>
                    <a:pt x="5" y="3"/>
                  </a:lnTo>
                  <a:lnTo>
                    <a:pt x="4" y="4"/>
                  </a:lnTo>
                  <a:lnTo>
                    <a:pt x="2" y="6"/>
                  </a:lnTo>
                  <a:lnTo>
                    <a:pt x="1" y="8"/>
                  </a:lnTo>
                  <a:lnTo>
                    <a:pt x="0" y="8"/>
                  </a:lnTo>
                  <a:lnTo>
                    <a:pt x="1" y="4"/>
                  </a:lnTo>
                  <a:lnTo>
                    <a:pt x="3" y="2"/>
                  </a:lnTo>
                  <a:lnTo>
                    <a:pt x="6" y="0"/>
                  </a:lnTo>
                  <a:lnTo>
                    <a:pt x="9" y="0"/>
                  </a:lnTo>
                  <a:lnTo>
                    <a:pt x="12" y="0"/>
                  </a:lnTo>
                  <a:lnTo>
                    <a:pt x="14" y="2"/>
                  </a:lnTo>
                  <a:lnTo>
                    <a:pt x="16" y="4"/>
                  </a:lnTo>
                  <a:lnTo>
                    <a:pt x="17" y="7"/>
                  </a:lnTo>
                  <a:lnTo>
                    <a:pt x="16" y="9"/>
                  </a:lnTo>
                  <a:lnTo>
                    <a:pt x="16" y="11"/>
                  </a:lnTo>
                  <a:lnTo>
                    <a:pt x="14" y="15"/>
                  </a:lnTo>
                  <a:lnTo>
                    <a:pt x="11" y="19"/>
                  </a:lnTo>
                  <a:lnTo>
                    <a:pt x="8" y="22"/>
                  </a:lnTo>
                  <a:lnTo>
                    <a:pt x="5" y="24"/>
                  </a:lnTo>
                  <a:lnTo>
                    <a:pt x="4" y="25"/>
                  </a:lnTo>
                  <a:lnTo>
                    <a:pt x="11" y="25"/>
                  </a:lnTo>
                  <a:lnTo>
                    <a:pt x="13" y="25"/>
                  </a:lnTo>
                  <a:lnTo>
                    <a:pt x="15" y="25"/>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2612" name="Rectangle 356"/>
            <p:cNvSpPr>
              <a:spLocks noChangeArrowheads="1"/>
            </p:cNvSpPr>
            <p:nvPr/>
          </p:nvSpPr>
          <p:spPr bwMode="auto">
            <a:xfrm>
              <a:off x="1643"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13" name="Freeform 357"/>
            <p:cNvSpPr>
              <a:spLocks noEditPoints="1"/>
            </p:cNvSpPr>
            <p:nvPr/>
          </p:nvSpPr>
          <p:spPr bwMode="auto">
            <a:xfrm>
              <a:off x="1666" y="3630"/>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3"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14" name="Freeform 358"/>
            <p:cNvSpPr>
              <a:spLocks/>
            </p:cNvSpPr>
            <p:nvPr/>
          </p:nvSpPr>
          <p:spPr bwMode="auto">
            <a:xfrm>
              <a:off x="1677"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15" name="Rectangle 359"/>
            <p:cNvSpPr>
              <a:spLocks noChangeArrowheads="1"/>
            </p:cNvSpPr>
            <p:nvPr/>
          </p:nvSpPr>
          <p:spPr bwMode="auto">
            <a:xfrm>
              <a:off x="1697"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16" name="Freeform 360"/>
            <p:cNvSpPr>
              <a:spLocks/>
            </p:cNvSpPr>
            <p:nvPr/>
          </p:nvSpPr>
          <p:spPr bwMode="auto">
            <a:xfrm>
              <a:off x="1720" y="3640"/>
              <a:ext cx="16" cy="20"/>
            </a:xfrm>
            <a:custGeom>
              <a:avLst/>
              <a:gdLst>
                <a:gd name="T0" fmla="*/ 16 w 16"/>
                <a:gd name="T1" fmla="*/ 12 h 20"/>
                <a:gd name="T2" fmla="*/ 14 w 16"/>
                <a:gd name="T3" fmla="*/ 15 h 20"/>
                <a:gd name="T4" fmla="*/ 13 w 16"/>
                <a:gd name="T5" fmla="*/ 18 h 20"/>
                <a:gd name="T6" fmla="*/ 10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2 w 16"/>
                <a:gd name="T25" fmla="*/ 3 h 20"/>
                <a:gd name="T26" fmla="*/ 5 w 16"/>
                <a:gd name="T27" fmla="*/ 1 h 20"/>
                <a:gd name="T28" fmla="*/ 8 w 16"/>
                <a:gd name="T29" fmla="*/ 0 h 20"/>
                <a:gd name="T30" fmla="*/ 11 w 16"/>
                <a:gd name="T31" fmla="*/ 0 h 20"/>
                <a:gd name="T32" fmla="*/ 13 w 16"/>
                <a:gd name="T33" fmla="*/ 2 h 20"/>
                <a:gd name="T34" fmla="*/ 14 w 16"/>
                <a:gd name="T35" fmla="*/ 3 h 20"/>
                <a:gd name="T36" fmla="*/ 15 w 16"/>
                <a:gd name="T37" fmla="*/ 5 h 20"/>
                <a:gd name="T38" fmla="*/ 15 w 16"/>
                <a:gd name="T39" fmla="*/ 5 h 20"/>
                <a:gd name="T40" fmla="*/ 14 w 16"/>
                <a:gd name="T41" fmla="*/ 6 h 20"/>
                <a:gd name="T42" fmla="*/ 14 w 16"/>
                <a:gd name="T43" fmla="*/ 6 h 20"/>
                <a:gd name="T44" fmla="*/ 13 w 16"/>
                <a:gd name="T45" fmla="*/ 6 h 20"/>
                <a:gd name="T46" fmla="*/ 12 w 16"/>
                <a:gd name="T47" fmla="*/ 6 h 20"/>
                <a:gd name="T48" fmla="*/ 11 w 16"/>
                <a:gd name="T49" fmla="*/ 5 h 20"/>
                <a:gd name="T50" fmla="*/ 11 w 16"/>
                <a:gd name="T51" fmla="*/ 5 h 20"/>
                <a:gd name="T52" fmla="*/ 11 w 16"/>
                <a:gd name="T53" fmla="*/ 4 h 20"/>
                <a:gd name="T54" fmla="*/ 10 w 16"/>
                <a:gd name="T55" fmla="*/ 3 h 20"/>
                <a:gd name="T56" fmla="*/ 10 w 16"/>
                <a:gd name="T57" fmla="*/ 2 h 20"/>
                <a:gd name="T58" fmla="*/ 9 w 16"/>
                <a:gd name="T59" fmla="*/ 2 h 20"/>
                <a:gd name="T60" fmla="*/ 8 w 16"/>
                <a:gd name="T61" fmla="*/ 1 h 20"/>
                <a:gd name="T62" fmla="*/ 6 w 16"/>
                <a:gd name="T63" fmla="*/ 2 h 20"/>
                <a:gd name="T64" fmla="*/ 5 w 16"/>
                <a:gd name="T65" fmla="*/ 3 h 20"/>
                <a:gd name="T66" fmla="*/ 4 w 16"/>
                <a:gd name="T67" fmla="*/ 5 h 20"/>
                <a:gd name="T68" fmla="*/ 3 w 16"/>
                <a:gd name="T69" fmla="*/ 8 h 20"/>
                <a:gd name="T70" fmla="*/ 4 w 16"/>
                <a:gd name="T71" fmla="*/ 11 h 20"/>
                <a:gd name="T72" fmla="*/ 5 w 16"/>
                <a:gd name="T73" fmla="*/ 14 h 20"/>
                <a:gd name="T74" fmla="*/ 7 w 16"/>
                <a:gd name="T75" fmla="*/ 16 h 20"/>
                <a:gd name="T76" fmla="*/ 9 w 16"/>
                <a:gd name="T77" fmla="*/ 16 h 20"/>
                <a:gd name="T78" fmla="*/ 11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5" y="5"/>
                  </a:lnTo>
                  <a:lnTo>
                    <a:pt x="14" y="6"/>
                  </a:lnTo>
                  <a:lnTo>
                    <a:pt x="14" y="6"/>
                  </a:lnTo>
                  <a:lnTo>
                    <a:pt x="13" y="6"/>
                  </a:lnTo>
                  <a:lnTo>
                    <a:pt x="12" y="6"/>
                  </a:lnTo>
                  <a:lnTo>
                    <a:pt x="11" y="5"/>
                  </a:lnTo>
                  <a:lnTo>
                    <a:pt x="11" y="5"/>
                  </a:lnTo>
                  <a:lnTo>
                    <a:pt x="11" y="4"/>
                  </a:lnTo>
                  <a:lnTo>
                    <a:pt x="10" y="3"/>
                  </a:lnTo>
                  <a:lnTo>
                    <a:pt x="10" y="2"/>
                  </a:lnTo>
                  <a:lnTo>
                    <a:pt x="9" y="2"/>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2617" name="Freeform 361"/>
            <p:cNvSpPr>
              <a:spLocks/>
            </p:cNvSpPr>
            <p:nvPr/>
          </p:nvSpPr>
          <p:spPr bwMode="auto">
            <a:xfrm>
              <a:off x="1738" y="3640"/>
              <a:ext cx="31" cy="19"/>
            </a:xfrm>
            <a:custGeom>
              <a:avLst/>
              <a:gdLst>
                <a:gd name="T0" fmla="*/ 8 w 31"/>
                <a:gd name="T1" fmla="*/ 3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8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8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9 w 31"/>
                <a:gd name="T71" fmla="*/ 3 h 19"/>
                <a:gd name="T72" fmla="*/ 6 w 31"/>
                <a:gd name="T73" fmla="*/ 5 h 19"/>
                <a:gd name="T74" fmla="*/ 6 w 31"/>
                <a:gd name="T75" fmla="*/ 17 h 19"/>
                <a:gd name="T76" fmla="*/ 6 w 31"/>
                <a:gd name="T77" fmla="*/ 18 h 19"/>
                <a:gd name="T78" fmla="*/ 7 w 31"/>
                <a:gd name="T79" fmla="*/ 19 h 19"/>
                <a:gd name="T80" fmla="*/ 9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2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8" y="3"/>
                  </a:lnTo>
                  <a:lnTo>
                    <a:pt x="8" y="2"/>
                  </a:lnTo>
                  <a:lnTo>
                    <a:pt x="9" y="1"/>
                  </a:lnTo>
                  <a:lnTo>
                    <a:pt x="10" y="1"/>
                  </a:lnTo>
                  <a:lnTo>
                    <a:pt x="11" y="0"/>
                  </a:lnTo>
                  <a:lnTo>
                    <a:pt x="12" y="0"/>
                  </a:lnTo>
                  <a:lnTo>
                    <a:pt x="14" y="0"/>
                  </a:lnTo>
                  <a:lnTo>
                    <a:pt x="16" y="1"/>
                  </a:lnTo>
                  <a:lnTo>
                    <a:pt x="17" y="2"/>
                  </a:lnTo>
                  <a:lnTo>
                    <a:pt x="17" y="4"/>
                  </a:lnTo>
                  <a:lnTo>
                    <a:pt x="19" y="2"/>
                  </a:lnTo>
                  <a:lnTo>
                    <a:pt x="21" y="1"/>
                  </a:lnTo>
                  <a:lnTo>
                    <a:pt x="22" y="0"/>
                  </a:lnTo>
                  <a:lnTo>
                    <a:pt x="24" y="0"/>
                  </a:lnTo>
                  <a:lnTo>
                    <a:pt x="25" y="0"/>
                  </a:lnTo>
                  <a:lnTo>
                    <a:pt x="27" y="1"/>
                  </a:lnTo>
                  <a:lnTo>
                    <a:pt x="28"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8"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10" y="3"/>
                  </a:lnTo>
                  <a:lnTo>
                    <a:pt x="9" y="3"/>
                  </a:lnTo>
                  <a:lnTo>
                    <a:pt x="7" y="4"/>
                  </a:lnTo>
                  <a:lnTo>
                    <a:pt x="6" y="5"/>
                  </a:lnTo>
                  <a:lnTo>
                    <a:pt x="6" y="15"/>
                  </a:lnTo>
                  <a:lnTo>
                    <a:pt x="6" y="17"/>
                  </a:lnTo>
                  <a:lnTo>
                    <a:pt x="6" y="18"/>
                  </a:lnTo>
                  <a:lnTo>
                    <a:pt x="6" y="18"/>
                  </a:lnTo>
                  <a:lnTo>
                    <a:pt x="7" y="19"/>
                  </a:lnTo>
                  <a:lnTo>
                    <a:pt x="7" y="19"/>
                  </a:lnTo>
                  <a:lnTo>
                    <a:pt x="9" y="19"/>
                  </a:lnTo>
                  <a:lnTo>
                    <a:pt x="9"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18" name="Freeform 362"/>
            <p:cNvSpPr>
              <a:spLocks/>
            </p:cNvSpPr>
            <p:nvPr/>
          </p:nvSpPr>
          <p:spPr bwMode="auto">
            <a:xfrm>
              <a:off x="1774"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2619" name="Freeform 363"/>
            <p:cNvSpPr>
              <a:spLocks/>
            </p:cNvSpPr>
            <p:nvPr/>
          </p:nvSpPr>
          <p:spPr bwMode="auto">
            <a:xfrm>
              <a:off x="1789"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20" name="Freeform 364"/>
            <p:cNvSpPr>
              <a:spLocks/>
            </p:cNvSpPr>
            <p:nvPr/>
          </p:nvSpPr>
          <p:spPr bwMode="auto">
            <a:xfrm>
              <a:off x="1807"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21" name="Line 365"/>
            <p:cNvSpPr>
              <a:spLocks noChangeShapeType="1"/>
            </p:cNvSpPr>
            <p:nvPr/>
          </p:nvSpPr>
          <p:spPr bwMode="auto">
            <a:xfrm flipH="1">
              <a:off x="2232" y="3640"/>
              <a:ext cx="154"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22" name="Freeform 366"/>
            <p:cNvSpPr>
              <a:spLocks noEditPoints="1"/>
            </p:cNvSpPr>
            <p:nvPr/>
          </p:nvSpPr>
          <p:spPr bwMode="auto">
            <a:xfrm>
              <a:off x="2406" y="3630"/>
              <a:ext cx="19" cy="30"/>
            </a:xfrm>
            <a:custGeom>
              <a:avLst/>
              <a:gdLst>
                <a:gd name="T0" fmla="*/ 6 w 19"/>
                <a:gd name="T1" fmla="*/ 14 h 30"/>
                <a:gd name="T2" fmla="*/ 8 w 19"/>
                <a:gd name="T3" fmla="*/ 12 h 30"/>
                <a:gd name="T4" fmla="*/ 10 w 19"/>
                <a:gd name="T5" fmla="*/ 11 h 30"/>
                <a:gd name="T6" fmla="*/ 12 w 19"/>
                <a:gd name="T7" fmla="*/ 10 h 30"/>
                <a:gd name="T8" fmla="*/ 14 w 19"/>
                <a:gd name="T9" fmla="*/ 11 h 30"/>
                <a:gd name="T10" fmla="*/ 17 w 19"/>
                <a:gd name="T11" fmla="*/ 13 h 30"/>
                <a:gd name="T12" fmla="*/ 18 w 19"/>
                <a:gd name="T13" fmla="*/ 15 h 30"/>
                <a:gd name="T14" fmla="*/ 19 w 19"/>
                <a:gd name="T15" fmla="*/ 19 h 30"/>
                <a:gd name="T16" fmla="*/ 19 w 19"/>
                <a:gd name="T17" fmla="*/ 22 h 30"/>
                <a:gd name="T18" fmla="*/ 17 w 19"/>
                <a:gd name="T19" fmla="*/ 25 h 30"/>
                <a:gd name="T20" fmla="*/ 16 w 19"/>
                <a:gd name="T21" fmla="*/ 27 h 30"/>
                <a:gd name="T22" fmla="*/ 13 w 19"/>
                <a:gd name="T23" fmla="*/ 29 h 30"/>
                <a:gd name="T24" fmla="*/ 9 w 19"/>
                <a:gd name="T25" fmla="*/ 30 h 30"/>
                <a:gd name="T26" fmla="*/ 7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5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4" y="11"/>
                  </a:lnTo>
                  <a:lnTo>
                    <a:pt x="17" y="13"/>
                  </a:lnTo>
                  <a:lnTo>
                    <a:pt x="18" y="15"/>
                  </a:lnTo>
                  <a:lnTo>
                    <a:pt x="19" y="19"/>
                  </a:lnTo>
                  <a:lnTo>
                    <a:pt x="19" y="22"/>
                  </a:lnTo>
                  <a:lnTo>
                    <a:pt x="17" y="25"/>
                  </a:lnTo>
                  <a:lnTo>
                    <a:pt x="16" y="27"/>
                  </a:lnTo>
                  <a:lnTo>
                    <a:pt x="13" y="29"/>
                  </a:lnTo>
                  <a:lnTo>
                    <a:pt x="9" y="30"/>
                  </a:lnTo>
                  <a:lnTo>
                    <a:pt x="7"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5"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623" name="Freeform 367"/>
            <p:cNvSpPr>
              <a:spLocks noEditPoints="1"/>
            </p:cNvSpPr>
            <p:nvPr/>
          </p:nvSpPr>
          <p:spPr bwMode="auto">
            <a:xfrm>
              <a:off x="2428" y="3640"/>
              <a:ext cx="17" cy="20"/>
            </a:xfrm>
            <a:custGeom>
              <a:avLst/>
              <a:gdLst>
                <a:gd name="T0" fmla="*/ 8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8"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2624" name="Freeform 368"/>
            <p:cNvSpPr>
              <a:spLocks/>
            </p:cNvSpPr>
            <p:nvPr/>
          </p:nvSpPr>
          <p:spPr bwMode="auto">
            <a:xfrm>
              <a:off x="2447" y="3640"/>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625" name="Freeform 369"/>
            <p:cNvSpPr>
              <a:spLocks noEditPoints="1"/>
            </p:cNvSpPr>
            <p:nvPr/>
          </p:nvSpPr>
          <p:spPr bwMode="auto">
            <a:xfrm>
              <a:off x="2463" y="3630"/>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4" y="5"/>
                  </a:lnTo>
                  <a:lnTo>
                    <a:pt x="3" y="4"/>
                  </a:lnTo>
                  <a:lnTo>
                    <a:pt x="2" y="3"/>
                  </a:lnTo>
                  <a:lnTo>
                    <a:pt x="2" y="2"/>
                  </a:lnTo>
                  <a:lnTo>
                    <a:pt x="2" y="1"/>
                  </a:lnTo>
                  <a:lnTo>
                    <a:pt x="3" y="1"/>
                  </a:lnTo>
                  <a:lnTo>
                    <a:pt x="4"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26" name="Freeform 370"/>
            <p:cNvSpPr>
              <a:spLocks/>
            </p:cNvSpPr>
            <p:nvPr/>
          </p:nvSpPr>
          <p:spPr bwMode="auto">
            <a:xfrm>
              <a:off x="2474"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8" y="19"/>
                  </a:lnTo>
                  <a:lnTo>
                    <a:pt x="9" y="19"/>
                  </a:lnTo>
                  <a:lnTo>
                    <a:pt x="9"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27" name="Rectangle 371"/>
            <p:cNvSpPr>
              <a:spLocks noChangeArrowheads="1"/>
            </p:cNvSpPr>
            <p:nvPr/>
          </p:nvSpPr>
          <p:spPr bwMode="auto">
            <a:xfrm>
              <a:off x="2494"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28" name="Freeform 372"/>
            <p:cNvSpPr>
              <a:spLocks noEditPoints="1"/>
            </p:cNvSpPr>
            <p:nvPr/>
          </p:nvSpPr>
          <p:spPr bwMode="auto">
            <a:xfrm>
              <a:off x="2517" y="3630"/>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2629" name="Freeform 373"/>
            <p:cNvSpPr>
              <a:spLocks/>
            </p:cNvSpPr>
            <p:nvPr/>
          </p:nvSpPr>
          <p:spPr bwMode="auto">
            <a:xfrm>
              <a:off x="2528" y="3640"/>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3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8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2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3"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8"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2630" name="Freeform 374"/>
            <p:cNvSpPr>
              <a:spLocks/>
            </p:cNvSpPr>
            <p:nvPr/>
          </p:nvSpPr>
          <p:spPr bwMode="auto">
            <a:xfrm>
              <a:off x="2542" y="3640"/>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4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9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3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4"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9"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3"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2631" name="Rectangle 375"/>
            <p:cNvSpPr>
              <a:spLocks noChangeArrowheads="1"/>
            </p:cNvSpPr>
            <p:nvPr/>
          </p:nvSpPr>
          <p:spPr bwMode="auto">
            <a:xfrm>
              <a:off x="255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32" name="Freeform 376"/>
            <p:cNvSpPr>
              <a:spLocks noEditPoints="1"/>
            </p:cNvSpPr>
            <p:nvPr/>
          </p:nvSpPr>
          <p:spPr bwMode="auto">
            <a:xfrm>
              <a:off x="2578" y="3640"/>
              <a:ext cx="16" cy="20"/>
            </a:xfrm>
            <a:custGeom>
              <a:avLst/>
              <a:gdLst>
                <a:gd name="T0" fmla="*/ 3 w 16"/>
                <a:gd name="T1" fmla="*/ 8 h 20"/>
                <a:gd name="T2" fmla="*/ 4 w 16"/>
                <a:gd name="T3" fmla="*/ 11 h 20"/>
                <a:gd name="T4" fmla="*/ 5 w 16"/>
                <a:gd name="T5" fmla="*/ 14 h 20"/>
                <a:gd name="T6" fmla="*/ 7 w 16"/>
                <a:gd name="T7" fmla="*/ 16 h 20"/>
                <a:gd name="T8" fmla="*/ 10 w 16"/>
                <a:gd name="T9" fmla="*/ 16 h 20"/>
                <a:gd name="T10" fmla="*/ 12 w 16"/>
                <a:gd name="T11" fmla="*/ 16 h 20"/>
                <a:gd name="T12" fmla="*/ 13 w 16"/>
                <a:gd name="T13" fmla="*/ 15 h 20"/>
                <a:gd name="T14" fmla="*/ 14 w 16"/>
                <a:gd name="T15" fmla="*/ 14 h 20"/>
                <a:gd name="T16" fmla="*/ 16 w 16"/>
                <a:gd name="T17" fmla="*/ 12 h 20"/>
                <a:gd name="T18" fmla="*/ 16 w 16"/>
                <a:gd name="T19" fmla="*/ 12 h 20"/>
                <a:gd name="T20" fmla="*/ 15 w 16"/>
                <a:gd name="T21" fmla="*/ 15 h 20"/>
                <a:gd name="T22" fmla="*/ 13 w 16"/>
                <a:gd name="T23" fmla="*/ 18 h 20"/>
                <a:gd name="T24" fmla="*/ 11 w 16"/>
                <a:gd name="T25" fmla="*/ 19 h 20"/>
                <a:gd name="T26" fmla="*/ 8 w 16"/>
                <a:gd name="T27" fmla="*/ 20 h 20"/>
                <a:gd name="T28" fmla="*/ 5 w 16"/>
                <a:gd name="T29" fmla="*/ 19 h 20"/>
                <a:gd name="T30" fmla="*/ 3 w 16"/>
                <a:gd name="T31" fmla="*/ 17 h 20"/>
                <a:gd name="T32" fmla="*/ 1 w 16"/>
                <a:gd name="T33" fmla="*/ 15 h 20"/>
                <a:gd name="T34" fmla="*/ 0 w 16"/>
                <a:gd name="T35" fmla="*/ 13 h 20"/>
                <a:gd name="T36" fmla="*/ 0 w 16"/>
                <a:gd name="T37" fmla="*/ 10 h 20"/>
                <a:gd name="T38" fmla="*/ 0 w 16"/>
                <a:gd name="T39" fmla="*/ 7 h 20"/>
                <a:gd name="T40" fmla="*/ 1 w 16"/>
                <a:gd name="T41" fmla="*/ 5 h 20"/>
                <a:gd name="T42" fmla="*/ 3 w 16"/>
                <a:gd name="T43" fmla="*/ 3 h 20"/>
                <a:gd name="T44" fmla="*/ 5 w 16"/>
                <a:gd name="T45" fmla="*/ 1 h 20"/>
                <a:gd name="T46" fmla="*/ 9 w 16"/>
                <a:gd name="T47" fmla="*/ 0 h 20"/>
                <a:gd name="T48" fmla="*/ 12 w 16"/>
                <a:gd name="T49" fmla="*/ 1 h 20"/>
                <a:gd name="T50" fmla="*/ 14 w 16"/>
                <a:gd name="T51" fmla="*/ 2 h 20"/>
                <a:gd name="T52" fmla="*/ 15 w 16"/>
                <a:gd name="T53" fmla="*/ 4 h 20"/>
                <a:gd name="T54" fmla="*/ 16 w 16"/>
                <a:gd name="T55" fmla="*/ 8 h 20"/>
                <a:gd name="T56" fmla="*/ 3 w 16"/>
                <a:gd name="T57" fmla="*/ 8 h 20"/>
                <a:gd name="T58" fmla="*/ 3 w 16"/>
                <a:gd name="T59" fmla="*/ 6 h 20"/>
                <a:gd name="T60" fmla="*/ 12 w 16"/>
                <a:gd name="T61" fmla="*/ 6 h 20"/>
                <a:gd name="T62" fmla="*/ 11 w 16"/>
                <a:gd name="T63" fmla="*/ 5 h 20"/>
                <a:gd name="T64" fmla="*/ 11 w 16"/>
                <a:gd name="T65" fmla="*/ 4 h 20"/>
                <a:gd name="T66" fmla="*/ 11 w 16"/>
                <a:gd name="T67" fmla="*/ 3 h 20"/>
                <a:gd name="T68" fmla="*/ 10 w 16"/>
                <a:gd name="T69" fmla="*/ 2 h 20"/>
                <a:gd name="T70" fmla="*/ 9 w 16"/>
                <a:gd name="T71" fmla="*/ 2 h 20"/>
                <a:gd name="T72" fmla="*/ 8 w 16"/>
                <a:gd name="T73" fmla="*/ 1 h 20"/>
                <a:gd name="T74" fmla="*/ 6 w 16"/>
                <a:gd name="T75" fmla="*/ 2 h 20"/>
                <a:gd name="T76" fmla="*/ 5 w 16"/>
                <a:gd name="T77" fmla="*/ 3 h 20"/>
                <a:gd name="T78" fmla="*/ 4 w 16"/>
                <a:gd name="T79" fmla="*/ 4 h 20"/>
                <a:gd name="T80" fmla="*/ 3 w 16"/>
                <a:gd name="T8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0">
                  <a:moveTo>
                    <a:pt x="3" y="8"/>
                  </a:moveTo>
                  <a:lnTo>
                    <a:pt x="4" y="11"/>
                  </a:lnTo>
                  <a:lnTo>
                    <a:pt x="5" y="14"/>
                  </a:lnTo>
                  <a:lnTo>
                    <a:pt x="7" y="16"/>
                  </a:lnTo>
                  <a:lnTo>
                    <a:pt x="10" y="16"/>
                  </a:lnTo>
                  <a:lnTo>
                    <a:pt x="12" y="16"/>
                  </a:lnTo>
                  <a:lnTo>
                    <a:pt x="13" y="15"/>
                  </a:lnTo>
                  <a:lnTo>
                    <a:pt x="14" y="14"/>
                  </a:lnTo>
                  <a:lnTo>
                    <a:pt x="16" y="12"/>
                  </a:lnTo>
                  <a:lnTo>
                    <a:pt x="16" y="12"/>
                  </a:ln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5" y="1"/>
                  </a:lnTo>
                  <a:lnTo>
                    <a:pt x="9" y="0"/>
                  </a:lnTo>
                  <a:lnTo>
                    <a:pt x="12" y="1"/>
                  </a:lnTo>
                  <a:lnTo>
                    <a:pt x="14" y="2"/>
                  </a:lnTo>
                  <a:lnTo>
                    <a:pt x="15" y="4"/>
                  </a:lnTo>
                  <a:lnTo>
                    <a:pt x="16" y="8"/>
                  </a:lnTo>
                  <a:lnTo>
                    <a:pt x="3" y="8"/>
                  </a:lnTo>
                  <a:close/>
                  <a:moveTo>
                    <a:pt x="3" y="6"/>
                  </a:moveTo>
                  <a:lnTo>
                    <a:pt x="12" y="6"/>
                  </a:lnTo>
                  <a:lnTo>
                    <a:pt x="11" y="5"/>
                  </a:lnTo>
                  <a:lnTo>
                    <a:pt x="11" y="4"/>
                  </a:lnTo>
                  <a:lnTo>
                    <a:pt x="11" y="3"/>
                  </a:lnTo>
                  <a:lnTo>
                    <a:pt x="10" y="2"/>
                  </a:lnTo>
                  <a:lnTo>
                    <a:pt x="9" y="2"/>
                  </a:lnTo>
                  <a:lnTo>
                    <a:pt x="8" y="1"/>
                  </a:lnTo>
                  <a:lnTo>
                    <a:pt x="6" y="2"/>
                  </a:lnTo>
                  <a:lnTo>
                    <a:pt x="5" y="3"/>
                  </a:lnTo>
                  <a:lnTo>
                    <a:pt x="4" y="4"/>
                  </a:lnTo>
                  <a:lnTo>
                    <a:pt x="3" y="6"/>
                  </a:lnTo>
                  <a:close/>
                </a:path>
              </a:pathLst>
            </a:custGeom>
            <a:solidFill>
              <a:srgbClr val="000000"/>
            </a:solidFill>
            <a:ln w="0">
              <a:solidFill>
                <a:srgbClr val="000000"/>
              </a:solidFill>
              <a:prstDash val="solid"/>
              <a:round/>
              <a:headEnd/>
              <a:tailEnd/>
            </a:ln>
          </p:spPr>
          <p:txBody>
            <a:bodyPr/>
            <a:lstStyle/>
            <a:p>
              <a:endParaRPr lang="en-US"/>
            </a:p>
          </p:txBody>
        </p:sp>
        <p:sp>
          <p:nvSpPr>
            <p:cNvPr id="992633" name="Freeform 377"/>
            <p:cNvSpPr>
              <a:spLocks/>
            </p:cNvSpPr>
            <p:nvPr/>
          </p:nvSpPr>
          <p:spPr bwMode="auto">
            <a:xfrm>
              <a:off x="2596" y="3641"/>
              <a:ext cx="20" cy="18"/>
            </a:xfrm>
            <a:custGeom>
              <a:avLst/>
              <a:gdLst>
                <a:gd name="T0" fmla="*/ 0 w 20"/>
                <a:gd name="T1" fmla="*/ 0 h 18"/>
                <a:gd name="T2" fmla="*/ 8 w 20"/>
                <a:gd name="T3" fmla="*/ 0 h 18"/>
                <a:gd name="T4" fmla="*/ 8 w 20"/>
                <a:gd name="T5" fmla="*/ 0 h 18"/>
                <a:gd name="T6" fmla="*/ 7 w 20"/>
                <a:gd name="T7" fmla="*/ 0 h 18"/>
                <a:gd name="T8" fmla="*/ 7 w 20"/>
                <a:gd name="T9" fmla="*/ 0 h 18"/>
                <a:gd name="T10" fmla="*/ 7 w 20"/>
                <a:gd name="T11" fmla="*/ 1 h 18"/>
                <a:gd name="T12" fmla="*/ 7 w 20"/>
                <a:gd name="T13" fmla="*/ 1 h 18"/>
                <a:gd name="T14" fmla="*/ 7 w 20"/>
                <a:gd name="T15" fmla="*/ 2 h 18"/>
                <a:gd name="T16" fmla="*/ 8 w 20"/>
                <a:gd name="T17" fmla="*/ 3 h 18"/>
                <a:gd name="T18" fmla="*/ 8 w 20"/>
                <a:gd name="T19" fmla="*/ 3 h 18"/>
                <a:gd name="T20" fmla="*/ 9 w 20"/>
                <a:gd name="T21" fmla="*/ 4 h 18"/>
                <a:gd name="T22" fmla="*/ 11 w 20"/>
                <a:gd name="T23" fmla="*/ 6 h 18"/>
                <a:gd name="T24" fmla="*/ 12 w 20"/>
                <a:gd name="T25" fmla="*/ 4 h 18"/>
                <a:gd name="T26" fmla="*/ 14 w 20"/>
                <a:gd name="T27" fmla="*/ 2 h 18"/>
                <a:gd name="T28" fmla="*/ 14 w 20"/>
                <a:gd name="T29" fmla="*/ 1 h 18"/>
                <a:gd name="T30" fmla="*/ 14 w 20"/>
                <a:gd name="T31" fmla="*/ 1 h 18"/>
                <a:gd name="T32" fmla="*/ 13 w 20"/>
                <a:gd name="T33" fmla="*/ 0 h 18"/>
                <a:gd name="T34" fmla="*/ 13 w 20"/>
                <a:gd name="T35" fmla="*/ 0 h 18"/>
                <a:gd name="T36" fmla="*/ 12 w 20"/>
                <a:gd name="T37" fmla="*/ 0 h 18"/>
                <a:gd name="T38" fmla="*/ 12 w 20"/>
                <a:gd name="T39" fmla="*/ 0 h 18"/>
                <a:gd name="T40" fmla="*/ 19 w 20"/>
                <a:gd name="T41" fmla="*/ 0 h 18"/>
                <a:gd name="T42" fmla="*/ 19 w 20"/>
                <a:gd name="T43" fmla="*/ 0 h 18"/>
                <a:gd name="T44" fmla="*/ 18 w 20"/>
                <a:gd name="T45" fmla="*/ 0 h 18"/>
                <a:gd name="T46" fmla="*/ 17 w 20"/>
                <a:gd name="T47" fmla="*/ 1 h 18"/>
                <a:gd name="T48" fmla="*/ 16 w 20"/>
                <a:gd name="T49" fmla="*/ 2 h 18"/>
                <a:gd name="T50" fmla="*/ 14 w 20"/>
                <a:gd name="T51" fmla="*/ 4 h 18"/>
                <a:gd name="T52" fmla="*/ 11 w 20"/>
                <a:gd name="T53" fmla="*/ 7 h 18"/>
                <a:gd name="T54" fmla="*/ 16 w 20"/>
                <a:gd name="T55" fmla="*/ 14 h 18"/>
                <a:gd name="T56" fmla="*/ 17 w 20"/>
                <a:gd name="T57" fmla="*/ 16 h 18"/>
                <a:gd name="T58" fmla="*/ 18 w 20"/>
                <a:gd name="T59" fmla="*/ 17 h 18"/>
                <a:gd name="T60" fmla="*/ 19 w 20"/>
                <a:gd name="T61" fmla="*/ 17 h 18"/>
                <a:gd name="T62" fmla="*/ 20 w 20"/>
                <a:gd name="T63" fmla="*/ 18 h 18"/>
                <a:gd name="T64" fmla="*/ 20 w 20"/>
                <a:gd name="T65" fmla="*/ 18 h 18"/>
                <a:gd name="T66" fmla="*/ 11 w 20"/>
                <a:gd name="T67" fmla="*/ 18 h 18"/>
                <a:gd name="T68" fmla="*/ 11 w 20"/>
                <a:gd name="T69" fmla="*/ 18 h 18"/>
                <a:gd name="T70" fmla="*/ 12 w 20"/>
                <a:gd name="T71" fmla="*/ 17 h 18"/>
                <a:gd name="T72" fmla="*/ 13 w 20"/>
                <a:gd name="T73" fmla="*/ 17 h 18"/>
                <a:gd name="T74" fmla="*/ 13 w 20"/>
                <a:gd name="T75" fmla="*/ 17 h 18"/>
                <a:gd name="T76" fmla="*/ 13 w 20"/>
                <a:gd name="T77" fmla="*/ 16 h 18"/>
                <a:gd name="T78" fmla="*/ 13 w 20"/>
                <a:gd name="T79" fmla="*/ 16 h 18"/>
                <a:gd name="T80" fmla="*/ 12 w 20"/>
                <a:gd name="T81" fmla="*/ 14 h 18"/>
                <a:gd name="T82" fmla="*/ 9 w 20"/>
                <a:gd name="T83" fmla="*/ 10 h 18"/>
                <a:gd name="T84" fmla="*/ 6 w 20"/>
                <a:gd name="T85" fmla="*/ 14 h 18"/>
                <a:gd name="T86" fmla="*/ 5 w 20"/>
                <a:gd name="T87" fmla="*/ 16 h 18"/>
                <a:gd name="T88" fmla="*/ 5 w 20"/>
                <a:gd name="T89" fmla="*/ 16 h 18"/>
                <a:gd name="T90" fmla="*/ 5 w 20"/>
                <a:gd name="T91" fmla="*/ 17 h 18"/>
                <a:gd name="T92" fmla="*/ 5 w 20"/>
                <a:gd name="T93" fmla="*/ 17 h 18"/>
                <a:gd name="T94" fmla="*/ 6 w 20"/>
                <a:gd name="T95" fmla="*/ 17 h 18"/>
                <a:gd name="T96" fmla="*/ 7 w 20"/>
                <a:gd name="T97" fmla="*/ 18 h 18"/>
                <a:gd name="T98" fmla="*/ 7 w 20"/>
                <a:gd name="T99" fmla="*/ 18 h 18"/>
                <a:gd name="T100" fmla="*/ 1 w 20"/>
                <a:gd name="T101" fmla="*/ 18 h 18"/>
                <a:gd name="T102" fmla="*/ 1 w 20"/>
                <a:gd name="T103" fmla="*/ 18 h 18"/>
                <a:gd name="T104" fmla="*/ 1 w 20"/>
                <a:gd name="T105" fmla="*/ 17 h 18"/>
                <a:gd name="T106" fmla="*/ 2 w 20"/>
                <a:gd name="T107" fmla="*/ 17 h 18"/>
                <a:gd name="T108" fmla="*/ 3 w 20"/>
                <a:gd name="T109" fmla="*/ 16 h 18"/>
                <a:gd name="T110" fmla="*/ 4 w 20"/>
                <a:gd name="T111" fmla="*/ 14 h 18"/>
                <a:gd name="T112" fmla="*/ 8 w 20"/>
                <a:gd name="T113" fmla="*/ 9 h 18"/>
                <a:gd name="T114" fmla="*/ 4 w 20"/>
                <a:gd name="T115" fmla="*/ 3 h 18"/>
                <a:gd name="T116" fmla="*/ 3 w 20"/>
                <a:gd name="T117" fmla="*/ 2 h 18"/>
                <a:gd name="T118" fmla="*/ 2 w 20"/>
                <a:gd name="T119" fmla="*/ 1 h 18"/>
                <a:gd name="T120" fmla="*/ 1 w 20"/>
                <a:gd name="T121" fmla="*/ 0 h 18"/>
                <a:gd name="T122" fmla="*/ 0 w 20"/>
                <a:gd name="T123" fmla="*/ 0 h 18"/>
                <a:gd name="T124" fmla="*/ 0 w 20"/>
                <a:gd name="T1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8">
                  <a:moveTo>
                    <a:pt x="0" y="0"/>
                  </a:moveTo>
                  <a:lnTo>
                    <a:pt x="8" y="0"/>
                  </a:lnTo>
                  <a:lnTo>
                    <a:pt x="8" y="0"/>
                  </a:lnTo>
                  <a:lnTo>
                    <a:pt x="7" y="0"/>
                  </a:lnTo>
                  <a:lnTo>
                    <a:pt x="7" y="0"/>
                  </a:lnTo>
                  <a:lnTo>
                    <a:pt x="7" y="1"/>
                  </a:lnTo>
                  <a:lnTo>
                    <a:pt x="7" y="1"/>
                  </a:lnTo>
                  <a:lnTo>
                    <a:pt x="7" y="2"/>
                  </a:lnTo>
                  <a:lnTo>
                    <a:pt x="8" y="3"/>
                  </a:lnTo>
                  <a:lnTo>
                    <a:pt x="8" y="3"/>
                  </a:lnTo>
                  <a:lnTo>
                    <a:pt x="9" y="4"/>
                  </a:lnTo>
                  <a:lnTo>
                    <a:pt x="11" y="6"/>
                  </a:lnTo>
                  <a:lnTo>
                    <a:pt x="12" y="4"/>
                  </a:lnTo>
                  <a:lnTo>
                    <a:pt x="14" y="2"/>
                  </a:lnTo>
                  <a:lnTo>
                    <a:pt x="14" y="1"/>
                  </a:lnTo>
                  <a:lnTo>
                    <a:pt x="14" y="1"/>
                  </a:lnTo>
                  <a:lnTo>
                    <a:pt x="13" y="0"/>
                  </a:lnTo>
                  <a:lnTo>
                    <a:pt x="13" y="0"/>
                  </a:lnTo>
                  <a:lnTo>
                    <a:pt x="12" y="0"/>
                  </a:lnTo>
                  <a:lnTo>
                    <a:pt x="12" y="0"/>
                  </a:lnTo>
                  <a:lnTo>
                    <a:pt x="19" y="0"/>
                  </a:lnTo>
                  <a:lnTo>
                    <a:pt x="19" y="0"/>
                  </a:lnTo>
                  <a:lnTo>
                    <a:pt x="18" y="0"/>
                  </a:lnTo>
                  <a:lnTo>
                    <a:pt x="17" y="1"/>
                  </a:lnTo>
                  <a:lnTo>
                    <a:pt x="16" y="2"/>
                  </a:lnTo>
                  <a:lnTo>
                    <a:pt x="14" y="4"/>
                  </a:lnTo>
                  <a:lnTo>
                    <a:pt x="11" y="7"/>
                  </a:lnTo>
                  <a:lnTo>
                    <a:pt x="16" y="14"/>
                  </a:lnTo>
                  <a:lnTo>
                    <a:pt x="17" y="16"/>
                  </a:lnTo>
                  <a:lnTo>
                    <a:pt x="18" y="17"/>
                  </a:lnTo>
                  <a:lnTo>
                    <a:pt x="19" y="17"/>
                  </a:lnTo>
                  <a:lnTo>
                    <a:pt x="20" y="18"/>
                  </a:lnTo>
                  <a:lnTo>
                    <a:pt x="20" y="18"/>
                  </a:lnTo>
                  <a:lnTo>
                    <a:pt x="11" y="18"/>
                  </a:lnTo>
                  <a:lnTo>
                    <a:pt x="11" y="18"/>
                  </a:lnTo>
                  <a:lnTo>
                    <a:pt x="12" y="17"/>
                  </a:lnTo>
                  <a:lnTo>
                    <a:pt x="13" y="17"/>
                  </a:lnTo>
                  <a:lnTo>
                    <a:pt x="13" y="17"/>
                  </a:lnTo>
                  <a:lnTo>
                    <a:pt x="13" y="16"/>
                  </a:lnTo>
                  <a:lnTo>
                    <a:pt x="13" y="16"/>
                  </a:lnTo>
                  <a:lnTo>
                    <a:pt x="12" y="14"/>
                  </a:lnTo>
                  <a:lnTo>
                    <a:pt x="9" y="10"/>
                  </a:lnTo>
                  <a:lnTo>
                    <a:pt x="6" y="14"/>
                  </a:lnTo>
                  <a:lnTo>
                    <a:pt x="5" y="16"/>
                  </a:lnTo>
                  <a:lnTo>
                    <a:pt x="5" y="16"/>
                  </a:lnTo>
                  <a:lnTo>
                    <a:pt x="5" y="17"/>
                  </a:lnTo>
                  <a:lnTo>
                    <a:pt x="5" y="17"/>
                  </a:lnTo>
                  <a:lnTo>
                    <a:pt x="6" y="17"/>
                  </a:lnTo>
                  <a:lnTo>
                    <a:pt x="7" y="18"/>
                  </a:lnTo>
                  <a:lnTo>
                    <a:pt x="7" y="18"/>
                  </a:lnTo>
                  <a:lnTo>
                    <a:pt x="1" y="18"/>
                  </a:lnTo>
                  <a:lnTo>
                    <a:pt x="1" y="18"/>
                  </a:lnTo>
                  <a:lnTo>
                    <a:pt x="1" y="17"/>
                  </a:lnTo>
                  <a:lnTo>
                    <a:pt x="2" y="17"/>
                  </a:lnTo>
                  <a:lnTo>
                    <a:pt x="3" y="16"/>
                  </a:lnTo>
                  <a:lnTo>
                    <a:pt x="4" y="14"/>
                  </a:lnTo>
                  <a:lnTo>
                    <a:pt x="8" y="9"/>
                  </a:lnTo>
                  <a:lnTo>
                    <a:pt x="4"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34" name="Freeform 378"/>
            <p:cNvSpPr>
              <a:spLocks/>
            </p:cNvSpPr>
            <p:nvPr/>
          </p:nvSpPr>
          <p:spPr bwMode="auto">
            <a:xfrm>
              <a:off x="2617" y="3634"/>
              <a:ext cx="12" cy="26"/>
            </a:xfrm>
            <a:custGeom>
              <a:avLst/>
              <a:gdLst>
                <a:gd name="T0" fmla="*/ 6 w 12"/>
                <a:gd name="T1" fmla="*/ 0 h 26"/>
                <a:gd name="T2" fmla="*/ 6 w 12"/>
                <a:gd name="T3" fmla="*/ 7 h 26"/>
                <a:gd name="T4" fmla="*/ 11 w 12"/>
                <a:gd name="T5" fmla="*/ 7 h 26"/>
                <a:gd name="T6" fmla="*/ 11 w 12"/>
                <a:gd name="T7" fmla="*/ 8 h 26"/>
                <a:gd name="T8" fmla="*/ 6 w 12"/>
                <a:gd name="T9" fmla="*/ 8 h 26"/>
                <a:gd name="T10" fmla="*/ 6 w 12"/>
                <a:gd name="T11" fmla="*/ 20 h 26"/>
                <a:gd name="T12" fmla="*/ 7 w 12"/>
                <a:gd name="T13" fmla="*/ 22 h 26"/>
                <a:gd name="T14" fmla="*/ 7 w 12"/>
                <a:gd name="T15" fmla="*/ 23 h 26"/>
                <a:gd name="T16" fmla="*/ 8 w 12"/>
                <a:gd name="T17" fmla="*/ 23 h 26"/>
                <a:gd name="T18" fmla="*/ 8 w 12"/>
                <a:gd name="T19" fmla="*/ 23 h 26"/>
                <a:gd name="T20" fmla="*/ 9 w 12"/>
                <a:gd name="T21" fmla="*/ 23 h 26"/>
                <a:gd name="T22" fmla="*/ 10 w 12"/>
                <a:gd name="T23" fmla="*/ 23 h 26"/>
                <a:gd name="T24" fmla="*/ 10 w 12"/>
                <a:gd name="T25" fmla="*/ 22 h 26"/>
                <a:gd name="T26" fmla="*/ 11 w 12"/>
                <a:gd name="T27" fmla="*/ 22 h 26"/>
                <a:gd name="T28" fmla="*/ 12 w 12"/>
                <a:gd name="T29" fmla="*/ 22 h 26"/>
                <a:gd name="T30" fmla="*/ 11 w 12"/>
                <a:gd name="T31" fmla="*/ 24 h 26"/>
                <a:gd name="T32" fmla="*/ 10 w 12"/>
                <a:gd name="T33" fmla="*/ 25 h 26"/>
                <a:gd name="T34" fmla="*/ 8 w 12"/>
                <a:gd name="T35" fmla="*/ 26 h 26"/>
                <a:gd name="T36" fmla="*/ 7 w 12"/>
                <a:gd name="T37" fmla="*/ 26 h 26"/>
                <a:gd name="T38" fmla="*/ 6 w 12"/>
                <a:gd name="T39" fmla="*/ 26 h 26"/>
                <a:gd name="T40" fmla="*/ 5 w 12"/>
                <a:gd name="T41" fmla="*/ 25 h 26"/>
                <a:gd name="T42" fmla="*/ 4 w 12"/>
                <a:gd name="T43" fmla="*/ 25 h 26"/>
                <a:gd name="T44" fmla="*/ 3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2 w 12"/>
                <a:gd name="T59" fmla="*/ 6 h 26"/>
                <a:gd name="T60" fmla="*/ 3 w 12"/>
                <a:gd name="T61" fmla="*/ 5 h 26"/>
                <a:gd name="T62" fmla="*/ 5 w 12"/>
                <a:gd name="T63" fmla="*/ 3 h 26"/>
                <a:gd name="T64" fmla="*/ 5 w 12"/>
                <a:gd name="T65" fmla="*/ 2 h 26"/>
                <a:gd name="T66" fmla="*/ 6 w 12"/>
                <a:gd name="T67" fmla="*/ 0 h 26"/>
                <a:gd name="T68" fmla="*/ 6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6" y="0"/>
                  </a:moveTo>
                  <a:lnTo>
                    <a:pt x="6" y="7"/>
                  </a:lnTo>
                  <a:lnTo>
                    <a:pt x="11" y="7"/>
                  </a:lnTo>
                  <a:lnTo>
                    <a:pt x="11" y="8"/>
                  </a:lnTo>
                  <a:lnTo>
                    <a:pt x="6" y="8"/>
                  </a:lnTo>
                  <a:lnTo>
                    <a:pt x="6" y="20"/>
                  </a:lnTo>
                  <a:lnTo>
                    <a:pt x="7" y="22"/>
                  </a:lnTo>
                  <a:lnTo>
                    <a:pt x="7" y="23"/>
                  </a:lnTo>
                  <a:lnTo>
                    <a:pt x="8" y="23"/>
                  </a:lnTo>
                  <a:lnTo>
                    <a:pt x="8" y="23"/>
                  </a:lnTo>
                  <a:lnTo>
                    <a:pt x="9" y="23"/>
                  </a:lnTo>
                  <a:lnTo>
                    <a:pt x="10" y="23"/>
                  </a:lnTo>
                  <a:lnTo>
                    <a:pt x="10" y="22"/>
                  </a:lnTo>
                  <a:lnTo>
                    <a:pt x="11" y="22"/>
                  </a:lnTo>
                  <a:lnTo>
                    <a:pt x="12" y="22"/>
                  </a:lnTo>
                  <a:lnTo>
                    <a:pt x="11" y="24"/>
                  </a:lnTo>
                  <a:lnTo>
                    <a:pt x="10" y="25"/>
                  </a:lnTo>
                  <a:lnTo>
                    <a:pt x="8" y="26"/>
                  </a:lnTo>
                  <a:lnTo>
                    <a:pt x="7" y="26"/>
                  </a:lnTo>
                  <a:lnTo>
                    <a:pt x="6" y="26"/>
                  </a:lnTo>
                  <a:lnTo>
                    <a:pt x="5" y="25"/>
                  </a:lnTo>
                  <a:lnTo>
                    <a:pt x="4" y="25"/>
                  </a:lnTo>
                  <a:lnTo>
                    <a:pt x="3" y="24"/>
                  </a:lnTo>
                  <a:lnTo>
                    <a:pt x="3" y="23"/>
                  </a:lnTo>
                  <a:lnTo>
                    <a:pt x="3" y="21"/>
                  </a:lnTo>
                  <a:lnTo>
                    <a:pt x="3" y="8"/>
                  </a:lnTo>
                  <a:lnTo>
                    <a:pt x="0" y="8"/>
                  </a:lnTo>
                  <a:lnTo>
                    <a:pt x="0" y="7"/>
                  </a:lnTo>
                  <a:lnTo>
                    <a:pt x="1" y="7"/>
                  </a:lnTo>
                  <a:lnTo>
                    <a:pt x="2" y="6"/>
                  </a:lnTo>
                  <a:lnTo>
                    <a:pt x="3" y="5"/>
                  </a:lnTo>
                  <a:lnTo>
                    <a:pt x="5" y="3"/>
                  </a:lnTo>
                  <a:lnTo>
                    <a:pt x="5" y="2"/>
                  </a:lnTo>
                  <a:lnTo>
                    <a:pt x="6"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2635" name="Rectangle 379"/>
            <p:cNvSpPr>
              <a:spLocks noChangeArrowheads="1"/>
            </p:cNvSpPr>
            <p:nvPr/>
          </p:nvSpPr>
          <p:spPr bwMode="auto">
            <a:xfrm>
              <a:off x="2628"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36" name="Freeform 380"/>
            <p:cNvSpPr>
              <a:spLocks/>
            </p:cNvSpPr>
            <p:nvPr/>
          </p:nvSpPr>
          <p:spPr bwMode="auto">
            <a:xfrm>
              <a:off x="2651"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6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10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6"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10"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2637" name="Freeform 381"/>
            <p:cNvSpPr>
              <a:spLocks/>
            </p:cNvSpPr>
            <p:nvPr/>
          </p:nvSpPr>
          <p:spPr bwMode="auto">
            <a:xfrm>
              <a:off x="2669"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2"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3" y="3"/>
                  </a:lnTo>
                  <a:lnTo>
                    <a:pt x="11" y="3"/>
                  </a:lnTo>
                  <a:lnTo>
                    <a:pt x="10" y="3"/>
                  </a:lnTo>
                  <a:lnTo>
                    <a:pt x="9" y="3"/>
                  </a:lnTo>
                  <a:lnTo>
                    <a:pt x="7" y="4"/>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38" name="Freeform 382"/>
            <p:cNvSpPr>
              <a:spLocks/>
            </p:cNvSpPr>
            <p:nvPr/>
          </p:nvSpPr>
          <p:spPr bwMode="auto">
            <a:xfrm>
              <a:off x="2705" y="3631"/>
              <a:ext cx="10" cy="37"/>
            </a:xfrm>
            <a:custGeom>
              <a:avLst/>
              <a:gdLst>
                <a:gd name="T0" fmla="*/ 10 w 10"/>
                <a:gd name="T1" fmla="*/ 37 h 37"/>
                <a:gd name="T2" fmla="*/ 0 w 10"/>
                <a:gd name="T3" fmla="*/ 37 h 37"/>
                <a:gd name="T4" fmla="*/ 0 w 10"/>
                <a:gd name="T5" fmla="*/ 0 h 37"/>
                <a:gd name="T6" fmla="*/ 10 w 10"/>
                <a:gd name="T7" fmla="*/ 0 h 37"/>
                <a:gd name="T8" fmla="*/ 10 w 10"/>
                <a:gd name="T9" fmla="*/ 1 h 37"/>
                <a:gd name="T10" fmla="*/ 4 w 10"/>
                <a:gd name="T11" fmla="*/ 1 h 37"/>
                <a:gd name="T12" fmla="*/ 4 w 10"/>
                <a:gd name="T13" fmla="*/ 35 h 37"/>
                <a:gd name="T14" fmla="*/ 10 w 10"/>
                <a:gd name="T15" fmla="*/ 35 h 37"/>
                <a:gd name="T16" fmla="*/ 10 w 10"/>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37"/>
                  </a:moveTo>
                  <a:lnTo>
                    <a:pt x="0" y="37"/>
                  </a:lnTo>
                  <a:lnTo>
                    <a:pt x="0" y="0"/>
                  </a:lnTo>
                  <a:lnTo>
                    <a:pt x="10" y="0"/>
                  </a:lnTo>
                  <a:lnTo>
                    <a:pt x="10" y="1"/>
                  </a:lnTo>
                  <a:lnTo>
                    <a:pt x="4" y="1"/>
                  </a:lnTo>
                  <a:lnTo>
                    <a:pt x="4" y="35"/>
                  </a:lnTo>
                  <a:lnTo>
                    <a:pt x="10" y="35"/>
                  </a:lnTo>
                  <a:lnTo>
                    <a:pt x="10" y="37"/>
                  </a:lnTo>
                  <a:close/>
                </a:path>
              </a:pathLst>
            </a:custGeom>
            <a:solidFill>
              <a:srgbClr val="000000"/>
            </a:solidFill>
            <a:ln w="0">
              <a:solidFill>
                <a:srgbClr val="000000"/>
              </a:solidFill>
              <a:prstDash val="solid"/>
              <a:round/>
              <a:headEnd/>
              <a:tailEnd/>
            </a:ln>
          </p:spPr>
          <p:txBody>
            <a:bodyPr/>
            <a:lstStyle/>
            <a:p>
              <a:endParaRPr lang="en-US"/>
            </a:p>
          </p:txBody>
        </p:sp>
        <p:sp>
          <p:nvSpPr>
            <p:cNvPr id="992639" name="Freeform 383"/>
            <p:cNvSpPr>
              <a:spLocks/>
            </p:cNvSpPr>
            <p:nvPr/>
          </p:nvSpPr>
          <p:spPr bwMode="auto">
            <a:xfrm>
              <a:off x="2721" y="3631"/>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40" name="Freeform 384"/>
            <p:cNvSpPr>
              <a:spLocks/>
            </p:cNvSpPr>
            <p:nvPr/>
          </p:nvSpPr>
          <p:spPr bwMode="auto">
            <a:xfrm>
              <a:off x="2738" y="3631"/>
              <a:ext cx="10" cy="37"/>
            </a:xfrm>
            <a:custGeom>
              <a:avLst/>
              <a:gdLst>
                <a:gd name="T0" fmla="*/ 0 w 10"/>
                <a:gd name="T1" fmla="*/ 0 h 37"/>
                <a:gd name="T2" fmla="*/ 10 w 10"/>
                <a:gd name="T3" fmla="*/ 0 h 37"/>
                <a:gd name="T4" fmla="*/ 10 w 10"/>
                <a:gd name="T5" fmla="*/ 37 h 37"/>
                <a:gd name="T6" fmla="*/ 0 w 10"/>
                <a:gd name="T7" fmla="*/ 37 h 37"/>
                <a:gd name="T8" fmla="*/ 0 w 10"/>
                <a:gd name="T9" fmla="*/ 35 h 37"/>
                <a:gd name="T10" fmla="*/ 6 w 10"/>
                <a:gd name="T11" fmla="*/ 35 h 37"/>
                <a:gd name="T12" fmla="*/ 6 w 10"/>
                <a:gd name="T13" fmla="*/ 1 h 37"/>
                <a:gd name="T14" fmla="*/ 0 w 10"/>
                <a:gd name="T15" fmla="*/ 1 h 37"/>
                <a:gd name="T16" fmla="*/ 0 w 1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0" y="0"/>
                  </a:moveTo>
                  <a:lnTo>
                    <a:pt x="10" y="0"/>
                  </a:lnTo>
                  <a:lnTo>
                    <a:pt x="10"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41" name="Line 385"/>
            <p:cNvSpPr>
              <a:spLocks noChangeShapeType="1"/>
            </p:cNvSpPr>
            <p:nvPr/>
          </p:nvSpPr>
          <p:spPr bwMode="auto">
            <a:xfrm flipH="1">
              <a:off x="3208" y="3640"/>
              <a:ext cx="153"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42" name="Freeform 386"/>
            <p:cNvSpPr>
              <a:spLocks noEditPoints="1"/>
            </p:cNvSpPr>
            <p:nvPr/>
          </p:nvSpPr>
          <p:spPr bwMode="auto">
            <a:xfrm>
              <a:off x="3381"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643" name="Freeform 387"/>
            <p:cNvSpPr>
              <a:spLocks noEditPoints="1"/>
            </p:cNvSpPr>
            <p:nvPr/>
          </p:nvSpPr>
          <p:spPr bwMode="auto">
            <a:xfrm>
              <a:off x="3403" y="3640"/>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2644" name="Freeform 388"/>
            <p:cNvSpPr>
              <a:spLocks/>
            </p:cNvSpPr>
            <p:nvPr/>
          </p:nvSpPr>
          <p:spPr bwMode="auto">
            <a:xfrm>
              <a:off x="3423"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2645" name="Freeform 389"/>
            <p:cNvSpPr>
              <a:spLocks noEditPoints="1"/>
            </p:cNvSpPr>
            <p:nvPr/>
          </p:nvSpPr>
          <p:spPr bwMode="auto">
            <a:xfrm>
              <a:off x="3439" y="3630"/>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46" name="Freeform 390"/>
            <p:cNvSpPr>
              <a:spLocks/>
            </p:cNvSpPr>
            <p:nvPr/>
          </p:nvSpPr>
          <p:spPr bwMode="auto">
            <a:xfrm>
              <a:off x="3449" y="3640"/>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47" name="Rectangle 391"/>
            <p:cNvSpPr>
              <a:spLocks noChangeArrowheads="1"/>
            </p:cNvSpPr>
            <p:nvPr/>
          </p:nvSpPr>
          <p:spPr bwMode="auto">
            <a:xfrm>
              <a:off x="346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48" name="Freeform 392"/>
            <p:cNvSpPr>
              <a:spLocks noEditPoints="1"/>
            </p:cNvSpPr>
            <p:nvPr/>
          </p:nvSpPr>
          <p:spPr bwMode="auto">
            <a:xfrm>
              <a:off x="3491" y="3640"/>
              <a:ext cx="20" cy="29"/>
            </a:xfrm>
            <a:custGeom>
              <a:avLst/>
              <a:gdLst>
                <a:gd name="T0" fmla="*/ 6 w 20"/>
                <a:gd name="T1" fmla="*/ 0 h 29"/>
                <a:gd name="T2" fmla="*/ 7 w 20"/>
                <a:gd name="T3" fmla="*/ 5 h 29"/>
                <a:gd name="T4" fmla="*/ 10 w 20"/>
                <a:gd name="T5" fmla="*/ 1 h 29"/>
                <a:gd name="T6" fmla="*/ 13 w 20"/>
                <a:gd name="T7" fmla="*/ 0 h 29"/>
                <a:gd name="T8" fmla="*/ 17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7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0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0" y="2"/>
                  </a:moveTo>
                  <a:lnTo>
                    <a:pt x="6" y="0"/>
                  </a:lnTo>
                  <a:lnTo>
                    <a:pt x="7" y="0"/>
                  </a:lnTo>
                  <a:lnTo>
                    <a:pt x="7" y="5"/>
                  </a:lnTo>
                  <a:lnTo>
                    <a:pt x="8" y="2"/>
                  </a:lnTo>
                  <a:lnTo>
                    <a:pt x="10" y="1"/>
                  </a:lnTo>
                  <a:lnTo>
                    <a:pt x="11" y="0"/>
                  </a:lnTo>
                  <a:lnTo>
                    <a:pt x="13" y="0"/>
                  </a:lnTo>
                  <a:lnTo>
                    <a:pt x="15" y="1"/>
                  </a:lnTo>
                  <a:lnTo>
                    <a:pt x="17" y="2"/>
                  </a:lnTo>
                  <a:lnTo>
                    <a:pt x="19" y="5"/>
                  </a:lnTo>
                  <a:lnTo>
                    <a:pt x="20" y="9"/>
                  </a:lnTo>
                  <a:lnTo>
                    <a:pt x="19" y="12"/>
                  </a:lnTo>
                  <a:lnTo>
                    <a:pt x="19" y="15"/>
                  </a:lnTo>
                  <a:lnTo>
                    <a:pt x="17" y="17"/>
                  </a:lnTo>
                  <a:lnTo>
                    <a:pt x="14" y="19"/>
                  </a:lnTo>
                  <a:lnTo>
                    <a:pt x="11" y="20"/>
                  </a:lnTo>
                  <a:lnTo>
                    <a:pt x="10" y="20"/>
                  </a:lnTo>
                  <a:lnTo>
                    <a:pt x="8" y="19"/>
                  </a:lnTo>
                  <a:lnTo>
                    <a:pt x="8" y="19"/>
                  </a:lnTo>
                  <a:lnTo>
                    <a:pt x="7" y="18"/>
                  </a:lnTo>
                  <a:lnTo>
                    <a:pt x="7" y="24"/>
                  </a:lnTo>
                  <a:lnTo>
                    <a:pt x="7" y="26"/>
                  </a:lnTo>
                  <a:lnTo>
                    <a:pt x="7" y="27"/>
                  </a:lnTo>
                  <a:lnTo>
                    <a:pt x="7" y="28"/>
                  </a:lnTo>
                  <a:lnTo>
                    <a:pt x="7"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0"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2649" name="Freeform 393"/>
            <p:cNvSpPr>
              <a:spLocks noEditPoints="1"/>
            </p:cNvSpPr>
            <p:nvPr/>
          </p:nvSpPr>
          <p:spPr bwMode="auto">
            <a:xfrm>
              <a:off x="3512" y="3640"/>
              <a:ext cx="20" cy="29"/>
            </a:xfrm>
            <a:custGeom>
              <a:avLst/>
              <a:gdLst>
                <a:gd name="T0" fmla="*/ 6 w 20"/>
                <a:gd name="T1" fmla="*/ 0 h 29"/>
                <a:gd name="T2" fmla="*/ 7 w 20"/>
                <a:gd name="T3" fmla="*/ 5 h 29"/>
                <a:gd name="T4" fmla="*/ 10 w 20"/>
                <a:gd name="T5" fmla="*/ 1 h 29"/>
                <a:gd name="T6" fmla="*/ 13 w 20"/>
                <a:gd name="T7" fmla="*/ 0 h 29"/>
                <a:gd name="T8" fmla="*/ 18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8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1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1" y="2"/>
                  </a:moveTo>
                  <a:lnTo>
                    <a:pt x="6" y="0"/>
                  </a:lnTo>
                  <a:lnTo>
                    <a:pt x="7" y="0"/>
                  </a:lnTo>
                  <a:lnTo>
                    <a:pt x="7" y="5"/>
                  </a:lnTo>
                  <a:lnTo>
                    <a:pt x="8" y="2"/>
                  </a:lnTo>
                  <a:lnTo>
                    <a:pt x="10" y="1"/>
                  </a:lnTo>
                  <a:lnTo>
                    <a:pt x="11" y="0"/>
                  </a:lnTo>
                  <a:lnTo>
                    <a:pt x="13" y="0"/>
                  </a:lnTo>
                  <a:lnTo>
                    <a:pt x="15" y="1"/>
                  </a:lnTo>
                  <a:lnTo>
                    <a:pt x="18" y="2"/>
                  </a:lnTo>
                  <a:lnTo>
                    <a:pt x="19" y="5"/>
                  </a:lnTo>
                  <a:lnTo>
                    <a:pt x="20" y="9"/>
                  </a:lnTo>
                  <a:lnTo>
                    <a:pt x="20" y="12"/>
                  </a:lnTo>
                  <a:lnTo>
                    <a:pt x="19" y="15"/>
                  </a:lnTo>
                  <a:lnTo>
                    <a:pt x="17" y="17"/>
                  </a:lnTo>
                  <a:lnTo>
                    <a:pt x="14" y="19"/>
                  </a:lnTo>
                  <a:lnTo>
                    <a:pt x="11" y="20"/>
                  </a:lnTo>
                  <a:lnTo>
                    <a:pt x="10" y="20"/>
                  </a:lnTo>
                  <a:lnTo>
                    <a:pt x="9" y="19"/>
                  </a:lnTo>
                  <a:lnTo>
                    <a:pt x="8" y="19"/>
                  </a:lnTo>
                  <a:lnTo>
                    <a:pt x="7" y="18"/>
                  </a:lnTo>
                  <a:lnTo>
                    <a:pt x="7" y="24"/>
                  </a:lnTo>
                  <a:lnTo>
                    <a:pt x="7" y="26"/>
                  </a:lnTo>
                  <a:lnTo>
                    <a:pt x="7" y="27"/>
                  </a:lnTo>
                  <a:lnTo>
                    <a:pt x="7" y="28"/>
                  </a:lnTo>
                  <a:lnTo>
                    <a:pt x="8"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1"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2650" name="Freeform 394"/>
            <p:cNvSpPr>
              <a:spLocks/>
            </p:cNvSpPr>
            <p:nvPr/>
          </p:nvSpPr>
          <p:spPr bwMode="auto">
            <a:xfrm>
              <a:off x="3533" y="3634"/>
              <a:ext cx="12" cy="26"/>
            </a:xfrm>
            <a:custGeom>
              <a:avLst/>
              <a:gdLst>
                <a:gd name="T0" fmla="*/ 7 w 12"/>
                <a:gd name="T1" fmla="*/ 0 h 26"/>
                <a:gd name="T2" fmla="*/ 7 w 12"/>
                <a:gd name="T3" fmla="*/ 7 h 26"/>
                <a:gd name="T4" fmla="*/ 11 w 12"/>
                <a:gd name="T5" fmla="*/ 7 h 26"/>
                <a:gd name="T6" fmla="*/ 11 w 12"/>
                <a:gd name="T7" fmla="*/ 8 h 26"/>
                <a:gd name="T8" fmla="*/ 7 w 12"/>
                <a:gd name="T9" fmla="*/ 8 h 26"/>
                <a:gd name="T10" fmla="*/ 7 w 12"/>
                <a:gd name="T11" fmla="*/ 20 h 26"/>
                <a:gd name="T12" fmla="*/ 7 w 12"/>
                <a:gd name="T13" fmla="*/ 22 h 26"/>
                <a:gd name="T14" fmla="*/ 7 w 12"/>
                <a:gd name="T15" fmla="*/ 23 h 26"/>
                <a:gd name="T16" fmla="*/ 8 w 12"/>
                <a:gd name="T17" fmla="*/ 23 h 26"/>
                <a:gd name="T18" fmla="*/ 9 w 12"/>
                <a:gd name="T19" fmla="*/ 23 h 26"/>
                <a:gd name="T20" fmla="*/ 10 w 12"/>
                <a:gd name="T21" fmla="*/ 23 h 26"/>
                <a:gd name="T22" fmla="*/ 10 w 12"/>
                <a:gd name="T23" fmla="*/ 23 h 26"/>
                <a:gd name="T24" fmla="*/ 11 w 12"/>
                <a:gd name="T25" fmla="*/ 22 h 26"/>
                <a:gd name="T26" fmla="*/ 11 w 12"/>
                <a:gd name="T27" fmla="*/ 22 h 26"/>
                <a:gd name="T28" fmla="*/ 12 w 12"/>
                <a:gd name="T29" fmla="*/ 22 h 26"/>
                <a:gd name="T30" fmla="*/ 11 w 12"/>
                <a:gd name="T31" fmla="*/ 24 h 26"/>
                <a:gd name="T32" fmla="*/ 10 w 12"/>
                <a:gd name="T33" fmla="*/ 25 h 26"/>
                <a:gd name="T34" fmla="*/ 9 w 12"/>
                <a:gd name="T35" fmla="*/ 26 h 26"/>
                <a:gd name="T36" fmla="*/ 7 w 12"/>
                <a:gd name="T37" fmla="*/ 26 h 26"/>
                <a:gd name="T38" fmla="*/ 6 w 12"/>
                <a:gd name="T39" fmla="*/ 26 h 26"/>
                <a:gd name="T40" fmla="*/ 5 w 12"/>
                <a:gd name="T41" fmla="*/ 25 h 26"/>
                <a:gd name="T42" fmla="*/ 4 w 12"/>
                <a:gd name="T43" fmla="*/ 25 h 26"/>
                <a:gd name="T44" fmla="*/ 4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3 w 12"/>
                <a:gd name="T59" fmla="*/ 6 h 26"/>
                <a:gd name="T60" fmla="*/ 4 w 12"/>
                <a:gd name="T61" fmla="*/ 5 h 26"/>
                <a:gd name="T62" fmla="*/ 5 w 12"/>
                <a:gd name="T63" fmla="*/ 3 h 26"/>
                <a:gd name="T64" fmla="*/ 6 w 12"/>
                <a:gd name="T65" fmla="*/ 2 h 26"/>
                <a:gd name="T66" fmla="*/ 6 w 12"/>
                <a:gd name="T67" fmla="*/ 0 h 26"/>
                <a:gd name="T68" fmla="*/ 7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7" y="0"/>
                  </a:moveTo>
                  <a:lnTo>
                    <a:pt x="7" y="7"/>
                  </a:lnTo>
                  <a:lnTo>
                    <a:pt x="11" y="7"/>
                  </a:lnTo>
                  <a:lnTo>
                    <a:pt x="11" y="8"/>
                  </a:lnTo>
                  <a:lnTo>
                    <a:pt x="7" y="8"/>
                  </a:lnTo>
                  <a:lnTo>
                    <a:pt x="7" y="20"/>
                  </a:lnTo>
                  <a:lnTo>
                    <a:pt x="7" y="22"/>
                  </a:lnTo>
                  <a:lnTo>
                    <a:pt x="7" y="23"/>
                  </a:lnTo>
                  <a:lnTo>
                    <a:pt x="8" y="23"/>
                  </a:lnTo>
                  <a:lnTo>
                    <a:pt x="9" y="23"/>
                  </a:lnTo>
                  <a:lnTo>
                    <a:pt x="10" y="23"/>
                  </a:lnTo>
                  <a:lnTo>
                    <a:pt x="10" y="23"/>
                  </a:lnTo>
                  <a:lnTo>
                    <a:pt x="11" y="22"/>
                  </a:lnTo>
                  <a:lnTo>
                    <a:pt x="11" y="22"/>
                  </a:lnTo>
                  <a:lnTo>
                    <a:pt x="12" y="22"/>
                  </a:lnTo>
                  <a:lnTo>
                    <a:pt x="11" y="24"/>
                  </a:lnTo>
                  <a:lnTo>
                    <a:pt x="10" y="25"/>
                  </a:lnTo>
                  <a:lnTo>
                    <a:pt x="9" y="26"/>
                  </a:lnTo>
                  <a:lnTo>
                    <a:pt x="7" y="26"/>
                  </a:lnTo>
                  <a:lnTo>
                    <a:pt x="6" y="26"/>
                  </a:lnTo>
                  <a:lnTo>
                    <a:pt x="5" y="25"/>
                  </a:lnTo>
                  <a:lnTo>
                    <a:pt x="4" y="25"/>
                  </a:lnTo>
                  <a:lnTo>
                    <a:pt x="4" y="24"/>
                  </a:lnTo>
                  <a:lnTo>
                    <a:pt x="3" y="23"/>
                  </a:lnTo>
                  <a:lnTo>
                    <a:pt x="3" y="21"/>
                  </a:lnTo>
                  <a:lnTo>
                    <a:pt x="3" y="8"/>
                  </a:lnTo>
                  <a:lnTo>
                    <a:pt x="0" y="8"/>
                  </a:lnTo>
                  <a:lnTo>
                    <a:pt x="0" y="7"/>
                  </a:lnTo>
                  <a:lnTo>
                    <a:pt x="1" y="7"/>
                  </a:lnTo>
                  <a:lnTo>
                    <a:pt x="3" y="6"/>
                  </a:lnTo>
                  <a:lnTo>
                    <a:pt x="4" y="5"/>
                  </a:lnTo>
                  <a:lnTo>
                    <a:pt x="5" y="3"/>
                  </a:lnTo>
                  <a:lnTo>
                    <a:pt x="6" y="2"/>
                  </a:lnTo>
                  <a:lnTo>
                    <a:pt x="6" y="0"/>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992651" name="Rectangle 395"/>
            <p:cNvSpPr>
              <a:spLocks noChangeArrowheads="1"/>
            </p:cNvSpPr>
            <p:nvPr/>
          </p:nvSpPr>
          <p:spPr bwMode="auto">
            <a:xfrm>
              <a:off x="354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52" name="Freeform 396"/>
            <p:cNvSpPr>
              <a:spLocks/>
            </p:cNvSpPr>
            <p:nvPr/>
          </p:nvSpPr>
          <p:spPr bwMode="auto">
            <a:xfrm>
              <a:off x="3568" y="3640"/>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2653" name="Freeform 397"/>
            <p:cNvSpPr>
              <a:spLocks/>
            </p:cNvSpPr>
            <p:nvPr/>
          </p:nvSpPr>
          <p:spPr bwMode="auto">
            <a:xfrm>
              <a:off x="3586" y="3640"/>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54" name="Freeform 398"/>
            <p:cNvSpPr>
              <a:spLocks/>
            </p:cNvSpPr>
            <p:nvPr/>
          </p:nvSpPr>
          <p:spPr bwMode="auto">
            <a:xfrm>
              <a:off x="3622"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2655" name="Freeform 399"/>
            <p:cNvSpPr>
              <a:spLocks/>
            </p:cNvSpPr>
            <p:nvPr/>
          </p:nvSpPr>
          <p:spPr bwMode="auto">
            <a:xfrm>
              <a:off x="3637"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56" name="Freeform 400"/>
            <p:cNvSpPr>
              <a:spLocks/>
            </p:cNvSpPr>
            <p:nvPr/>
          </p:nvSpPr>
          <p:spPr bwMode="auto">
            <a:xfrm>
              <a:off x="3655"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57" name="Line 401"/>
            <p:cNvSpPr>
              <a:spLocks noChangeShapeType="1"/>
            </p:cNvSpPr>
            <p:nvPr/>
          </p:nvSpPr>
          <p:spPr bwMode="auto">
            <a:xfrm flipH="1">
              <a:off x="4060" y="3640"/>
              <a:ext cx="154"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58" name="Freeform 402"/>
            <p:cNvSpPr>
              <a:spLocks noEditPoints="1"/>
            </p:cNvSpPr>
            <p:nvPr/>
          </p:nvSpPr>
          <p:spPr bwMode="auto">
            <a:xfrm>
              <a:off x="4233" y="3630"/>
              <a:ext cx="20" cy="30"/>
            </a:xfrm>
            <a:custGeom>
              <a:avLst/>
              <a:gdLst>
                <a:gd name="T0" fmla="*/ 7 w 20"/>
                <a:gd name="T1" fmla="*/ 14 h 30"/>
                <a:gd name="T2" fmla="*/ 9 w 20"/>
                <a:gd name="T3" fmla="*/ 12 h 30"/>
                <a:gd name="T4" fmla="*/ 11 w 20"/>
                <a:gd name="T5" fmla="*/ 11 h 30"/>
                <a:gd name="T6" fmla="*/ 13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3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9" y="12"/>
                  </a:lnTo>
                  <a:lnTo>
                    <a:pt x="11" y="11"/>
                  </a:lnTo>
                  <a:lnTo>
                    <a:pt x="13"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2659" name="Freeform 403"/>
            <p:cNvSpPr>
              <a:spLocks noEditPoints="1"/>
            </p:cNvSpPr>
            <p:nvPr/>
          </p:nvSpPr>
          <p:spPr bwMode="auto">
            <a:xfrm>
              <a:off x="4255" y="3640"/>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5 w 18"/>
                <a:gd name="T43" fmla="*/ 7 h 20"/>
                <a:gd name="T44" fmla="*/ 15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8" y="1"/>
                  </a:lnTo>
                  <a:lnTo>
                    <a:pt x="6" y="2"/>
                  </a:lnTo>
                  <a:lnTo>
                    <a:pt x="6"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1" y="0"/>
                  </a:lnTo>
                  <a:lnTo>
                    <a:pt x="12" y="1"/>
                  </a:lnTo>
                  <a:lnTo>
                    <a:pt x="13" y="2"/>
                  </a:lnTo>
                  <a:lnTo>
                    <a:pt x="14" y="3"/>
                  </a:lnTo>
                  <a:lnTo>
                    <a:pt x="14" y="4"/>
                  </a:lnTo>
                  <a:lnTo>
                    <a:pt x="15" y="7"/>
                  </a:lnTo>
                  <a:lnTo>
                    <a:pt x="15" y="13"/>
                  </a:lnTo>
                  <a:lnTo>
                    <a:pt x="15" y="15"/>
                  </a:lnTo>
                  <a:lnTo>
                    <a:pt x="15" y="16"/>
                  </a:lnTo>
                  <a:lnTo>
                    <a:pt x="15" y="17"/>
                  </a:lnTo>
                  <a:lnTo>
                    <a:pt x="15" y="17"/>
                  </a:lnTo>
                  <a:lnTo>
                    <a:pt x="15" y="17"/>
                  </a:lnTo>
                  <a:lnTo>
                    <a:pt x="16"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2660" name="Freeform 404"/>
            <p:cNvSpPr>
              <a:spLocks/>
            </p:cNvSpPr>
            <p:nvPr/>
          </p:nvSpPr>
          <p:spPr bwMode="auto">
            <a:xfrm>
              <a:off x="4275" y="3640"/>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1"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7"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661" name="Freeform 405"/>
            <p:cNvSpPr>
              <a:spLocks noEditPoints="1"/>
            </p:cNvSpPr>
            <p:nvPr/>
          </p:nvSpPr>
          <p:spPr bwMode="auto">
            <a:xfrm>
              <a:off x="4291" y="3630"/>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2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2" y="13"/>
                  </a:lnTo>
                  <a:lnTo>
                    <a:pt x="2" y="13"/>
                  </a:lnTo>
                  <a:lnTo>
                    <a:pt x="2" y="12"/>
                  </a:lnTo>
                  <a:lnTo>
                    <a:pt x="2"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62" name="Freeform 406"/>
            <p:cNvSpPr>
              <a:spLocks/>
            </p:cNvSpPr>
            <p:nvPr/>
          </p:nvSpPr>
          <p:spPr bwMode="auto">
            <a:xfrm>
              <a:off x="4302"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8"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63" name="Rectangle 407"/>
            <p:cNvSpPr>
              <a:spLocks noChangeArrowheads="1"/>
            </p:cNvSpPr>
            <p:nvPr/>
          </p:nvSpPr>
          <p:spPr bwMode="auto">
            <a:xfrm>
              <a:off x="4322"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64" name="Freeform 408"/>
            <p:cNvSpPr>
              <a:spLocks noEditPoints="1"/>
            </p:cNvSpPr>
            <p:nvPr/>
          </p:nvSpPr>
          <p:spPr bwMode="auto">
            <a:xfrm>
              <a:off x="4345" y="3640"/>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7 w 19"/>
                <a:gd name="T11" fmla="*/ 28 h 29"/>
                <a:gd name="T12" fmla="*/ 18 w 19"/>
                <a:gd name="T13" fmla="*/ 28 h 29"/>
                <a:gd name="T14" fmla="*/ 19 w 19"/>
                <a:gd name="T15" fmla="*/ 28 h 29"/>
                <a:gd name="T16" fmla="*/ 19 w 19"/>
                <a:gd name="T17" fmla="*/ 29 h 29"/>
                <a:gd name="T18" fmla="*/ 10 w 19"/>
                <a:gd name="T19" fmla="*/ 29 h 29"/>
                <a:gd name="T20" fmla="*/ 10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8 w 19"/>
                <a:gd name="T43" fmla="*/ 20 h 29"/>
                <a:gd name="T44" fmla="*/ 7 w 19"/>
                <a:gd name="T45" fmla="*/ 20 h 29"/>
                <a:gd name="T46" fmla="*/ 4 w 19"/>
                <a:gd name="T47" fmla="*/ 19 h 29"/>
                <a:gd name="T48" fmla="*/ 2 w 19"/>
                <a:gd name="T49" fmla="*/ 17 h 29"/>
                <a:gd name="T50" fmla="*/ 0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3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3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7" y="28"/>
                  </a:lnTo>
                  <a:lnTo>
                    <a:pt x="18" y="28"/>
                  </a:lnTo>
                  <a:lnTo>
                    <a:pt x="19" y="28"/>
                  </a:lnTo>
                  <a:lnTo>
                    <a:pt x="19" y="29"/>
                  </a:lnTo>
                  <a:lnTo>
                    <a:pt x="10" y="29"/>
                  </a:lnTo>
                  <a:lnTo>
                    <a:pt x="10" y="28"/>
                  </a:lnTo>
                  <a:lnTo>
                    <a:pt x="11" y="28"/>
                  </a:lnTo>
                  <a:lnTo>
                    <a:pt x="12" y="28"/>
                  </a:lnTo>
                  <a:lnTo>
                    <a:pt x="12" y="28"/>
                  </a:lnTo>
                  <a:lnTo>
                    <a:pt x="13" y="27"/>
                  </a:lnTo>
                  <a:lnTo>
                    <a:pt x="13" y="27"/>
                  </a:lnTo>
                  <a:lnTo>
                    <a:pt x="13" y="26"/>
                  </a:lnTo>
                  <a:lnTo>
                    <a:pt x="13" y="24"/>
                  </a:lnTo>
                  <a:lnTo>
                    <a:pt x="13" y="16"/>
                  </a:lnTo>
                  <a:lnTo>
                    <a:pt x="11" y="18"/>
                  </a:lnTo>
                  <a:lnTo>
                    <a:pt x="10" y="19"/>
                  </a:lnTo>
                  <a:lnTo>
                    <a:pt x="8" y="20"/>
                  </a:lnTo>
                  <a:lnTo>
                    <a:pt x="7" y="20"/>
                  </a:lnTo>
                  <a:lnTo>
                    <a:pt x="4" y="19"/>
                  </a:lnTo>
                  <a:lnTo>
                    <a:pt x="2" y="17"/>
                  </a:lnTo>
                  <a:lnTo>
                    <a:pt x="0" y="15"/>
                  </a:lnTo>
                  <a:lnTo>
                    <a:pt x="0" y="11"/>
                  </a:lnTo>
                  <a:lnTo>
                    <a:pt x="0" y="8"/>
                  </a:lnTo>
                  <a:lnTo>
                    <a:pt x="1" y="5"/>
                  </a:lnTo>
                  <a:lnTo>
                    <a:pt x="3" y="3"/>
                  </a:lnTo>
                  <a:lnTo>
                    <a:pt x="5" y="1"/>
                  </a:lnTo>
                  <a:lnTo>
                    <a:pt x="7" y="0"/>
                  </a:lnTo>
                  <a:lnTo>
                    <a:pt x="10" y="0"/>
                  </a:lnTo>
                  <a:lnTo>
                    <a:pt x="11" y="0"/>
                  </a:lnTo>
                  <a:lnTo>
                    <a:pt x="12" y="0"/>
                  </a:lnTo>
                  <a:lnTo>
                    <a:pt x="13" y="1"/>
                  </a:lnTo>
                  <a:lnTo>
                    <a:pt x="13"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3"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92866" name="Group 610"/>
          <p:cNvGrpSpPr>
            <a:grpSpLocks/>
          </p:cNvGrpSpPr>
          <p:nvPr/>
        </p:nvGrpSpPr>
        <p:grpSpPr bwMode="auto">
          <a:xfrm>
            <a:off x="544513" y="5389563"/>
            <a:ext cx="8072437" cy="434975"/>
            <a:chOff x="343" y="3395"/>
            <a:chExt cx="5085" cy="274"/>
          </a:xfrm>
        </p:grpSpPr>
        <p:sp>
          <p:nvSpPr>
            <p:cNvPr id="992666" name="Freeform 410"/>
            <p:cNvSpPr>
              <a:spLocks noEditPoints="1"/>
            </p:cNvSpPr>
            <p:nvPr/>
          </p:nvSpPr>
          <p:spPr bwMode="auto">
            <a:xfrm>
              <a:off x="4366" y="3640"/>
              <a:ext cx="18" cy="20"/>
            </a:xfrm>
            <a:custGeom>
              <a:avLst/>
              <a:gdLst>
                <a:gd name="T0" fmla="*/ 9 w 18"/>
                <a:gd name="T1" fmla="*/ 0 h 20"/>
                <a:gd name="T2" fmla="*/ 12 w 18"/>
                <a:gd name="T3" fmla="*/ 0 h 20"/>
                <a:gd name="T4" fmla="*/ 14 w 18"/>
                <a:gd name="T5" fmla="*/ 2 h 20"/>
                <a:gd name="T6" fmla="*/ 16 w 18"/>
                <a:gd name="T7" fmla="*/ 3 h 20"/>
                <a:gd name="T8" fmla="*/ 17 w 18"/>
                <a:gd name="T9" fmla="*/ 6 h 20"/>
                <a:gd name="T10" fmla="*/ 18 w 18"/>
                <a:gd name="T11" fmla="*/ 10 h 20"/>
                <a:gd name="T12" fmla="*/ 18 w 18"/>
                <a:gd name="T13" fmla="*/ 12 h 20"/>
                <a:gd name="T14" fmla="*/ 17 w 18"/>
                <a:gd name="T15" fmla="*/ 15 h 20"/>
                <a:gd name="T16" fmla="*/ 15 w 18"/>
                <a:gd name="T17" fmla="*/ 17 h 20"/>
                <a:gd name="T18" fmla="*/ 13 w 18"/>
                <a:gd name="T19" fmla="*/ 19 h 20"/>
                <a:gd name="T20" fmla="*/ 11 w 18"/>
                <a:gd name="T21" fmla="*/ 20 h 20"/>
                <a:gd name="T22" fmla="*/ 9 w 18"/>
                <a:gd name="T23" fmla="*/ 20 h 20"/>
                <a:gd name="T24" fmla="*/ 6 w 18"/>
                <a:gd name="T25" fmla="*/ 20 h 20"/>
                <a:gd name="T26" fmla="*/ 4 w 18"/>
                <a:gd name="T27" fmla="*/ 18 h 20"/>
                <a:gd name="T28" fmla="*/ 2 w 18"/>
                <a:gd name="T29" fmla="*/ 17 h 20"/>
                <a:gd name="T30" fmla="*/ 0 w 18"/>
                <a:gd name="T31" fmla="*/ 14 h 20"/>
                <a:gd name="T32" fmla="*/ 0 w 18"/>
                <a:gd name="T33" fmla="*/ 10 h 20"/>
                <a:gd name="T34" fmla="*/ 0 w 18"/>
                <a:gd name="T35" fmla="*/ 8 h 20"/>
                <a:gd name="T36" fmla="*/ 1 w 18"/>
                <a:gd name="T37" fmla="*/ 5 h 20"/>
                <a:gd name="T38" fmla="*/ 3 w 18"/>
                <a:gd name="T39" fmla="*/ 3 h 20"/>
                <a:gd name="T40" fmla="*/ 5 w 18"/>
                <a:gd name="T41" fmla="*/ 1 h 20"/>
                <a:gd name="T42" fmla="*/ 7 w 18"/>
                <a:gd name="T43" fmla="*/ 0 h 20"/>
                <a:gd name="T44" fmla="*/ 9 w 18"/>
                <a:gd name="T45" fmla="*/ 0 h 20"/>
                <a:gd name="T46" fmla="*/ 8 w 18"/>
                <a:gd name="T47" fmla="*/ 1 h 20"/>
                <a:gd name="T48" fmla="*/ 7 w 18"/>
                <a:gd name="T49" fmla="*/ 2 h 20"/>
                <a:gd name="T50" fmla="*/ 6 w 18"/>
                <a:gd name="T51" fmla="*/ 2 h 20"/>
                <a:gd name="T52" fmla="*/ 5 w 18"/>
                <a:gd name="T53" fmla="*/ 3 h 20"/>
                <a:gd name="T54" fmla="*/ 4 w 18"/>
                <a:gd name="T55" fmla="*/ 4 h 20"/>
                <a:gd name="T56" fmla="*/ 4 w 18"/>
                <a:gd name="T57" fmla="*/ 6 h 20"/>
                <a:gd name="T58" fmla="*/ 3 w 18"/>
                <a:gd name="T59" fmla="*/ 8 h 20"/>
                <a:gd name="T60" fmla="*/ 4 w 18"/>
                <a:gd name="T61" fmla="*/ 12 h 20"/>
                <a:gd name="T62" fmla="*/ 5 w 18"/>
                <a:gd name="T63" fmla="*/ 16 h 20"/>
                <a:gd name="T64" fmla="*/ 6 w 18"/>
                <a:gd name="T65" fmla="*/ 17 h 20"/>
                <a:gd name="T66" fmla="*/ 8 w 18"/>
                <a:gd name="T67" fmla="*/ 18 h 20"/>
                <a:gd name="T68" fmla="*/ 10 w 18"/>
                <a:gd name="T69" fmla="*/ 19 h 20"/>
                <a:gd name="T70" fmla="*/ 12 w 18"/>
                <a:gd name="T71" fmla="*/ 18 h 20"/>
                <a:gd name="T72" fmla="*/ 13 w 18"/>
                <a:gd name="T73" fmla="*/ 17 h 20"/>
                <a:gd name="T74" fmla="*/ 14 w 18"/>
                <a:gd name="T75" fmla="*/ 15 h 20"/>
                <a:gd name="T76" fmla="*/ 14 w 18"/>
                <a:gd name="T77" fmla="*/ 11 h 20"/>
                <a:gd name="T78" fmla="*/ 14 w 18"/>
                <a:gd name="T79" fmla="*/ 8 h 20"/>
                <a:gd name="T80" fmla="*/ 13 w 18"/>
                <a:gd name="T81" fmla="*/ 6 h 20"/>
                <a:gd name="T82" fmla="*/ 12 w 18"/>
                <a:gd name="T83" fmla="*/ 3 h 20"/>
                <a:gd name="T84" fmla="*/ 10 w 18"/>
                <a:gd name="T85" fmla="*/ 2 h 20"/>
                <a:gd name="T86" fmla="*/ 8 w 18"/>
                <a:gd name="T8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0"/>
                  </a:moveTo>
                  <a:lnTo>
                    <a:pt x="12" y="0"/>
                  </a:lnTo>
                  <a:lnTo>
                    <a:pt x="14" y="2"/>
                  </a:lnTo>
                  <a:lnTo>
                    <a:pt x="16" y="3"/>
                  </a:lnTo>
                  <a:lnTo>
                    <a:pt x="17" y="6"/>
                  </a:lnTo>
                  <a:lnTo>
                    <a:pt x="18" y="10"/>
                  </a:lnTo>
                  <a:lnTo>
                    <a:pt x="18" y="12"/>
                  </a:lnTo>
                  <a:lnTo>
                    <a:pt x="17" y="15"/>
                  </a:lnTo>
                  <a:lnTo>
                    <a:pt x="15" y="17"/>
                  </a:lnTo>
                  <a:lnTo>
                    <a:pt x="13" y="19"/>
                  </a:lnTo>
                  <a:lnTo>
                    <a:pt x="11" y="20"/>
                  </a:lnTo>
                  <a:lnTo>
                    <a:pt x="9" y="20"/>
                  </a:lnTo>
                  <a:lnTo>
                    <a:pt x="6" y="20"/>
                  </a:lnTo>
                  <a:lnTo>
                    <a:pt x="4" y="18"/>
                  </a:lnTo>
                  <a:lnTo>
                    <a:pt x="2" y="17"/>
                  </a:lnTo>
                  <a:lnTo>
                    <a:pt x="0" y="14"/>
                  </a:lnTo>
                  <a:lnTo>
                    <a:pt x="0" y="10"/>
                  </a:lnTo>
                  <a:lnTo>
                    <a:pt x="0" y="8"/>
                  </a:lnTo>
                  <a:lnTo>
                    <a:pt x="1" y="5"/>
                  </a:lnTo>
                  <a:lnTo>
                    <a:pt x="3" y="3"/>
                  </a:lnTo>
                  <a:lnTo>
                    <a:pt x="5" y="1"/>
                  </a:lnTo>
                  <a:lnTo>
                    <a:pt x="7" y="0"/>
                  </a:lnTo>
                  <a:lnTo>
                    <a:pt x="9" y="0"/>
                  </a:lnTo>
                  <a:close/>
                  <a:moveTo>
                    <a:pt x="8" y="1"/>
                  </a:moveTo>
                  <a:lnTo>
                    <a:pt x="7" y="2"/>
                  </a:lnTo>
                  <a:lnTo>
                    <a:pt x="6" y="2"/>
                  </a:lnTo>
                  <a:lnTo>
                    <a:pt x="5" y="3"/>
                  </a:lnTo>
                  <a:lnTo>
                    <a:pt x="4" y="4"/>
                  </a:lnTo>
                  <a:lnTo>
                    <a:pt x="4" y="6"/>
                  </a:lnTo>
                  <a:lnTo>
                    <a:pt x="3" y="8"/>
                  </a:lnTo>
                  <a:lnTo>
                    <a:pt x="4" y="12"/>
                  </a:lnTo>
                  <a:lnTo>
                    <a:pt x="5" y="16"/>
                  </a:lnTo>
                  <a:lnTo>
                    <a:pt x="6" y="17"/>
                  </a:lnTo>
                  <a:lnTo>
                    <a:pt x="8" y="18"/>
                  </a:lnTo>
                  <a:lnTo>
                    <a:pt x="10" y="19"/>
                  </a:lnTo>
                  <a:lnTo>
                    <a:pt x="12" y="18"/>
                  </a:lnTo>
                  <a:lnTo>
                    <a:pt x="13" y="17"/>
                  </a:lnTo>
                  <a:lnTo>
                    <a:pt x="14" y="15"/>
                  </a:lnTo>
                  <a:lnTo>
                    <a:pt x="14" y="11"/>
                  </a:lnTo>
                  <a:lnTo>
                    <a:pt x="14" y="8"/>
                  </a:lnTo>
                  <a:lnTo>
                    <a:pt x="13" y="6"/>
                  </a:lnTo>
                  <a:lnTo>
                    <a:pt x="12" y="3"/>
                  </a:lnTo>
                  <a:lnTo>
                    <a:pt x="10" y="2"/>
                  </a:lnTo>
                  <a:lnTo>
                    <a:pt x="8" y="1"/>
                  </a:lnTo>
                  <a:close/>
                </a:path>
              </a:pathLst>
            </a:custGeom>
            <a:solidFill>
              <a:srgbClr val="000000"/>
            </a:solidFill>
            <a:ln w="0">
              <a:solidFill>
                <a:srgbClr val="000000"/>
              </a:solidFill>
              <a:prstDash val="solid"/>
              <a:round/>
              <a:headEnd/>
              <a:tailEnd/>
            </a:ln>
          </p:spPr>
          <p:txBody>
            <a:bodyPr/>
            <a:lstStyle/>
            <a:p>
              <a:endParaRPr lang="en-US"/>
            </a:p>
          </p:txBody>
        </p:sp>
        <p:sp>
          <p:nvSpPr>
            <p:cNvPr id="992667" name="Freeform 411"/>
            <p:cNvSpPr>
              <a:spLocks noEditPoints="1"/>
            </p:cNvSpPr>
            <p:nvPr/>
          </p:nvSpPr>
          <p:spPr bwMode="auto">
            <a:xfrm>
              <a:off x="4386" y="3630"/>
              <a:ext cx="20" cy="30"/>
            </a:xfrm>
            <a:custGeom>
              <a:avLst/>
              <a:gdLst>
                <a:gd name="T0" fmla="*/ 6 w 20"/>
                <a:gd name="T1" fmla="*/ 14 h 30"/>
                <a:gd name="T2" fmla="*/ 8 w 20"/>
                <a:gd name="T3" fmla="*/ 12 h 30"/>
                <a:gd name="T4" fmla="*/ 10 w 20"/>
                <a:gd name="T5" fmla="*/ 11 h 30"/>
                <a:gd name="T6" fmla="*/ 12 w 20"/>
                <a:gd name="T7" fmla="*/ 10 h 30"/>
                <a:gd name="T8" fmla="*/ 15 w 20"/>
                <a:gd name="T9" fmla="*/ 11 h 30"/>
                <a:gd name="T10" fmla="*/ 17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6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0 w 20"/>
                <a:gd name="T51" fmla="*/ 3 h 30"/>
                <a:gd name="T52" fmla="*/ 0 w 20"/>
                <a:gd name="T53" fmla="*/ 2 h 30"/>
                <a:gd name="T54" fmla="*/ 5 w 20"/>
                <a:gd name="T55" fmla="*/ 0 h 30"/>
                <a:gd name="T56" fmla="*/ 6 w 20"/>
                <a:gd name="T57" fmla="*/ 0 h 30"/>
                <a:gd name="T58" fmla="*/ 6 w 20"/>
                <a:gd name="T59" fmla="*/ 14 h 30"/>
                <a:gd name="T60" fmla="*/ 6 w 20"/>
                <a:gd name="T61" fmla="*/ 15 h 30"/>
                <a:gd name="T62" fmla="*/ 6 w 20"/>
                <a:gd name="T63" fmla="*/ 27 h 30"/>
                <a:gd name="T64" fmla="*/ 7 w 20"/>
                <a:gd name="T65" fmla="*/ 27 h 30"/>
                <a:gd name="T66" fmla="*/ 9 w 20"/>
                <a:gd name="T67" fmla="*/ 28 h 30"/>
                <a:gd name="T68" fmla="*/ 10 w 20"/>
                <a:gd name="T69" fmla="*/ 28 h 30"/>
                <a:gd name="T70" fmla="*/ 11 w 20"/>
                <a:gd name="T71" fmla="*/ 29 h 30"/>
                <a:gd name="T72" fmla="*/ 13 w 20"/>
                <a:gd name="T73" fmla="*/ 28 h 30"/>
                <a:gd name="T74" fmla="*/ 14 w 20"/>
                <a:gd name="T75" fmla="*/ 27 h 30"/>
                <a:gd name="T76" fmla="*/ 16 w 20"/>
                <a:gd name="T77" fmla="*/ 24 h 30"/>
                <a:gd name="T78" fmla="*/ 16 w 20"/>
                <a:gd name="T79" fmla="*/ 21 h 30"/>
                <a:gd name="T80" fmla="*/ 16 w 20"/>
                <a:gd name="T81" fmla="*/ 17 h 30"/>
                <a:gd name="T82" fmla="*/ 14 w 20"/>
                <a:gd name="T83" fmla="*/ 15 h 30"/>
                <a:gd name="T84" fmla="*/ 13 w 20"/>
                <a:gd name="T85" fmla="*/ 14 h 30"/>
                <a:gd name="T86" fmla="*/ 11 w 20"/>
                <a:gd name="T87" fmla="*/ 13 h 30"/>
                <a:gd name="T88" fmla="*/ 10 w 20"/>
                <a:gd name="T89" fmla="*/ 13 h 30"/>
                <a:gd name="T90" fmla="*/ 8 w 20"/>
                <a:gd name="T91" fmla="*/ 14 h 30"/>
                <a:gd name="T92" fmla="*/ 7 w 20"/>
                <a:gd name="T93" fmla="*/ 14 h 30"/>
                <a:gd name="T94" fmla="*/ 6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6" y="14"/>
                  </a:moveTo>
                  <a:lnTo>
                    <a:pt x="8" y="12"/>
                  </a:lnTo>
                  <a:lnTo>
                    <a:pt x="10" y="11"/>
                  </a:lnTo>
                  <a:lnTo>
                    <a:pt x="12" y="10"/>
                  </a:lnTo>
                  <a:lnTo>
                    <a:pt x="15" y="11"/>
                  </a:lnTo>
                  <a:lnTo>
                    <a:pt x="17" y="13"/>
                  </a:lnTo>
                  <a:lnTo>
                    <a:pt x="19" y="15"/>
                  </a:lnTo>
                  <a:lnTo>
                    <a:pt x="20" y="19"/>
                  </a:lnTo>
                  <a:lnTo>
                    <a:pt x="19" y="22"/>
                  </a:lnTo>
                  <a:lnTo>
                    <a:pt x="18" y="25"/>
                  </a:lnTo>
                  <a:lnTo>
                    <a:pt x="16" y="27"/>
                  </a:lnTo>
                  <a:lnTo>
                    <a:pt x="13" y="29"/>
                  </a:lnTo>
                  <a:lnTo>
                    <a:pt x="10" y="30"/>
                  </a:lnTo>
                  <a:lnTo>
                    <a:pt x="8" y="30"/>
                  </a:lnTo>
                  <a:lnTo>
                    <a:pt x="6" y="29"/>
                  </a:lnTo>
                  <a:lnTo>
                    <a:pt x="5" y="29"/>
                  </a:lnTo>
                  <a:lnTo>
                    <a:pt x="3" y="28"/>
                  </a:lnTo>
                  <a:lnTo>
                    <a:pt x="3" y="8"/>
                  </a:lnTo>
                  <a:lnTo>
                    <a:pt x="3" y="5"/>
                  </a:lnTo>
                  <a:lnTo>
                    <a:pt x="3" y="4"/>
                  </a:lnTo>
                  <a:lnTo>
                    <a:pt x="3" y="3"/>
                  </a:lnTo>
                  <a:lnTo>
                    <a:pt x="2" y="3"/>
                  </a:lnTo>
                  <a:lnTo>
                    <a:pt x="2" y="2"/>
                  </a:lnTo>
                  <a:lnTo>
                    <a:pt x="2" y="2"/>
                  </a:lnTo>
                  <a:lnTo>
                    <a:pt x="1" y="2"/>
                  </a:lnTo>
                  <a:lnTo>
                    <a:pt x="0" y="3"/>
                  </a:lnTo>
                  <a:lnTo>
                    <a:pt x="0" y="2"/>
                  </a:lnTo>
                  <a:lnTo>
                    <a:pt x="5" y="0"/>
                  </a:lnTo>
                  <a:lnTo>
                    <a:pt x="6" y="0"/>
                  </a:lnTo>
                  <a:lnTo>
                    <a:pt x="6" y="14"/>
                  </a:lnTo>
                  <a:close/>
                  <a:moveTo>
                    <a:pt x="6" y="15"/>
                  </a:moveTo>
                  <a:lnTo>
                    <a:pt x="6" y="27"/>
                  </a:lnTo>
                  <a:lnTo>
                    <a:pt x="7" y="27"/>
                  </a:lnTo>
                  <a:lnTo>
                    <a:pt x="9" y="28"/>
                  </a:lnTo>
                  <a:lnTo>
                    <a:pt x="10" y="28"/>
                  </a:lnTo>
                  <a:lnTo>
                    <a:pt x="11" y="29"/>
                  </a:lnTo>
                  <a:lnTo>
                    <a:pt x="13" y="28"/>
                  </a:lnTo>
                  <a:lnTo>
                    <a:pt x="14" y="27"/>
                  </a:lnTo>
                  <a:lnTo>
                    <a:pt x="16" y="24"/>
                  </a:lnTo>
                  <a:lnTo>
                    <a:pt x="16" y="21"/>
                  </a:lnTo>
                  <a:lnTo>
                    <a:pt x="16" y="17"/>
                  </a:lnTo>
                  <a:lnTo>
                    <a:pt x="14" y="15"/>
                  </a:lnTo>
                  <a:lnTo>
                    <a:pt x="13" y="14"/>
                  </a:lnTo>
                  <a:lnTo>
                    <a:pt x="11" y="13"/>
                  </a:lnTo>
                  <a:lnTo>
                    <a:pt x="10"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668" name="Freeform 412"/>
            <p:cNvSpPr>
              <a:spLocks/>
            </p:cNvSpPr>
            <p:nvPr/>
          </p:nvSpPr>
          <p:spPr bwMode="auto">
            <a:xfrm>
              <a:off x="4409"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5"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4" y="0"/>
                  </a:lnTo>
                  <a:lnTo>
                    <a:pt x="6" y="0"/>
                  </a:lnTo>
                  <a:lnTo>
                    <a:pt x="7" y="0"/>
                  </a:lnTo>
                  <a:lnTo>
                    <a:pt x="9" y="1"/>
                  </a:lnTo>
                  <a:lnTo>
                    <a:pt x="10"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2669" name="Rectangle 413"/>
            <p:cNvSpPr>
              <a:spLocks noChangeArrowheads="1"/>
            </p:cNvSpPr>
            <p:nvPr/>
          </p:nvSpPr>
          <p:spPr bwMode="auto">
            <a:xfrm>
              <a:off x="4423"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70" name="Freeform 414"/>
            <p:cNvSpPr>
              <a:spLocks/>
            </p:cNvSpPr>
            <p:nvPr/>
          </p:nvSpPr>
          <p:spPr bwMode="auto">
            <a:xfrm>
              <a:off x="4446" y="3640"/>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2671" name="Freeform 415"/>
            <p:cNvSpPr>
              <a:spLocks/>
            </p:cNvSpPr>
            <p:nvPr/>
          </p:nvSpPr>
          <p:spPr bwMode="auto">
            <a:xfrm>
              <a:off x="4464" y="3640"/>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72" name="Freeform 416"/>
            <p:cNvSpPr>
              <a:spLocks/>
            </p:cNvSpPr>
            <p:nvPr/>
          </p:nvSpPr>
          <p:spPr bwMode="auto">
            <a:xfrm>
              <a:off x="4500"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2673" name="Freeform 417"/>
            <p:cNvSpPr>
              <a:spLocks/>
            </p:cNvSpPr>
            <p:nvPr/>
          </p:nvSpPr>
          <p:spPr bwMode="auto">
            <a:xfrm>
              <a:off x="4515"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74" name="Freeform 418"/>
            <p:cNvSpPr>
              <a:spLocks/>
            </p:cNvSpPr>
            <p:nvPr/>
          </p:nvSpPr>
          <p:spPr bwMode="auto">
            <a:xfrm>
              <a:off x="4533"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75" name="Line 419"/>
            <p:cNvSpPr>
              <a:spLocks noChangeShapeType="1"/>
            </p:cNvSpPr>
            <p:nvPr/>
          </p:nvSpPr>
          <p:spPr bwMode="auto">
            <a:xfrm flipH="1">
              <a:off x="4943" y="3640"/>
              <a:ext cx="154"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76" name="Freeform 420"/>
            <p:cNvSpPr>
              <a:spLocks noEditPoints="1"/>
            </p:cNvSpPr>
            <p:nvPr/>
          </p:nvSpPr>
          <p:spPr bwMode="auto">
            <a:xfrm>
              <a:off x="5117"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8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9 w 19"/>
                <a:gd name="T25" fmla="*/ 30 h 30"/>
                <a:gd name="T26" fmla="*/ 8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8" y="15"/>
                  </a:lnTo>
                  <a:lnTo>
                    <a:pt x="19" y="19"/>
                  </a:lnTo>
                  <a:lnTo>
                    <a:pt x="19" y="22"/>
                  </a:lnTo>
                  <a:lnTo>
                    <a:pt x="18" y="25"/>
                  </a:lnTo>
                  <a:lnTo>
                    <a:pt x="16" y="27"/>
                  </a:lnTo>
                  <a:lnTo>
                    <a:pt x="13" y="29"/>
                  </a:lnTo>
                  <a:lnTo>
                    <a:pt x="9" y="30"/>
                  </a:lnTo>
                  <a:lnTo>
                    <a:pt x="8"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2677" name="Freeform 421"/>
            <p:cNvSpPr>
              <a:spLocks noEditPoints="1"/>
            </p:cNvSpPr>
            <p:nvPr/>
          </p:nvSpPr>
          <p:spPr bwMode="auto">
            <a:xfrm>
              <a:off x="5139" y="3640"/>
              <a:ext cx="17" cy="20"/>
            </a:xfrm>
            <a:custGeom>
              <a:avLst/>
              <a:gdLst>
                <a:gd name="T0" fmla="*/ 9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9"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2678" name="Freeform 422"/>
            <p:cNvSpPr>
              <a:spLocks/>
            </p:cNvSpPr>
            <p:nvPr/>
          </p:nvSpPr>
          <p:spPr bwMode="auto">
            <a:xfrm>
              <a:off x="5158" y="3640"/>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5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1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5"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1"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2679" name="Freeform 423"/>
            <p:cNvSpPr>
              <a:spLocks noEditPoints="1"/>
            </p:cNvSpPr>
            <p:nvPr/>
          </p:nvSpPr>
          <p:spPr bwMode="auto">
            <a:xfrm>
              <a:off x="5174" y="3630"/>
              <a:ext cx="9" cy="29"/>
            </a:xfrm>
            <a:custGeom>
              <a:avLst/>
              <a:gdLst>
                <a:gd name="T0" fmla="*/ 5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6 w 9"/>
                <a:gd name="T35" fmla="*/ 10 h 29"/>
                <a:gd name="T36" fmla="*/ 6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5" y="0"/>
                  </a:lnTo>
                  <a:lnTo>
                    <a:pt x="6" y="1"/>
                  </a:lnTo>
                  <a:lnTo>
                    <a:pt x="7" y="1"/>
                  </a:lnTo>
                  <a:lnTo>
                    <a:pt x="7" y="2"/>
                  </a:lnTo>
                  <a:lnTo>
                    <a:pt x="7" y="3"/>
                  </a:lnTo>
                  <a:lnTo>
                    <a:pt x="6" y="4"/>
                  </a:lnTo>
                  <a:lnTo>
                    <a:pt x="5" y="5"/>
                  </a:lnTo>
                  <a:lnTo>
                    <a:pt x="5" y="5"/>
                  </a:lnTo>
                  <a:lnTo>
                    <a:pt x="4" y="5"/>
                  </a:lnTo>
                  <a:lnTo>
                    <a:pt x="3" y="4"/>
                  </a:lnTo>
                  <a:lnTo>
                    <a:pt x="2" y="3"/>
                  </a:lnTo>
                  <a:lnTo>
                    <a:pt x="2" y="2"/>
                  </a:lnTo>
                  <a:lnTo>
                    <a:pt x="2" y="1"/>
                  </a:lnTo>
                  <a:lnTo>
                    <a:pt x="3" y="1"/>
                  </a:lnTo>
                  <a:lnTo>
                    <a:pt x="4" y="0"/>
                  </a:lnTo>
                  <a:lnTo>
                    <a:pt x="5" y="0"/>
                  </a:lnTo>
                  <a:close/>
                  <a:moveTo>
                    <a:pt x="6" y="10"/>
                  </a:moveTo>
                  <a:lnTo>
                    <a:pt x="6"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80" name="Freeform 424"/>
            <p:cNvSpPr>
              <a:spLocks/>
            </p:cNvSpPr>
            <p:nvPr/>
          </p:nvSpPr>
          <p:spPr bwMode="auto">
            <a:xfrm>
              <a:off x="5185"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2681" name="Rectangle 425"/>
            <p:cNvSpPr>
              <a:spLocks noChangeArrowheads="1"/>
            </p:cNvSpPr>
            <p:nvPr/>
          </p:nvSpPr>
          <p:spPr bwMode="auto">
            <a:xfrm>
              <a:off x="520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82" name="Freeform 426"/>
            <p:cNvSpPr>
              <a:spLocks noEditPoints="1"/>
            </p:cNvSpPr>
            <p:nvPr/>
          </p:nvSpPr>
          <p:spPr bwMode="auto">
            <a:xfrm>
              <a:off x="5228" y="3640"/>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8 w 19"/>
                <a:gd name="T11" fmla="*/ 28 h 29"/>
                <a:gd name="T12" fmla="*/ 18 w 19"/>
                <a:gd name="T13" fmla="*/ 28 h 29"/>
                <a:gd name="T14" fmla="*/ 19 w 19"/>
                <a:gd name="T15" fmla="*/ 28 h 29"/>
                <a:gd name="T16" fmla="*/ 19 w 19"/>
                <a:gd name="T17" fmla="*/ 29 h 29"/>
                <a:gd name="T18" fmla="*/ 11 w 19"/>
                <a:gd name="T19" fmla="*/ 29 h 29"/>
                <a:gd name="T20" fmla="*/ 11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9 w 19"/>
                <a:gd name="T43" fmla="*/ 20 h 29"/>
                <a:gd name="T44" fmla="*/ 7 w 19"/>
                <a:gd name="T45" fmla="*/ 20 h 29"/>
                <a:gd name="T46" fmla="*/ 4 w 19"/>
                <a:gd name="T47" fmla="*/ 19 h 29"/>
                <a:gd name="T48" fmla="*/ 2 w 19"/>
                <a:gd name="T49" fmla="*/ 17 h 29"/>
                <a:gd name="T50" fmla="*/ 1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4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4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8" y="28"/>
                  </a:lnTo>
                  <a:lnTo>
                    <a:pt x="18" y="28"/>
                  </a:lnTo>
                  <a:lnTo>
                    <a:pt x="19" y="28"/>
                  </a:lnTo>
                  <a:lnTo>
                    <a:pt x="19" y="29"/>
                  </a:lnTo>
                  <a:lnTo>
                    <a:pt x="11" y="29"/>
                  </a:lnTo>
                  <a:lnTo>
                    <a:pt x="11" y="28"/>
                  </a:lnTo>
                  <a:lnTo>
                    <a:pt x="11" y="28"/>
                  </a:lnTo>
                  <a:lnTo>
                    <a:pt x="12" y="28"/>
                  </a:lnTo>
                  <a:lnTo>
                    <a:pt x="12" y="28"/>
                  </a:lnTo>
                  <a:lnTo>
                    <a:pt x="13" y="27"/>
                  </a:lnTo>
                  <a:lnTo>
                    <a:pt x="13" y="27"/>
                  </a:lnTo>
                  <a:lnTo>
                    <a:pt x="13" y="26"/>
                  </a:lnTo>
                  <a:lnTo>
                    <a:pt x="13" y="24"/>
                  </a:lnTo>
                  <a:lnTo>
                    <a:pt x="13" y="16"/>
                  </a:lnTo>
                  <a:lnTo>
                    <a:pt x="11" y="18"/>
                  </a:lnTo>
                  <a:lnTo>
                    <a:pt x="10" y="19"/>
                  </a:lnTo>
                  <a:lnTo>
                    <a:pt x="9" y="20"/>
                  </a:lnTo>
                  <a:lnTo>
                    <a:pt x="7" y="20"/>
                  </a:lnTo>
                  <a:lnTo>
                    <a:pt x="4" y="19"/>
                  </a:lnTo>
                  <a:lnTo>
                    <a:pt x="2" y="17"/>
                  </a:lnTo>
                  <a:lnTo>
                    <a:pt x="1" y="15"/>
                  </a:lnTo>
                  <a:lnTo>
                    <a:pt x="0" y="11"/>
                  </a:lnTo>
                  <a:lnTo>
                    <a:pt x="0" y="8"/>
                  </a:lnTo>
                  <a:lnTo>
                    <a:pt x="1" y="5"/>
                  </a:lnTo>
                  <a:lnTo>
                    <a:pt x="3" y="3"/>
                  </a:lnTo>
                  <a:lnTo>
                    <a:pt x="5" y="1"/>
                  </a:lnTo>
                  <a:lnTo>
                    <a:pt x="7" y="0"/>
                  </a:lnTo>
                  <a:lnTo>
                    <a:pt x="10" y="0"/>
                  </a:lnTo>
                  <a:lnTo>
                    <a:pt x="11" y="0"/>
                  </a:lnTo>
                  <a:lnTo>
                    <a:pt x="12" y="0"/>
                  </a:lnTo>
                  <a:lnTo>
                    <a:pt x="13" y="1"/>
                  </a:lnTo>
                  <a:lnTo>
                    <a:pt x="14"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4"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2683" name="Freeform 427"/>
            <p:cNvSpPr>
              <a:spLocks/>
            </p:cNvSpPr>
            <p:nvPr/>
          </p:nvSpPr>
          <p:spPr bwMode="auto">
            <a:xfrm>
              <a:off x="5250"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4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3 w 13"/>
                <a:gd name="T101" fmla="*/ 0 h 20"/>
                <a:gd name="T102" fmla="*/ 6 w 13"/>
                <a:gd name="T103" fmla="*/ 0 h 20"/>
                <a:gd name="T104" fmla="*/ 7 w 13"/>
                <a:gd name="T105" fmla="*/ 0 h 20"/>
                <a:gd name="T106" fmla="*/ 9 w 13"/>
                <a:gd name="T107" fmla="*/ 1 h 20"/>
                <a:gd name="T108" fmla="*/ 9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4"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3" y="0"/>
                  </a:lnTo>
                  <a:lnTo>
                    <a:pt x="6" y="0"/>
                  </a:lnTo>
                  <a:lnTo>
                    <a:pt x="7" y="0"/>
                  </a:lnTo>
                  <a:lnTo>
                    <a:pt x="9" y="1"/>
                  </a:lnTo>
                  <a:lnTo>
                    <a:pt x="9"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2684" name="Freeform 428"/>
            <p:cNvSpPr>
              <a:spLocks noEditPoints="1"/>
            </p:cNvSpPr>
            <p:nvPr/>
          </p:nvSpPr>
          <p:spPr bwMode="auto">
            <a:xfrm>
              <a:off x="5266" y="3630"/>
              <a:ext cx="9" cy="29"/>
            </a:xfrm>
            <a:custGeom>
              <a:avLst/>
              <a:gdLst>
                <a:gd name="T0" fmla="*/ 4 w 9"/>
                <a:gd name="T1" fmla="*/ 0 h 29"/>
                <a:gd name="T2" fmla="*/ 5 w 9"/>
                <a:gd name="T3" fmla="*/ 0 h 29"/>
                <a:gd name="T4" fmla="*/ 6 w 9"/>
                <a:gd name="T5" fmla="*/ 1 h 29"/>
                <a:gd name="T6" fmla="*/ 6 w 9"/>
                <a:gd name="T7" fmla="*/ 1 h 29"/>
                <a:gd name="T8" fmla="*/ 6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2 w 9"/>
                <a:gd name="T65" fmla="*/ 27 h 29"/>
                <a:gd name="T66" fmla="*/ 2 w 9"/>
                <a:gd name="T67" fmla="*/ 25 h 29"/>
                <a:gd name="T68" fmla="*/ 2 w 9"/>
                <a:gd name="T69" fmla="*/ 18 h 29"/>
                <a:gd name="T70" fmla="*/ 2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2" y="27"/>
                  </a:lnTo>
                  <a:lnTo>
                    <a:pt x="2" y="25"/>
                  </a:lnTo>
                  <a:lnTo>
                    <a:pt x="2" y="18"/>
                  </a:lnTo>
                  <a:lnTo>
                    <a:pt x="2"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2685" name="Freeform 429"/>
            <p:cNvSpPr>
              <a:spLocks/>
            </p:cNvSpPr>
            <p:nvPr/>
          </p:nvSpPr>
          <p:spPr bwMode="auto">
            <a:xfrm>
              <a:off x="5276"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19"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4" y="15"/>
                  </a:lnTo>
                  <a:lnTo>
                    <a:pt x="14"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2686" name="Rectangle 430"/>
            <p:cNvSpPr>
              <a:spLocks noChangeArrowheads="1"/>
            </p:cNvSpPr>
            <p:nvPr/>
          </p:nvSpPr>
          <p:spPr bwMode="auto">
            <a:xfrm>
              <a:off x="530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2687" name="Freeform 431"/>
            <p:cNvSpPr>
              <a:spLocks/>
            </p:cNvSpPr>
            <p:nvPr/>
          </p:nvSpPr>
          <p:spPr bwMode="auto">
            <a:xfrm>
              <a:off x="5331"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1 w 16"/>
                <a:gd name="T17" fmla="*/ 13 h 20"/>
                <a:gd name="T18" fmla="*/ 0 w 16"/>
                <a:gd name="T19" fmla="*/ 10 h 20"/>
                <a:gd name="T20" fmla="*/ 1 w 16"/>
                <a:gd name="T21" fmla="*/ 7 h 20"/>
                <a:gd name="T22" fmla="*/ 2 w 16"/>
                <a:gd name="T23" fmla="*/ 5 h 20"/>
                <a:gd name="T24" fmla="*/ 3 w 16"/>
                <a:gd name="T25" fmla="*/ 3 h 20"/>
                <a:gd name="T26" fmla="*/ 6 w 16"/>
                <a:gd name="T27" fmla="*/ 1 h 20"/>
                <a:gd name="T28" fmla="*/ 9 w 16"/>
                <a:gd name="T29" fmla="*/ 0 h 20"/>
                <a:gd name="T30" fmla="*/ 12 w 16"/>
                <a:gd name="T31" fmla="*/ 0 h 20"/>
                <a:gd name="T32" fmla="*/ 14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4 w 16"/>
                <a:gd name="T45" fmla="*/ 6 h 20"/>
                <a:gd name="T46" fmla="*/ 13 w 16"/>
                <a:gd name="T47" fmla="*/ 6 h 20"/>
                <a:gd name="T48" fmla="*/ 12 w 16"/>
                <a:gd name="T49" fmla="*/ 5 h 20"/>
                <a:gd name="T50" fmla="*/ 12 w 16"/>
                <a:gd name="T51" fmla="*/ 5 h 20"/>
                <a:gd name="T52" fmla="*/ 11 w 16"/>
                <a:gd name="T53" fmla="*/ 4 h 20"/>
                <a:gd name="T54" fmla="*/ 11 w 16"/>
                <a:gd name="T55" fmla="*/ 3 h 20"/>
                <a:gd name="T56" fmla="*/ 11 w 16"/>
                <a:gd name="T57" fmla="*/ 2 h 20"/>
                <a:gd name="T58" fmla="*/ 10 w 16"/>
                <a:gd name="T59" fmla="*/ 2 h 20"/>
                <a:gd name="T60" fmla="*/ 9 w 16"/>
                <a:gd name="T61" fmla="*/ 1 h 20"/>
                <a:gd name="T62" fmla="*/ 7 w 16"/>
                <a:gd name="T63" fmla="*/ 2 h 20"/>
                <a:gd name="T64" fmla="*/ 6 w 16"/>
                <a:gd name="T65" fmla="*/ 3 h 20"/>
                <a:gd name="T66" fmla="*/ 4 w 16"/>
                <a:gd name="T67" fmla="*/ 5 h 20"/>
                <a:gd name="T68" fmla="*/ 4 w 16"/>
                <a:gd name="T69" fmla="*/ 8 h 20"/>
                <a:gd name="T70" fmla="*/ 4 w 16"/>
                <a:gd name="T71" fmla="*/ 11 h 20"/>
                <a:gd name="T72" fmla="*/ 6 w 16"/>
                <a:gd name="T73" fmla="*/ 14 h 20"/>
                <a:gd name="T74" fmla="*/ 8 w 16"/>
                <a:gd name="T75" fmla="*/ 16 h 20"/>
                <a:gd name="T76" fmla="*/ 10 w 16"/>
                <a:gd name="T77" fmla="*/ 16 h 20"/>
                <a:gd name="T78" fmla="*/ 12 w 16"/>
                <a:gd name="T79" fmla="*/ 16 h 20"/>
                <a:gd name="T80" fmla="*/ 14 w 16"/>
                <a:gd name="T81" fmla="*/ 15 h 20"/>
                <a:gd name="T82" fmla="*/ 15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1" y="13"/>
                  </a:lnTo>
                  <a:lnTo>
                    <a:pt x="0" y="10"/>
                  </a:lnTo>
                  <a:lnTo>
                    <a:pt x="1" y="7"/>
                  </a:lnTo>
                  <a:lnTo>
                    <a:pt x="2" y="5"/>
                  </a:lnTo>
                  <a:lnTo>
                    <a:pt x="3" y="3"/>
                  </a:lnTo>
                  <a:lnTo>
                    <a:pt x="6" y="1"/>
                  </a:lnTo>
                  <a:lnTo>
                    <a:pt x="9" y="0"/>
                  </a:lnTo>
                  <a:lnTo>
                    <a:pt x="12" y="0"/>
                  </a:lnTo>
                  <a:lnTo>
                    <a:pt x="14" y="2"/>
                  </a:lnTo>
                  <a:lnTo>
                    <a:pt x="15" y="3"/>
                  </a:lnTo>
                  <a:lnTo>
                    <a:pt x="15" y="5"/>
                  </a:lnTo>
                  <a:lnTo>
                    <a:pt x="15" y="5"/>
                  </a:lnTo>
                  <a:lnTo>
                    <a:pt x="15" y="6"/>
                  </a:lnTo>
                  <a:lnTo>
                    <a:pt x="14" y="6"/>
                  </a:lnTo>
                  <a:lnTo>
                    <a:pt x="14" y="6"/>
                  </a:lnTo>
                  <a:lnTo>
                    <a:pt x="13" y="6"/>
                  </a:lnTo>
                  <a:lnTo>
                    <a:pt x="12" y="5"/>
                  </a:lnTo>
                  <a:lnTo>
                    <a:pt x="12" y="5"/>
                  </a:lnTo>
                  <a:lnTo>
                    <a:pt x="11" y="4"/>
                  </a:lnTo>
                  <a:lnTo>
                    <a:pt x="11" y="3"/>
                  </a:lnTo>
                  <a:lnTo>
                    <a:pt x="11" y="2"/>
                  </a:lnTo>
                  <a:lnTo>
                    <a:pt x="10" y="2"/>
                  </a:lnTo>
                  <a:lnTo>
                    <a:pt x="9" y="1"/>
                  </a:lnTo>
                  <a:lnTo>
                    <a:pt x="7" y="2"/>
                  </a:lnTo>
                  <a:lnTo>
                    <a:pt x="6" y="3"/>
                  </a:lnTo>
                  <a:lnTo>
                    <a:pt x="4" y="5"/>
                  </a:lnTo>
                  <a:lnTo>
                    <a:pt x="4" y="8"/>
                  </a:lnTo>
                  <a:lnTo>
                    <a:pt x="4" y="11"/>
                  </a:lnTo>
                  <a:lnTo>
                    <a:pt x="6" y="14"/>
                  </a:lnTo>
                  <a:lnTo>
                    <a:pt x="8" y="16"/>
                  </a:lnTo>
                  <a:lnTo>
                    <a:pt x="10" y="16"/>
                  </a:lnTo>
                  <a:lnTo>
                    <a:pt x="12" y="16"/>
                  </a:lnTo>
                  <a:lnTo>
                    <a:pt x="14" y="15"/>
                  </a:lnTo>
                  <a:lnTo>
                    <a:pt x="15"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2688" name="Freeform 432"/>
            <p:cNvSpPr>
              <a:spLocks/>
            </p:cNvSpPr>
            <p:nvPr/>
          </p:nvSpPr>
          <p:spPr bwMode="auto">
            <a:xfrm>
              <a:off x="5349"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20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5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2" y="1"/>
                  </a:lnTo>
                  <a:lnTo>
                    <a:pt x="23" y="0"/>
                  </a:lnTo>
                  <a:lnTo>
                    <a:pt x="25"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20"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5" y="15"/>
                  </a:lnTo>
                  <a:lnTo>
                    <a:pt x="15"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3"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2689" name="Freeform 433"/>
            <p:cNvSpPr>
              <a:spLocks/>
            </p:cNvSpPr>
            <p:nvPr/>
          </p:nvSpPr>
          <p:spPr bwMode="auto">
            <a:xfrm>
              <a:off x="5386"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2690" name="Freeform 434"/>
            <p:cNvSpPr>
              <a:spLocks/>
            </p:cNvSpPr>
            <p:nvPr/>
          </p:nvSpPr>
          <p:spPr bwMode="auto">
            <a:xfrm>
              <a:off x="5401" y="3631"/>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2691" name="Freeform 435"/>
            <p:cNvSpPr>
              <a:spLocks/>
            </p:cNvSpPr>
            <p:nvPr/>
          </p:nvSpPr>
          <p:spPr bwMode="auto">
            <a:xfrm>
              <a:off x="5419"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2692" name="Line 436"/>
            <p:cNvSpPr>
              <a:spLocks noChangeShapeType="1"/>
            </p:cNvSpPr>
            <p:nvPr/>
          </p:nvSpPr>
          <p:spPr bwMode="auto">
            <a:xfrm>
              <a:off x="3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3" name="Line 437"/>
            <p:cNvSpPr>
              <a:spLocks noChangeShapeType="1"/>
            </p:cNvSpPr>
            <p:nvPr/>
          </p:nvSpPr>
          <p:spPr bwMode="auto">
            <a:xfrm>
              <a:off x="35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4" name="Line 438"/>
            <p:cNvSpPr>
              <a:spLocks noChangeShapeType="1"/>
            </p:cNvSpPr>
            <p:nvPr/>
          </p:nvSpPr>
          <p:spPr bwMode="auto">
            <a:xfrm>
              <a:off x="3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5" name="Line 439"/>
            <p:cNvSpPr>
              <a:spLocks noChangeShapeType="1"/>
            </p:cNvSpPr>
            <p:nvPr/>
          </p:nvSpPr>
          <p:spPr bwMode="auto">
            <a:xfrm>
              <a:off x="3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6" name="Line 440"/>
            <p:cNvSpPr>
              <a:spLocks noChangeShapeType="1"/>
            </p:cNvSpPr>
            <p:nvPr/>
          </p:nvSpPr>
          <p:spPr bwMode="auto">
            <a:xfrm>
              <a:off x="3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7" name="Line 441"/>
            <p:cNvSpPr>
              <a:spLocks noChangeShapeType="1"/>
            </p:cNvSpPr>
            <p:nvPr/>
          </p:nvSpPr>
          <p:spPr bwMode="auto">
            <a:xfrm>
              <a:off x="3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8" name="Line 442"/>
            <p:cNvSpPr>
              <a:spLocks noChangeShapeType="1"/>
            </p:cNvSpPr>
            <p:nvPr/>
          </p:nvSpPr>
          <p:spPr bwMode="auto">
            <a:xfrm>
              <a:off x="3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699" name="Line 443"/>
            <p:cNvSpPr>
              <a:spLocks noChangeShapeType="1"/>
            </p:cNvSpPr>
            <p:nvPr/>
          </p:nvSpPr>
          <p:spPr bwMode="auto">
            <a:xfrm>
              <a:off x="3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0" name="Line 444"/>
            <p:cNvSpPr>
              <a:spLocks noChangeShapeType="1"/>
            </p:cNvSpPr>
            <p:nvPr/>
          </p:nvSpPr>
          <p:spPr bwMode="auto">
            <a:xfrm>
              <a:off x="4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1" name="Line 445"/>
            <p:cNvSpPr>
              <a:spLocks noChangeShapeType="1"/>
            </p:cNvSpPr>
            <p:nvPr/>
          </p:nvSpPr>
          <p:spPr bwMode="auto">
            <a:xfrm>
              <a:off x="41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2" name="Line 446"/>
            <p:cNvSpPr>
              <a:spLocks noChangeShapeType="1"/>
            </p:cNvSpPr>
            <p:nvPr/>
          </p:nvSpPr>
          <p:spPr bwMode="auto">
            <a:xfrm>
              <a:off x="42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3" name="Line 447"/>
            <p:cNvSpPr>
              <a:spLocks noChangeShapeType="1"/>
            </p:cNvSpPr>
            <p:nvPr/>
          </p:nvSpPr>
          <p:spPr bwMode="auto">
            <a:xfrm>
              <a:off x="43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4" name="Line 448"/>
            <p:cNvSpPr>
              <a:spLocks noChangeShapeType="1"/>
            </p:cNvSpPr>
            <p:nvPr/>
          </p:nvSpPr>
          <p:spPr bwMode="auto">
            <a:xfrm>
              <a:off x="4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5" name="Line 449"/>
            <p:cNvSpPr>
              <a:spLocks noChangeShapeType="1"/>
            </p:cNvSpPr>
            <p:nvPr/>
          </p:nvSpPr>
          <p:spPr bwMode="auto">
            <a:xfrm>
              <a:off x="4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6" name="Line 450"/>
            <p:cNvSpPr>
              <a:spLocks noChangeShapeType="1"/>
            </p:cNvSpPr>
            <p:nvPr/>
          </p:nvSpPr>
          <p:spPr bwMode="auto">
            <a:xfrm>
              <a:off x="4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7" name="Line 451"/>
            <p:cNvSpPr>
              <a:spLocks noChangeShapeType="1"/>
            </p:cNvSpPr>
            <p:nvPr/>
          </p:nvSpPr>
          <p:spPr bwMode="auto">
            <a:xfrm>
              <a:off x="46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8" name="Line 452"/>
            <p:cNvSpPr>
              <a:spLocks noChangeShapeType="1"/>
            </p:cNvSpPr>
            <p:nvPr/>
          </p:nvSpPr>
          <p:spPr bwMode="auto">
            <a:xfrm>
              <a:off x="4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09" name="Line 453"/>
            <p:cNvSpPr>
              <a:spLocks noChangeShapeType="1"/>
            </p:cNvSpPr>
            <p:nvPr/>
          </p:nvSpPr>
          <p:spPr bwMode="auto">
            <a:xfrm>
              <a:off x="4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0" name="Line 454"/>
            <p:cNvSpPr>
              <a:spLocks noChangeShapeType="1"/>
            </p:cNvSpPr>
            <p:nvPr/>
          </p:nvSpPr>
          <p:spPr bwMode="auto">
            <a:xfrm>
              <a:off x="4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1" name="Line 455"/>
            <p:cNvSpPr>
              <a:spLocks noChangeShapeType="1"/>
            </p:cNvSpPr>
            <p:nvPr/>
          </p:nvSpPr>
          <p:spPr bwMode="auto">
            <a:xfrm>
              <a:off x="4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2" name="Line 456"/>
            <p:cNvSpPr>
              <a:spLocks noChangeShapeType="1"/>
            </p:cNvSpPr>
            <p:nvPr/>
          </p:nvSpPr>
          <p:spPr bwMode="auto">
            <a:xfrm>
              <a:off x="5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3" name="Line 457"/>
            <p:cNvSpPr>
              <a:spLocks noChangeShapeType="1"/>
            </p:cNvSpPr>
            <p:nvPr/>
          </p:nvSpPr>
          <p:spPr bwMode="auto">
            <a:xfrm>
              <a:off x="5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4" name="Line 458"/>
            <p:cNvSpPr>
              <a:spLocks noChangeShapeType="1"/>
            </p:cNvSpPr>
            <p:nvPr/>
          </p:nvSpPr>
          <p:spPr bwMode="auto">
            <a:xfrm>
              <a:off x="5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5" name="Line 459"/>
            <p:cNvSpPr>
              <a:spLocks noChangeShapeType="1"/>
            </p:cNvSpPr>
            <p:nvPr/>
          </p:nvSpPr>
          <p:spPr bwMode="auto">
            <a:xfrm>
              <a:off x="52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6" name="Line 460"/>
            <p:cNvSpPr>
              <a:spLocks noChangeShapeType="1"/>
            </p:cNvSpPr>
            <p:nvPr/>
          </p:nvSpPr>
          <p:spPr bwMode="auto">
            <a:xfrm>
              <a:off x="53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7" name="Line 461"/>
            <p:cNvSpPr>
              <a:spLocks noChangeShapeType="1"/>
            </p:cNvSpPr>
            <p:nvPr/>
          </p:nvSpPr>
          <p:spPr bwMode="auto">
            <a:xfrm>
              <a:off x="54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8" name="Line 462"/>
            <p:cNvSpPr>
              <a:spLocks noChangeShapeType="1"/>
            </p:cNvSpPr>
            <p:nvPr/>
          </p:nvSpPr>
          <p:spPr bwMode="auto">
            <a:xfrm>
              <a:off x="5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19" name="Line 463"/>
            <p:cNvSpPr>
              <a:spLocks noChangeShapeType="1"/>
            </p:cNvSpPr>
            <p:nvPr/>
          </p:nvSpPr>
          <p:spPr bwMode="auto">
            <a:xfrm>
              <a:off x="5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0" name="Line 464"/>
            <p:cNvSpPr>
              <a:spLocks noChangeShapeType="1"/>
            </p:cNvSpPr>
            <p:nvPr/>
          </p:nvSpPr>
          <p:spPr bwMode="auto">
            <a:xfrm>
              <a:off x="5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1" name="Line 465"/>
            <p:cNvSpPr>
              <a:spLocks noChangeShapeType="1"/>
            </p:cNvSpPr>
            <p:nvPr/>
          </p:nvSpPr>
          <p:spPr bwMode="auto">
            <a:xfrm>
              <a:off x="5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2" name="Line 466"/>
            <p:cNvSpPr>
              <a:spLocks noChangeShapeType="1"/>
            </p:cNvSpPr>
            <p:nvPr/>
          </p:nvSpPr>
          <p:spPr bwMode="auto">
            <a:xfrm>
              <a:off x="58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3" name="Line 467"/>
            <p:cNvSpPr>
              <a:spLocks noChangeShapeType="1"/>
            </p:cNvSpPr>
            <p:nvPr/>
          </p:nvSpPr>
          <p:spPr bwMode="auto">
            <a:xfrm>
              <a:off x="5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4" name="Line 468"/>
            <p:cNvSpPr>
              <a:spLocks noChangeShapeType="1"/>
            </p:cNvSpPr>
            <p:nvPr/>
          </p:nvSpPr>
          <p:spPr bwMode="auto">
            <a:xfrm>
              <a:off x="5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5" name="Line 469"/>
            <p:cNvSpPr>
              <a:spLocks noChangeShapeType="1"/>
            </p:cNvSpPr>
            <p:nvPr/>
          </p:nvSpPr>
          <p:spPr bwMode="auto">
            <a:xfrm>
              <a:off x="6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6" name="Line 470"/>
            <p:cNvSpPr>
              <a:spLocks noChangeShapeType="1"/>
            </p:cNvSpPr>
            <p:nvPr/>
          </p:nvSpPr>
          <p:spPr bwMode="auto">
            <a:xfrm>
              <a:off x="61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7" name="Line 471"/>
            <p:cNvSpPr>
              <a:spLocks noChangeShapeType="1"/>
            </p:cNvSpPr>
            <p:nvPr/>
          </p:nvSpPr>
          <p:spPr bwMode="auto">
            <a:xfrm>
              <a:off x="6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8" name="Line 472"/>
            <p:cNvSpPr>
              <a:spLocks noChangeShapeType="1"/>
            </p:cNvSpPr>
            <p:nvPr/>
          </p:nvSpPr>
          <p:spPr bwMode="auto">
            <a:xfrm>
              <a:off x="6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29" name="Line 473"/>
            <p:cNvSpPr>
              <a:spLocks noChangeShapeType="1"/>
            </p:cNvSpPr>
            <p:nvPr/>
          </p:nvSpPr>
          <p:spPr bwMode="auto">
            <a:xfrm>
              <a:off x="63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0" name="Line 474"/>
            <p:cNvSpPr>
              <a:spLocks noChangeShapeType="1"/>
            </p:cNvSpPr>
            <p:nvPr/>
          </p:nvSpPr>
          <p:spPr bwMode="auto">
            <a:xfrm>
              <a:off x="64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1" name="Line 475"/>
            <p:cNvSpPr>
              <a:spLocks noChangeShapeType="1"/>
            </p:cNvSpPr>
            <p:nvPr/>
          </p:nvSpPr>
          <p:spPr bwMode="auto">
            <a:xfrm>
              <a:off x="65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2" name="Line 476"/>
            <p:cNvSpPr>
              <a:spLocks noChangeShapeType="1"/>
            </p:cNvSpPr>
            <p:nvPr/>
          </p:nvSpPr>
          <p:spPr bwMode="auto">
            <a:xfrm>
              <a:off x="6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3" name="Line 477"/>
            <p:cNvSpPr>
              <a:spLocks noChangeShapeType="1"/>
            </p:cNvSpPr>
            <p:nvPr/>
          </p:nvSpPr>
          <p:spPr bwMode="auto">
            <a:xfrm>
              <a:off x="6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4" name="Line 478"/>
            <p:cNvSpPr>
              <a:spLocks noChangeShapeType="1"/>
            </p:cNvSpPr>
            <p:nvPr/>
          </p:nvSpPr>
          <p:spPr bwMode="auto">
            <a:xfrm>
              <a:off x="6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5" name="Line 479"/>
            <p:cNvSpPr>
              <a:spLocks noChangeShapeType="1"/>
            </p:cNvSpPr>
            <p:nvPr/>
          </p:nvSpPr>
          <p:spPr bwMode="auto">
            <a:xfrm>
              <a:off x="6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6" name="Line 480"/>
            <p:cNvSpPr>
              <a:spLocks noChangeShapeType="1"/>
            </p:cNvSpPr>
            <p:nvPr/>
          </p:nvSpPr>
          <p:spPr bwMode="auto">
            <a:xfrm>
              <a:off x="69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7" name="Line 481"/>
            <p:cNvSpPr>
              <a:spLocks noChangeShapeType="1"/>
            </p:cNvSpPr>
            <p:nvPr/>
          </p:nvSpPr>
          <p:spPr bwMode="auto">
            <a:xfrm>
              <a:off x="6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8" name="Line 482"/>
            <p:cNvSpPr>
              <a:spLocks noChangeShapeType="1"/>
            </p:cNvSpPr>
            <p:nvPr/>
          </p:nvSpPr>
          <p:spPr bwMode="auto">
            <a:xfrm>
              <a:off x="7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39" name="Line 483"/>
            <p:cNvSpPr>
              <a:spLocks noChangeShapeType="1"/>
            </p:cNvSpPr>
            <p:nvPr/>
          </p:nvSpPr>
          <p:spPr bwMode="auto">
            <a:xfrm>
              <a:off x="7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0" name="Line 484"/>
            <p:cNvSpPr>
              <a:spLocks noChangeShapeType="1"/>
            </p:cNvSpPr>
            <p:nvPr/>
          </p:nvSpPr>
          <p:spPr bwMode="auto">
            <a:xfrm>
              <a:off x="7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1" name="Line 485"/>
            <p:cNvSpPr>
              <a:spLocks noChangeShapeType="1"/>
            </p:cNvSpPr>
            <p:nvPr/>
          </p:nvSpPr>
          <p:spPr bwMode="auto">
            <a:xfrm>
              <a:off x="7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2" name="Line 486"/>
            <p:cNvSpPr>
              <a:spLocks noChangeShapeType="1"/>
            </p:cNvSpPr>
            <p:nvPr/>
          </p:nvSpPr>
          <p:spPr bwMode="auto">
            <a:xfrm>
              <a:off x="7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3" name="Line 487"/>
            <p:cNvSpPr>
              <a:spLocks noChangeShapeType="1"/>
            </p:cNvSpPr>
            <p:nvPr/>
          </p:nvSpPr>
          <p:spPr bwMode="auto">
            <a:xfrm>
              <a:off x="74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4" name="Line 488"/>
            <p:cNvSpPr>
              <a:spLocks noChangeShapeType="1"/>
            </p:cNvSpPr>
            <p:nvPr/>
          </p:nvSpPr>
          <p:spPr bwMode="auto">
            <a:xfrm>
              <a:off x="75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5" name="Line 489"/>
            <p:cNvSpPr>
              <a:spLocks noChangeShapeType="1"/>
            </p:cNvSpPr>
            <p:nvPr/>
          </p:nvSpPr>
          <p:spPr bwMode="auto">
            <a:xfrm>
              <a:off x="76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6" name="Line 490"/>
            <p:cNvSpPr>
              <a:spLocks noChangeShapeType="1"/>
            </p:cNvSpPr>
            <p:nvPr/>
          </p:nvSpPr>
          <p:spPr bwMode="auto">
            <a:xfrm>
              <a:off x="77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7" name="Line 491"/>
            <p:cNvSpPr>
              <a:spLocks noChangeShapeType="1"/>
            </p:cNvSpPr>
            <p:nvPr/>
          </p:nvSpPr>
          <p:spPr bwMode="auto">
            <a:xfrm>
              <a:off x="77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8" name="Line 492"/>
            <p:cNvSpPr>
              <a:spLocks noChangeShapeType="1"/>
            </p:cNvSpPr>
            <p:nvPr/>
          </p:nvSpPr>
          <p:spPr bwMode="auto">
            <a:xfrm>
              <a:off x="78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49" name="Line 493"/>
            <p:cNvSpPr>
              <a:spLocks noChangeShapeType="1"/>
            </p:cNvSpPr>
            <p:nvPr/>
          </p:nvSpPr>
          <p:spPr bwMode="auto">
            <a:xfrm>
              <a:off x="79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0" name="Line 494"/>
            <p:cNvSpPr>
              <a:spLocks noChangeShapeType="1"/>
            </p:cNvSpPr>
            <p:nvPr/>
          </p:nvSpPr>
          <p:spPr bwMode="auto">
            <a:xfrm>
              <a:off x="803"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1" name="Line 495"/>
            <p:cNvSpPr>
              <a:spLocks noChangeShapeType="1"/>
            </p:cNvSpPr>
            <p:nvPr/>
          </p:nvSpPr>
          <p:spPr bwMode="auto">
            <a:xfrm>
              <a:off x="8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2" name="Line 496"/>
            <p:cNvSpPr>
              <a:spLocks noChangeShapeType="1"/>
            </p:cNvSpPr>
            <p:nvPr/>
          </p:nvSpPr>
          <p:spPr bwMode="auto">
            <a:xfrm>
              <a:off x="8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3" name="Line 497"/>
            <p:cNvSpPr>
              <a:spLocks noChangeShapeType="1"/>
            </p:cNvSpPr>
            <p:nvPr/>
          </p:nvSpPr>
          <p:spPr bwMode="auto">
            <a:xfrm>
              <a:off x="8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4" name="Line 498"/>
            <p:cNvSpPr>
              <a:spLocks noChangeShapeType="1"/>
            </p:cNvSpPr>
            <p:nvPr/>
          </p:nvSpPr>
          <p:spPr bwMode="auto">
            <a:xfrm>
              <a:off x="8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5" name="Line 499"/>
            <p:cNvSpPr>
              <a:spLocks noChangeShapeType="1"/>
            </p:cNvSpPr>
            <p:nvPr/>
          </p:nvSpPr>
          <p:spPr bwMode="auto">
            <a:xfrm>
              <a:off x="8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6" name="Line 500"/>
            <p:cNvSpPr>
              <a:spLocks noChangeShapeType="1"/>
            </p:cNvSpPr>
            <p:nvPr/>
          </p:nvSpPr>
          <p:spPr bwMode="auto">
            <a:xfrm>
              <a:off x="8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7" name="Line 501"/>
            <p:cNvSpPr>
              <a:spLocks noChangeShapeType="1"/>
            </p:cNvSpPr>
            <p:nvPr/>
          </p:nvSpPr>
          <p:spPr bwMode="auto">
            <a:xfrm>
              <a:off x="8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8" name="Line 502"/>
            <p:cNvSpPr>
              <a:spLocks noChangeShapeType="1"/>
            </p:cNvSpPr>
            <p:nvPr/>
          </p:nvSpPr>
          <p:spPr bwMode="auto">
            <a:xfrm>
              <a:off x="8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59" name="Line 503"/>
            <p:cNvSpPr>
              <a:spLocks noChangeShapeType="1"/>
            </p:cNvSpPr>
            <p:nvPr/>
          </p:nvSpPr>
          <p:spPr bwMode="auto">
            <a:xfrm>
              <a:off x="8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0" name="Line 504"/>
            <p:cNvSpPr>
              <a:spLocks noChangeShapeType="1"/>
            </p:cNvSpPr>
            <p:nvPr/>
          </p:nvSpPr>
          <p:spPr bwMode="auto">
            <a:xfrm>
              <a:off x="8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1" name="Line 505"/>
            <p:cNvSpPr>
              <a:spLocks noChangeShapeType="1"/>
            </p:cNvSpPr>
            <p:nvPr/>
          </p:nvSpPr>
          <p:spPr bwMode="auto">
            <a:xfrm>
              <a:off x="8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2" name="Line 506"/>
            <p:cNvSpPr>
              <a:spLocks noChangeShapeType="1"/>
            </p:cNvSpPr>
            <p:nvPr/>
          </p:nvSpPr>
          <p:spPr bwMode="auto">
            <a:xfrm>
              <a:off x="8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3" name="Line 507"/>
            <p:cNvSpPr>
              <a:spLocks noChangeShapeType="1"/>
            </p:cNvSpPr>
            <p:nvPr/>
          </p:nvSpPr>
          <p:spPr bwMode="auto">
            <a:xfrm>
              <a:off x="9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4" name="Line 508"/>
            <p:cNvSpPr>
              <a:spLocks noChangeShapeType="1"/>
            </p:cNvSpPr>
            <p:nvPr/>
          </p:nvSpPr>
          <p:spPr bwMode="auto">
            <a:xfrm>
              <a:off x="914"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5" name="Line 509"/>
            <p:cNvSpPr>
              <a:spLocks noChangeShapeType="1"/>
            </p:cNvSpPr>
            <p:nvPr/>
          </p:nvSpPr>
          <p:spPr bwMode="auto">
            <a:xfrm>
              <a:off x="9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6" name="Line 510"/>
            <p:cNvSpPr>
              <a:spLocks noChangeShapeType="1"/>
            </p:cNvSpPr>
            <p:nvPr/>
          </p:nvSpPr>
          <p:spPr bwMode="auto">
            <a:xfrm>
              <a:off x="9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7" name="Line 511"/>
            <p:cNvSpPr>
              <a:spLocks noChangeShapeType="1"/>
            </p:cNvSpPr>
            <p:nvPr/>
          </p:nvSpPr>
          <p:spPr bwMode="auto">
            <a:xfrm>
              <a:off x="9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8" name="Line 512"/>
            <p:cNvSpPr>
              <a:spLocks noChangeShapeType="1"/>
            </p:cNvSpPr>
            <p:nvPr/>
          </p:nvSpPr>
          <p:spPr bwMode="auto">
            <a:xfrm>
              <a:off x="9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69" name="Line 513"/>
            <p:cNvSpPr>
              <a:spLocks noChangeShapeType="1"/>
            </p:cNvSpPr>
            <p:nvPr/>
          </p:nvSpPr>
          <p:spPr bwMode="auto">
            <a:xfrm>
              <a:off x="9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0" name="Line 514"/>
            <p:cNvSpPr>
              <a:spLocks noChangeShapeType="1"/>
            </p:cNvSpPr>
            <p:nvPr/>
          </p:nvSpPr>
          <p:spPr bwMode="auto">
            <a:xfrm>
              <a:off x="9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1" name="Line 515"/>
            <p:cNvSpPr>
              <a:spLocks noChangeShapeType="1"/>
            </p:cNvSpPr>
            <p:nvPr/>
          </p:nvSpPr>
          <p:spPr bwMode="auto">
            <a:xfrm>
              <a:off x="9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2" name="Line 516"/>
            <p:cNvSpPr>
              <a:spLocks noChangeShapeType="1"/>
            </p:cNvSpPr>
            <p:nvPr/>
          </p:nvSpPr>
          <p:spPr bwMode="auto">
            <a:xfrm>
              <a:off x="9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3" name="Line 517"/>
            <p:cNvSpPr>
              <a:spLocks noChangeShapeType="1"/>
            </p:cNvSpPr>
            <p:nvPr/>
          </p:nvSpPr>
          <p:spPr bwMode="auto">
            <a:xfrm>
              <a:off x="9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4" name="Line 518"/>
            <p:cNvSpPr>
              <a:spLocks noChangeShapeType="1"/>
            </p:cNvSpPr>
            <p:nvPr/>
          </p:nvSpPr>
          <p:spPr bwMode="auto">
            <a:xfrm>
              <a:off x="9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5" name="Line 519"/>
            <p:cNvSpPr>
              <a:spLocks noChangeShapeType="1"/>
            </p:cNvSpPr>
            <p:nvPr/>
          </p:nvSpPr>
          <p:spPr bwMode="auto">
            <a:xfrm>
              <a:off x="10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6" name="Line 520"/>
            <p:cNvSpPr>
              <a:spLocks noChangeShapeType="1"/>
            </p:cNvSpPr>
            <p:nvPr/>
          </p:nvSpPr>
          <p:spPr bwMode="auto">
            <a:xfrm>
              <a:off x="10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7" name="Line 521"/>
            <p:cNvSpPr>
              <a:spLocks noChangeShapeType="1"/>
            </p:cNvSpPr>
            <p:nvPr/>
          </p:nvSpPr>
          <p:spPr bwMode="auto">
            <a:xfrm>
              <a:off x="10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8" name="Line 522"/>
            <p:cNvSpPr>
              <a:spLocks noChangeShapeType="1"/>
            </p:cNvSpPr>
            <p:nvPr/>
          </p:nvSpPr>
          <p:spPr bwMode="auto">
            <a:xfrm>
              <a:off x="1025"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79" name="Line 523"/>
            <p:cNvSpPr>
              <a:spLocks noChangeShapeType="1"/>
            </p:cNvSpPr>
            <p:nvPr/>
          </p:nvSpPr>
          <p:spPr bwMode="auto">
            <a:xfrm>
              <a:off x="103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0" name="Line 524"/>
            <p:cNvSpPr>
              <a:spLocks noChangeShapeType="1"/>
            </p:cNvSpPr>
            <p:nvPr/>
          </p:nvSpPr>
          <p:spPr bwMode="auto">
            <a:xfrm>
              <a:off x="104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1" name="Line 525"/>
            <p:cNvSpPr>
              <a:spLocks noChangeShapeType="1"/>
            </p:cNvSpPr>
            <p:nvPr/>
          </p:nvSpPr>
          <p:spPr bwMode="auto">
            <a:xfrm>
              <a:off x="104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2" name="Line 526"/>
            <p:cNvSpPr>
              <a:spLocks noChangeShapeType="1"/>
            </p:cNvSpPr>
            <p:nvPr/>
          </p:nvSpPr>
          <p:spPr bwMode="auto">
            <a:xfrm>
              <a:off x="105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3" name="Line 527"/>
            <p:cNvSpPr>
              <a:spLocks noChangeShapeType="1"/>
            </p:cNvSpPr>
            <p:nvPr/>
          </p:nvSpPr>
          <p:spPr bwMode="auto">
            <a:xfrm>
              <a:off x="10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4" name="Line 528"/>
            <p:cNvSpPr>
              <a:spLocks noChangeShapeType="1"/>
            </p:cNvSpPr>
            <p:nvPr/>
          </p:nvSpPr>
          <p:spPr bwMode="auto">
            <a:xfrm>
              <a:off x="10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5" name="Line 529"/>
            <p:cNvSpPr>
              <a:spLocks noChangeShapeType="1"/>
            </p:cNvSpPr>
            <p:nvPr/>
          </p:nvSpPr>
          <p:spPr bwMode="auto">
            <a:xfrm>
              <a:off x="108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6" name="Line 530"/>
            <p:cNvSpPr>
              <a:spLocks noChangeShapeType="1"/>
            </p:cNvSpPr>
            <p:nvPr/>
          </p:nvSpPr>
          <p:spPr bwMode="auto">
            <a:xfrm>
              <a:off x="10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7" name="Line 531"/>
            <p:cNvSpPr>
              <a:spLocks noChangeShapeType="1"/>
            </p:cNvSpPr>
            <p:nvPr/>
          </p:nvSpPr>
          <p:spPr bwMode="auto">
            <a:xfrm>
              <a:off x="10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8" name="Line 532"/>
            <p:cNvSpPr>
              <a:spLocks noChangeShapeType="1"/>
            </p:cNvSpPr>
            <p:nvPr/>
          </p:nvSpPr>
          <p:spPr bwMode="auto">
            <a:xfrm>
              <a:off x="11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89" name="Line 533"/>
            <p:cNvSpPr>
              <a:spLocks noChangeShapeType="1"/>
            </p:cNvSpPr>
            <p:nvPr/>
          </p:nvSpPr>
          <p:spPr bwMode="auto">
            <a:xfrm>
              <a:off x="111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0" name="Line 534"/>
            <p:cNvSpPr>
              <a:spLocks noChangeShapeType="1"/>
            </p:cNvSpPr>
            <p:nvPr/>
          </p:nvSpPr>
          <p:spPr bwMode="auto">
            <a:xfrm>
              <a:off x="11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1" name="Line 535"/>
            <p:cNvSpPr>
              <a:spLocks noChangeShapeType="1"/>
            </p:cNvSpPr>
            <p:nvPr/>
          </p:nvSpPr>
          <p:spPr bwMode="auto">
            <a:xfrm>
              <a:off x="11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2" name="Line 536"/>
            <p:cNvSpPr>
              <a:spLocks noChangeShapeType="1"/>
            </p:cNvSpPr>
            <p:nvPr/>
          </p:nvSpPr>
          <p:spPr bwMode="auto">
            <a:xfrm>
              <a:off x="1136"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3" name="Line 537"/>
            <p:cNvSpPr>
              <a:spLocks noChangeShapeType="1"/>
            </p:cNvSpPr>
            <p:nvPr/>
          </p:nvSpPr>
          <p:spPr bwMode="auto">
            <a:xfrm>
              <a:off x="11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4" name="Line 538"/>
            <p:cNvSpPr>
              <a:spLocks noChangeShapeType="1"/>
            </p:cNvSpPr>
            <p:nvPr/>
          </p:nvSpPr>
          <p:spPr bwMode="auto">
            <a:xfrm>
              <a:off x="115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5" name="Line 539"/>
            <p:cNvSpPr>
              <a:spLocks noChangeShapeType="1"/>
            </p:cNvSpPr>
            <p:nvPr/>
          </p:nvSpPr>
          <p:spPr bwMode="auto">
            <a:xfrm>
              <a:off x="115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6" name="Line 540"/>
            <p:cNvSpPr>
              <a:spLocks noChangeShapeType="1"/>
            </p:cNvSpPr>
            <p:nvPr/>
          </p:nvSpPr>
          <p:spPr bwMode="auto">
            <a:xfrm>
              <a:off x="116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7" name="Line 541"/>
            <p:cNvSpPr>
              <a:spLocks noChangeShapeType="1"/>
            </p:cNvSpPr>
            <p:nvPr/>
          </p:nvSpPr>
          <p:spPr bwMode="auto">
            <a:xfrm>
              <a:off x="11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8" name="Line 542"/>
            <p:cNvSpPr>
              <a:spLocks noChangeShapeType="1"/>
            </p:cNvSpPr>
            <p:nvPr/>
          </p:nvSpPr>
          <p:spPr bwMode="auto">
            <a:xfrm>
              <a:off x="11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799" name="Line 543"/>
            <p:cNvSpPr>
              <a:spLocks noChangeShapeType="1"/>
            </p:cNvSpPr>
            <p:nvPr/>
          </p:nvSpPr>
          <p:spPr bwMode="auto">
            <a:xfrm>
              <a:off x="11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0" name="Line 544"/>
            <p:cNvSpPr>
              <a:spLocks noChangeShapeType="1"/>
            </p:cNvSpPr>
            <p:nvPr/>
          </p:nvSpPr>
          <p:spPr bwMode="auto">
            <a:xfrm>
              <a:off x="11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1" name="Line 545"/>
            <p:cNvSpPr>
              <a:spLocks noChangeShapeType="1"/>
            </p:cNvSpPr>
            <p:nvPr/>
          </p:nvSpPr>
          <p:spPr bwMode="auto">
            <a:xfrm>
              <a:off x="12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2" name="Line 546"/>
            <p:cNvSpPr>
              <a:spLocks noChangeShapeType="1"/>
            </p:cNvSpPr>
            <p:nvPr/>
          </p:nvSpPr>
          <p:spPr bwMode="auto">
            <a:xfrm>
              <a:off x="12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3" name="Line 547"/>
            <p:cNvSpPr>
              <a:spLocks noChangeShapeType="1"/>
            </p:cNvSpPr>
            <p:nvPr/>
          </p:nvSpPr>
          <p:spPr bwMode="auto">
            <a:xfrm>
              <a:off x="12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4" name="Line 548"/>
            <p:cNvSpPr>
              <a:spLocks noChangeShapeType="1"/>
            </p:cNvSpPr>
            <p:nvPr/>
          </p:nvSpPr>
          <p:spPr bwMode="auto">
            <a:xfrm>
              <a:off x="12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5" name="Line 549"/>
            <p:cNvSpPr>
              <a:spLocks noChangeShapeType="1"/>
            </p:cNvSpPr>
            <p:nvPr/>
          </p:nvSpPr>
          <p:spPr bwMode="auto">
            <a:xfrm>
              <a:off x="12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6" name="Line 550"/>
            <p:cNvSpPr>
              <a:spLocks noChangeShapeType="1"/>
            </p:cNvSpPr>
            <p:nvPr/>
          </p:nvSpPr>
          <p:spPr bwMode="auto">
            <a:xfrm>
              <a:off x="1247"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7" name="Line 551"/>
            <p:cNvSpPr>
              <a:spLocks noChangeShapeType="1"/>
            </p:cNvSpPr>
            <p:nvPr/>
          </p:nvSpPr>
          <p:spPr bwMode="auto">
            <a:xfrm>
              <a:off x="12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8" name="Line 552"/>
            <p:cNvSpPr>
              <a:spLocks noChangeShapeType="1"/>
            </p:cNvSpPr>
            <p:nvPr/>
          </p:nvSpPr>
          <p:spPr bwMode="auto">
            <a:xfrm>
              <a:off x="126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09" name="Line 553"/>
            <p:cNvSpPr>
              <a:spLocks noChangeShapeType="1"/>
            </p:cNvSpPr>
            <p:nvPr/>
          </p:nvSpPr>
          <p:spPr bwMode="auto">
            <a:xfrm>
              <a:off x="127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0" name="Line 554"/>
            <p:cNvSpPr>
              <a:spLocks noChangeShapeType="1"/>
            </p:cNvSpPr>
            <p:nvPr/>
          </p:nvSpPr>
          <p:spPr bwMode="auto">
            <a:xfrm>
              <a:off x="127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1" name="Line 555"/>
            <p:cNvSpPr>
              <a:spLocks noChangeShapeType="1"/>
            </p:cNvSpPr>
            <p:nvPr/>
          </p:nvSpPr>
          <p:spPr bwMode="auto">
            <a:xfrm>
              <a:off x="12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2" name="Line 556"/>
            <p:cNvSpPr>
              <a:spLocks noChangeShapeType="1"/>
            </p:cNvSpPr>
            <p:nvPr/>
          </p:nvSpPr>
          <p:spPr bwMode="auto">
            <a:xfrm>
              <a:off x="12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3" name="Line 557"/>
            <p:cNvSpPr>
              <a:spLocks noChangeShapeType="1"/>
            </p:cNvSpPr>
            <p:nvPr/>
          </p:nvSpPr>
          <p:spPr bwMode="auto">
            <a:xfrm>
              <a:off x="13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4" name="Line 558"/>
            <p:cNvSpPr>
              <a:spLocks noChangeShapeType="1"/>
            </p:cNvSpPr>
            <p:nvPr/>
          </p:nvSpPr>
          <p:spPr bwMode="auto">
            <a:xfrm>
              <a:off x="13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5" name="Line 559"/>
            <p:cNvSpPr>
              <a:spLocks noChangeShapeType="1"/>
            </p:cNvSpPr>
            <p:nvPr/>
          </p:nvSpPr>
          <p:spPr bwMode="auto">
            <a:xfrm>
              <a:off x="13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6" name="Line 560"/>
            <p:cNvSpPr>
              <a:spLocks noChangeShapeType="1"/>
            </p:cNvSpPr>
            <p:nvPr/>
          </p:nvSpPr>
          <p:spPr bwMode="auto">
            <a:xfrm>
              <a:off x="13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7" name="Line 561"/>
            <p:cNvSpPr>
              <a:spLocks noChangeShapeType="1"/>
            </p:cNvSpPr>
            <p:nvPr/>
          </p:nvSpPr>
          <p:spPr bwMode="auto">
            <a:xfrm>
              <a:off x="13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8" name="Line 562"/>
            <p:cNvSpPr>
              <a:spLocks noChangeShapeType="1"/>
            </p:cNvSpPr>
            <p:nvPr/>
          </p:nvSpPr>
          <p:spPr bwMode="auto">
            <a:xfrm>
              <a:off x="13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19" name="Line 563"/>
            <p:cNvSpPr>
              <a:spLocks noChangeShapeType="1"/>
            </p:cNvSpPr>
            <p:nvPr/>
          </p:nvSpPr>
          <p:spPr bwMode="auto">
            <a:xfrm>
              <a:off x="13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0" name="Line 564"/>
            <p:cNvSpPr>
              <a:spLocks noChangeShapeType="1"/>
            </p:cNvSpPr>
            <p:nvPr/>
          </p:nvSpPr>
          <p:spPr bwMode="auto">
            <a:xfrm>
              <a:off x="1358"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1" name="Line 565"/>
            <p:cNvSpPr>
              <a:spLocks noChangeShapeType="1"/>
            </p:cNvSpPr>
            <p:nvPr/>
          </p:nvSpPr>
          <p:spPr bwMode="auto">
            <a:xfrm>
              <a:off x="13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2" name="Line 566"/>
            <p:cNvSpPr>
              <a:spLocks noChangeShapeType="1"/>
            </p:cNvSpPr>
            <p:nvPr/>
          </p:nvSpPr>
          <p:spPr bwMode="auto">
            <a:xfrm>
              <a:off x="13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3" name="Line 567"/>
            <p:cNvSpPr>
              <a:spLocks noChangeShapeType="1"/>
            </p:cNvSpPr>
            <p:nvPr/>
          </p:nvSpPr>
          <p:spPr bwMode="auto">
            <a:xfrm>
              <a:off x="138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4" name="Line 568"/>
            <p:cNvSpPr>
              <a:spLocks noChangeShapeType="1"/>
            </p:cNvSpPr>
            <p:nvPr/>
          </p:nvSpPr>
          <p:spPr bwMode="auto">
            <a:xfrm>
              <a:off x="138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5" name="Line 569"/>
            <p:cNvSpPr>
              <a:spLocks noChangeShapeType="1"/>
            </p:cNvSpPr>
            <p:nvPr/>
          </p:nvSpPr>
          <p:spPr bwMode="auto">
            <a:xfrm>
              <a:off x="139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6" name="Line 570"/>
            <p:cNvSpPr>
              <a:spLocks noChangeShapeType="1"/>
            </p:cNvSpPr>
            <p:nvPr/>
          </p:nvSpPr>
          <p:spPr bwMode="auto">
            <a:xfrm>
              <a:off x="14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7" name="Line 571"/>
            <p:cNvSpPr>
              <a:spLocks noChangeShapeType="1"/>
            </p:cNvSpPr>
            <p:nvPr/>
          </p:nvSpPr>
          <p:spPr bwMode="auto">
            <a:xfrm>
              <a:off x="14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8" name="Line 572"/>
            <p:cNvSpPr>
              <a:spLocks noChangeShapeType="1"/>
            </p:cNvSpPr>
            <p:nvPr/>
          </p:nvSpPr>
          <p:spPr bwMode="auto">
            <a:xfrm>
              <a:off x="14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29" name="Line 573"/>
            <p:cNvSpPr>
              <a:spLocks noChangeShapeType="1"/>
            </p:cNvSpPr>
            <p:nvPr/>
          </p:nvSpPr>
          <p:spPr bwMode="auto">
            <a:xfrm>
              <a:off x="14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0" name="Line 574"/>
            <p:cNvSpPr>
              <a:spLocks noChangeShapeType="1"/>
            </p:cNvSpPr>
            <p:nvPr/>
          </p:nvSpPr>
          <p:spPr bwMode="auto">
            <a:xfrm>
              <a:off x="14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1" name="Line 575"/>
            <p:cNvSpPr>
              <a:spLocks noChangeShapeType="1"/>
            </p:cNvSpPr>
            <p:nvPr/>
          </p:nvSpPr>
          <p:spPr bwMode="auto">
            <a:xfrm>
              <a:off x="14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2" name="Line 576"/>
            <p:cNvSpPr>
              <a:spLocks noChangeShapeType="1"/>
            </p:cNvSpPr>
            <p:nvPr/>
          </p:nvSpPr>
          <p:spPr bwMode="auto">
            <a:xfrm>
              <a:off x="14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3" name="Line 577"/>
            <p:cNvSpPr>
              <a:spLocks noChangeShapeType="1"/>
            </p:cNvSpPr>
            <p:nvPr/>
          </p:nvSpPr>
          <p:spPr bwMode="auto">
            <a:xfrm>
              <a:off x="14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4" name="Line 578"/>
            <p:cNvSpPr>
              <a:spLocks noChangeShapeType="1"/>
            </p:cNvSpPr>
            <p:nvPr/>
          </p:nvSpPr>
          <p:spPr bwMode="auto">
            <a:xfrm>
              <a:off x="1469"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5" name="Line 579"/>
            <p:cNvSpPr>
              <a:spLocks noChangeShapeType="1"/>
            </p:cNvSpPr>
            <p:nvPr/>
          </p:nvSpPr>
          <p:spPr bwMode="auto">
            <a:xfrm>
              <a:off x="14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6" name="Line 580"/>
            <p:cNvSpPr>
              <a:spLocks noChangeShapeType="1"/>
            </p:cNvSpPr>
            <p:nvPr/>
          </p:nvSpPr>
          <p:spPr bwMode="auto">
            <a:xfrm>
              <a:off x="14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7" name="Line 581"/>
            <p:cNvSpPr>
              <a:spLocks noChangeShapeType="1"/>
            </p:cNvSpPr>
            <p:nvPr/>
          </p:nvSpPr>
          <p:spPr bwMode="auto">
            <a:xfrm>
              <a:off x="149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8" name="Line 582"/>
            <p:cNvSpPr>
              <a:spLocks noChangeShapeType="1"/>
            </p:cNvSpPr>
            <p:nvPr/>
          </p:nvSpPr>
          <p:spPr bwMode="auto">
            <a:xfrm>
              <a:off x="150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39" name="Line 583"/>
            <p:cNvSpPr>
              <a:spLocks noChangeShapeType="1"/>
            </p:cNvSpPr>
            <p:nvPr/>
          </p:nvSpPr>
          <p:spPr bwMode="auto">
            <a:xfrm>
              <a:off x="15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0" name="Line 584"/>
            <p:cNvSpPr>
              <a:spLocks noChangeShapeType="1"/>
            </p:cNvSpPr>
            <p:nvPr/>
          </p:nvSpPr>
          <p:spPr bwMode="auto">
            <a:xfrm>
              <a:off x="151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1" name="Line 585"/>
            <p:cNvSpPr>
              <a:spLocks noChangeShapeType="1"/>
            </p:cNvSpPr>
            <p:nvPr/>
          </p:nvSpPr>
          <p:spPr bwMode="auto">
            <a:xfrm>
              <a:off x="152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2" name="Line 586"/>
            <p:cNvSpPr>
              <a:spLocks noChangeShapeType="1"/>
            </p:cNvSpPr>
            <p:nvPr/>
          </p:nvSpPr>
          <p:spPr bwMode="auto">
            <a:xfrm>
              <a:off x="153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3" name="Line 587"/>
            <p:cNvSpPr>
              <a:spLocks noChangeShapeType="1"/>
            </p:cNvSpPr>
            <p:nvPr/>
          </p:nvSpPr>
          <p:spPr bwMode="auto">
            <a:xfrm>
              <a:off x="154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4" name="Line 588"/>
            <p:cNvSpPr>
              <a:spLocks noChangeShapeType="1"/>
            </p:cNvSpPr>
            <p:nvPr/>
          </p:nvSpPr>
          <p:spPr bwMode="auto">
            <a:xfrm>
              <a:off x="154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5" name="Line 589"/>
            <p:cNvSpPr>
              <a:spLocks noChangeShapeType="1"/>
            </p:cNvSpPr>
            <p:nvPr/>
          </p:nvSpPr>
          <p:spPr bwMode="auto">
            <a:xfrm>
              <a:off x="155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6" name="Line 590"/>
            <p:cNvSpPr>
              <a:spLocks noChangeShapeType="1"/>
            </p:cNvSpPr>
            <p:nvPr/>
          </p:nvSpPr>
          <p:spPr bwMode="auto">
            <a:xfrm>
              <a:off x="15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7" name="Line 591"/>
            <p:cNvSpPr>
              <a:spLocks noChangeShapeType="1"/>
            </p:cNvSpPr>
            <p:nvPr/>
          </p:nvSpPr>
          <p:spPr bwMode="auto">
            <a:xfrm>
              <a:off x="15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8" name="Line 592"/>
            <p:cNvSpPr>
              <a:spLocks noChangeShapeType="1"/>
            </p:cNvSpPr>
            <p:nvPr/>
          </p:nvSpPr>
          <p:spPr bwMode="auto">
            <a:xfrm>
              <a:off x="1580"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49" name="Line 593"/>
            <p:cNvSpPr>
              <a:spLocks noChangeShapeType="1"/>
            </p:cNvSpPr>
            <p:nvPr/>
          </p:nvSpPr>
          <p:spPr bwMode="auto">
            <a:xfrm>
              <a:off x="158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0" name="Line 594"/>
            <p:cNvSpPr>
              <a:spLocks noChangeShapeType="1"/>
            </p:cNvSpPr>
            <p:nvPr/>
          </p:nvSpPr>
          <p:spPr bwMode="auto">
            <a:xfrm>
              <a:off x="159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1" name="Line 595"/>
            <p:cNvSpPr>
              <a:spLocks noChangeShapeType="1"/>
            </p:cNvSpPr>
            <p:nvPr/>
          </p:nvSpPr>
          <p:spPr bwMode="auto">
            <a:xfrm>
              <a:off x="160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2" name="Line 596"/>
            <p:cNvSpPr>
              <a:spLocks noChangeShapeType="1"/>
            </p:cNvSpPr>
            <p:nvPr/>
          </p:nvSpPr>
          <p:spPr bwMode="auto">
            <a:xfrm>
              <a:off x="161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3" name="Line 597"/>
            <p:cNvSpPr>
              <a:spLocks noChangeShapeType="1"/>
            </p:cNvSpPr>
            <p:nvPr/>
          </p:nvSpPr>
          <p:spPr bwMode="auto">
            <a:xfrm>
              <a:off x="161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4" name="Line 598"/>
            <p:cNvSpPr>
              <a:spLocks noChangeShapeType="1"/>
            </p:cNvSpPr>
            <p:nvPr/>
          </p:nvSpPr>
          <p:spPr bwMode="auto">
            <a:xfrm>
              <a:off x="162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5" name="Line 599"/>
            <p:cNvSpPr>
              <a:spLocks noChangeShapeType="1"/>
            </p:cNvSpPr>
            <p:nvPr/>
          </p:nvSpPr>
          <p:spPr bwMode="auto">
            <a:xfrm>
              <a:off x="163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6" name="Line 600"/>
            <p:cNvSpPr>
              <a:spLocks noChangeShapeType="1"/>
            </p:cNvSpPr>
            <p:nvPr/>
          </p:nvSpPr>
          <p:spPr bwMode="auto">
            <a:xfrm>
              <a:off x="16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7" name="Line 601"/>
            <p:cNvSpPr>
              <a:spLocks noChangeShapeType="1"/>
            </p:cNvSpPr>
            <p:nvPr/>
          </p:nvSpPr>
          <p:spPr bwMode="auto">
            <a:xfrm>
              <a:off x="165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8" name="Line 602"/>
            <p:cNvSpPr>
              <a:spLocks noChangeShapeType="1"/>
            </p:cNvSpPr>
            <p:nvPr/>
          </p:nvSpPr>
          <p:spPr bwMode="auto">
            <a:xfrm>
              <a:off x="165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59" name="Line 603"/>
            <p:cNvSpPr>
              <a:spLocks noChangeShapeType="1"/>
            </p:cNvSpPr>
            <p:nvPr/>
          </p:nvSpPr>
          <p:spPr bwMode="auto">
            <a:xfrm>
              <a:off x="166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0" name="Line 604"/>
            <p:cNvSpPr>
              <a:spLocks noChangeShapeType="1"/>
            </p:cNvSpPr>
            <p:nvPr/>
          </p:nvSpPr>
          <p:spPr bwMode="auto">
            <a:xfrm>
              <a:off x="16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1" name="Line 605"/>
            <p:cNvSpPr>
              <a:spLocks noChangeShapeType="1"/>
            </p:cNvSpPr>
            <p:nvPr/>
          </p:nvSpPr>
          <p:spPr bwMode="auto">
            <a:xfrm>
              <a:off x="16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2" name="Line 606"/>
            <p:cNvSpPr>
              <a:spLocks noChangeShapeType="1"/>
            </p:cNvSpPr>
            <p:nvPr/>
          </p:nvSpPr>
          <p:spPr bwMode="auto">
            <a:xfrm>
              <a:off x="16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3" name="Line 607"/>
            <p:cNvSpPr>
              <a:spLocks noChangeShapeType="1"/>
            </p:cNvSpPr>
            <p:nvPr/>
          </p:nvSpPr>
          <p:spPr bwMode="auto">
            <a:xfrm>
              <a:off x="1699"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4" name="Line 608"/>
            <p:cNvSpPr>
              <a:spLocks noChangeShapeType="1"/>
            </p:cNvSpPr>
            <p:nvPr/>
          </p:nvSpPr>
          <p:spPr bwMode="auto">
            <a:xfrm>
              <a:off x="17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5" name="Line 609"/>
            <p:cNvSpPr>
              <a:spLocks noChangeShapeType="1"/>
            </p:cNvSpPr>
            <p:nvPr/>
          </p:nvSpPr>
          <p:spPr bwMode="auto">
            <a:xfrm>
              <a:off x="171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067" name="Group 811"/>
          <p:cNvGrpSpPr>
            <a:grpSpLocks/>
          </p:cNvGrpSpPr>
          <p:nvPr/>
        </p:nvGrpSpPr>
        <p:grpSpPr bwMode="auto">
          <a:xfrm>
            <a:off x="2733675" y="5389563"/>
            <a:ext cx="2517775" cy="1587"/>
            <a:chOff x="1722" y="3395"/>
            <a:chExt cx="1586" cy="1"/>
          </a:xfrm>
        </p:grpSpPr>
        <p:sp>
          <p:nvSpPr>
            <p:cNvPr id="992867" name="Line 611"/>
            <p:cNvSpPr>
              <a:spLocks noChangeShapeType="1"/>
            </p:cNvSpPr>
            <p:nvPr/>
          </p:nvSpPr>
          <p:spPr bwMode="auto">
            <a:xfrm>
              <a:off x="172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8" name="Line 612"/>
            <p:cNvSpPr>
              <a:spLocks noChangeShapeType="1"/>
            </p:cNvSpPr>
            <p:nvPr/>
          </p:nvSpPr>
          <p:spPr bwMode="auto">
            <a:xfrm>
              <a:off x="173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69" name="Line 613"/>
            <p:cNvSpPr>
              <a:spLocks noChangeShapeType="1"/>
            </p:cNvSpPr>
            <p:nvPr/>
          </p:nvSpPr>
          <p:spPr bwMode="auto">
            <a:xfrm>
              <a:off x="17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0" name="Line 614"/>
            <p:cNvSpPr>
              <a:spLocks noChangeShapeType="1"/>
            </p:cNvSpPr>
            <p:nvPr/>
          </p:nvSpPr>
          <p:spPr bwMode="auto">
            <a:xfrm>
              <a:off x="17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1" name="Line 615"/>
            <p:cNvSpPr>
              <a:spLocks noChangeShapeType="1"/>
            </p:cNvSpPr>
            <p:nvPr/>
          </p:nvSpPr>
          <p:spPr bwMode="auto">
            <a:xfrm>
              <a:off x="17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2" name="Line 616"/>
            <p:cNvSpPr>
              <a:spLocks noChangeShapeType="1"/>
            </p:cNvSpPr>
            <p:nvPr/>
          </p:nvSpPr>
          <p:spPr bwMode="auto">
            <a:xfrm>
              <a:off x="176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3" name="Line 617"/>
            <p:cNvSpPr>
              <a:spLocks noChangeShapeType="1"/>
            </p:cNvSpPr>
            <p:nvPr/>
          </p:nvSpPr>
          <p:spPr bwMode="auto">
            <a:xfrm>
              <a:off x="177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4" name="Line 618"/>
            <p:cNvSpPr>
              <a:spLocks noChangeShapeType="1"/>
            </p:cNvSpPr>
            <p:nvPr/>
          </p:nvSpPr>
          <p:spPr bwMode="auto">
            <a:xfrm>
              <a:off x="177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5" name="Line 619"/>
            <p:cNvSpPr>
              <a:spLocks noChangeShapeType="1"/>
            </p:cNvSpPr>
            <p:nvPr/>
          </p:nvSpPr>
          <p:spPr bwMode="auto">
            <a:xfrm>
              <a:off x="17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6" name="Line 620"/>
            <p:cNvSpPr>
              <a:spLocks noChangeShapeType="1"/>
            </p:cNvSpPr>
            <p:nvPr/>
          </p:nvSpPr>
          <p:spPr bwMode="auto">
            <a:xfrm>
              <a:off x="17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7" name="Line 621"/>
            <p:cNvSpPr>
              <a:spLocks noChangeShapeType="1"/>
            </p:cNvSpPr>
            <p:nvPr/>
          </p:nvSpPr>
          <p:spPr bwMode="auto">
            <a:xfrm>
              <a:off x="18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8" name="Line 622"/>
            <p:cNvSpPr>
              <a:spLocks noChangeShapeType="1"/>
            </p:cNvSpPr>
            <p:nvPr/>
          </p:nvSpPr>
          <p:spPr bwMode="auto">
            <a:xfrm>
              <a:off x="1810"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79" name="Line 623"/>
            <p:cNvSpPr>
              <a:spLocks noChangeShapeType="1"/>
            </p:cNvSpPr>
            <p:nvPr/>
          </p:nvSpPr>
          <p:spPr bwMode="auto">
            <a:xfrm>
              <a:off x="18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0" name="Line 624"/>
            <p:cNvSpPr>
              <a:spLocks noChangeShapeType="1"/>
            </p:cNvSpPr>
            <p:nvPr/>
          </p:nvSpPr>
          <p:spPr bwMode="auto">
            <a:xfrm>
              <a:off x="182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1" name="Line 625"/>
            <p:cNvSpPr>
              <a:spLocks noChangeShapeType="1"/>
            </p:cNvSpPr>
            <p:nvPr/>
          </p:nvSpPr>
          <p:spPr bwMode="auto">
            <a:xfrm>
              <a:off x="183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2" name="Line 626"/>
            <p:cNvSpPr>
              <a:spLocks noChangeShapeType="1"/>
            </p:cNvSpPr>
            <p:nvPr/>
          </p:nvSpPr>
          <p:spPr bwMode="auto">
            <a:xfrm>
              <a:off x="184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3" name="Line 627"/>
            <p:cNvSpPr>
              <a:spLocks noChangeShapeType="1"/>
            </p:cNvSpPr>
            <p:nvPr/>
          </p:nvSpPr>
          <p:spPr bwMode="auto">
            <a:xfrm>
              <a:off x="18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4" name="Line 628"/>
            <p:cNvSpPr>
              <a:spLocks noChangeShapeType="1"/>
            </p:cNvSpPr>
            <p:nvPr/>
          </p:nvSpPr>
          <p:spPr bwMode="auto">
            <a:xfrm>
              <a:off x="18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5" name="Line 629"/>
            <p:cNvSpPr>
              <a:spLocks noChangeShapeType="1"/>
            </p:cNvSpPr>
            <p:nvPr/>
          </p:nvSpPr>
          <p:spPr bwMode="auto">
            <a:xfrm>
              <a:off x="18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6" name="Line 630"/>
            <p:cNvSpPr>
              <a:spLocks noChangeShapeType="1"/>
            </p:cNvSpPr>
            <p:nvPr/>
          </p:nvSpPr>
          <p:spPr bwMode="auto">
            <a:xfrm>
              <a:off x="18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7" name="Line 631"/>
            <p:cNvSpPr>
              <a:spLocks noChangeShapeType="1"/>
            </p:cNvSpPr>
            <p:nvPr/>
          </p:nvSpPr>
          <p:spPr bwMode="auto">
            <a:xfrm>
              <a:off x="188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8" name="Line 632"/>
            <p:cNvSpPr>
              <a:spLocks noChangeShapeType="1"/>
            </p:cNvSpPr>
            <p:nvPr/>
          </p:nvSpPr>
          <p:spPr bwMode="auto">
            <a:xfrm>
              <a:off x="188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89" name="Line 633"/>
            <p:cNvSpPr>
              <a:spLocks noChangeShapeType="1"/>
            </p:cNvSpPr>
            <p:nvPr/>
          </p:nvSpPr>
          <p:spPr bwMode="auto">
            <a:xfrm>
              <a:off x="189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0" name="Line 634"/>
            <p:cNvSpPr>
              <a:spLocks noChangeShapeType="1"/>
            </p:cNvSpPr>
            <p:nvPr/>
          </p:nvSpPr>
          <p:spPr bwMode="auto">
            <a:xfrm>
              <a:off x="19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1" name="Line 635"/>
            <p:cNvSpPr>
              <a:spLocks noChangeShapeType="1"/>
            </p:cNvSpPr>
            <p:nvPr/>
          </p:nvSpPr>
          <p:spPr bwMode="auto">
            <a:xfrm>
              <a:off x="19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2" name="Line 636"/>
            <p:cNvSpPr>
              <a:spLocks noChangeShapeType="1"/>
            </p:cNvSpPr>
            <p:nvPr/>
          </p:nvSpPr>
          <p:spPr bwMode="auto">
            <a:xfrm>
              <a:off x="192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3" name="Line 637"/>
            <p:cNvSpPr>
              <a:spLocks noChangeShapeType="1"/>
            </p:cNvSpPr>
            <p:nvPr/>
          </p:nvSpPr>
          <p:spPr bwMode="auto">
            <a:xfrm>
              <a:off x="19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4" name="Line 638"/>
            <p:cNvSpPr>
              <a:spLocks noChangeShapeType="1"/>
            </p:cNvSpPr>
            <p:nvPr/>
          </p:nvSpPr>
          <p:spPr bwMode="auto">
            <a:xfrm>
              <a:off x="193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5" name="Line 639"/>
            <p:cNvSpPr>
              <a:spLocks noChangeShapeType="1"/>
            </p:cNvSpPr>
            <p:nvPr/>
          </p:nvSpPr>
          <p:spPr bwMode="auto">
            <a:xfrm>
              <a:off x="194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6" name="Line 640"/>
            <p:cNvSpPr>
              <a:spLocks noChangeShapeType="1"/>
            </p:cNvSpPr>
            <p:nvPr/>
          </p:nvSpPr>
          <p:spPr bwMode="auto">
            <a:xfrm>
              <a:off x="195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7" name="Line 641"/>
            <p:cNvSpPr>
              <a:spLocks noChangeShapeType="1"/>
            </p:cNvSpPr>
            <p:nvPr/>
          </p:nvSpPr>
          <p:spPr bwMode="auto">
            <a:xfrm>
              <a:off x="19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8" name="Line 642"/>
            <p:cNvSpPr>
              <a:spLocks noChangeShapeType="1"/>
            </p:cNvSpPr>
            <p:nvPr/>
          </p:nvSpPr>
          <p:spPr bwMode="auto">
            <a:xfrm>
              <a:off x="19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899" name="Line 643"/>
            <p:cNvSpPr>
              <a:spLocks noChangeShapeType="1"/>
            </p:cNvSpPr>
            <p:nvPr/>
          </p:nvSpPr>
          <p:spPr bwMode="auto">
            <a:xfrm>
              <a:off x="19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0" name="Line 644"/>
            <p:cNvSpPr>
              <a:spLocks noChangeShapeType="1"/>
            </p:cNvSpPr>
            <p:nvPr/>
          </p:nvSpPr>
          <p:spPr bwMode="auto">
            <a:xfrm>
              <a:off x="19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1" name="Line 645"/>
            <p:cNvSpPr>
              <a:spLocks noChangeShapeType="1"/>
            </p:cNvSpPr>
            <p:nvPr/>
          </p:nvSpPr>
          <p:spPr bwMode="auto">
            <a:xfrm>
              <a:off x="199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2" name="Line 646"/>
            <p:cNvSpPr>
              <a:spLocks noChangeShapeType="1"/>
            </p:cNvSpPr>
            <p:nvPr/>
          </p:nvSpPr>
          <p:spPr bwMode="auto">
            <a:xfrm>
              <a:off x="200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3" name="Line 647"/>
            <p:cNvSpPr>
              <a:spLocks noChangeShapeType="1"/>
            </p:cNvSpPr>
            <p:nvPr/>
          </p:nvSpPr>
          <p:spPr bwMode="auto">
            <a:xfrm>
              <a:off x="20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4" name="Line 648"/>
            <p:cNvSpPr>
              <a:spLocks noChangeShapeType="1"/>
            </p:cNvSpPr>
            <p:nvPr/>
          </p:nvSpPr>
          <p:spPr bwMode="auto">
            <a:xfrm>
              <a:off x="201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5" name="Line 649"/>
            <p:cNvSpPr>
              <a:spLocks noChangeShapeType="1"/>
            </p:cNvSpPr>
            <p:nvPr/>
          </p:nvSpPr>
          <p:spPr bwMode="auto">
            <a:xfrm>
              <a:off x="202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6" name="Line 650"/>
            <p:cNvSpPr>
              <a:spLocks noChangeShapeType="1"/>
            </p:cNvSpPr>
            <p:nvPr/>
          </p:nvSpPr>
          <p:spPr bwMode="auto">
            <a:xfrm>
              <a:off x="203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7" name="Line 651"/>
            <p:cNvSpPr>
              <a:spLocks noChangeShapeType="1"/>
            </p:cNvSpPr>
            <p:nvPr/>
          </p:nvSpPr>
          <p:spPr bwMode="auto">
            <a:xfrm>
              <a:off x="20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8" name="Line 652"/>
            <p:cNvSpPr>
              <a:spLocks noChangeShapeType="1"/>
            </p:cNvSpPr>
            <p:nvPr/>
          </p:nvSpPr>
          <p:spPr bwMode="auto">
            <a:xfrm>
              <a:off x="204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09" name="Line 653"/>
            <p:cNvSpPr>
              <a:spLocks noChangeShapeType="1"/>
            </p:cNvSpPr>
            <p:nvPr/>
          </p:nvSpPr>
          <p:spPr bwMode="auto">
            <a:xfrm>
              <a:off x="205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0" name="Line 654"/>
            <p:cNvSpPr>
              <a:spLocks noChangeShapeType="1"/>
            </p:cNvSpPr>
            <p:nvPr/>
          </p:nvSpPr>
          <p:spPr bwMode="auto">
            <a:xfrm>
              <a:off x="206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1" name="Line 655"/>
            <p:cNvSpPr>
              <a:spLocks noChangeShapeType="1"/>
            </p:cNvSpPr>
            <p:nvPr/>
          </p:nvSpPr>
          <p:spPr bwMode="auto">
            <a:xfrm>
              <a:off x="207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2" name="Line 656"/>
            <p:cNvSpPr>
              <a:spLocks noChangeShapeType="1"/>
            </p:cNvSpPr>
            <p:nvPr/>
          </p:nvSpPr>
          <p:spPr bwMode="auto">
            <a:xfrm>
              <a:off x="207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3" name="Line 657"/>
            <p:cNvSpPr>
              <a:spLocks noChangeShapeType="1"/>
            </p:cNvSpPr>
            <p:nvPr/>
          </p:nvSpPr>
          <p:spPr bwMode="auto">
            <a:xfrm>
              <a:off x="208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4" name="Line 658"/>
            <p:cNvSpPr>
              <a:spLocks noChangeShapeType="1"/>
            </p:cNvSpPr>
            <p:nvPr/>
          </p:nvSpPr>
          <p:spPr bwMode="auto">
            <a:xfrm>
              <a:off x="209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5" name="Line 659"/>
            <p:cNvSpPr>
              <a:spLocks noChangeShapeType="1"/>
            </p:cNvSpPr>
            <p:nvPr/>
          </p:nvSpPr>
          <p:spPr bwMode="auto">
            <a:xfrm>
              <a:off x="210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6" name="Line 660"/>
            <p:cNvSpPr>
              <a:spLocks noChangeShapeType="1"/>
            </p:cNvSpPr>
            <p:nvPr/>
          </p:nvSpPr>
          <p:spPr bwMode="auto">
            <a:xfrm>
              <a:off x="211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7" name="Line 661"/>
            <p:cNvSpPr>
              <a:spLocks noChangeShapeType="1"/>
            </p:cNvSpPr>
            <p:nvPr/>
          </p:nvSpPr>
          <p:spPr bwMode="auto">
            <a:xfrm>
              <a:off x="211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8" name="Line 662"/>
            <p:cNvSpPr>
              <a:spLocks noChangeShapeType="1"/>
            </p:cNvSpPr>
            <p:nvPr/>
          </p:nvSpPr>
          <p:spPr bwMode="auto">
            <a:xfrm>
              <a:off x="212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19" name="Line 663"/>
            <p:cNvSpPr>
              <a:spLocks noChangeShapeType="1"/>
            </p:cNvSpPr>
            <p:nvPr/>
          </p:nvSpPr>
          <p:spPr bwMode="auto">
            <a:xfrm>
              <a:off x="213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0" name="Line 664"/>
            <p:cNvSpPr>
              <a:spLocks noChangeShapeType="1"/>
            </p:cNvSpPr>
            <p:nvPr/>
          </p:nvSpPr>
          <p:spPr bwMode="auto">
            <a:xfrm>
              <a:off x="2143"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1" name="Line 665"/>
            <p:cNvSpPr>
              <a:spLocks noChangeShapeType="1"/>
            </p:cNvSpPr>
            <p:nvPr/>
          </p:nvSpPr>
          <p:spPr bwMode="auto">
            <a:xfrm>
              <a:off x="21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2" name="Line 666"/>
            <p:cNvSpPr>
              <a:spLocks noChangeShapeType="1"/>
            </p:cNvSpPr>
            <p:nvPr/>
          </p:nvSpPr>
          <p:spPr bwMode="auto">
            <a:xfrm>
              <a:off x="21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3" name="Line 667"/>
            <p:cNvSpPr>
              <a:spLocks noChangeShapeType="1"/>
            </p:cNvSpPr>
            <p:nvPr/>
          </p:nvSpPr>
          <p:spPr bwMode="auto">
            <a:xfrm>
              <a:off x="21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4" name="Line 668"/>
            <p:cNvSpPr>
              <a:spLocks noChangeShapeType="1"/>
            </p:cNvSpPr>
            <p:nvPr/>
          </p:nvSpPr>
          <p:spPr bwMode="auto">
            <a:xfrm>
              <a:off x="21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5" name="Line 669"/>
            <p:cNvSpPr>
              <a:spLocks noChangeShapeType="1"/>
            </p:cNvSpPr>
            <p:nvPr/>
          </p:nvSpPr>
          <p:spPr bwMode="auto">
            <a:xfrm>
              <a:off x="21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6" name="Line 670"/>
            <p:cNvSpPr>
              <a:spLocks noChangeShapeType="1"/>
            </p:cNvSpPr>
            <p:nvPr/>
          </p:nvSpPr>
          <p:spPr bwMode="auto">
            <a:xfrm>
              <a:off x="21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7" name="Line 671"/>
            <p:cNvSpPr>
              <a:spLocks noChangeShapeType="1"/>
            </p:cNvSpPr>
            <p:nvPr/>
          </p:nvSpPr>
          <p:spPr bwMode="auto">
            <a:xfrm>
              <a:off x="21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8" name="Line 672"/>
            <p:cNvSpPr>
              <a:spLocks noChangeShapeType="1"/>
            </p:cNvSpPr>
            <p:nvPr/>
          </p:nvSpPr>
          <p:spPr bwMode="auto">
            <a:xfrm>
              <a:off x="22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29" name="Line 673"/>
            <p:cNvSpPr>
              <a:spLocks noChangeShapeType="1"/>
            </p:cNvSpPr>
            <p:nvPr/>
          </p:nvSpPr>
          <p:spPr bwMode="auto">
            <a:xfrm>
              <a:off x="221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0" name="Line 674"/>
            <p:cNvSpPr>
              <a:spLocks noChangeShapeType="1"/>
            </p:cNvSpPr>
            <p:nvPr/>
          </p:nvSpPr>
          <p:spPr bwMode="auto">
            <a:xfrm>
              <a:off x="222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1" name="Line 675"/>
            <p:cNvSpPr>
              <a:spLocks noChangeShapeType="1"/>
            </p:cNvSpPr>
            <p:nvPr/>
          </p:nvSpPr>
          <p:spPr bwMode="auto">
            <a:xfrm>
              <a:off x="223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2" name="Line 676"/>
            <p:cNvSpPr>
              <a:spLocks noChangeShapeType="1"/>
            </p:cNvSpPr>
            <p:nvPr/>
          </p:nvSpPr>
          <p:spPr bwMode="auto">
            <a:xfrm>
              <a:off x="22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3" name="Line 677"/>
            <p:cNvSpPr>
              <a:spLocks noChangeShapeType="1"/>
            </p:cNvSpPr>
            <p:nvPr/>
          </p:nvSpPr>
          <p:spPr bwMode="auto">
            <a:xfrm>
              <a:off x="22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4" name="Line 678"/>
            <p:cNvSpPr>
              <a:spLocks noChangeShapeType="1"/>
            </p:cNvSpPr>
            <p:nvPr/>
          </p:nvSpPr>
          <p:spPr bwMode="auto">
            <a:xfrm>
              <a:off x="2254"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5" name="Line 679"/>
            <p:cNvSpPr>
              <a:spLocks noChangeShapeType="1"/>
            </p:cNvSpPr>
            <p:nvPr/>
          </p:nvSpPr>
          <p:spPr bwMode="auto">
            <a:xfrm>
              <a:off x="22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6" name="Line 680"/>
            <p:cNvSpPr>
              <a:spLocks noChangeShapeType="1"/>
            </p:cNvSpPr>
            <p:nvPr/>
          </p:nvSpPr>
          <p:spPr bwMode="auto">
            <a:xfrm>
              <a:off x="22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7" name="Line 681"/>
            <p:cNvSpPr>
              <a:spLocks noChangeShapeType="1"/>
            </p:cNvSpPr>
            <p:nvPr/>
          </p:nvSpPr>
          <p:spPr bwMode="auto">
            <a:xfrm>
              <a:off x="22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8" name="Line 682"/>
            <p:cNvSpPr>
              <a:spLocks noChangeShapeType="1"/>
            </p:cNvSpPr>
            <p:nvPr/>
          </p:nvSpPr>
          <p:spPr bwMode="auto">
            <a:xfrm>
              <a:off x="22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39" name="Line 683"/>
            <p:cNvSpPr>
              <a:spLocks noChangeShapeType="1"/>
            </p:cNvSpPr>
            <p:nvPr/>
          </p:nvSpPr>
          <p:spPr bwMode="auto">
            <a:xfrm>
              <a:off x="22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0" name="Line 684"/>
            <p:cNvSpPr>
              <a:spLocks noChangeShapeType="1"/>
            </p:cNvSpPr>
            <p:nvPr/>
          </p:nvSpPr>
          <p:spPr bwMode="auto">
            <a:xfrm>
              <a:off x="23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1" name="Line 685"/>
            <p:cNvSpPr>
              <a:spLocks noChangeShapeType="1"/>
            </p:cNvSpPr>
            <p:nvPr/>
          </p:nvSpPr>
          <p:spPr bwMode="auto">
            <a:xfrm>
              <a:off x="23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2" name="Line 686"/>
            <p:cNvSpPr>
              <a:spLocks noChangeShapeType="1"/>
            </p:cNvSpPr>
            <p:nvPr/>
          </p:nvSpPr>
          <p:spPr bwMode="auto">
            <a:xfrm>
              <a:off x="23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3" name="Line 687"/>
            <p:cNvSpPr>
              <a:spLocks noChangeShapeType="1"/>
            </p:cNvSpPr>
            <p:nvPr/>
          </p:nvSpPr>
          <p:spPr bwMode="auto">
            <a:xfrm>
              <a:off x="232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4" name="Line 688"/>
            <p:cNvSpPr>
              <a:spLocks noChangeShapeType="1"/>
            </p:cNvSpPr>
            <p:nvPr/>
          </p:nvSpPr>
          <p:spPr bwMode="auto">
            <a:xfrm>
              <a:off x="233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5" name="Line 689"/>
            <p:cNvSpPr>
              <a:spLocks noChangeShapeType="1"/>
            </p:cNvSpPr>
            <p:nvPr/>
          </p:nvSpPr>
          <p:spPr bwMode="auto">
            <a:xfrm>
              <a:off x="234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6" name="Line 690"/>
            <p:cNvSpPr>
              <a:spLocks noChangeShapeType="1"/>
            </p:cNvSpPr>
            <p:nvPr/>
          </p:nvSpPr>
          <p:spPr bwMode="auto">
            <a:xfrm>
              <a:off x="23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7" name="Line 691"/>
            <p:cNvSpPr>
              <a:spLocks noChangeShapeType="1"/>
            </p:cNvSpPr>
            <p:nvPr/>
          </p:nvSpPr>
          <p:spPr bwMode="auto">
            <a:xfrm>
              <a:off x="23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8" name="Line 692"/>
            <p:cNvSpPr>
              <a:spLocks noChangeShapeType="1"/>
            </p:cNvSpPr>
            <p:nvPr/>
          </p:nvSpPr>
          <p:spPr bwMode="auto">
            <a:xfrm>
              <a:off x="2365"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49" name="Line 693"/>
            <p:cNvSpPr>
              <a:spLocks noChangeShapeType="1"/>
            </p:cNvSpPr>
            <p:nvPr/>
          </p:nvSpPr>
          <p:spPr bwMode="auto">
            <a:xfrm>
              <a:off x="23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0" name="Line 694"/>
            <p:cNvSpPr>
              <a:spLocks noChangeShapeType="1"/>
            </p:cNvSpPr>
            <p:nvPr/>
          </p:nvSpPr>
          <p:spPr bwMode="auto">
            <a:xfrm>
              <a:off x="238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1" name="Line 695"/>
            <p:cNvSpPr>
              <a:spLocks noChangeShapeType="1"/>
            </p:cNvSpPr>
            <p:nvPr/>
          </p:nvSpPr>
          <p:spPr bwMode="auto">
            <a:xfrm>
              <a:off x="23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2" name="Line 696"/>
            <p:cNvSpPr>
              <a:spLocks noChangeShapeType="1"/>
            </p:cNvSpPr>
            <p:nvPr/>
          </p:nvSpPr>
          <p:spPr bwMode="auto">
            <a:xfrm>
              <a:off x="23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3" name="Line 697"/>
            <p:cNvSpPr>
              <a:spLocks noChangeShapeType="1"/>
            </p:cNvSpPr>
            <p:nvPr/>
          </p:nvSpPr>
          <p:spPr bwMode="auto">
            <a:xfrm>
              <a:off x="24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4" name="Line 698"/>
            <p:cNvSpPr>
              <a:spLocks noChangeShapeType="1"/>
            </p:cNvSpPr>
            <p:nvPr/>
          </p:nvSpPr>
          <p:spPr bwMode="auto">
            <a:xfrm>
              <a:off x="241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5" name="Line 699"/>
            <p:cNvSpPr>
              <a:spLocks noChangeShapeType="1"/>
            </p:cNvSpPr>
            <p:nvPr/>
          </p:nvSpPr>
          <p:spPr bwMode="auto">
            <a:xfrm>
              <a:off x="24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6" name="Line 700"/>
            <p:cNvSpPr>
              <a:spLocks noChangeShapeType="1"/>
            </p:cNvSpPr>
            <p:nvPr/>
          </p:nvSpPr>
          <p:spPr bwMode="auto">
            <a:xfrm>
              <a:off x="24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7" name="Line 701"/>
            <p:cNvSpPr>
              <a:spLocks noChangeShapeType="1"/>
            </p:cNvSpPr>
            <p:nvPr/>
          </p:nvSpPr>
          <p:spPr bwMode="auto">
            <a:xfrm>
              <a:off x="243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8" name="Line 702"/>
            <p:cNvSpPr>
              <a:spLocks noChangeShapeType="1"/>
            </p:cNvSpPr>
            <p:nvPr/>
          </p:nvSpPr>
          <p:spPr bwMode="auto">
            <a:xfrm>
              <a:off x="244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59" name="Line 703"/>
            <p:cNvSpPr>
              <a:spLocks noChangeShapeType="1"/>
            </p:cNvSpPr>
            <p:nvPr/>
          </p:nvSpPr>
          <p:spPr bwMode="auto">
            <a:xfrm>
              <a:off x="245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0" name="Line 704"/>
            <p:cNvSpPr>
              <a:spLocks noChangeShapeType="1"/>
            </p:cNvSpPr>
            <p:nvPr/>
          </p:nvSpPr>
          <p:spPr bwMode="auto">
            <a:xfrm>
              <a:off x="24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1" name="Line 705"/>
            <p:cNvSpPr>
              <a:spLocks noChangeShapeType="1"/>
            </p:cNvSpPr>
            <p:nvPr/>
          </p:nvSpPr>
          <p:spPr bwMode="auto">
            <a:xfrm>
              <a:off x="24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2" name="Line 706"/>
            <p:cNvSpPr>
              <a:spLocks noChangeShapeType="1"/>
            </p:cNvSpPr>
            <p:nvPr/>
          </p:nvSpPr>
          <p:spPr bwMode="auto">
            <a:xfrm>
              <a:off x="2476"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3" name="Line 707"/>
            <p:cNvSpPr>
              <a:spLocks noChangeShapeType="1"/>
            </p:cNvSpPr>
            <p:nvPr/>
          </p:nvSpPr>
          <p:spPr bwMode="auto">
            <a:xfrm>
              <a:off x="24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4" name="Line 708"/>
            <p:cNvSpPr>
              <a:spLocks noChangeShapeType="1"/>
            </p:cNvSpPr>
            <p:nvPr/>
          </p:nvSpPr>
          <p:spPr bwMode="auto">
            <a:xfrm>
              <a:off x="24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5" name="Line 709"/>
            <p:cNvSpPr>
              <a:spLocks noChangeShapeType="1"/>
            </p:cNvSpPr>
            <p:nvPr/>
          </p:nvSpPr>
          <p:spPr bwMode="auto">
            <a:xfrm>
              <a:off x="24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6" name="Line 710"/>
            <p:cNvSpPr>
              <a:spLocks noChangeShapeType="1"/>
            </p:cNvSpPr>
            <p:nvPr/>
          </p:nvSpPr>
          <p:spPr bwMode="auto">
            <a:xfrm>
              <a:off x="25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7" name="Line 711"/>
            <p:cNvSpPr>
              <a:spLocks noChangeShapeType="1"/>
            </p:cNvSpPr>
            <p:nvPr/>
          </p:nvSpPr>
          <p:spPr bwMode="auto">
            <a:xfrm>
              <a:off x="25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8" name="Line 712"/>
            <p:cNvSpPr>
              <a:spLocks noChangeShapeType="1"/>
            </p:cNvSpPr>
            <p:nvPr/>
          </p:nvSpPr>
          <p:spPr bwMode="auto">
            <a:xfrm>
              <a:off x="25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69" name="Line 713"/>
            <p:cNvSpPr>
              <a:spLocks noChangeShapeType="1"/>
            </p:cNvSpPr>
            <p:nvPr/>
          </p:nvSpPr>
          <p:spPr bwMode="auto">
            <a:xfrm>
              <a:off x="25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0" name="Line 714"/>
            <p:cNvSpPr>
              <a:spLocks noChangeShapeType="1"/>
            </p:cNvSpPr>
            <p:nvPr/>
          </p:nvSpPr>
          <p:spPr bwMode="auto">
            <a:xfrm>
              <a:off x="25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1" name="Line 715"/>
            <p:cNvSpPr>
              <a:spLocks noChangeShapeType="1"/>
            </p:cNvSpPr>
            <p:nvPr/>
          </p:nvSpPr>
          <p:spPr bwMode="auto">
            <a:xfrm>
              <a:off x="254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2" name="Line 716"/>
            <p:cNvSpPr>
              <a:spLocks noChangeShapeType="1"/>
            </p:cNvSpPr>
            <p:nvPr/>
          </p:nvSpPr>
          <p:spPr bwMode="auto">
            <a:xfrm>
              <a:off x="255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3" name="Line 717"/>
            <p:cNvSpPr>
              <a:spLocks noChangeShapeType="1"/>
            </p:cNvSpPr>
            <p:nvPr/>
          </p:nvSpPr>
          <p:spPr bwMode="auto">
            <a:xfrm>
              <a:off x="256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4" name="Line 718"/>
            <p:cNvSpPr>
              <a:spLocks noChangeShapeType="1"/>
            </p:cNvSpPr>
            <p:nvPr/>
          </p:nvSpPr>
          <p:spPr bwMode="auto">
            <a:xfrm>
              <a:off x="257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5" name="Line 719"/>
            <p:cNvSpPr>
              <a:spLocks noChangeShapeType="1"/>
            </p:cNvSpPr>
            <p:nvPr/>
          </p:nvSpPr>
          <p:spPr bwMode="auto">
            <a:xfrm>
              <a:off x="257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6" name="Line 720"/>
            <p:cNvSpPr>
              <a:spLocks noChangeShapeType="1"/>
            </p:cNvSpPr>
            <p:nvPr/>
          </p:nvSpPr>
          <p:spPr bwMode="auto">
            <a:xfrm>
              <a:off x="2587"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7" name="Line 721"/>
            <p:cNvSpPr>
              <a:spLocks noChangeShapeType="1"/>
            </p:cNvSpPr>
            <p:nvPr/>
          </p:nvSpPr>
          <p:spPr bwMode="auto">
            <a:xfrm>
              <a:off x="25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8" name="Line 722"/>
            <p:cNvSpPr>
              <a:spLocks noChangeShapeType="1"/>
            </p:cNvSpPr>
            <p:nvPr/>
          </p:nvSpPr>
          <p:spPr bwMode="auto">
            <a:xfrm>
              <a:off x="26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79" name="Line 723"/>
            <p:cNvSpPr>
              <a:spLocks noChangeShapeType="1"/>
            </p:cNvSpPr>
            <p:nvPr/>
          </p:nvSpPr>
          <p:spPr bwMode="auto">
            <a:xfrm>
              <a:off x="26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0" name="Line 724"/>
            <p:cNvSpPr>
              <a:spLocks noChangeShapeType="1"/>
            </p:cNvSpPr>
            <p:nvPr/>
          </p:nvSpPr>
          <p:spPr bwMode="auto">
            <a:xfrm>
              <a:off x="26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1" name="Line 725"/>
            <p:cNvSpPr>
              <a:spLocks noChangeShapeType="1"/>
            </p:cNvSpPr>
            <p:nvPr/>
          </p:nvSpPr>
          <p:spPr bwMode="auto">
            <a:xfrm>
              <a:off x="26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2" name="Line 726"/>
            <p:cNvSpPr>
              <a:spLocks noChangeShapeType="1"/>
            </p:cNvSpPr>
            <p:nvPr/>
          </p:nvSpPr>
          <p:spPr bwMode="auto">
            <a:xfrm>
              <a:off x="26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3" name="Line 727"/>
            <p:cNvSpPr>
              <a:spLocks noChangeShapeType="1"/>
            </p:cNvSpPr>
            <p:nvPr/>
          </p:nvSpPr>
          <p:spPr bwMode="auto">
            <a:xfrm>
              <a:off x="26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4" name="Line 728"/>
            <p:cNvSpPr>
              <a:spLocks noChangeShapeType="1"/>
            </p:cNvSpPr>
            <p:nvPr/>
          </p:nvSpPr>
          <p:spPr bwMode="auto">
            <a:xfrm>
              <a:off x="26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5" name="Line 729"/>
            <p:cNvSpPr>
              <a:spLocks noChangeShapeType="1"/>
            </p:cNvSpPr>
            <p:nvPr/>
          </p:nvSpPr>
          <p:spPr bwMode="auto">
            <a:xfrm>
              <a:off x="26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6" name="Line 730"/>
            <p:cNvSpPr>
              <a:spLocks noChangeShapeType="1"/>
            </p:cNvSpPr>
            <p:nvPr/>
          </p:nvSpPr>
          <p:spPr bwMode="auto">
            <a:xfrm>
              <a:off x="26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7" name="Line 731"/>
            <p:cNvSpPr>
              <a:spLocks noChangeShapeType="1"/>
            </p:cNvSpPr>
            <p:nvPr/>
          </p:nvSpPr>
          <p:spPr bwMode="auto">
            <a:xfrm>
              <a:off x="26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8" name="Line 732"/>
            <p:cNvSpPr>
              <a:spLocks noChangeShapeType="1"/>
            </p:cNvSpPr>
            <p:nvPr/>
          </p:nvSpPr>
          <p:spPr bwMode="auto">
            <a:xfrm>
              <a:off x="26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89" name="Line 733"/>
            <p:cNvSpPr>
              <a:spLocks noChangeShapeType="1"/>
            </p:cNvSpPr>
            <p:nvPr/>
          </p:nvSpPr>
          <p:spPr bwMode="auto">
            <a:xfrm>
              <a:off x="26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0" name="Line 734"/>
            <p:cNvSpPr>
              <a:spLocks noChangeShapeType="1"/>
            </p:cNvSpPr>
            <p:nvPr/>
          </p:nvSpPr>
          <p:spPr bwMode="auto">
            <a:xfrm>
              <a:off x="26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1" name="Line 735"/>
            <p:cNvSpPr>
              <a:spLocks noChangeShapeType="1"/>
            </p:cNvSpPr>
            <p:nvPr/>
          </p:nvSpPr>
          <p:spPr bwMode="auto">
            <a:xfrm>
              <a:off x="2706"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2" name="Line 736"/>
            <p:cNvSpPr>
              <a:spLocks noChangeShapeType="1"/>
            </p:cNvSpPr>
            <p:nvPr/>
          </p:nvSpPr>
          <p:spPr bwMode="auto">
            <a:xfrm>
              <a:off x="27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3" name="Line 737"/>
            <p:cNvSpPr>
              <a:spLocks noChangeShapeType="1"/>
            </p:cNvSpPr>
            <p:nvPr/>
          </p:nvSpPr>
          <p:spPr bwMode="auto">
            <a:xfrm>
              <a:off x="27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4" name="Line 738"/>
            <p:cNvSpPr>
              <a:spLocks noChangeShapeType="1"/>
            </p:cNvSpPr>
            <p:nvPr/>
          </p:nvSpPr>
          <p:spPr bwMode="auto">
            <a:xfrm>
              <a:off x="27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5" name="Line 739"/>
            <p:cNvSpPr>
              <a:spLocks noChangeShapeType="1"/>
            </p:cNvSpPr>
            <p:nvPr/>
          </p:nvSpPr>
          <p:spPr bwMode="auto">
            <a:xfrm>
              <a:off x="27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6" name="Line 740"/>
            <p:cNvSpPr>
              <a:spLocks noChangeShapeType="1"/>
            </p:cNvSpPr>
            <p:nvPr/>
          </p:nvSpPr>
          <p:spPr bwMode="auto">
            <a:xfrm>
              <a:off x="27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7" name="Line 741"/>
            <p:cNvSpPr>
              <a:spLocks noChangeShapeType="1"/>
            </p:cNvSpPr>
            <p:nvPr/>
          </p:nvSpPr>
          <p:spPr bwMode="auto">
            <a:xfrm>
              <a:off x="27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8" name="Line 742"/>
            <p:cNvSpPr>
              <a:spLocks noChangeShapeType="1"/>
            </p:cNvSpPr>
            <p:nvPr/>
          </p:nvSpPr>
          <p:spPr bwMode="auto">
            <a:xfrm>
              <a:off x="27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999" name="Line 743"/>
            <p:cNvSpPr>
              <a:spLocks noChangeShapeType="1"/>
            </p:cNvSpPr>
            <p:nvPr/>
          </p:nvSpPr>
          <p:spPr bwMode="auto">
            <a:xfrm>
              <a:off x="27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0" name="Line 744"/>
            <p:cNvSpPr>
              <a:spLocks noChangeShapeType="1"/>
            </p:cNvSpPr>
            <p:nvPr/>
          </p:nvSpPr>
          <p:spPr bwMode="auto">
            <a:xfrm>
              <a:off x="27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1" name="Line 745"/>
            <p:cNvSpPr>
              <a:spLocks noChangeShapeType="1"/>
            </p:cNvSpPr>
            <p:nvPr/>
          </p:nvSpPr>
          <p:spPr bwMode="auto">
            <a:xfrm>
              <a:off x="27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2" name="Line 746"/>
            <p:cNvSpPr>
              <a:spLocks noChangeShapeType="1"/>
            </p:cNvSpPr>
            <p:nvPr/>
          </p:nvSpPr>
          <p:spPr bwMode="auto">
            <a:xfrm>
              <a:off x="27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3" name="Line 747"/>
            <p:cNvSpPr>
              <a:spLocks noChangeShapeType="1"/>
            </p:cNvSpPr>
            <p:nvPr/>
          </p:nvSpPr>
          <p:spPr bwMode="auto">
            <a:xfrm>
              <a:off x="28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4" name="Line 748"/>
            <p:cNvSpPr>
              <a:spLocks noChangeShapeType="1"/>
            </p:cNvSpPr>
            <p:nvPr/>
          </p:nvSpPr>
          <p:spPr bwMode="auto">
            <a:xfrm>
              <a:off x="28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5" name="Line 749"/>
            <p:cNvSpPr>
              <a:spLocks noChangeShapeType="1"/>
            </p:cNvSpPr>
            <p:nvPr/>
          </p:nvSpPr>
          <p:spPr bwMode="auto">
            <a:xfrm>
              <a:off x="2817"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6" name="Line 750"/>
            <p:cNvSpPr>
              <a:spLocks noChangeShapeType="1"/>
            </p:cNvSpPr>
            <p:nvPr/>
          </p:nvSpPr>
          <p:spPr bwMode="auto">
            <a:xfrm>
              <a:off x="282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7" name="Line 751"/>
            <p:cNvSpPr>
              <a:spLocks noChangeShapeType="1"/>
            </p:cNvSpPr>
            <p:nvPr/>
          </p:nvSpPr>
          <p:spPr bwMode="auto">
            <a:xfrm>
              <a:off x="283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8" name="Line 752"/>
            <p:cNvSpPr>
              <a:spLocks noChangeShapeType="1"/>
            </p:cNvSpPr>
            <p:nvPr/>
          </p:nvSpPr>
          <p:spPr bwMode="auto">
            <a:xfrm>
              <a:off x="284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09" name="Line 753"/>
            <p:cNvSpPr>
              <a:spLocks noChangeShapeType="1"/>
            </p:cNvSpPr>
            <p:nvPr/>
          </p:nvSpPr>
          <p:spPr bwMode="auto">
            <a:xfrm>
              <a:off x="284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0" name="Line 754"/>
            <p:cNvSpPr>
              <a:spLocks noChangeShapeType="1"/>
            </p:cNvSpPr>
            <p:nvPr/>
          </p:nvSpPr>
          <p:spPr bwMode="auto">
            <a:xfrm>
              <a:off x="285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1" name="Line 755"/>
            <p:cNvSpPr>
              <a:spLocks noChangeShapeType="1"/>
            </p:cNvSpPr>
            <p:nvPr/>
          </p:nvSpPr>
          <p:spPr bwMode="auto">
            <a:xfrm>
              <a:off x="28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2" name="Line 756"/>
            <p:cNvSpPr>
              <a:spLocks noChangeShapeType="1"/>
            </p:cNvSpPr>
            <p:nvPr/>
          </p:nvSpPr>
          <p:spPr bwMode="auto">
            <a:xfrm>
              <a:off x="28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3" name="Line 757"/>
            <p:cNvSpPr>
              <a:spLocks noChangeShapeType="1"/>
            </p:cNvSpPr>
            <p:nvPr/>
          </p:nvSpPr>
          <p:spPr bwMode="auto">
            <a:xfrm>
              <a:off x="288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4" name="Line 758"/>
            <p:cNvSpPr>
              <a:spLocks noChangeShapeType="1"/>
            </p:cNvSpPr>
            <p:nvPr/>
          </p:nvSpPr>
          <p:spPr bwMode="auto">
            <a:xfrm>
              <a:off x="28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5" name="Line 759"/>
            <p:cNvSpPr>
              <a:spLocks noChangeShapeType="1"/>
            </p:cNvSpPr>
            <p:nvPr/>
          </p:nvSpPr>
          <p:spPr bwMode="auto">
            <a:xfrm>
              <a:off x="28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6" name="Line 760"/>
            <p:cNvSpPr>
              <a:spLocks noChangeShapeType="1"/>
            </p:cNvSpPr>
            <p:nvPr/>
          </p:nvSpPr>
          <p:spPr bwMode="auto">
            <a:xfrm>
              <a:off x="29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7" name="Line 761"/>
            <p:cNvSpPr>
              <a:spLocks noChangeShapeType="1"/>
            </p:cNvSpPr>
            <p:nvPr/>
          </p:nvSpPr>
          <p:spPr bwMode="auto">
            <a:xfrm>
              <a:off x="291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8" name="Line 762"/>
            <p:cNvSpPr>
              <a:spLocks noChangeShapeType="1"/>
            </p:cNvSpPr>
            <p:nvPr/>
          </p:nvSpPr>
          <p:spPr bwMode="auto">
            <a:xfrm>
              <a:off x="29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19" name="Line 763"/>
            <p:cNvSpPr>
              <a:spLocks noChangeShapeType="1"/>
            </p:cNvSpPr>
            <p:nvPr/>
          </p:nvSpPr>
          <p:spPr bwMode="auto">
            <a:xfrm>
              <a:off x="2928"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0" name="Line 764"/>
            <p:cNvSpPr>
              <a:spLocks noChangeShapeType="1"/>
            </p:cNvSpPr>
            <p:nvPr/>
          </p:nvSpPr>
          <p:spPr bwMode="auto">
            <a:xfrm>
              <a:off x="293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1" name="Line 765"/>
            <p:cNvSpPr>
              <a:spLocks noChangeShapeType="1"/>
            </p:cNvSpPr>
            <p:nvPr/>
          </p:nvSpPr>
          <p:spPr bwMode="auto">
            <a:xfrm>
              <a:off x="29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2" name="Line 766"/>
            <p:cNvSpPr>
              <a:spLocks noChangeShapeType="1"/>
            </p:cNvSpPr>
            <p:nvPr/>
          </p:nvSpPr>
          <p:spPr bwMode="auto">
            <a:xfrm>
              <a:off x="295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3" name="Line 767"/>
            <p:cNvSpPr>
              <a:spLocks noChangeShapeType="1"/>
            </p:cNvSpPr>
            <p:nvPr/>
          </p:nvSpPr>
          <p:spPr bwMode="auto">
            <a:xfrm>
              <a:off x="295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4" name="Line 768"/>
            <p:cNvSpPr>
              <a:spLocks noChangeShapeType="1"/>
            </p:cNvSpPr>
            <p:nvPr/>
          </p:nvSpPr>
          <p:spPr bwMode="auto">
            <a:xfrm>
              <a:off x="296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5" name="Line 769"/>
            <p:cNvSpPr>
              <a:spLocks noChangeShapeType="1"/>
            </p:cNvSpPr>
            <p:nvPr/>
          </p:nvSpPr>
          <p:spPr bwMode="auto">
            <a:xfrm>
              <a:off x="29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6" name="Line 770"/>
            <p:cNvSpPr>
              <a:spLocks noChangeShapeType="1"/>
            </p:cNvSpPr>
            <p:nvPr/>
          </p:nvSpPr>
          <p:spPr bwMode="auto">
            <a:xfrm>
              <a:off x="29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7" name="Line 771"/>
            <p:cNvSpPr>
              <a:spLocks noChangeShapeType="1"/>
            </p:cNvSpPr>
            <p:nvPr/>
          </p:nvSpPr>
          <p:spPr bwMode="auto">
            <a:xfrm>
              <a:off x="29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8" name="Line 772"/>
            <p:cNvSpPr>
              <a:spLocks noChangeShapeType="1"/>
            </p:cNvSpPr>
            <p:nvPr/>
          </p:nvSpPr>
          <p:spPr bwMode="auto">
            <a:xfrm>
              <a:off x="29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29" name="Line 773"/>
            <p:cNvSpPr>
              <a:spLocks noChangeShapeType="1"/>
            </p:cNvSpPr>
            <p:nvPr/>
          </p:nvSpPr>
          <p:spPr bwMode="auto">
            <a:xfrm>
              <a:off x="30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0" name="Line 774"/>
            <p:cNvSpPr>
              <a:spLocks noChangeShapeType="1"/>
            </p:cNvSpPr>
            <p:nvPr/>
          </p:nvSpPr>
          <p:spPr bwMode="auto">
            <a:xfrm>
              <a:off x="30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1" name="Line 775"/>
            <p:cNvSpPr>
              <a:spLocks noChangeShapeType="1"/>
            </p:cNvSpPr>
            <p:nvPr/>
          </p:nvSpPr>
          <p:spPr bwMode="auto">
            <a:xfrm>
              <a:off x="30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2" name="Line 776"/>
            <p:cNvSpPr>
              <a:spLocks noChangeShapeType="1"/>
            </p:cNvSpPr>
            <p:nvPr/>
          </p:nvSpPr>
          <p:spPr bwMode="auto">
            <a:xfrm>
              <a:off x="30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3" name="Line 777"/>
            <p:cNvSpPr>
              <a:spLocks noChangeShapeType="1"/>
            </p:cNvSpPr>
            <p:nvPr/>
          </p:nvSpPr>
          <p:spPr bwMode="auto">
            <a:xfrm>
              <a:off x="3039"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4" name="Line 778"/>
            <p:cNvSpPr>
              <a:spLocks noChangeShapeType="1"/>
            </p:cNvSpPr>
            <p:nvPr/>
          </p:nvSpPr>
          <p:spPr bwMode="auto">
            <a:xfrm>
              <a:off x="30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5" name="Line 779"/>
            <p:cNvSpPr>
              <a:spLocks noChangeShapeType="1"/>
            </p:cNvSpPr>
            <p:nvPr/>
          </p:nvSpPr>
          <p:spPr bwMode="auto">
            <a:xfrm>
              <a:off x="30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6" name="Line 780"/>
            <p:cNvSpPr>
              <a:spLocks noChangeShapeType="1"/>
            </p:cNvSpPr>
            <p:nvPr/>
          </p:nvSpPr>
          <p:spPr bwMode="auto">
            <a:xfrm>
              <a:off x="306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7" name="Line 781"/>
            <p:cNvSpPr>
              <a:spLocks noChangeShapeType="1"/>
            </p:cNvSpPr>
            <p:nvPr/>
          </p:nvSpPr>
          <p:spPr bwMode="auto">
            <a:xfrm>
              <a:off x="307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8" name="Line 782"/>
            <p:cNvSpPr>
              <a:spLocks noChangeShapeType="1"/>
            </p:cNvSpPr>
            <p:nvPr/>
          </p:nvSpPr>
          <p:spPr bwMode="auto">
            <a:xfrm>
              <a:off x="307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39" name="Line 783"/>
            <p:cNvSpPr>
              <a:spLocks noChangeShapeType="1"/>
            </p:cNvSpPr>
            <p:nvPr/>
          </p:nvSpPr>
          <p:spPr bwMode="auto">
            <a:xfrm>
              <a:off x="30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0" name="Line 784"/>
            <p:cNvSpPr>
              <a:spLocks noChangeShapeType="1"/>
            </p:cNvSpPr>
            <p:nvPr/>
          </p:nvSpPr>
          <p:spPr bwMode="auto">
            <a:xfrm>
              <a:off x="30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1" name="Line 785"/>
            <p:cNvSpPr>
              <a:spLocks noChangeShapeType="1"/>
            </p:cNvSpPr>
            <p:nvPr/>
          </p:nvSpPr>
          <p:spPr bwMode="auto">
            <a:xfrm>
              <a:off x="31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2" name="Line 786"/>
            <p:cNvSpPr>
              <a:spLocks noChangeShapeType="1"/>
            </p:cNvSpPr>
            <p:nvPr/>
          </p:nvSpPr>
          <p:spPr bwMode="auto">
            <a:xfrm>
              <a:off x="31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3" name="Line 787"/>
            <p:cNvSpPr>
              <a:spLocks noChangeShapeType="1"/>
            </p:cNvSpPr>
            <p:nvPr/>
          </p:nvSpPr>
          <p:spPr bwMode="auto">
            <a:xfrm>
              <a:off x="31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4" name="Line 788"/>
            <p:cNvSpPr>
              <a:spLocks noChangeShapeType="1"/>
            </p:cNvSpPr>
            <p:nvPr/>
          </p:nvSpPr>
          <p:spPr bwMode="auto">
            <a:xfrm>
              <a:off x="31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5" name="Line 789"/>
            <p:cNvSpPr>
              <a:spLocks noChangeShapeType="1"/>
            </p:cNvSpPr>
            <p:nvPr/>
          </p:nvSpPr>
          <p:spPr bwMode="auto">
            <a:xfrm>
              <a:off x="31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6" name="Line 790"/>
            <p:cNvSpPr>
              <a:spLocks noChangeShapeType="1"/>
            </p:cNvSpPr>
            <p:nvPr/>
          </p:nvSpPr>
          <p:spPr bwMode="auto">
            <a:xfrm>
              <a:off x="31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7" name="Line 791"/>
            <p:cNvSpPr>
              <a:spLocks noChangeShapeType="1"/>
            </p:cNvSpPr>
            <p:nvPr/>
          </p:nvSpPr>
          <p:spPr bwMode="auto">
            <a:xfrm>
              <a:off x="3150"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8" name="Line 792"/>
            <p:cNvSpPr>
              <a:spLocks noChangeShapeType="1"/>
            </p:cNvSpPr>
            <p:nvPr/>
          </p:nvSpPr>
          <p:spPr bwMode="auto">
            <a:xfrm>
              <a:off x="31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49" name="Line 793"/>
            <p:cNvSpPr>
              <a:spLocks noChangeShapeType="1"/>
            </p:cNvSpPr>
            <p:nvPr/>
          </p:nvSpPr>
          <p:spPr bwMode="auto">
            <a:xfrm>
              <a:off x="31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0" name="Line 794"/>
            <p:cNvSpPr>
              <a:spLocks noChangeShapeType="1"/>
            </p:cNvSpPr>
            <p:nvPr/>
          </p:nvSpPr>
          <p:spPr bwMode="auto">
            <a:xfrm>
              <a:off x="31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1" name="Line 795"/>
            <p:cNvSpPr>
              <a:spLocks noChangeShapeType="1"/>
            </p:cNvSpPr>
            <p:nvPr/>
          </p:nvSpPr>
          <p:spPr bwMode="auto">
            <a:xfrm>
              <a:off x="318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2" name="Line 796"/>
            <p:cNvSpPr>
              <a:spLocks noChangeShapeType="1"/>
            </p:cNvSpPr>
            <p:nvPr/>
          </p:nvSpPr>
          <p:spPr bwMode="auto">
            <a:xfrm>
              <a:off x="318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3" name="Line 797"/>
            <p:cNvSpPr>
              <a:spLocks noChangeShapeType="1"/>
            </p:cNvSpPr>
            <p:nvPr/>
          </p:nvSpPr>
          <p:spPr bwMode="auto">
            <a:xfrm>
              <a:off x="319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4" name="Line 798"/>
            <p:cNvSpPr>
              <a:spLocks noChangeShapeType="1"/>
            </p:cNvSpPr>
            <p:nvPr/>
          </p:nvSpPr>
          <p:spPr bwMode="auto">
            <a:xfrm>
              <a:off x="32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5" name="Line 799"/>
            <p:cNvSpPr>
              <a:spLocks noChangeShapeType="1"/>
            </p:cNvSpPr>
            <p:nvPr/>
          </p:nvSpPr>
          <p:spPr bwMode="auto">
            <a:xfrm>
              <a:off x="32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6" name="Line 800"/>
            <p:cNvSpPr>
              <a:spLocks noChangeShapeType="1"/>
            </p:cNvSpPr>
            <p:nvPr/>
          </p:nvSpPr>
          <p:spPr bwMode="auto">
            <a:xfrm>
              <a:off x="32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7" name="Line 801"/>
            <p:cNvSpPr>
              <a:spLocks noChangeShapeType="1"/>
            </p:cNvSpPr>
            <p:nvPr/>
          </p:nvSpPr>
          <p:spPr bwMode="auto">
            <a:xfrm>
              <a:off x="32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8" name="Line 802"/>
            <p:cNvSpPr>
              <a:spLocks noChangeShapeType="1"/>
            </p:cNvSpPr>
            <p:nvPr/>
          </p:nvSpPr>
          <p:spPr bwMode="auto">
            <a:xfrm>
              <a:off x="32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59" name="Line 803"/>
            <p:cNvSpPr>
              <a:spLocks noChangeShapeType="1"/>
            </p:cNvSpPr>
            <p:nvPr/>
          </p:nvSpPr>
          <p:spPr bwMode="auto">
            <a:xfrm>
              <a:off x="32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0" name="Line 804"/>
            <p:cNvSpPr>
              <a:spLocks noChangeShapeType="1"/>
            </p:cNvSpPr>
            <p:nvPr/>
          </p:nvSpPr>
          <p:spPr bwMode="auto">
            <a:xfrm>
              <a:off x="32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1" name="Line 805"/>
            <p:cNvSpPr>
              <a:spLocks noChangeShapeType="1"/>
            </p:cNvSpPr>
            <p:nvPr/>
          </p:nvSpPr>
          <p:spPr bwMode="auto">
            <a:xfrm>
              <a:off x="326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2" name="Line 806"/>
            <p:cNvSpPr>
              <a:spLocks noChangeShapeType="1"/>
            </p:cNvSpPr>
            <p:nvPr/>
          </p:nvSpPr>
          <p:spPr bwMode="auto">
            <a:xfrm>
              <a:off x="32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3" name="Line 807"/>
            <p:cNvSpPr>
              <a:spLocks noChangeShapeType="1"/>
            </p:cNvSpPr>
            <p:nvPr/>
          </p:nvSpPr>
          <p:spPr bwMode="auto">
            <a:xfrm>
              <a:off x="32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4" name="Line 808"/>
            <p:cNvSpPr>
              <a:spLocks noChangeShapeType="1"/>
            </p:cNvSpPr>
            <p:nvPr/>
          </p:nvSpPr>
          <p:spPr bwMode="auto">
            <a:xfrm>
              <a:off x="32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5" name="Line 809"/>
            <p:cNvSpPr>
              <a:spLocks noChangeShapeType="1"/>
            </p:cNvSpPr>
            <p:nvPr/>
          </p:nvSpPr>
          <p:spPr bwMode="auto">
            <a:xfrm>
              <a:off x="329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6" name="Line 810"/>
            <p:cNvSpPr>
              <a:spLocks noChangeShapeType="1"/>
            </p:cNvSpPr>
            <p:nvPr/>
          </p:nvSpPr>
          <p:spPr bwMode="auto">
            <a:xfrm>
              <a:off x="330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268" name="Group 1012"/>
          <p:cNvGrpSpPr>
            <a:grpSpLocks/>
          </p:cNvGrpSpPr>
          <p:nvPr/>
        </p:nvGrpSpPr>
        <p:grpSpPr bwMode="auto">
          <a:xfrm>
            <a:off x="5251450" y="5389563"/>
            <a:ext cx="2517775" cy="1587"/>
            <a:chOff x="3308" y="3395"/>
            <a:chExt cx="1586" cy="1"/>
          </a:xfrm>
        </p:grpSpPr>
        <p:sp>
          <p:nvSpPr>
            <p:cNvPr id="993068" name="Line 812"/>
            <p:cNvSpPr>
              <a:spLocks noChangeShapeType="1"/>
            </p:cNvSpPr>
            <p:nvPr/>
          </p:nvSpPr>
          <p:spPr bwMode="auto">
            <a:xfrm>
              <a:off x="33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69" name="Line 813"/>
            <p:cNvSpPr>
              <a:spLocks noChangeShapeType="1"/>
            </p:cNvSpPr>
            <p:nvPr/>
          </p:nvSpPr>
          <p:spPr bwMode="auto">
            <a:xfrm>
              <a:off x="331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0" name="Line 814"/>
            <p:cNvSpPr>
              <a:spLocks noChangeShapeType="1"/>
            </p:cNvSpPr>
            <p:nvPr/>
          </p:nvSpPr>
          <p:spPr bwMode="auto">
            <a:xfrm>
              <a:off x="332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1" name="Line 815"/>
            <p:cNvSpPr>
              <a:spLocks noChangeShapeType="1"/>
            </p:cNvSpPr>
            <p:nvPr/>
          </p:nvSpPr>
          <p:spPr bwMode="auto">
            <a:xfrm>
              <a:off x="333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2" name="Line 816"/>
            <p:cNvSpPr>
              <a:spLocks noChangeShapeType="1"/>
            </p:cNvSpPr>
            <p:nvPr/>
          </p:nvSpPr>
          <p:spPr bwMode="auto">
            <a:xfrm>
              <a:off x="334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3" name="Line 817"/>
            <p:cNvSpPr>
              <a:spLocks noChangeShapeType="1"/>
            </p:cNvSpPr>
            <p:nvPr/>
          </p:nvSpPr>
          <p:spPr bwMode="auto">
            <a:xfrm>
              <a:off x="334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4" name="Line 818"/>
            <p:cNvSpPr>
              <a:spLocks noChangeShapeType="1"/>
            </p:cNvSpPr>
            <p:nvPr/>
          </p:nvSpPr>
          <p:spPr bwMode="auto">
            <a:xfrm>
              <a:off x="335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5" name="Line 819"/>
            <p:cNvSpPr>
              <a:spLocks noChangeShapeType="1"/>
            </p:cNvSpPr>
            <p:nvPr/>
          </p:nvSpPr>
          <p:spPr bwMode="auto">
            <a:xfrm>
              <a:off x="33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6" name="Line 820"/>
            <p:cNvSpPr>
              <a:spLocks noChangeShapeType="1"/>
            </p:cNvSpPr>
            <p:nvPr/>
          </p:nvSpPr>
          <p:spPr bwMode="auto">
            <a:xfrm>
              <a:off x="337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7" name="Line 821"/>
            <p:cNvSpPr>
              <a:spLocks noChangeShapeType="1"/>
            </p:cNvSpPr>
            <p:nvPr/>
          </p:nvSpPr>
          <p:spPr bwMode="auto">
            <a:xfrm>
              <a:off x="337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8" name="Line 822"/>
            <p:cNvSpPr>
              <a:spLocks noChangeShapeType="1"/>
            </p:cNvSpPr>
            <p:nvPr/>
          </p:nvSpPr>
          <p:spPr bwMode="auto">
            <a:xfrm>
              <a:off x="338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79" name="Line 823"/>
            <p:cNvSpPr>
              <a:spLocks noChangeShapeType="1"/>
            </p:cNvSpPr>
            <p:nvPr/>
          </p:nvSpPr>
          <p:spPr bwMode="auto">
            <a:xfrm>
              <a:off x="339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0" name="Line 824"/>
            <p:cNvSpPr>
              <a:spLocks noChangeShapeType="1"/>
            </p:cNvSpPr>
            <p:nvPr/>
          </p:nvSpPr>
          <p:spPr bwMode="auto">
            <a:xfrm>
              <a:off x="340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1" name="Line 825"/>
            <p:cNvSpPr>
              <a:spLocks noChangeShapeType="1"/>
            </p:cNvSpPr>
            <p:nvPr/>
          </p:nvSpPr>
          <p:spPr bwMode="auto">
            <a:xfrm>
              <a:off x="341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2" name="Line 826"/>
            <p:cNvSpPr>
              <a:spLocks noChangeShapeType="1"/>
            </p:cNvSpPr>
            <p:nvPr/>
          </p:nvSpPr>
          <p:spPr bwMode="auto">
            <a:xfrm>
              <a:off x="341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3" name="Line 827"/>
            <p:cNvSpPr>
              <a:spLocks noChangeShapeType="1"/>
            </p:cNvSpPr>
            <p:nvPr/>
          </p:nvSpPr>
          <p:spPr bwMode="auto">
            <a:xfrm>
              <a:off x="342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4" name="Line 828"/>
            <p:cNvSpPr>
              <a:spLocks noChangeShapeType="1"/>
            </p:cNvSpPr>
            <p:nvPr/>
          </p:nvSpPr>
          <p:spPr bwMode="auto">
            <a:xfrm>
              <a:off x="343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5" name="Line 829"/>
            <p:cNvSpPr>
              <a:spLocks noChangeShapeType="1"/>
            </p:cNvSpPr>
            <p:nvPr/>
          </p:nvSpPr>
          <p:spPr bwMode="auto">
            <a:xfrm>
              <a:off x="34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6" name="Line 830"/>
            <p:cNvSpPr>
              <a:spLocks noChangeShapeType="1"/>
            </p:cNvSpPr>
            <p:nvPr/>
          </p:nvSpPr>
          <p:spPr bwMode="auto">
            <a:xfrm>
              <a:off x="345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7" name="Line 831"/>
            <p:cNvSpPr>
              <a:spLocks noChangeShapeType="1"/>
            </p:cNvSpPr>
            <p:nvPr/>
          </p:nvSpPr>
          <p:spPr bwMode="auto">
            <a:xfrm>
              <a:off x="345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8" name="Line 832"/>
            <p:cNvSpPr>
              <a:spLocks noChangeShapeType="1"/>
            </p:cNvSpPr>
            <p:nvPr/>
          </p:nvSpPr>
          <p:spPr bwMode="auto">
            <a:xfrm>
              <a:off x="346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89" name="Line 833"/>
            <p:cNvSpPr>
              <a:spLocks noChangeShapeType="1"/>
            </p:cNvSpPr>
            <p:nvPr/>
          </p:nvSpPr>
          <p:spPr bwMode="auto">
            <a:xfrm>
              <a:off x="34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0" name="Line 834"/>
            <p:cNvSpPr>
              <a:spLocks noChangeShapeType="1"/>
            </p:cNvSpPr>
            <p:nvPr/>
          </p:nvSpPr>
          <p:spPr bwMode="auto">
            <a:xfrm>
              <a:off x="3483"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1" name="Line 835"/>
            <p:cNvSpPr>
              <a:spLocks noChangeShapeType="1"/>
            </p:cNvSpPr>
            <p:nvPr/>
          </p:nvSpPr>
          <p:spPr bwMode="auto">
            <a:xfrm>
              <a:off x="34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2" name="Line 836"/>
            <p:cNvSpPr>
              <a:spLocks noChangeShapeType="1"/>
            </p:cNvSpPr>
            <p:nvPr/>
          </p:nvSpPr>
          <p:spPr bwMode="auto">
            <a:xfrm>
              <a:off x="34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3" name="Line 837"/>
            <p:cNvSpPr>
              <a:spLocks noChangeShapeType="1"/>
            </p:cNvSpPr>
            <p:nvPr/>
          </p:nvSpPr>
          <p:spPr bwMode="auto">
            <a:xfrm>
              <a:off x="35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4" name="Line 838"/>
            <p:cNvSpPr>
              <a:spLocks noChangeShapeType="1"/>
            </p:cNvSpPr>
            <p:nvPr/>
          </p:nvSpPr>
          <p:spPr bwMode="auto">
            <a:xfrm>
              <a:off x="351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5" name="Line 839"/>
            <p:cNvSpPr>
              <a:spLocks noChangeShapeType="1"/>
            </p:cNvSpPr>
            <p:nvPr/>
          </p:nvSpPr>
          <p:spPr bwMode="auto">
            <a:xfrm>
              <a:off x="352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6" name="Line 840"/>
            <p:cNvSpPr>
              <a:spLocks noChangeShapeType="1"/>
            </p:cNvSpPr>
            <p:nvPr/>
          </p:nvSpPr>
          <p:spPr bwMode="auto">
            <a:xfrm>
              <a:off x="353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7" name="Line 841"/>
            <p:cNvSpPr>
              <a:spLocks noChangeShapeType="1"/>
            </p:cNvSpPr>
            <p:nvPr/>
          </p:nvSpPr>
          <p:spPr bwMode="auto">
            <a:xfrm>
              <a:off x="35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8" name="Line 842"/>
            <p:cNvSpPr>
              <a:spLocks noChangeShapeType="1"/>
            </p:cNvSpPr>
            <p:nvPr/>
          </p:nvSpPr>
          <p:spPr bwMode="auto">
            <a:xfrm>
              <a:off x="35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099" name="Line 843"/>
            <p:cNvSpPr>
              <a:spLocks noChangeShapeType="1"/>
            </p:cNvSpPr>
            <p:nvPr/>
          </p:nvSpPr>
          <p:spPr bwMode="auto">
            <a:xfrm>
              <a:off x="35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0" name="Line 844"/>
            <p:cNvSpPr>
              <a:spLocks noChangeShapeType="1"/>
            </p:cNvSpPr>
            <p:nvPr/>
          </p:nvSpPr>
          <p:spPr bwMode="auto">
            <a:xfrm>
              <a:off x="356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1" name="Line 845"/>
            <p:cNvSpPr>
              <a:spLocks noChangeShapeType="1"/>
            </p:cNvSpPr>
            <p:nvPr/>
          </p:nvSpPr>
          <p:spPr bwMode="auto">
            <a:xfrm>
              <a:off x="357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2" name="Line 846"/>
            <p:cNvSpPr>
              <a:spLocks noChangeShapeType="1"/>
            </p:cNvSpPr>
            <p:nvPr/>
          </p:nvSpPr>
          <p:spPr bwMode="auto">
            <a:xfrm>
              <a:off x="357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3" name="Line 847"/>
            <p:cNvSpPr>
              <a:spLocks noChangeShapeType="1"/>
            </p:cNvSpPr>
            <p:nvPr/>
          </p:nvSpPr>
          <p:spPr bwMode="auto">
            <a:xfrm>
              <a:off x="35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4" name="Line 848"/>
            <p:cNvSpPr>
              <a:spLocks noChangeShapeType="1"/>
            </p:cNvSpPr>
            <p:nvPr/>
          </p:nvSpPr>
          <p:spPr bwMode="auto">
            <a:xfrm>
              <a:off x="3594"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5" name="Line 849"/>
            <p:cNvSpPr>
              <a:spLocks noChangeShapeType="1"/>
            </p:cNvSpPr>
            <p:nvPr/>
          </p:nvSpPr>
          <p:spPr bwMode="auto">
            <a:xfrm>
              <a:off x="36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6" name="Line 850"/>
            <p:cNvSpPr>
              <a:spLocks noChangeShapeType="1"/>
            </p:cNvSpPr>
            <p:nvPr/>
          </p:nvSpPr>
          <p:spPr bwMode="auto">
            <a:xfrm>
              <a:off x="36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7" name="Line 851"/>
            <p:cNvSpPr>
              <a:spLocks noChangeShapeType="1"/>
            </p:cNvSpPr>
            <p:nvPr/>
          </p:nvSpPr>
          <p:spPr bwMode="auto">
            <a:xfrm>
              <a:off x="36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8" name="Line 852"/>
            <p:cNvSpPr>
              <a:spLocks noChangeShapeType="1"/>
            </p:cNvSpPr>
            <p:nvPr/>
          </p:nvSpPr>
          <p:spPr bwMode="auto">
            <a:xfrm>
              <a:off x="362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09" name="Line 853"/>
            <p:cNvSpPr>
              <a:spLocks noChangeShapeType="1"/>
            </p:cNvSpPr>
            <p:nvPr/>
          </p:nvSpPr>
          <p:spPr bwMode="auto">
            <a:xfrm>
              <a:off x="363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0" name="Line 854"/>
            <p:cNvSpPr>
              <a:spLocks noChangeShapeType="1"/>
            </p:cNvSpPr>
            <p:nvPr/>
          </p:nvSpPr>
          <p:spPr bwMode="auto">
            <a:xfrm>
              <a:off x="364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1" name="Line 855"/>
            <p:cNvSpPr>
              <a:spLocks noChangeShapeType="1"/>
            </p:cNvSpPr>
            <p:nvPr/>
          </p:nvSpPr>
          <p:spPr bwMode="auto">
            <a:xfrm>
              <a:off x="36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2" name="Line 856"/>
            <p:cNvSpPr>
              <a:spLocks noChangeShapeType="1"/>
            </p:cNvSpPr>
            <p:nvPr/>
          </p:nvSpPr>
          <p:spPr bwMode="auto">
            <a:xfrm>
              <a:off x="36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3" name="Line 857"/>
            <p:cNvSpPr>
              <a:spLocks noChangeShapeType="1"/>
            </p:cNvSpPr>
            <p:nvPr/>
          </p:nvSpPr>
          <p:spPr bwMode="auto">
            <a:xfrm>
              <a:off x="36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4" name="Line 858"/>
            <p:cNvSpPr>
              <a:spLocks noChangeShapeType="1"/>
            </p:cNvSpPr>
            <p:nvPr/>
          </p:nvSpPr>
          <p:spPr bwMode="auto">
            <a:xfrm>
              <a:off x="36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5" name="Line 859"/>
            <p:cNvSpPr>
              <a:spLocks noChangeShapeType="1"/>
            </p:cNvSpPr>
            <p:nvPr/>
          </p:nvSpPr>
          <p:spPr bwMode="auto">
            <a:xfrm>
              <a:off x="368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6" name="Line 860"/>
            <p:cNvSpPr>
              <a:spLocks noChangeShapeType="1"/>
            </p:cNvSpPr>
            <p:nvPr/>
          </p:nvSpPr>
          <p:spPr bwMode="auto">
            <a:xfrm>
              <a:off x="368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7" name="Line 861"/>
            <p:cNvSpPr>
              <a:spLocks noChangeShapeType="1"/>
            </p:cNvSpPr>
            <p:nvPr/>
          </p:nvSpPr>
          <p:spPr bwMode="auto">
            <a:xfrm>
              <a:off x="369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8" name="Line 862"/>
            <p:cNvSpPr>
              <a:spLocks noChangeShapeType="1"/>
            </p:cNvSpPr>
            <p:nvPr/>
          </p:nvSpPr>
          <p:spPr bwMode="auto">
            <a:xfrm>
              <a:off x="37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19" name="Line 863"/>
            <p:cNvSpPr>
              <a:spLocks noChangeShapeType="1"/>
            </p:cNvSpPr>
            <p:nvPr/>
          </p:nvSpPr>
          <p:spPr bwMode="auto">
            <a:xfrm>
              <a:off x="3713"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0" name="Line 864"/>
            <p:cNvSpPr>
              <a:spLocks noChangeShapeType="1"/>
            </p:cNvSpPr>
            <p:nvPr/>
          </p:nvSpPr>
          <p:spPr bwMode="auto">
            <a:xfrm>
              <a:off x="37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1" name="Line 865"/>
            <p:cNvSpPr>
              <a:spLocks noChangeShapeType="1"/>
            </p:cNvSpPr>
            <p:nvPr/>
          </p:nvSpPr>
          <p:spPr bwMode="auto">
            <a:xfrm>
              <a:off x="37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2" name="Line 866"/>
            <p:cNvSpPr>
              <a:spLocks noChangeShapeType="1"/>
            </p:cNvSpPr>
            <p:nvPr/>
          </p:nvSpPr>
          <p:spPr bwMode="auto">
            <a:xfrm>
              <a:off x="373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3" name="Line 867"/>
            <p:cNvSpPr>
              <a:spLocks noChangeShapeType="1"/>
            </p:cNvSpPr>
            <p:nvPr/>
          </p:nvSpPr>
          <p:spPr bwMode="auto">
            <a:xfrm>
              <a:off x="374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4" name="Line 868"/>
            <p:cNvSpPr>
              <a:spLocks noChangeShapeType="1"/>
            </p:cNvSpPr>
            <p:nvPr/>
          </p:nvSpPr>
          <p:spPr bwMode="auto">
            <a:xfrm>
              <a:off x="375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5" name="Line 869"/>
            <p:cNvSpPr>
              <a:spLocks noChangeShapeType="1"/>
            </p:cNvSpPr>
            <p:nvPr/>
          </p:nvSpPr>
          <p:spPr bwMode="auto">
            <a:xfrm>
              <a:off x="37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6" name="Line 870"/>
            <p:cNvSpPr>
              <a:spLocks noChangeShapeType="1"/>
            </p:cNvSpPr>
            <p:nvPr/>
          </p:nvSpPr>
          <p:spPr bwMode="auto">
            <a:xfrm>
              <a:off x="37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7" name="Line 871"/>
            <p:cNvSpPr>
              <a:spLocks noChangeShapeType="1"/>
            </p:cNvSpPr>
            <p:nvPr/>
          </p:nvSpPr>
          <p:spPr bwMode="auto">
            <a:xfrm>
              <a:off x="37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8" name="Line 872"/>
            <p:cNvSpPr>
              <a:spLocks noChangeShapeType="1"/>
            </p:cNvSpPr>
            <p:nvPr/>
          </p:nvSpPr>
          <p:spPr bwMode="auto">
            <a:xfrm>
              <a:off x="37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9" name="Line 873"/>
            <p:cNvSpPr>
              <a:spLocks noChangeShapeType="1"/>
            </p:cNvSpPr>
            <p:nvPr/>
          </p:nvSpPr>
          <p:spPr bwMode="auto">
            <a:xfrm>
              <a:off x="379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0" name="Line 874"/>
            <p:cNvSpPr>
              <a:spLocks noChangeShapeType="1"/>
            </p:cNvSpPr>
            <p:nvPr/>
          </p:nvSpPr>
          <p:spPr bwMode="auto">
            <a:xfrm>
              <a:off x="380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1" name="Line 875"/>
            <p:cNvSpPr>
              <a:spLocks noChangeShapeType="1"/>
            </p:cNvSpPr>
            <p:nvPr/>
          </p:nvSpPr>
          <p:spPr bwMode="auto">
            <a:xfrm>
              <a:off x="38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2" name="Line 876"/>
            <p:cNvSpPr>
              <a:spLocks noChangeShapeType="1"/>
            </p:cNvSpPr>
            <p:nvPr/>
          </p:nvSpPr>
          <p:spPr bwMode="auto">
            <a:xfrm>
              <a:off x="381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3" name="Line 877"/>
            <p:cNvSpPr>
              <a:spLocks noChangeShapeType="1"/>
            </p:cNvSpPr>
            <p:nvPr/>
          </p:nvSpPr>
          <p:spPr bwMode="auto">
            <a:xfrm>
              <a:off x="3824"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4" name="Line 878"/>
            <p:cNvSpPr>
              <a:spLocks noChangeShapeType="1"/>
            </p:cNvSpPr>
            <p:nvPr/>
          </p:nvSpPr>
          <p:spPr bwMode="auto">
            <a:xfrm>
              <a:off x="38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5" name="Line 879"/>
            <p:cNvSpPr>
              <a:spLocks noChangeShapeType="1"/>
            </p:cNvSpPr>
            <p:nvPr/>
          </p:nvSpPr>
          <p:spPr bwMode="auto">
            <a:xfrm>
              <a:off x="38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6" name="Line 880"/>
            <p:cNvSpPr>
              <a:spLocks noChangeShapeType="1"/>
            </p:cNvSpPr>
            <p:nvPr/>
          </p:nvSpPr>
          <p:spPr bwMode="auto">
            <a:xfrm>
              <a:off x="384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7" name="Line 881"/>
            <p:cNvSpPr>
              <a:spLocks noChangeShapeType="1"/>
            </p:cNvSpPr>
            <p:nvPr/>
          </p:nvSpPr>
          <p:spPr bwMode="auto">
            <a:xfrm>
              <a:off x="385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8" name="Line 882"/>
            <p:cNvSpPr>
              <a:spLocks noChangeShapeType="1"/>
            </p:cNvSpPr>
            <p:nvPr/>
          </p:nvSpPr>
          <p:spPr bwMode="auto">
            <a:xfrm>
              <a:off x="386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9" name="Line 883"/>
            <p:cNvSpPr>
              <a:spLocks noChangeShapeType="1"/>
            </p:cNvSpPr>
            <p:nvPr/>
          </p:nvSpPr>
          <p:spPr bwMode="auto">
            <a:xfrm>
              <a:off x="387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0" name="Line 884"/>
            <p:cNvSpPr>
              <a:spLocks noChangeShapeType="1"/>
            </p:cNvSpPr>
            <p:nvPr/>
          </p:nvSpPr>
          <p:spPr bwMode="auto">
            <a:xfrm>
              <a:off x="387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1" name="Line 885"/>
            <p:cNvSpPr>
              <a:spLocks noChangeShapeType="1"/>
            </p:cNvSpPr>
            <p:nvPr/>
          </p:nvSpPr>
          <p:spPr bwMode="auto">
            <a:xfrm>
              <a:off x="388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2" name="Line 886"/>
            <p:cNvSpPr>
              <a:spLocks noChangeShapeType="1"/>
            </p:cNvSpPr>
            <p:nvPr/>
          </p:nvSpPr>
          <p:spPr bwMode="auto">
            <a:xfrm>
              <a:off x="389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3" name="Line 887"/>
            <p:cNvSpPr>
              <a:spLocks noChangeShapeType="1"/>
            </p:cNvSpPr>
            <p:nvPr/>
          </p:nvSpPr>
          <p:spPr bwMode="auto">
            <a:xfrm>
              <a:off x="390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4" name="Line 888"/>
            <p:cNvSpPr>
              <a:spLocks noChangeShapeType="1"/>
            </p:cNvSpPr>
            <p:nvPr/>
          </p:nvSpPr>
          <p:spPr bwMode="auto">
            <a:xfrm>
              <a:off x="391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5" name="Line 889"/>
            <p:cNvSpPr>
              <a:spLocks noChangeShapeType="1"/>
            </p:cNvSpPr>
            <p:nvPr/>
          </p:nvSpPr>
          <p:spPr bwMode="auto">
            <a:xfrm>
              <a:off x="391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6" name="Line 890"/>
            <p:cNvSpPr>
              <a:spLocks noChangeShapeType="1"/>
            </p:cNvSpPr>
            <p:nvPr/>
          </p:nvSpPr>
          <p:spPr bwMode="auto">
            <a:xfrm>
              <a:off x="392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7" name="Line 891"/>
            <p:cNvSpPr>
              <a:spLocks noChangeShapeType="1"/>
            </p:cNvSpPr>
            <p:nvPr/>
          </p:nvSpPr>
          <p:spPr bwMode="auto">
            <a:xfrm>
              <a:off x="3935"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8" name="Line 892"/>
            <p:cNvSpPr>
              <a:spLocks noChangeShapeType="1"/>
            </p:cNvSpPr>
            <p:nvPr/>
          </p:nvSpPr>
          <p:spPr bwMode="auto">
            <a:xfrm>
              <a:off x="39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9" name="Line 893"/>
            <p:cNvSpPr>
              <a:spLocks noChangeShapeType="1"/>
            </p:cNvSpPr>
            <p:nvPr/>
          </p:nvSpPr>
          <p:spPr bwMode="auto">
            <a:xfrm>
              <a:off x="39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0" name="Line 894"/>
            <p:cNvSpPr>
              <a:spLocks noChangeShapeType="1"/>
            </p:cNvSpPr>
            <p:nvPr/>
          </p:nvSpPr>
          <p:spPr bwMode="auto">
            <a:xfrm>
              <a:off x="39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1" name="Line 895"/>
            <p:cNvSpPr>
              <a:spLocks noChangeShapeType="1"/>
            </p:cNvSpPr>
            <p:nvPr/>
          </p:nvSpPr>
          <p:spPr bwMode="auto">
            <a:xfrm>
              <a:off x="39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2" name="Line 896"/>
            <p:cNvSpPr>
              <a:spLocks noChangeShapeType="1"/>
            </p:cNvSpPr>
            <p:nvPr/>
          </p:nvSpPr>
          <p:spPr bwMode="auto">
            <a:xfrm>
              <a:off x="39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3" name="Line 897"/>
            <p:cNvSpPr>
              <a:spLocks noChangeShapeType="1"/>
            </p:cNvSpPr>
            <p:nvPr/>
          </p:nvSpPr>
          <p:spPr bwMode="auto">
            <a:xfrm>
              <a:off x="39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4" name="Line 898"/>
            <p:cNvSpPr>
              <a:spLocks noChangeShapeType="1"/>
            </p:cNvSpPr>
            <p:nvPr/>
          </p:nvSpPr>
          <p:spPr bwMode="auto">
            <a:xfrm>
              <a:off x="39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5" name="Line 899"/>
            <p:cNvSpPr>
              <a:spLocks noChangeShapeType="1"/>
            </p:cNvSpPr>
            <p:nvPr/>
          </p:nvSpPr>
          <p:spPr bwMode="auto">
            <a:xfrm>
              <a:off x="399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6" name="Line 900"/>
            <p:cNvSpPr>
              <a:spLocks noChangeShapeType="1"/>
            </p:cNvSpPr>
            <p:nvPr/>
          </p:nvSpPr>
          <p:spPr bwMode="auto">
            <a:xfrm>
              <a:off x="400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7" name="Line 901"/>
            <p:cNvSpPr>
              <a:spLocks noChangeShapeType="1"/>
            </p:cNvSpPr>
            <p:nvPr/>
          </p:nvSpPr>
          <p:spPr bwMode="auto">
            <a:xfrm>
              <a:off x="401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8" name="Line 902"/>
            <p:cNvSpPr>
              <a:spLocks noChangeShapeType="1"/>
            </p:cNvSpPr>
            <p:nvPr/>
          </p:nvSpPr>
          <p:spPr bwMode="auto">
            <a:xfrm>
              <a:off x="402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9" name="Line 903"/>
            <p:cNvSpPr>
              <a:spLocks noChangeShapeType="1"/>
            </p:cNvSpPr>
            <p:nvPr/>
          </p:nvSpPr>
          <p:spPr bwMode="auto">
            <a:xfrm>
              <a:off x="403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0" name="Line 904"/>
            <p:cNvSpPr>
              <a:spLocks noChangeShapeType="1"/>
            </p:cNvSpPr>
            <p:nvPr/>
          </p:nvSpPr>
          <p:spPr bwMode="auto">
            <a:xfrm>
              <a:off x="40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1" name="Line 905"/>
            <p:cNvSpPr>
              <a:spLocks noChangeShapeType="1"/>
            </p:cNvSpPr>
            <p:nvPr/>
          </p:nvSpPr>
          <p:spPr bwMode="auto">
            <a:xfrm>
              <a:off x="4046"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2" name="Line 906"/>
            <p:cNvSpPr>
              <a:spLocks noChangeShapeType="1"/>
            </p:cNvSpPr>
            <p:nvPr/>
          </p:nvSpPr>
          <p:spPr bwMode="auto">
            <a:xfrm>
              <a:off x="40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3" name="Line 907"/>
            <p:cNvSpPr>
              <a:spLocks noChangeShapeType="1"/>
            </p:cNvSpPr>
            <p:nvPr/>
          </p:nvSpPr>
          <p:spPr bwMode="auto">
            <a:xfrm>
              <a:off x="40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4" name="Line 908"/>
            <p:cNvSpPr>
              <a:spLocks noChangeShapeType="1"/>
            </p:cNvSpPr>
            <p:nvPr/>
          </p:nvSpPr>
          <p:spPr bwMode="auto">
            <a:xfrm>
              <a:off x="40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5" name="Line 909"/>
            <p:cNvSpPr>
              <a:spLocks noChangeShapeType="1"/>
            </p:cNvSpPr>
            <p:nvPr/>
          </p:nvSpPr>
          <p:spPr bwMode="auto">
            <a:xfrm>
              <a:off x="40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6" name="Line 910"/>
            <p:cNvSpPr>
              <a:spLocks noChangeShapeType="1"/>
            </p:cNvSpPr>
            <p:nvPr/>
          </p:nvSpPr>
          <p:spPr bwMode="auto">
            <a:xfrm>
              <a:off x="40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7" name="Line 911"/>
            <p:cNvSpPr>
              <a:spLocks noChangeShapeType="1"/>
            </p:cNvSpPr>
            <p:nvPr/>
          </p:nvSpPr>
          <p:spPr bwMode="auto">
            <a:xfrm>
              <a:off x="40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8" name="Line 912"/>
            <p:cNvSpPr>
              <a:spLocks noChangeShapeType="1"/>
            </p:cNvSpPr>
            <p:nvPr/>
          </p:nvSpPr>
          <p:spPr bwMode="auto">
            <a:xfrm>
              <a:off x="410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9" name="Line 913"/>
            <p:cNvSpPr>
              <a:spLocks noChangeShapeType="1"/>
            </p:cNvSpPr>
            <p:nvPr/>
          </p:nvSpPr>
          <p:spPr bwMode="auto">
            <a:xfrm>
              <a:off x="410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0" name="Line 914"/>
            <p:cNvSpPr>
              <a:spLocks noChangeShapeType="1"/>
            </p:cNvSpPr>
            <p:nvPr/>
          </p:nvSpPr>
          <p:spPr bwMode="auto">
            <a:xfrm>
              <a:off x="411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1" name="Line 915"/>
            <p:cNvSpPr>
              <a:spLocks noChangeShapeType="1"/>
            </p:cNvSpPr>
            <p:nvPr/>
          </p:nvSpPr>
          <p:spPr bwMode="auto">
            <a:xfrm>
              <a:off x="412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2" name="Line 916"/>
            <p:cNvSpPr>
              <a:spLocks noChangeShapeType="1"/>
            </p:cNvSpPr>
            <p:nvPr/>
          </p:nvSpPr>
          <p:spPr bwMode="auto">
            <a:xfrm>
              <a:off x="413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3" name="Line 917"/>
            <p:cNvSpPr>
              <a:spLocks noChangeShapeType="1"/>
            </p:cNvSpPr>
            <p:nvPr/>
          </p:nvSpPr>
          <p:spPr bwMode="auto">
            <a:xfrm>
              <a:off x="414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4" name="Line 918"/>
            <p:cNvSpPr>
              <a:spLocks noChangeShapeType="1"/>
            </p:cNvSpPr>
            <p:nvPr/>
          </p:nvSpPr>
          <p:spPr bwMode="auto">
            <a:xfrm>
              <a:off x="41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5" name="Line 919"/>
            <p:cNvSpPr>
              <a:spLocks noChangeShapeType="1"/>
            </p:cNvSpPr>
            <p:nvPr/>
          </p:nvSpPr>
          <p:spPr bwMode="auto">
            <a:xfrm>
              <a:off x="4157"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6" name="Line 920"/>
            <p:cNvSpPr>
              <a:spLocks noChangeShapeType="1"/>
            </p:cNvSpPr>
            <p:nvPr/>
          </p:nvSpPr>
          <p:spPr bwMode="auto">
            <a:xfrm>
              <a:off x="41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7" name="Line 921"/>
            <p:cNvSpPr>
              <a:spLocks noChangeShapeType="1"/>
            </p:cNvSpPr>
            <p:nvPr/>
          </p:nvSpPr>
          <p:spPr bwMode="auto">
            <a:xfrm>
              <a:off x="41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8" name="Line 922"/>
            <p:cNvSpPr>
              <a:spLocks noChangeShapeType="1"/>
            </p:cNvSpPr>
            <p:nvPr/>
          </p:nvSpPr>
          <p:spPr bwMode="auto">
            <a:xfrm>
              <a:off x="418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79" name="Line 923"/>
            <p:cNvSpPr>
              <a:spLocks noChangeShapeType="1"/>
            </p:cNvSpPr>
            <p:nvPr/>
          </p:nvSpPr>
          <p:spPr bwMode="auto">
            <a:xfrm>
              <a:off x="41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0" name="Line 924"/>
            <p:cNvSpPr>
              <a:spLocks noChangeShapeType="1"/>
            </p:cNvSpPr>
            <p:nvPr/>
          </p:nvSpPr>
          <p:spPr bwMode="auto">
            <a:xfrm>
              <a:off x="41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1" name="Line 925"/>
            <p:cNvSpPr>
              <a:spLocks noChangeShapeType="1"/>
            </p:cNvSpPr>
            <p:nvPr/>
          </p:nvSpPr>
          <p:spPr bwMode="auto">
            <a:xfrm>
              <a:off x="42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2" name="Line 926"/>
            <p:cNvSpPr>
              <a:spLocks noChangeShapeType="1"/>
            </p:cNvSpPr>
            <p:nvPr/>
          </p:nvSpPr>
          <p:spPr bwMode="auto">
            <a:xfrm>
              <a:off x="421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3" name="Line 927"/>
            <p:cNvSpPr>
              <a:spLocks noChangeShapeType="1"/>
            </p:cNvSpPr>
            <p:nvPr/>
          </p:nvSpPr>
          <p:spPr bwMode="auto">
            <a:xfrm>
              <a:off x="422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4" name="Line 928"/>
            <p:cNvSpPr>
              <a:spLocks noChangeShapeType="1"/>
            </p:cNvSpPr>
            <p:nvPr/>
          </p:nvSpPr>
          <p:spPr bwMode="auto">
            <a:xfrm>
              <a:off x="422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5" name="Line 929"/>
            <p:cNvSpPr>
              <a:spLocks noChangeShapeType="1"/>
            </p:cNvSpPr>
            <p:nvPr/>
          </p:nvSpPr>
          <p:spPr bwMode="auto">
            <a:xfrm>
              <a:off x="423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6" name="Line 930"/>
            <p:cNvSpPr>
              <a:spLocks noChangeShapeType="1"/>
            </p:cNvSpPr>
            <p:nvPr/>
          </p:nvSpPr>
          <p:spPr bwMode="auto">
            <a:xfrm>
              <a:off x="424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7" name="Line 931"/>
            <p:cNvSpPr>
              <a:spLocks noChangeShapeType="1"/>
            </p:cNvSpPr>
            <p:nvPr/>
          </p:nvSpPr>
          <p:spPr bwMode="auto">
            <a:xfrm>
              <a:off x="425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8" name="Line 932"/>
            <p:cNvSpPr>
              <a:spLocks noChangeShapeType="1"/>
            </p:cNvSpPr>
            <p:nvPr/>
          </p:nvSpPr>
          <p:spPr bwMode="auto">
            <a:xfrm>
              <a:off x="42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89" name="Line 933"/>
            <p:cNvSpPr>
              <a:spLocks noChangeShapeType="1"/>
            </p:cNvSpPr>
            <p:nvPr/>
          </p:nvSpPr>
          <p:spPr bwMode="auto">
            <a:xfrm>
              <a:off x="4268"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0" name="Line 934"/>
            <p:cNvSpPr>
              <a:spLocks noChangeShapeType="1"/>
            </p:cNvSpPr>
            <p:nvPr/>
          </p:nvSpPr>
          <p:spPr bwMode="auto">
            <a:xfrm>
              <a:off x="42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1" name="Line 935"/>
            <p:cNvSpPr>
              <a:spLocks noChangeShapeType="1"/>
            </p:cNvSpPr>
            <p:nvPr/>
          </p:nvSpPr>
          <p:spPr bwMode="auto">
            <a:xfrm>
              <a:off x="42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2" name="Line 936"/>
            <p:cNvSpPr>
              <a:spLocks noChangeShapeType="1"/>
            </p:cNvSpPr>
            <p:nvPr/>
          </p:nvSpPr>
          <p:spPr bwMode="auto">
            <a:xfrm>
              <a:off x="42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3" name="Line 937"/>
            <p:cNvSpPr>
              <a:spLocks noChangeShapeType="1"/>
            </p:cNvSpPr>
            <p:nvPr/>
          </p:nvSpPr>
          <p:spPr bwMode="auto">
            <a:xfrm>
              <a:off x="42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4" name="Line 938"/>
            <p:cNvSpPr>
              <a:spLocks noChangeShapeType="1"/>
            </p:cNvSpPr>
            <p:nvPr/>
          </p:nvSpPr>
          <p:spPr bwMode="auto">
            <a:xfrm>
              <a:off x="43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5" name="Line 939"/>
            <p:cNvSpPr>
              <a:spLocks noChangeShapeType="1"/>
            </p:cNvSpPr>
            <p:nvPr/>
          </p:nvSpPr>
          <p:spPr bwMode="auto">
            <a:xfrm>
              <a:off x="43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6" name="Line 940"/>
            <p:cNvSpPr>
              <a:spLocks noChangeShapeType="1"/>
            </p:cNvSpPr>
            <p:nvPr/>
          </p:nvSpPr>
          <p:spPr bwMode="auto">
            <a:xfrm>
              <a:off x="43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7" name="Line 941"/>
            <p:cNvSpPr>
              <a:spLocks noChangeShapeType="1"/>
            </p:cNvSpPr>
            <p:nvPr/>
          </p:nvSpPr>
          <p:spPr bwMode="auto">
            <a:xfrm>
              <a:off x="433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8" name="Line 942"/>
            <p:cNvSpPr>
              <a:spLocks noChangeShapeType="1"/>
            </p:cNvSpPr>
            <p:nvPr/>
          </p:nvSpPr>
          <p:spPr bwMode="auto">
            <a:xfrm>
              <a:off x="433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99" name="Line 943"/>
            <p:cNvSpPr>
              <a:spLocks noChangeShapeType="1"/>
            </p:cNvSpPr>
            <p:nvPr/>
          </p:nvSpPr>
          <p:spPr bwMode="auto">
            <a:xfrm>
              <a:off x="434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0" name="Line 944"/>
            <p:cNvSpPr>
              <a:spLocks noChangeShapeType="1"/>
            </p:cNvSpPr>
            <p:nvPr/>
          </p:nvSpPr>
          <p:spPr bwMode="auto">
            <a:xfrm>
              <a:off x="435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1" name="Line 945"/>
            <p:cNvSpPr>
              <a:spLocks noChangeShapeType="1"/>
            </p:cNvSpPr>
            <p:nvPr/>
          </p:nvSpPr>
          <p:spPr bwMode="auto">
            <a:xfrm>
              <a:off x="436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2" name="Line 946"/>
            <p:cNvSpPr>
              <a:spLocks noChangeShapeType="1"/>
            </p:cNvSpPr>
            <p:nvPr/>
          </p:nvSpPr>
          <p:spPr bwMode="auto">
            <a:xfrm>
              <a:off x="437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3" name="Line 947"/>
            <p:cNvSpPr>
              <a:spLocks noChangeShapeType="1"/>
            </p:cNvSpPr>
            <p:nvPr/>
          </p:nvSpPr>
          <p:spPr bwMode="auto">
            <a:xfrm>
              <a:off x="4379"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4" name="Line 948"/>
            <p:cNvSpPr>
              <a:spLocks noChangeShapeType="1"/>
            </p:cNvSpPr>
            <p:nvPr/>
          </p:nvSpPr>
          <p:spPr bwMode="auto">
            <a:xfrm>
              <a:off x="43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5" name="Line 949"/>
            <p:cNvSpPr>
              <a:spLocks noChangeShapeType="1"/>
            </p:cNvSpPr>
            <p:nvPr/>
          </p:nvSpPr>
          <p:spPr bwMode="auto">
            <a:xfrm>
              <a:off x="43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6" name="Line 950"/>
            <p:cNvSpPr>
              <a:spLocks noChangeShapeType="1"/>
            </p:cNvSpPr>
            <p:nvPr/>
          </p:nvSpPr>
          <p:spPr bwMode="auto">
            <a:xfrm>
              <a:off x="44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7" name="Line 951"/>
            <p:cNvSpPr>
              <a:spLocks noChangeShapeType="1"/>
            </p:cNvSpPr>
            <p:nvPr/>
          </p:nvSpPr>
          <p:spPr bwMode="auto">
            <a:xfrm>
              <a:off x="44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8" name="Line 952"/>
            <p:cNvSpPr>
              <a:spLocks noChangeShapeType="1"/>
            </p:cNvSpPr>
            <p:nvPr/>
          </p:nvSpPr>
          <p:spPr bwMode="auto">
            <a:xfrm>
              <a:off x="44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09" name="Line 953"/>
            <p:cNvSpPr>
              <a:spLocks noChangeShapeType="1"/>
            </p:cNvSpPr>
            <p:nvPr/>
          </p:nvSpPr>
          <p:spPr bwMode="auto">
            <a:xfrm>
              <a:off x="44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0" name="Line 954"/>
            <p:cNvSpPr>
              <a:spLocks noChangeShapeType="1"/>
            </p:cNvSpPr>
            <p:nvPr/>
          </p:nvSpPr>
          <p:spPr bwMode="auto">
            <a:xfrm>
              <a:off x="44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1" name="Line 955"/>
            <p:cNvSpPr>
              <a:spLocks noChangeShapeType="1"/>
            </p:cNvSpPr>
            <p:nvPr/>
          </p:nvSpPr>
          <p:spPr bwMode="auto">
            <a:xfrm>
              <a:off x="444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2" name="Line 956"/>
            <p:cNvSpPr>
              <a:spLocks noChangeShapeType="1"/>
            </p:cNvSpPr>
            <p:nvPr/>
          </p:nvSpPr>
          <p:spPr bwMode="auto">
            <a:xfrm>
              <a:off x="445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3" name="Line 957"/>
            <p:cNvSpPr>
              <a:spLocks noChangeShapeType="1"/>
            </p:cNvSpPr>
            <p:nvPr/>
          </p:nvSpPr>
          <p:spPr bwMode="auto">
            <a:xfrm>
              <a:off x="445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4" name="Line 958"/>
            <p:cNvSpPr>
              <a:spLocks noChangeShapeType="1"/>
            </p:cNvSpPr>
            <p:nvPr/>
          </p:nvSpPr>
          <p:spPr bwMode="auto">
            <a:xfrm>
              <a:off x="446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5" name="Line 959"/>
            <p:cNvSpPr>
              <a:spLocks noChangeShapeType="1"/>
            </p:cNvSpPr>
            <p:nvPr/>
          </p:nvSpPr>
          <p:spPr bwMode="auto">
            <a:xfrm>
              <a:off x="447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6" name="Line 960"/>
            <p:cNvSpPr>
              <a:spLocks noChangeShapeType="1"/>
            </p:cNvSpPr>
            <p:nvPr/>
          </p:nvSpPr>
          <p:spPr bwMode="auto">
            <a:xfrm>
              <a:off x="448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7" name="Line 961"/>
            <p:cNvSpPr>
              <a:spLocks noChangeShapeType="1"/>
            </p:cNvSpPr>
            <p:nvPr/>
          </p:nvSpPr>
          <p:spPr bwMode="auto">
            <a:xfrm>
              <a:off x="449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8" name="Line 962"/>
            <p:cNvSpPr>
              <a:spLocks noChangeShapeType="1"/>
            </p:cNvSpPr>
            <p:nvPr/>
          </p:nvSpPr>
          <p:spPr bwMode="auto">
            <a:xfrm>
              <a:off x="4498"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19" name="Line 963"/>
            <p:cNvSpPr>
              <a:spLocks noChangeShapeType="1"/>
            </p:cNvSpPr>
            <p:nvPr/>
          </p:nvSpPr>
          <p:spPr bwMode="auto">
            <a:xfrm>
              <a:off x="45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0" name="Line 964"/>
            <p:cNvSpPr>
              <a:spLocks noChangeShapeType="1"/>
            </p:cNvSpPr>
            <p:nvPr/>
          </p:nvSpPr>
          <p:spPr bwMode="auto">
            <a:xfrm>
              <a:off x="45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1" name="Line 965"/>
            <p:cNvSpPr>
              <a:spLocks noChangeShapeType="1"/>
            </p:cNvSpPr>
            <p:nvPr/>
          </p:nvSpPr>
          <p:spPr bwMode="auto">
            <a:xfrm>
              <a:off x="45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2" name="Line 966"/>
            <p:cNvSpPr>
              <a:spLocks noChangeShapeType="1"/>
            </p:cNvSpPr>
            <p:nvPr/>
          </p:nvSpPr>
          <p:spPr bwMode="auto">
            <a:xfrm>
              <a:off x="45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3" name="Line 967"/>
            <p:cNvSpPr>
              <a:spLocks noChangeShapeType="1"/>
            </p:cNvSpPr>
            <p:nvPr/>
          </p:nvSpPr>
          <p:spPr bwMode="auto">
            <a:xfrm>
              <a:off x="45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4" name="Line 968"/>
            <p:cNvSpPr>
              <a:spLocks noChangeShapeType="1"/>
            </p:cNvSpPr>
            <p:nvPr/>
          </p:nvSpPr>
          <p:spPr bwMode="auto">
            <a:xfrm>
              <a:off x="45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5" name="Line 969"/>
            <p:cNvSpPr>
              <a:spLocks noChangeShapeType="1"/>
            </p:cNvSpPr>
            <p:nvPr/>
          </p:nvSpPr>
          <p:spPr bwMode="auto">
            <a:xfrm>
              <a:off x="455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6" name="Line 970"/>
            <p:cNvSpPr>
              <a:spLocks noChangeShapeType="1"/>
            </p:cNvSpPr>
            <p:nvPr/>
          </p:nvSpPr>
          <p:spPr bwMode="auto">
            <a:xfrm>
              <a:off x="456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7" name="Line 971"/>
            <p:cNvSpPr>
              <a:spLocks noChangeShapeType="1"/>
            </p:cNvSpPr>
            <p:nvPr/>
          </p:nvSpPr>
          <p:spPr bwMode="auto">
            <a:xfrm>
              <a:off x="456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8" name="Line 972"/>
            <p:cNvSpPr>
              <a:spLocks noChangeShapeType="1"/>
            </p:cNvSpPr>
            <p:nvPr/>
          </p:nvSpPr>
          <p:spPr bwMode="auto">
            <a:xfrm>
              <a:off x="457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29" name="Line 973"/>
            <p:cNvSpPr>
              <a:spLocks noChangeShapeType="1"/>
            </p:cNvSpPr>
            <p:nvPr/>
          </p:nvSpPr>
          <p:spPr bwMode="auto">
            <a:xfrm>
              <a:off x="458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0" name="Line 974"/>
            <p:cNvSpPr>
              <a:spLocks noChangeShapeType="1"/>
            </p:cNvSpPr>
            <p:nvPr/>
          </p:nvSpPr>
          <p:spPr bwMode="auto">
            <a:xfrm>
              <a:off x="459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1" name="Line 975"/>
            <p:cNvSpPr>
              <a:spLocks noChangeShapeType="1"/>
            </p:cNvSpPr>
            <p:nvPr/>
          </p:nvSpPr>
          <p:spPr bwMode="auto">
            <a:xfrm>
              <a:off x="460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2" name="Line 976"/>
            <p:cNvSpPr>
              <a:spLocks noChangeShapeType="1"/>
            </p:cNvSpPr>
            <p:nvPr/>
          </p:nvSpPr>
          <p:spPr bwMode="auto">
            <a:xfrm>
              <a:off x="46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3" name="Line 977"/>
            <p:cNvSpPr>
              <a:spLocks noChangeShapeType="1"/>
            </p:cNvSpPr>
            <p:nvPr/>
          </p:nvSpPr>
          <p:spPr bwMode="auto">
            <a:xfrm>
              <a:off x="461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4" name="Line 978"/>
            <p:cNvSpPr>
              <a:spLocks noChangeShapeType="1"/>
            </p:cNvSpPr>
            <p:nvPr/>
          </p:nvSpPr>
          <p:spPr bwMode="auto">
            <a:xfrm>
              <a:off x="462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5" name="Line 979"/>
            <p:cNvSpPr>
              <a:spLocks noChangeShapeType="1"/>
            </p:cNvSpPr>
            <p:nvPr/>
          </p:nvSpPr>
          <p:spPr bwMode="auto">
            <a:xfrm>
              <a:off x="463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6" name="Line 980"/>
            <p:cNvSpPr>
              <a:spLocks noChangeShapeType="1"/>
            </p:cNvSpPr>
            <p:nvPr/>
          </p:nvSpPr>
          <p:spPr bwMode="auto">
            <a:xfrm>
              <a:off x="464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7" name="Line 981"/>
            <p:cNvSpPr>
              <a:spLocks noChangeShapeType="1"/>
            </p:cNvSpPr>
            <p:nvPr/>
          </p:nvSpPr>
          <p:spPr bwMode="auto">
            <a:xfrm>
              <a:off x="464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8" name="Line 982"/>
            <p:cNvSpPr>
              <a:spLocks noChangeShapeType="1"/>
            </p:cNvSpPr>
            <p:nvPr/>
          </p:nvSpPr>
          <p:spPr bwMode="auto">
            <a:xfrm>
              <a:off x="465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39" name="Line 983"/>
            <p:cNvSpPr>
              <a:spLocks noChangeShapeType="1"/>
            </p:cNvSpPr>
            <p:nvPr/>
          </p:nvSpPr>
          <p:spPr bwMode="auto">
            <a:xfrm>
              <a:off x="466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0" name="Line 984"/>
            <p:cNvSpPr>
              <a:spLocks noChangeShapeType="1"/>
            </p:cNvSpPr>
            <p:nvPr/>
          </p:nvSpPr>
          <p:spPr bwMode="auto">
            <a:xfrm>
              <a:off x="467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1" name="Line 985"/>
            <p:cNvSpPr>
              <a:spLocks noChangeShapeType="1"/>
            </p:cNvSpPr>
            <p:nvPr/>
          </p:nvSpPr>
          <p:spPr bwMode="auto">
            <a:xfrm>
              <a:off x="468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2" name="Line 986"/>
            <p:cNvSpPr>
              <a:spLocks noChangeShapeType="1"/>
            </p:cNvSpPr>
            <p:nvPr/>
          </p:nvSpPr>
          <p:spPr bwMode="auto">
            <a:xfrm>
              <a:off x="468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3" name="Line 987"/>
            <p:cNvSpPr>
              <a:spLocks noChangeShapeType="1"/>
            </p:cNvSpPr>
            <p:nvPr/>
          </p:nvSpPr>
          <p:spPr bwMode="auto">
            <a:xfrm>
              <a:off x="469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4" name="Line 988"/>
            <p:cNvSpPr>
              <a:spLocks noChangeShapeType="1"/>
            </p:cNvSpPr>
            <p:nvPr/>
          </p:nvSpPr>
          <p:spPr bwMode="auto">
            <a:xfrm>
              <a:off x="470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5" name="Line 989"/>
            <p:cNvSpPr>
              <a:spLocks noChangeShapeType="1"/>
            </p:cNvSpPr>
            <p:nvPr/>
          </p:nvSpPr>
          <p:spPr bwMode="auto">
            <a:xfrm>
              <a:off x="471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6" name="Line 990"/>
            <p:cNvSpPr>
              <a:spLocks noChangeShapeType="1"/>
            </p:cNvSpPr>
            <p:nvPr/>
          </p:nvSpPr>
          <p:spPr bwMode="auto">
            <a:xfrm>
              <a:off x="471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7" name="Line 991"/>
            <p:cNvSpPr>
              <a:spLocks noChangeShapeType="1"/>
            </p:cNvSpPr>
            <p:nvPr/>
          </p:nvSpPr>
          <p:spPr bwMode="auto">
            <a:xfrm>
              <a:off x="472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8" name="Line 992"/>
            <p:cNvSpPr>
              <a:spLocks noChangeShapeType="1"/>
            </p:cNvSpPr>
            <p:nvPr/>
          </p:nvSpPr>
          <p:spPr bwMode="auto">
            <a:xfrm>
              <a:off x="473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49" name="Line 993"/>
            <p:cNvSpPr>
              <a:spLocks noChangeShapeType="1"/>
            </p:cNvSpPr>
            <p:nvPr/>
          </p:nvSpPr>
          <p:spPr bwMode="auto">
            <a:xfrm>
              <a:off x="474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0" name="Line 994"/>
            <p:cNvSpPr>
              <a:spLocks noChangeShapeType="1"/>
            </p:cNvSpPr>
            <p:nvPr/>
          </p:nvSpPr>
          <p:spPr bwMode="auto">
            <a:xfrm>
              <a:off x="475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1" name="Line 995"/>
            <p:cNvSpPr>
              <a:spLocks noChangeShapeType="1"/>
            </p:cNvSpPr>
            <p:nvPr/>
          </p:nvSpPr>
          <p:spPr bwMode="auto">
            <a:xfrm>
              <a:off x="475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2" name="Line 996"/>
            <p:cNvSpPr>
              <a:spLocks noChangeShapeType="1"/>
            </p:cNvSpPr>
            <p:nvPr/>
          </p:nvSpPr>
          <p:spPr bwMode="auto">
            <a:xfrm>
              <a:off x="476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3" name="Line 997"/>
            <p:cNvSpPr>
              <a:spLocks noChangeShapeType="1"/>
            </p:cNvSpPr>
            <p:nvPr/>
          </p:nvSpPr>
          <p:spPr bwMode="auto">
            <a:xfrm>
              <a:off x="477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4" name="Line 998"/>
            <p:cNvSpPr>
              <a:spLocks noChangeShapeType="1"/>
            </p:cNvSpPr>
            <p:nvPr/>
          </p:nvSpPr>
          <p:spPr bwMode="auto">
            <a:xfrm>
              <a:off x="478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5" name="Line 999"/>
            <p:cNvSpPr>
              <a:spLocks noChangeShapeType="1"/>
            </p:cNvSpPr>
            <p:nvPr/>
          </p:nvSpPr>
          <p:spPr bwMode="auto">
            <a:xfrm>
              <a:off x="479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6" name="Line 1000"/>
            <p:cNvSpPr>
              <a:spLocks noChangeShapeType="1"/>
            </p:cNvSpPr>
            <p:nvPr/>
          </p:nvSpPr>
          <p:spPr bwMode="auto">
            <a:xfrm>
              <a:off x="479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7" name="Line 1001"/>
            <p:cNvSpPr>
              <a:spLocks noChangeShapeType="1"/>
            </p:cNvSpPr>
            <p:nvPr/>
          </p:nvSpPr>
          <p:spPr bwMode="auto">
            <a:xfrm>
              <a:off x="480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8" name="Line 1002"/>
            <p:cNvSpPr>
              <a:spLocks noChangeShapeType="1"/>
            </p:cNvSpPr>
            <p:nvPr/>
          </p:nvSpPr>
          <p:spPr bwMode="auto">
            <a:xfrm>
              <a:off x="481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59" name="Line 1003"/>
            <p:cNvSpPr>
              <a:spLocks noChangeShapeType="1"/>
            </p:cNvSpPr>
            <p:nvPr/>
          </p:nvSpPr>
          <p:spPr bwMode="auto">
            <a:xfrm>
              <a:off x="482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0" name="Line 1004"/>
            <p:cNvSpPr>
              <a:spLocks noChangeShapeType="1"/>
            </p:cNvSpPr>
            <p:nvPr/>
          </p:nvSpPr>
          <p:spPr bwMode="auto">
            <a:xfrm>
              <a:off x="4831"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1" name="Line 1005"/>
            <p:cNvSpPr>
              <a:spLocks noChangeShapeType="1"/>
            </p:cNvSpPr>
            <p:nvPr/>
          </p:nvSpPr>
          <p:spPr bwMode="auto">
            <a:xfrm>
              <a:off x="483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2" name="Line 1006"/>
            <p:cNvSpPr>
              <a:spLocks noChangeShapeType="1"/>
            </p:cNvSpPr>
            <p:nvPr/>
          </p:nvSpPr>
          <p:spPr bwMode="auto">
            <a:xfrm>
              <a:off x="484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3" name="Line 1007"/>
            <p:cNvSpPr>
              <a:spLocks noChangeShapeType="1"/>
            </p:cNvSpPr>
            <p:nvPr/>
          </p:nvSpPr>
          <p:spPr bwMode="auto">
            <a:xfrm>
              <a:off x="485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4" name="Line 1008"/>
            <p:cNvSpPr>
              <a:spLocks noChangeShapeType="1"/>
            </p:cNvSpPr>
            <p:nvPr/>
          </p:nvSpPr>
          <p:spPr bwMode="auto">
            <a:xfrm>
              <a:off x="486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5" name="Line 1009"/>
            <p:cNvSpPr>
              <a:spLocks noChangeShapeType="1"/>
            </p:cNvSpPr>
            <p:nvPr/>
          </p:nvSpPr>
          <p:spPr bwMode="auto">
            <a:xfrm>
              <a:off x="487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6" name="Line 1010"/>
            <p:cNvSpPr>
              <a:spLocks noChangeShapeType="1"/>
            </p:cNvSpPr>
            <p:nvPr/>
          </p:nvSpPr>
          <p:spPr bwMode="auto">
            <a:xfrm>
              <a:off x="487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67" name="Line 1011"/>
            <p:cNvSpPr>
              <a:spLocks noChangeShapeType="1"/>
            </p:cNvSpPr>
            <p:nvPr/>
          </p:nvSpPr>
          <p:spPr bwMode="auto">
            <a:xfrm>
              <a:off x="488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7565" name="Group 1213"/>
          <p:cNvGrpSpPr>
            <a:grpSpLocks/>
          </p:cNvGrpSpPr>
          <p:nvPr/>
        </p:nvGrpSpPr>
        <p:grpSpPr bwMode="auto">
          <a:xfrm>
            <a:off x="544513" y="5389563"/>
            <a:ext cx="7577137" cy="1587"/>
            <a:chOff x="343" y="3395"/>
            <a:chExt cx="4773" cy="1"/>
          </a:xfrm>
        </p:grpSpPr>
        <p:sp>
          <p:nvSpPr>
            <p:cNvPr id="993269" name="Line 1013"/>
            <p:cNvSpPr>
              <a:spLocks noChangeShapeType="1"/>
            </p:cNvSpPr>
            <p:nvPr/>
          </p:nvSpPr>
          <p:spPr bwMode="auto">
            <a:xfrm>
              <a:off x="489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0" name="Line 1014"/>
            <p:cNvSpPr>
              <a:spLocks noChangeShapeType="1"/>
            </p:cNvSpPr>
            <p:nvPr/>
          </p:nvSpPr>
          <p:spPr bwMode="auto">
            <a:xfrm>
              <a:off x="490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1" name="Line 1015"/>
            <p:cNvSpPr>
              <a:spLocks noChangeShapeType="1"/>
            </p:cNvSpPr>
            <p:nvPr/>
          </p:nvSpPr>
          <p:spPr bwMode="auto">
            <a:xfrm>
              <a:off x="491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2" name="Line 1016"/>
            <p:cNvSpPr>
              <a:spLocks noChangeShapeType="1"/>
            </p:cNvSpPr>
            <p:nvPr/>
          </p:nvSpPr>
          <p:spPr bwMode="auto">
            <a:xfrm>
              <a:off x="491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3" name="Line 1017"/>
            <p:cNvSpPr>
              <a:spLocks noChangeShapeType="1"/>
            </p:cNvSpPr>
            <p:nvPr/>
          </p:nvSpPr>
          <p:spPr bwMode="auto">
            <a:xfrm>
              <a:off x="492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4" name="Line 1018"/>
            <p:cNvSpPr>
              <a:spLocks noChangeShapeType="1"/>
            </p:cNvSpPr>
            <p:nvPr/>
          </p:nvSpPr>
          <p:spPr bwMode="auto">
            <a:xfrm>
              <a:off x="493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5" name="Line 1019"/>
            <p:cNvSpPr>
              <a:spLocks noChangeShapeType="1"/>
            </p:cNvSpPr>
            <p:nvPr/>
          </p:nvSpPr>
          <p:spPr bwMode="auto">
            <a:xfrm>
              <a:off x="4942"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6" name="Line 1020"/>
            <p:cNvSpPr>
              <a:spLocks noChangeShapeType="1"/>
            </p:cNvSpPr>
            <p:nvPr/>
          </p:nvSpPr>
          <p:spPr bwMode="auto">
            <a:xfrm>
              <a:off x="494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7" name="Line 1021"/>
            <p:cNvSpPr>
              <a:spLocks noChangeShapeType="1"/>
            </p:cNvSpPr>
            <p:nvPr/>
          </p:nvSpPr>
          <p:spPr bwMode="auto">
            <a:xfrm>
              <a:off x="495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8" name="Line 1022"/>
            <p:cNvSpPr>
              <a:spLocks noChangeShapeType="1"/>
            </p:cNvSpPr>
            <p:nvPr/>
          </p:nvSpPr>
          <p:spPr bwMode="auto">
            <a:xfrm>
              <a:off x="496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279" name="Line 1023"/>
            <p:cNvSpPr>
              <a:spLocks noChangeShapeType="1"/>
            </p:cNvSpPr>
            <p:nvPr/>
          </p:nvSpPr>
          <p:spPr bwMode="auto">
            <a:xfrm>
              <a:off x="497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6" name="Line 1024"/>
            <p:cNvSpPr>
              <a:spLocks noChangeShapeType="1"/>
            </p:cNvSpPr>
            <p:nvPr/>
          </p:nvSpPr>
          <p:spPr bwMode="auto">
            <a:xfrm>
              <a:off x="498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7" name="Line 1025"/>
            <p:cNvSpPr>
              <a:spLocks noChangeShapeType="1"/>
            </p:cNvSpPr>
            <p:nvPr/>
          </p:nvSpPr>
          <p:spPr bwMode="auto">
            <a:xfrm>
              <a:off x="498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8" name="Line 1026"/>
            <p:cNvSpPr>
              <a:spLocks noChangeShapeType="1"/>
            </p:cNvSpPr>
            <p:nvPr/>
          </p:nvSpPr>
          <p:spPr bwMode="auto">
            <a:xfrm>
              <a:off x="499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9" name="Line 1027"/>
            <p:cNvSpPr>
              <a:spLocks noChangeShapeType="1"/>
            </p:cNvSpPr>
            <p:nvPr/>
          </p:nvSpPr>
          <p:spPr bwMode="auto">
            <a:xfrm>
              <a:off x="500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0" name="Line 1028"/>
            <p:cNvSpPr>
              <a:spLocks noChangeShapeType="1"/>
            </p:cNvSpPr>
            <p:nvPr/>
          </p:nvSpPr>
          <p:spPr bwMode="auto">
            <a:xfrm>
              <a:off x="5013"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1" name="Line 1029"/>
            <p:cNvSpPr>
              <a:spLocks noChangeShapeType="1"/>
            </p:cNvSpPr>
            <p:nvPr/>
          </p:nvSpPr>
          <p:spPr bwMode="auto">
            <a:xfrm>
              <a:off x="5021"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2" name="Line 1030"/>
            <p:cNvSpPr>
              <a:spLocks noChangeShapeType="1"/>
            </p:cNvSpPr>
            <p:nvPr/>
          </p:nvSpPr>
          <p:spPr bwMode="auto">
            <a:xfrm>
              <a:off x="5029"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3" name="Line 1031"/>
            <p:cNvSpPr>
              <a:spLocks noChangeShapeType="1"/>
            </p:cNvSpPr>
            <p:nvPr/>
          </p:nvSpPr>
          <p:spPr bwMode="auto">
            <a:xfrm>
              <a:off x="5037"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4" name="Line 1032"/>
            <p:cNvSpPr>
              <a:spLocks noChangeShapeType="1"/>
            </p:cNvSpPr>
            <p:nvPr/>
          </p:nvSpPr>
          <p:spPr bwMode="auto">
            <a:xfrm>
              <a:off x="5045"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5" name="Line 1033"/>
            <p:cNvSpPr>
              <a:spLocks noChangeShapeType="1"/>
            </p:cNvSpPr>
            <p:nvPr/>
          </p:nvSpPr>
          <p:spPr bwMode="auto">
            <a:xfrm>
              <a:off x="5053" y="3395"/>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6" name="Line 1034"/>
            <p:cNvSpPr>
              <a:spLocks noChangeShapeType="1"/>
            </p:cNvSpPr>
            <p:nvPr/>
          </p:nvSpPr>
          <p:spPr bwMode="auto">
            <a:xfrm>
              <a:off x="506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7" name="Line 1035"/>
            <p:cNvSpPr>
              <a:spLocks noChangeShapeType="1"/>
            </p:cNvSpPr>
            <p:nvPr/>
          </p:nvSpPr>
          <p:spPr bwMode="auto">
            <a:xfrm>
              <a:off x="506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8" name="Line 1036"/>
            <p:cNvSpPr>
              <a:spLocks noChangeShapeType="1"/>
            </p:cNvSpPr>
            <p:nvPr/>
          </p:nvSpPr>
          <p:spPr bwMode="auto">
            <a:xfrm>
              <a:off x="5076"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89" name="Line 1037"/>
            <p:cNvSpPr>
              <a:spLocks noChangeShapeType="1"/>
            </p:cNvSpPr>
            <p:nvPr/>
          </p:nvSpPr>
          <p:spPr bwMode="auto">
            <a:xfrm>
              <a:off x="5084"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0" name="Line 1038"/>
            <p:cNvSpPr>
              <a:spLocks noChangeShapeType="1"/>
            </p:cNvSpPr>
            <p:nvPr/>
          </p:nvSpPr>
          <p:spPr bwMode="auto">
            <a:xfrm>
              <a:off x="5092"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1" name="Line 1039"/>
            <p:cNvSpPr>
              <a:spLocks noChangeShapeType="1"/>
            </p:cNvSpPr>
            <p:nvPr/>
          </p:nvSpPr>
          <p:spPr bwMode="auto">
            <a:xfrm>
              <a:off x="5100"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2" name="Line 1040"/>
            <p:cNvSpPr>
              <a:spLocks noChangeShapeType="1"/>
            </p:cNvSpPr>
            <p:nvPr/>
          </p:nvSpPr>
          <p:spPr bwMode="auto">
            <a:xfrm>
              <a:off x="5108" y="3395"/>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3" name="Line 1041"/>
            <p:cNvSpPr>
              <a:spLocks noChangeShapeType="1"/>
            </p:cNvSpPr>
            <p:nvPr/>
          </p:nvSpPr>
          <p:spPr bwMode="auto">
            <a:xfrm>
              <a:off x="3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4" name="Line 1042"/>
            <p:cNvSpPr>
              <a:spLocks noChangeShapeType="1"/>
            </p:cNvSpPr>
            <p:nvPr/>
          </p:nvSpPr>
          <p:spPr bwMode="auto">
            <a:xfrm>
              <a:off x="35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5" name="Line 1043"/>
            <p:cNvSpPr>
              <a:spLocks noChangeShapeType="1"/>
            </p:cNvSpPr>
            <p:nvPr/>
          </p:nvSpPr>
          <p:spPr bwMode="auto">
            <a:xfrm>
              <a:off x="3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6" name="Line 1044"/>
            <p:cNvSpPr>
              <a:spLocks noChangeShapeType="1"/>
            </p:cNvSpPr>
            <p:nvPr/>
          </p:nvSpPr>
          <p:spPr bwMode="auto">
            <a:xfrm>
              <a:off x="3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7" name="Line 1045"/>
            <p:cNvSpPr>
              <a:spLocks noChangeShapeType="1"/>
            </p:cNvSpPr>
            <p:nvPr/>
          </p:nvSpPr>
          <p:spPr bwMode="auto">
            <a:xfrm>
              <a:off x="3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8" name="Line 1046"/>
            <p:cNvSpPr>
              <a:spLocks noChangeShapeType="1"/>
            </p:cNvSpPr>
            <p:nvPr/>
          </p:nvSpPr>
          <p:spPr bwMode="auto">
            <a:xfrm>
              <a:off x="3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99" name="Line 1047"/>
            <p:cNvSpPr>
              <a:spLocks noChangeShapeType="1"/>
            </p:cNvSpPr>
            <p:nvPr/>
          </p:nvSpPr>
          <p:spPr bwMode="auto">
            <a:xfrm>
              <a:off x="3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0" name="Line 1048"/>
            <p:cNvSpPr>
              <a:spLocks noChangeShapeType="1"/>
            </p:cNvSpPr>
            <p:nvPr/>
          </p:nvSpPr>
          <p:spPr bwMode="auto">
            <a:xfrm>
              <a:off x="3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1" name="Line 1049"/>
            <p:cNvSpPr>
              <a:spLocks noChangeShapeType="1"/>
            </p:cNvSpPr>
            <p:nvPr/>
          </p:nvSpPr>
          <p:spPr bwMode="auto">
            <a:xfrm>
              <a:off x="4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2" name="Line 1050"/>
            <p:cNvSpPr>
              <a:spLocks noChangeShapeType="1"/>
            </p:cNvSpPr>
            <p:nvPr/>
          </p:nvSpPr>
          <p:spPr bwMode="auto">
            <a:xfrm>
              <a:off x="41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3" name="Line 1051"/>
            <p:cNvSpPr>
              <a:spLocks noChangeShapeType="1"/>
            </p:cNvSpPr>
            <p:nvPr/>
          </p:nvSpPr>
          <p:spPr bwMode="auto">
            <a:xfrm>
              <a:off x="42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4" name="Line 1052"/>
            <p:cNvSpPr>
              <a:spLocks noChangeShapeType="1"/>
            </p:cNvSpPr>
            <p:nvPr/>
          </p:nvSpPr>
          <p:spPr bwMode="auto">
            <a:xfrm>
              <a:off x="43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5" name="Line 1053"/>
            <p:cNvSpPr>
              <a:spLocks noChangeShapeType="1"/>
            </p:cNvSpPr>
            <p:nvPr/>
          </p:nvSpPr>
          <p:spPr bwMode="auto">
            <a:xfrm>
              <a:off x="4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6" name="Line 1054"/>
            <p:cNvSpPr>
              <a:spLocks noChangeShapeType="1"/>
            </p:cNvSpPr>
            <p:nvPr/>
          </p:nvSpPr>
          <p:spPr bwMode="auto">
            <a:xfrm>
              <a:off x="4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7" name="Line 1055"/>
            <p:cNvSpPr>
              <a:spLocks noChangeShapeType="1"/>
            </p:cNvSpPr>
            <p:nvPr/>
          </p:nvSpPr>
          <p:spPr bwMode="auto">
            <a:xfrm>
              <a:off x="4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8" name="Line 1056"/>
            <p:cNvSpPr>
              <a:spLocks noChangeShapeType="1"/>
            </p:cNvSpPr>
            <p:nvPr/>
          </p:nvSpPr>
          <p:spPr bwMode="auto">
            <a:xfrm>
              <a:off x="46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09" name="Line 1057"/>
            <p:cNvSpPr>
              <a:spLocks noChangeShapeType="1"/>
            </p:cNvSpPr>
            <p:nvPr/>
          </p:nvSpPr>
          <p:spPr bwMode="auto">
            <a:xfrm>
              <a:off x="4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0" name="Line 1058"/>
            <p:cNvSpPr>
              <a:spLocks noChangeShapeType="1"/>
            </p:cNvSpPr>
            <p:nvPr/>
          </p:nvSpPr>
          <p:spPr bwMode="auto">
            <a:xfrm>
              <a:off x="4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1" name="Line 1059"/>
            <p:cNvSpPr>
              <a:spLocks noChangeShapeType="1"/>
            </p:cNvSpPr>
            <p:nvPr/>
          </p:nvSpPr>
          <p:spPr bwMode="auto">
            <a:xfrm>
              <a:off x="4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2" name="Line 1060"/>
            <p:cNvSpPr>
              <a:spLocks noChangeShapeType="1"/>
            </p:cNvSpPr>
            <p:nvPr/>
          </p:nvSpPr>
          <p:spPr bwMode="auto">
            <a:xfrm>
              <a:off x="4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3" name="Line 1061"/>
            <p:cNvSpPr>
              <a:spLocks noChangeShapeType="1"/>
            </p:cNvSpPr>
            <p:nvPr/>
          </p:nvSpPr>
          <p:spPr bwMode="auto">
            <a:xfrm>
              <a:off x="5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4" name="Line 1062"/>
            <p:cNvSpPr>
              <a:spLocks noChangeShapeType="1"/>
            </p:cNvSpPr>
            <p:nvPr/>
          </p:nvSpPr>
          <p:spPr bwMode="auto">
            <a:xfrm>
              <a:off x="5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5" name="Line 1063"/>
            <p:cNvSpPr>
              <a:spLocks noChangeShapeType="1"/>
            </p:cNvSpPr>
            <p:nvPr/>
          </p:nvSpPr>
          <p:spPr bwMode="auto">
            <a:xfrm>
              <a:off x="5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6" name="Line 1064"/>
            <p:cNvSpPr>
              <a:spLocks noChangeShapeType="1"/>
            </p:cNvSpPr>
            <p:nvPr/>
          </p:nvSpPr>
          <p:spPr bwMode="auto">
            <a:xfrm>
              <a:off x="52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7" name="Line 1065"/>
            <p:cNvSpPr>
              <a:spLocks noChangeShapeType="1"/>
            </p:cNvSpPr>
            <p:nvPr/>
          </p:nvSpPr>
          <p:spPr bwMode="auto">
            <a:xfrm>
              <a:off x="53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8" name="Line 1066"/>
            <p:cNvSpPr>
              <a:spLocks noChangeShapeType="1"/>
            </p:cNvSpPr>
            <p:nvPr/>
          </p:nvSpPr>
          <p:spPr bwMode="auto">
            <a:xfrm>
              <a:off x="54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19" name="Line 1067"/>
            <p:cNvSpPr>
              <a:spLocks noChangeShapeType="1"/>
            </p:cNvSpPr>
            <p:nvPr/>
          </p:nvSpPr>
          <p:spPr bwMode="auto">
            <a:xfrm>
              <a:off x="5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0" name="Line 1068"/>
            <p:cNvSpPr>
              <a:spLocks noChangeShapeType="1"/>
            </p:cNvSpPr>
            <p:nvPr/>
          </p:nvSpPr>
          <p:spPr bwMode="auto">
            <a:xfrm>
              <a:off x="5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1" name="Line 1069"/>
            <p:cNvSpPr>
              <a:spLocks noChangeShapeType="1"/>
            </p:cNvSpPr>
            <p:nvPr/>
          </p:nvSpPr>
          <p:spPr bwMode="auto">
            <a:xfrm>
              <a:off x="5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2" name="Line 1070"/>
            <p:cNvSpPr>
              <a:spLocks noChangeShapeType="1"/>
            </p:cNvSpPr>
            <p:nvPr/>
          </p:nvSpPr>
          <p:spPr bwMode="auto">
            <a:xfrm>
              <a:off x="5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3" name="Line 1071"/>
            <p:cNvSpPr>
              <a:spLocks noChangeShapeType="1"/>
            </p:cNvSpPr>
            <p:nvPr/>
          </p:nvSpPr>
          <p:spPr bwMode="auto">
            <a:xfrm>
              <a:off x="58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4" name="Line 1072"/>
            <p:cNvSpPr>
              <a:spLocks noChangeShapeType="1"/>
            </p:cNvSpPr>
            <p:nvPr/>
          </p:nvSpPr>
          <p:spPr bwMode="auto">
            <a:xfrm>
              <a:off x="5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5" name="Line 1073"/>
            <p:cNvSpPr>
              <a:spLocks noChangeShapeType="1"/>
            </p:cNvSpPr>
            <p:nvPr/>
          </p:nvSpPr>
          <p:spPr bwMode="auto">
            <a:xfrm>
              <a:off x="5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6" name="Line 1074"/>
            <p:cNvSpPr>
              <a:spLocks noChangeShapeType="1"/>
            </p:cNvSpPr>
            <p:nvPr/>
          </p:nvSpPr>
          <p:spPr bwMode="auto">
            <a:xfrm>
              <a:off x="6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7" name="Line 1075"/>
            <p:cNvSpPr>
              <a:spLocks noChangeShapeType="1"/>
            </p:cNvSpPr>
            <p:nvPr/>
          </p:nvSpPr>
          <p:spPr bwMode="auto">
            <a:xfrm>
              <a:off x="61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8" name="Line 1076"/>
            <p:cNvSpPr>
              <a:spLocks noChangeShapeType="1"/>
            </p:cNvSpPr>
            <p:nvPr/>
          </p:nvSpPr>
          <p:spPr bwMode="auto">
            <a:xfrm>
              <a:off x="6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29" name="Line 1077"/>
            <p:cNvSpPr>
              <a:spLocks noChangeShapeType="1"/>
            </p:cNvSpPr>
            <p:nvPr/>
          </p:nvSpPr>
          <p:spPr bwMode="auto">
            <a:xfrm>
              <a:off x="6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0" name="Line 1078"/>
            <p:cNvSpPr>
              <a:spLocks noChangeShapeType="1"/>
            </p:cNvSpPr>
            <p:nvPr/>
          </p:nvSpPr>
          <p:spPr bwMode="auto">
            <a:xfrm>
              <a:off x="63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1" name="Line 1079"/>
            <p:cNvSpPr>
              <a:spLocks noChangeShapeType="1"/>
            </p:cNvSpPr>
            <p:nvPr/>
          </p:nvSpPr>
          <p:spPr bwMode="auto">
            <a:xfrm>
              <a:off x="64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2" name="Line 1080"/>
            <p:cNvSpPr>
              <a:spLocks noChangeShapeType="1"/>
            </p:cNvSpPr>
            <p:nvPr/>
          </p:nvSpPr>
          <p:spPr bwMode="auto">
            <a:xfrm>
              <a:off x="65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3" name="Line 1081"/>
            <p:cNvSpPr>
              <a:spLocks noChangeShapeType="1"/>
            </p:cNvSpPr>
            <p:nvPr/>
          </p:nvSpPr>
          <p:spPr bwMode="auto">
            <a:xfrm>
              <a:off x="6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4" name="Line 1082"/>
            <p:cNvSpPr>
              <a:spLocks noChangeShapeType="1"/>
            </p:cNvSpPr>
            <p:nvPr/>
          </p:nvSpPr>
          <p:spPr bwMode="auto">
            <a:xfrm>
              <a:off x="6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5" name="Line 1083"/>
            <p:cNvSpPr>
              <a:spLocks noChangeShapeType="1"/>
            </p:cNvSpPr>
            <p:nvPr/>
          </p:nvSpPr>
          <p:spPr bwMode="auto">
            <a:xfrm>
              <a:off x="6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6" name="Line 1084"/>
            <p:cNvSpPr>
              <a:spLocks noChangeShapeType="1"/>
            </p:cNvSpPr>
            <p:nvPr/>
          </p:nvSpPr>
          <p:spPr bwMode="auto">
            <a:xfrm>
              <a:off x="6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7" name="Line 1085"/>
            <p:cNvSpPr>
              <a:spLocks noChangeShapeType="1"/>
            </p:cNvSpPr>
            <p:nvPr/>
          </p:nvSpPr>
          <p:spPr bwMode="auto">
            <a:xfrm>
              <a:off x="69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8" name="Line 1086"/>
            <p:cNvSpPr>
              <a:spLocks noChangeShapeType="1"/>
            </p:cNvSpPr>
            <p:nvPr/>
          </p:nvSpPr>
          <p:spPr bwMode="auto">
            <a:xfrm>
              <a:off x="6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39" name="Line 1087"/>
            <p:cNvSpPr>
              <a:spLocks noChangeShapeType="1"/>
            </p:cNvSpPr>
            <p:nvPr/>
          </p:nvSpPr>
          <p:spPr bwMode="auto">
            <a:xfrm>
              <a:off x="7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0" name="Line 1088"/>
            <p:cNvSpPr>
              <a:spLocks noChangeShapeType="1"/>
            </p:cNvSpPr>
            <p:nvPr/>
          </p:nvSpPr>
          <p:spPr bwMode="auto">
            <a:xfrm>
              <a:off x="7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1" name="Line 1089"/>
            <p:cNvSpPr>
              <a:spLocks noChangeShapeType="1"/>
            </p:cNvSpPr>
            <p:nvPr/>
          </p:nvSpPr>
          <p:spPr bwMode="auto">
            <a:xfrm>
              <a:off x="7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2" name="Line 1090"/>
            <p:cNvSpPr>
              <a:spLocks noChangeShapeType="1"/>
            </p:cNvSpPr>
            <p:nvPr/>
          </p:nvSpPr>
          <p:spPr bwMode="auto">
            <a:xfrm>
              <a:off x="7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3" name="Line 1091"/>
            <p:cNvSpPr>
              <a:spLocks noChangeShapeType="1"/>
            </p:cNvSpPr>
            <p:nvPr/>
          </p:nvSpPr>
          <p:spPr bwMode="auto">
            <a:xfrm>
              <a:off x="7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4" name="Line 1092"/>
            <p:cNvSpPr>
              <a:spLocks noChangeShapeType="1"/>
            </p:cNvSpPr>
            <p:nvPr/>
          </p:nvSpPr>
          <p:spPr bwMode="auto">
            <a:xfrm>
              <a:off x="74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5" name="Line 1093"/>
            <p:cNvSpPr>
              <a:spLocks noChangeShapeType="1"/>
            </p:cNvSpPr>
            <p:nvPr/>
          </p:nvSpPr>
          <p:spPr bwMode="auto">
            <a:xfrm>
              <a:off x="75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6" name="Line 1094"/>
            <p:cNvSpPr>
              <a:spLocks noChangeShapeType="1"/>
            </p:cNvSpPr>
            <p:nvPr/>
          </p:nvSpPr>
          <p:spPr bwMode="auto">
            <a:xfrm>
              <a:off x="76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7" name="Line 1095"/>
            <p:cNvSpPr>
              <a:spLocks noChangeShapeType="1"/>
            </p:cNvSpPr>
            <p:nvPr/>
          </p:nvSpPr>
          <p:spPr bwMode="auto">
            <a:xfrm>
              <a:off x="77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8" name="Line 1096"/>
            <p:cNvSpPr>
              <a:spLocks noChangeShapeType="1"/>
            </p:cNvSpPr>
            <p:nvPr/>
          </p:nvSpPr>
          <p:spPr bwMode="auto">
            <a:xfrm>
              <a:off x="77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49" name="Line 1097"/>
            <p:cNvSpPr>
              <a:spLocks noChangeShapeType="1"/>
            </p:cNvSpPr>
            <p:nvPr/>
          </p:nvSpPr>
          <p:spPr bwMode="auto">
            <a:xfrm>
              <a:off x="78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0" name="Line 1098"/>
            <p:cNvSpPr>
              <a:spLocks noChangeShapeType="1"/>
            </p:cNvSpPr>
            <p:nvPr/>
          </p:nvSpPr>
          <p:spPr bwMode="auto">
            <a:xfrm>
              <a:off x="79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1" name="Line 1099"/>
            <p:cNvSpPr>
              <a:spLocks noChangeShapeType="1"/>
            </p:cNvSpPr>
            <p:nvPr/>
          </p:nvSpPr>
          <p:spPr bwMode="auto">
            <a:xfrm>
              <a:off x="803"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2" name="Line 1100"/>
            <p:cNvSpPr>
              <a:spLocks noChangeShapeType="1"/>
            </p:cNvSpPr>
            <p:nvPr/>
          </p:nvSpPr>
          <p:spPr bwMode="auto">
            <a:xfrm>
              <a:off x="8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3" name="Line 1101"/>
            <p:cNvSpPr>
              <a:spLocks noChangeShapeType="1"/>
            </p:cNvSpPr>
            <p:nvPr/>
          </p:nvSpPr>
          <p:spPr bwMode="auto">
            <a:xfrm>
              <a:off x="8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4" name="Line 1102"/>
            <p:cNvSpPr>
              <a:spLocks noChangeShapeType="1"/>
            </p:cNvSpPr>
            <p:nvPr/>
          </p:nvSpPr>
          <p:spPr bwMode="auto">
            <a:xfrm>
              <a:off x="8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5" name="Line 1103"/>
            <p:cNvSpPr>
              <a:spLocks noChangeShapeType="1"/>
            </p:cNvSpPr>
            <p:nvPr/>
          </p:nvSpPr>
          <p:spPr bwMode="auto">
            <a:xfrm>
              <a:off x="8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6" name="Line 1104"/>
            <p:cNvSpPr>
              <a:spLocks noChangeShapeType="1"/>
            </p:cNvSpPr>
            <p:nvPr/>
          </p:nvSpPr>
          <p:spPr bwMode="auto">
            <a:xfrm>
              <a:off x="8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7" name="Line 1105"/>
            <p:cNvSpPr>
              <a:spLocks noChangeShapeType="1"/>
            </p:cNvSpPr>
            <p:nvPr/>
          </p:nvSpPr>
          <p:spPr bwMode="auto">
            <a:xfrm>
              <a:off x="8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8" name="Line 1106"/>
            <p:cNvSpPr>
              <a:spLocks noChangeShapeType="1"/>
            </p:cNvSpPr>
            <p:nvPr/>
          </p:nvSpPr>
          <p:spPr bwMode="auto">
            <a:xfrm>
              <a:off x="8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59" name="Line 1107"/>
            <p:cNvSpPr>
              <a:spLocks noChangeShapeType="1"/>
            </p:cNvSpPr>
            <p:nvPr/>
          </p:nvSpPr>
          <p:spPr bwMode="auto">
            <a:xfrm>
              <a:off x="8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0" name="Line 1108"/>
            <p:cNvSpPr>
              <a:spLocks noChangeShapeType="1"/>
            </p:cNvSpPr>
            <p:nvPr/>
          </p:nvSpPr>
          <p:spPr bwMode="auto">
            <a:xfrm>
              <a:off x="8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1" name="Line 1109"/>
            <p:cNvSpPr>
              <a:spLocks noChangeShapeType="1"/>
            </p:cNvSpPr>
            <p:nvPr/>
          </p:nvSpPr>
          <p:spPr bwMode="auto">
            <a:xfrm>
              <a:off x="8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2" name="Line 1110"/>
            <p:cNvSpPr>
              <a:spLocks noChangeShapeType="1"/>
            </p:cNvSpPr>
            <p:nvPr/>
          </p:nvSpPr>
          <p:spPr bwMode="auto">
            <a:xfrm>
              <a:off x="8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3" name="Line 1111"/>
            <p:cNvSpPr>
              <a:spLocks noChangeShapeType="1"/>
            </p:cNvSpPr>
            <p:nvPr/>
          </p:nvSpPr>
          <p:spPr bwMode="auto">
            <a:xfrm>
              <a:off x="8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4" name="Line 1112"/>
            <p:cNvSpPr>
              <a:spLocks noChangeShapeType="1"/>
            </p:cNvSpPr>
            <p:nvPr/>
          </p:nvSpPr>
          <p:spPr bwMode="auto">
            <a:xfrm>
              <a:off x="9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5" name="Line 1113"/>
            <p:cNvSpPr>
              <a:spLocks noChangeShapeType="1"/>
            </p:cNvSpPr>
            <p:nvPr/>
          </p:nvSpPr>
          <p:spPr bwMode="auto">
            <a:xfrm>
              <a:off x="914"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6" name="Line 1114"/>
            <p:cNvSpPr>
              <a:spLocks noChangeShapeType="1"/>
            </p:cNvSpPr>
            <p:nvPr/>
          </p:nvSpPr>
          <p:spPr bwMode="auto">
            <a:xfrm>
              <a:off x="9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7" name="Line 1115"/>
            <p:cNvSpPr>
              <a:spLocks noChangeShapeType="1"/>
            </p:cNvSpPr>
            <p:nvPr/>
          </p:nvSpPr>
          <p:spPr bwMode="auto">
            <a:xfrm>
              <a:off x="9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8" name="Line 1116"/>
            <p:cNvSpPr>
              <a:spLocks noChangeShapeType="1"/>
            </p:cNvSpPr>
            <p:nvPr/>
          </p:nvSpPr>
          <p:spPr bwMode="auto">
            <a:xfrm>
              <a:off x="9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69" name="Line 1117"/>
            <p:cNvSpPr>
              <a:spLocks noChangeShapeType="1"/>
            </p:cNvSpPr>
            <p:nvPr/>
          </p:nvSpPr>
          <p:spPr bwMode="auto">
            <a:xfrm>
              <a:off x="9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0" name="Line 1118"/>
            <p:cNvSpPr>
              <a:spLocks noChangeShapeType="1"/>
            </p:cNvSpPr>
            <p:nvPr/>
          </p:nvSpPr>
          <p:spPr bwMode="auto">
            <a:xfrm>
              <a:off x="9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1" name="Line 1119"/>
            <p:cNvSpPr>
              <a:spLocks noChangeShapeType="1"/>
            </p:cNvSpPr>
            <p:nvPr/>
          </p:nvSpPr>
          <p:spPr bwMode="auto">
            <a:xfrm>
              <a:off x="9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2" name="Line 1120"/>
            <p:cNvSpPr>
              <a:spLocks noChangeShapeType="1"/>
            </p:cNvSpPr>
            <p:nvPr/>
          </p:nvSpPr>
          <p:spPr bwMode="auto">
            <a:xfrm>
              <a:off x="9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3" name="Line 1121"/>
            <p:cNvSpPr>
              <a:spLocks noChangeShapeType="1"/>
            </p:cNvSpPr>
            <p:nvPr/>
          </p:nvSpPr>
          <p:spPr bwMode="auto">
            <a:xfrm>
              <a:off x="9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4" name="Line 1122"/>
            <p:cNvSpPr>
              <a:spLocks noChangeShapeType="1"/>
            </p:cNvSpPr>
            <p:nvPr/>
          </p:nvSpPr>
          <p:spPr bwMode="auto">
            <a:xfrm>
              <a:off x="9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5" name="Line 1123"/>
            <p:cNvSpPr>
              <a:spLocks noChangeShapeType="1"/>
            </p:cNvSpPr>
            <p:nvPr/>
          </p:nvSpPr>
          <p:spPr bwMode="auto">
            <a:xfrm>
              <a:off x="9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6" name="Line 1124"/>
            <p:cNvSpPr>
              <a:spLocks noChangeShapeType="1"/>
            </p:cNvSpPr>
            <p:nvPr/>
          </p:nvSpPr>
          <p:spPr bwMode="auto">
            <a:xfrm>
              <a:off x="10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7" name="Line 1125"/>
            <p:cNvSpPr>
              <a:spLocks noChangeShapeType="1"/>
            </p:cNvSpPr>
            <p:nvPr/>
          </p:nvSpPr>
          <p:spPr bwMode="auto">
            <a:xfrm>
              <a:off x="10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8" name="Line 1126"/>
            <p:cNvSpPr>
              <a:spLocks noChangeShapeType="1"/>
            </p:cNvSpPr>
            <p:nvPr/>
          </p:nvSpPr>
          <p:spPr bwMode="auto">
            <a:xfrm>
              <a:off x="10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79" name="Line 1127"/>
            <p:cNvSpPr>
              <a:spLocks noChangeShapeType="1"/>
            </p:cNvSpPr>
            <p:nvPr/>
          </p:nvSpPr>
          <p:spPr bwMode="auto">
            <a:xfrm>
              <a:off x="1025"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0" name="Line 1128"/>
            <p:cNvSpPr>
              <a:spLocks noChangeShapeType="1"/>
            </p:cNvSpPr>
            <p:nvPr/>
          </p:nvSpPr>
          <p:spPr bwMode="auto">
            <a:xfrm>
              <a:off x="103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1" name="Line 1129"/>
            <p:cNvSpPr>
              <a:spLocks noChangeShapeType="1"/>
            </p:cNvSpPr>
            <p:nvPr/>
          </p:nvSpPr>
          <p:spPr bwMode="auto">
            <a:xfrm>
              <a:off x="104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2" name="Line 1130"/>
            <p:cNvSpPr>
              <a:spLocks noChangeShapeType="1"/>
            </p:cNvSpPr>
            <p:nvPr/>
          </p:nvSpPr>
          <p:spPr bwMode="auto">
            <a:xfrm>
              <a:off x="104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3" name="Line 1131"/>
            <p:cNvSpPr>
              <a:spLocks noChangeShapeType="1"/>
            </p:cNvSpPr>
            <p:nvPr/>
          </p:nvSpPr>
          <p:spPr bwMode="auto">
            <a:xfrm>
              <a:off x="105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4" name="Line 1132"/>
            <p:cNvSpPr>
              <a:spLocks noChangeShapeType="1"/>
            </p:cNvSpPr>
            <p:nvPr/>
          </p:nvSpPr>
          <p:spPr bwMode="auto">
            <a:xfrm>
              <a:off x="10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5" name="Line 1133"/>
            <p:cNvSpPr>
              <a:spLocks noChangeShapeType="1"/>
            </p:cNvSpPr>
            <p:nvPr/>
          </p:nvSpPr>
          <p:spPr bwMode="auto">
            <a:xfrm>
              <a:off x="10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6" name="Line 1134"/>
            <p:cNvSpPr>
              <a:spLocks noChangeShapeType="1"/>
            </p:cNvSpPr>
            <p:nvPr/>
          </p:nvSpPr>
          <p:spPr bwMode="auto">
            <a:xfrm>
              <a:off x="108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7" name="Line 1135"/>
            <p:cNvSpPr>
              <a:spLocks noChangeShapeType="1"/>
            </p:cNvSpPr>
            <p:nvPr/>
          </p:nvSpPr>
          <p:spPr bwMode="auto">
            <a:xfrm>
              <a:off x="10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8" name="Line 1136"/>
            <p:cNvSpPr>
              <a:spLocks noChangeShapeType="1"/>
            </p:cNvSpPr>
            <p:nvPr/>
          </p:nvSpPr>
          <p:spPr bwMode="auto">
            <a:xfrm>
              <a:off x="10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89" name="Line 1137"/>
            <p:cNvSpPr>
              <a:spLocks noChangeShapeType="1"/>
            </p:cNvSpPr>
            <p:nvPr/>
          </p:nvSpPr>
          <p:spPr bwMode="auto">
            <a:xfrm>
              <a:off x="11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0" name="Line 1138"/>
            <p:cNvSpPr>
              <a:spLocks noChangeShapeType="1"/>
            </p:cNvSpPr>
            <p:nvPr/>
          </p:nvSpPr>
          <p:spPr bwMode="auto">
            <a:xfrm>
              <a:off x="111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1" name="Line 1139"/>
            <p:cNvSpPr>
              <a:spLocks noChangeShapeType="1"/>
            </p:cNvSpPr>
            <p:nvPr/>
          </p:nvSpPr>
          <p:spPr bwMode="auto">
            <a:xfrm>
              <a:off x="11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2" name="Line 1140"/>
            <p:cNvSpPr>
              <a:spLocks noChangeShapeType="1"/>
            </p:cNvSpPr>
            <p:nvPr/>
          </p:nvSpPr>
          <p:spPr bwMode="auto">
            <a:xfrm>
              <a:off x="11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3" name="Line 1141"/>
            <p:cNvSpPr>
              <a:spLocks noChangeShapeType="1"/>
            </p:cNvSpPr>
            <p:nvPr/>
          </p:nvSpPr>
          <p:spPr bwMode="auto">
            <a:xfrm>
              <a:off x="1136"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4" name="Line 1142"/>
            <p:cNvSpPr>
              <a:spLocks noChangeShapeType="1"/>
            </p:cNvSpPr>
            <p:nvPr/>
          </p:nvSpPr>
          <p:spPr bwMode="auto">
            <a:xfrm>
              <a:off x="11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5" name="Line 1143"/>
            <p:cNvSpPr>
              <a:spLocks noChangeShapeType="1"/>
            </p:cNvSpPr>
            <p:nvPr/>
          </p:nvSpPr>
          <p:spPr bwMode="auto">
            <a:xfrm>
              <a:off x="115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6" name="Line 1144"/>
            <p:cNvSpPr>
              <a:spLocks noChangeShapeType="1"/>
            </p:cNvSpPr>
            <p:nvPr/>
          </p:nvSpPr>
          <p:spPr bwMode="auto">
            <a:xfrm>
              <a:off x="115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7" name="Line 1145"/>
            <p:cNvSpPr>
              <a:spLocks noChangeShapeType="1"/>
            </p:cNvSpPr>
            <p:nvPr/>
          </p:nvSpPr>
          <p:spPr bwMode="auto">
            <a:xfrm>
              <a:off x="116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8" name="Line 1146"/>
            <p:cNvSpPr>
              <a:spLocks noChangeShapeType="1"/>
            </p:cNvSpPr>
            <p:nvPr/>
          </p:nvSpPr>
          <p:spPr bwMode="auto">
            <a:xfrm>
              <a:off x="11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499" name="Line 1147"/>
            <p:cNvSpPr>
              <a:spLocks noChangeShapeType="1"/>
            </p:cNvSpPr>
            <p:nvPr/>
          </p:nvSpPr>
          <p:spPr bwMode="auto">
            <a:xfrm>
              <a:off x="11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0" name="Line 1148"/>
            <p:cNvSpPr>
              <a:spLocks noChangeShapeType="1"/>
            </p:cNvSpPr>
            <p:nvPr/>
          </p:nvSpPr>
          <p:spPr bwMode="auto">
            <a:xfrm>
              <a:off x="11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1" name="Line 1149"/>
            <p:cNvSpPr>
              <a:spLocks noChangeShapeType="1"/>
            </p:cNvSpPr>
            <p:nvPr/>
          </p:nvSpPr>
          <p:spPr bwMode="auto">
            <a:xfrm>
              <a:off x="11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2" name="Line 1150"/>
            <p:cNvSpPr>
              <a:spLocks noChangeShapeType="1"/>
            </p:cNvSpPr>
            <p:nvPr/>
          </p:nvSpPr>
          <p:spPr bwMode="auto">
            <a:xfrm>
              <a:off x="12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3" name="Line 1151"/>
            <p:cNvSpPr>
              <a:spLocks noChangeShapeType="1"/>
            </p:cNvSpPr>
            <p:nvPr/>
          </p:nvSpPr>
          <p:spPr bwMode="auto">
            <a:xfrm>
              <a:off x="12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4" name="Line 1152"/>
            <p:cNvSpPr>
              <a:spLocks noChangeShapeType="1"/>
            </p:cNvSpPr>
            <p:nvPr/>
          </p:nvSpPr>
          <p:spPr bwMode="auto">
            <a:xfrm>
              <a:off x="12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5" name="Line 1153"/>
            <p:cNvSpPr>
              <a:spLocks noChangeShapeType="1"/>
            </p:cNvSpPr>
            <p:nvPr/>
          </p:nvSpPr>
          <p:spPr bwMode="auto">
            <a:xfrm>
              <a:off x="12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6" name="Line 1154"/>
            <p:cNvSpPr>
              <a:spLocks noChangeShapeType="1"/>
            </p:cNvSpPr>
            <p:nvPr/>
          </p:nvSpPr>
          <p:spPr bwMode="auto">
            <a:xfrm>
              <a:off x="12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7" name="Line 1155"/>
            <p:cNvSpPr>
              <a:spLocks noChangeShapeType="1"/>
            </p:cNvSpPr>
            <p:nvPr/>
          </p:nvSpPr>
          <p:spPr bwMode="auto">
            <a:xfrm>
              <a:off x="1247"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8" name="Line 1156"/>
            <p:cNvSpPr>
              <a:spLocks noChangeShapeType="1"/>
            </p:cNvSpPr>
            <p:nvPr/>
          </p:nvSpPr>
          <p:spPr bwMode="auto">
            <a:xfrm>
              <a:off x="12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09" name="Line 1157"/>
            <p:cNvSpPr>
              <a:spLocks noChangeShapeType="1"/>
            </p:cNvSpPr>
            <p:nvPr/>
          </p:nvSpPr>
          <p:spPr bwMode="auto">
            <a:xfrm>
              <a:off x="126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0" name="Line 1158"/>
            <p:cNvSpPr>
              <a:spLocks noChangeShapeType="1"/>
            </p:cNvSpPr>
            <p:nvPr/>
          </p:nvSpPr>
          <p:spPr bwMode="auto">
            <a:xfrm>
              <a:off x="127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1" name="Line 1159"/>
            <p:cNvSpPr>
              <a:spLocks noChangeShapeType="1"/>
            </p:cNvSpPr>
            <p:nvPr/>
          </p:nvSpPr>
          <p:spPr bwMode="auto">
            <a:xfrm>
              <a:off x="127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2" name="Line 1160"/>
            <p:cNvSpPr>
              <a:spLocks noChangeShapeType="1"/>
            </p:cNvSpPr>
            <p:nvPr/>
          </p:nvSpPr>
          <p:spPr bwMode="auto">
            <a:xfrm>
              <a:off x="12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3" name="Line 1161"/>
            <p:cNvSpPr>
              <a:spLocks noChangeShapeType="1"/>
            </p:cNvSpPr>
            <p:nvPr/>
          </p:nvSpPr>
          <p:spPr bwMode="auto">
            <a:xfrm>
              <a:off x="12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4" name="Line 1162"/>
            <p:cNvSpPr>
              <a:spLocks noChangeShapeType="1"/>
            </p:cNvSpPr>
            <p:nvPr/>
          </p:nvSpPr>
          <p:spPr bwMode="auto">
            <a:xfrm>
              <a:off x="13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5" name="Line 1163"/>
            <p:cNvSpPr>
              <a:spLocks noChangeShapeType="1"/>
            </p:cNvSpPr>
            <p:nvPr/>
          </p:nvSpPr>
          <p:spPr bwMode="auto">
            <a:xfrm>
              <a:off x="13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6" name="Line 1164"/>
            <p:cNvSpPr>
              <a:spLocks noChangeShapeType="1"/>
            </p:cNvSpPr>
            <p:nvPr/>
          </p:nvSpPr>
          <p:spPr bwMode="auto">
            <a:xfrm>
              <a:off x="13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7" name="Line 1165"/>
            <p:cNvSpPr>
              <a:spLocks noChangeShapeType="1"/>
            </p:cNvSpPr>
            <p:nvPr/>
          </p:nvSpPr>
          <p:spPr bwMode="auto">
            <a:xfrm>
              <a:off x="13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8" name="Line 1166"/>
            <p:cNvSpPr>
              <a:spLocks noChangeShapeType="1"/>
            </p:cNvSpPr>
            <p:nvPr/>
          </p:nvSpPr>
          <p:spPr bwMode="auto">
            <a:xfrm>
              <a:off x="13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19" name="Line 1167"/>
            <p:cNvSpPr>
              <a:spLocks noChangeShapeType="1"/>
            </p:cNvSpPr>
            <p:nvPr/>
          </p:nvSpPr>
          <p:spPr bwMode="auto">
            <a:xfrm>
              <a:off x="13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0" name="Line 1168"/>
            <p:cNvSpPr>
              <a:spLocks noChangeShapeType="1"/>
            </p:cNvSpPr>
            <p:nvPr/>
          </p:nvSpPr>
          <p:spPr bwMode="auto">
            <a:xfrm>
              <a:off x="13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1" name="Line 1169"/>
            <p:cNvSpPr>
              <a:spLocks noChangeShapeType="1"/>
            </p:cNvSpPr>
            <p:nvPr/>
          </p:nvSpPr>
          <p:spPr bwMode="auto">
            <a:xfrm>
              <a:off x="1358"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2" name="Line 1170"/>
            <p:cNvSpPr>
              <a:spLocks noChangeShapeType="1"/>
            </p:cNvSpPr>
            <p:nvPr/>
          </p:nvSpPr>
          <p:spPr bwMode="auto">
            <a:xfrm>
              <a:off x="13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3" name="Line 1171"/>
            <p:cNvSpPr>
              <a:spLocks noChangeShapeType="1"/>
            </p:cNvSpPr>
            <p:nvPr/>
          </p:nvSpPr>
          <p:spPr bwMode="auto">
            <a:xfrm>
              <a:off x="13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4" name="Line 1172"/>
            <p:cNvSpPr>
              <a:spLocks noChangeShapeType="1"/>
            </p:cNvSpPr>
            <p:nvPr/>
          </p:nvSpPr>
          <p:spPr bwMode="auto">
            <a:xfrm>
              <a:off x="138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5" name="Line 1173"/>
            <p:cNvSpPr>
              <a:spLocks noChangeShapeType="1"/>
            </p:cNvSpPr>
            <p:nvPr/>
          </p:nvSpPr>
          <p:spPr bwMode="auto">
            <a:xfrm>
              <a:off x="138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6" name="Line 1174"/>
            <p:cNvSpPr>
              <a:spLocks noChangeShapeType="1"/>
            </p:cNvSpPr>
            <p:nvPr/>
          </p:nvSpPr>
          <p:spPr bwMode="auto">
            <a:xfrm>
              <a:off x="139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7" name="Line 1175"/>
            <p:cNvSpPr>
              <a:spLocks noChangeShapeType="1"/>
            </p:cNvSpPr>
            <p:nvPr/>
          </p:nvSpPr>
          <p:spPr bwMode="auto">
            <a:xfrm>
              <a:off x="14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8" name="Line 1176"/>
            <p:cNvSpPr>
              <a:spLocks noChangeShapeType="1"/>
            </p:cNvSpPr>
            <p:nvPr/>
          </p:nvSpPr>
          <p:spPr bwMode="auto">
            <a:xfrm>
              <a:off x="14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29" name="Line 1177"/>
            <p:cNvSpPr>
              <a:spLocks noChangeShapeType="1"/>
            </p:cNvSpPr>
            <p:nvPr/>
          </p:nvSpPr>
          <p:spPr bwMode="auto">
            <a:xfrm>
              <a:off x="14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0" name="Line 1178"/>
            <p:cNvSpPr>
              <a:spLocks noChangeShapeType="1"/>
            </p:cNvSpPr>
            <p:nvPr/>
          </p:nvSpPr>
          <p:spPr bwMode="auto">
            <a:xfrm>
              <a:off x="14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1" name="Line 1179"/>
            <p:cNvSpPr>
              <a:spLocks noChangeShapeType="1"/>
            </p:cNvSpPr>
            <p:nvPr/>
          </p:nvSpPr>
          <p:spPr bwMode="auto">
            <a:xfrm>
              <a:off x="14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2" name="Line 1180"/>
            <p:cNvSpPr>
              <a:spLocks noChangeShapeType="1"/>
            </p:cNvSpPr>
            <p:nvPr/>
          </p:nvSpPr>
          <p:spPr bwMode="auto">
            <a:xfrm>
              <a:off x="14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3" name="Line 1181"/>
            <p:cNvSpPr>
              <a:spLocks noChangeShapeType="1"/>
            </p:cNvSpPr>
            <p:nvPr/>
          </p:nvSpPr>
          <p:spPr bwMode="auto">
            <a:xfrm>
              <a:off x="14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4" name="Line 1182"/>
            <p:cNvSpPr>
              <a:spLocks noChangeShapeType="1"/>
            </p:cNvSpPr>
            <p:nvPr/>
          </p:nvSpPr>
          <p:spPr bwMode="auto">
            <a:xfrm>
              <a:off x="14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5" name="Line 1183"/>
            <p:cNvSpPr>
              <a:spLocks noChangeShapeType="1"/>
            </p:cNvSpPr>
            <p:nvPr/>
          </p:nvSpPr>
          <p:spPr bwMode="auto">
            <a:xfrm>
              <a:off x="1469"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6" name="Line 1184"/>
            <p:cNvSpPr>
              <a:spLocks noChangeShapeType="1"/>
            </p:cNvSpPr>
            <p:nvPr/>
          </p:nvSpPr>
          <p:spPr bwMode="auto">
            <a:xfrm>
              <a:off x="14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7" name="Line 1185"/>
            <p:cNvSpPr>
              <a:spLocks noChangeShapeType="1"/>
            </p:cNvSpPr>
            <p:nvPr/>
          </p:nvSpPr>
          <p:spPr bwMode="auto">
            <a:xfrm>
              <a:off x="14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8" name="Line 1186"/>
            <p:cNvSpPr>
              <a:spLocks noChangeShapeType="1"/>
            </p:cNvSpPr>
            <p:nvPr/>
          </p:nvSpPr>
          <p:spPr bwMode="auto">
            <a:xfrm>
              <a:off x="149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39" name="Line 1187"/>
            <p:cNvSpPr>
              <a:spLocks noChangeShapeType="1"/>
            </p:cNvSpPr>
            <p:nvPr/>
          </p:nvSpPr>
          <p:spPr bwMode="auto">
            <a:xfrm>
              <a:off x="150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0" name="Line 1188"/>
            <p:cNvSpPr>
              <a:spLocks noChangeShapeType="1"/>
            </p:cNvSpPr>
            <p:nvPr/>
          </p:nvSpPr>
          <p:spPr bwMode="auto">
            <a:xfrm>
              <a:off x="15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1" name="Line 1189"/>
            <p:cNvSpPr>
              <a:spLocks noChangeShapeType="1"/>
            </p:cNvSpPr>
            <p:nvPr/>
          </p:nvSpPr>
          <p:spPr bwMode="auto">
            <a:xfrm>
              <a:off x="151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2" name="Line 1190"/>
            <p:cNvSpPr>
              <a:spLocks noChangeShapeType="1"/>
            </p:cNvSpPr>
            <p:nvPr/>
          </p:nvSpPr>
          <p:spPr bwMode="auto">
            <a:xfrm>
              <a:off x="152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3" name="Line 1191"/>
            <p:cNvSpPr>
              <a:spLocks noChangeShapeType="1"/>
            </p:cNvSpPr>
            <p:nvPr/>
          </p:nvSpPr>
          <p:spPr bwMode="auto">
            <a:xfrm>
              <a:off x="153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4" name="Line 1192"/>
            <p:cNvSpPr>
              <a:spLocks noChangeShapeType="1"/>
            </p:cNvSpPr>
            <p:nvPr/>
          </p:nvSpPr>
          <p:spPr bwMode="auto">
            <a:xfrm>
              <a:off x="154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5" name="Line 1193"/>
            <p:cNvSpPr>
              <a:spLocks noChangeShapeType="1"/>
            </p:cNvSpPr>
            <p:nvPr/>
          </p:nvSpPr>
          <p:spPr bwMode="auto">
            <a:xfrm>
              <a:off x="154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6" name="Line 1194"/>
            <p:cNvSpPr>
              <a:spLocks noChangeShapeType="1"/>
            </p:cNvSpPr>
            <p:nvPr/>
          </p:nvSpPr>
          <p:spPr bwMode="auto">
            <a:xfrm>
              <a:off x="155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7" name="Line 1195"/>
            <p:cNvSpPr>
              <a:spLocks noChangeShapeType="1"/>
            </p:cNvSpPr>
            <p:nvPr/>
          </p:nvSpPr>
          <p:spPr bwMode="auto">
            <a:xfrm>
              <a:off x="15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8" name="Line 1196"/>
            <p:cNvSpPr>
              <a:spLocks noChangeShapeType="1"/>
            </p:cNvSpPr>
            <p:nvPr/>
          </p:nvSpPr>
          <p:spPr bwMode="auto">
            <a:xfrm>
              <a:off x="15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49" name="Line 1197"/>
            <p:cNvSpPr>
              <a:spLocks noChangeShapeType="1"/>
            </p:cNvSpPr>
            <p:nvPr/>
          </p:nvSpPr>
          <p:spPr bwMode="auto">
            <a:xfrm>
              <a:off x="1580"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0" name="Line 1198"/>
            <p:cNvSpPr>
              <a:spLocks noChangeShapeType="1"/>
            </p:cNvSpPr>
            <p:nvPr/>
          </p:nvSpPr>
          <p:spPr bwMode="auto">
            <a:xfrm>
              <a:off x="158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1" name="Line 1199"/>
            <p:cNvSpPr>
              <a:spLocks noChangeShapeType="1"/>
            </p:cNvSpPr>
            <p:nvPr/>
          </p:nvSpPr>
          <p:spPr bwMode="auto">
            <a:xfrm>
              <a:off x="159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2" name="Line 1200"/>
            <p:cNvSpPr>
              <a:spLocks noChangeShapeType="1"/>
            </p:cNvSpPr>
            <p:nvPr/>
          </p:nvSpPr>
          <p:spPr bwMode="auto">
            <a:xfrm>
              <a:off x="160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3" name="Line 1201"/>
            <p:cNvSpPr>
              <a:spLocks noChangeShapeType="1"/>
            </p:cNvSpPr>
            <p:nvPr/>
          </p:nvSpPr>
          <p:spPr bwMode="auto">
            <a:xfrm>
              <a:off x="161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4" name="Line 1202"/>
            <p:cNvSpPr>
              <a:spLocks noChangeShapeType="1"/>
            </p:cNvSpPr>
            <p:nvPr/>
          </p:nvSpPr>
          <p:spPr bwMode="auto">
            <a:xfrm>
              <a:off x="161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5" name="Line 1203"/>
            <p:cNvSpPr>
              <a:spLocks noChangeShapeType="1"/>
            </p:cNvSpPr>
            <p:nvPr/>
          </p:nvSpPr>
          <p:spPr bwMode="auto">
            <a:xfrm>
              <a:off x="162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6" name="Line 1204"/>
            <p:cNvSpPr>
              <a:spLocks noChangeShapeType="1"/>
            </p:cNvSpPr>
            <p:nvPr/>
          </p:nvSpPr>
          <p:spPr bwMode="auto">
            <a:xfrm>
              <a:off x="163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7" name="Line 1205"/>
            <p:cNvSpPr>
              <a:spLocks noChangeShapeType="1"/>
            </p:cNvSpPr>
            <p:nvPr/>
          </p:nvSpPr>
          <p:spPr bwMode="auto">
            <a:xfrm>
              <a:off x="16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8" name="Line 1206"/>
            <p:cNvSpPr>
              <a:spLocks noChangeShapeType="1"/>
            </p:cNvSpPr>
            <p:nvPr/>
          </p:nvSpPr>
          <p:spPr bwMode="auto">
            <a:xfrm>
              <a:off x="165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59" name="Line 1207"/>
            <p:cNvSpPr>
              <a:spLocks noChangeShapeType="1"/>
            </p:cNvSpPr>
            <p:nvPr/>
          </p:nvSpPr>
          <p:spPr bwMode="auto">
            <a:xfrm>
              <a:off x="165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0" name="Line 1208"/>
            <p:cNvSpPr>
              <a:spLocks noChangeShapeType="1"/>
            </p:cNvSpPr>
            <p:nvPr/>
          </p:nvSpPr>
          <p:spPr bwMode="auto">
            <a:xfrm>
              <a:off x="166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1" name="Line 1209"/>
            <p:cNvSpPr>
              <a:spLocks noChangeShapeType="1"/>
            </p:cNvSpPr>
            <p:nvPr/>
          </p:nvSpPr>
          <p:spPr bwMode="auto">
            <a:xfrm>
              <a:off x="16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2" name="Line 1210"/>
            <p:cNvSpPr>
              <a:spLocks noChangeShapeType="1"/>
            </p:cNvSpPr>
            <p:nvPr/>
          </p:nvSpPr>
          <p:spPr bwMode="auto">
            <a:xfrm>
              <a:off x="16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3" name="Line 1211"/>
            <p:cNvSpPr>
              <a:spLocks noChangeShapeType="1"/>
            </p:cNvSpPr>
            <p:nvPr/>
          </p:nvSpPr>
          <p:spPr bwMode="auto">
            <a:xfrm>
              <a:off x="16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4" name="Line 1212"/>
            <p:cNvSpPr>
              <a:spLocks noChangeShapeType="1"/>
            </p:cNvSpPr>
            <p:nvPr/>
          </p:nvSpPr>
          <p:spPr bwMode="auto">
            <a:xfrm>
              <a:off x="1699"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7766" name="Group 1414"/>
          <p:cNvGrpSpPr>
            <a:grpSpLocks/>
          </p:cNvGrpSpPr>
          <p:nvPr/>
        </p:nvGrpSpPr>
        <p:grpSpPr bwMode="auto">
          <a:xfrm>
            <a:off x="2708275" y="5389563"/>
            <a:ext cx="2517775" cy="1587"/>
            <a:chOff x="1706" y="3395"/>
            <a:chExt cx="1586" cy="1"/>
          </a:xfrm>
        </p:grpSpPr>
        <p:sp>
          <p:nvSpPr>
            <p:cNvPr id="997566" name="Line 1214"/>
            <p:cNvSpPr>
              <a:spLocks noChangeShapeType="1"/>
            </p:cNvSpPr>
            <p:nvPr/>
          </p:nvSpPr>
          <p:spPr bwMode="auto">
            <a:xfrm>
              <a:off x="17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7" name="Line 1215"/>
            <p:cNvSpPr>
              <a:spLocks noChangeShapeType="1"/>
            </p:cNvSpPr>
            <p:nvPr/>
          </p:nvSpPr>
          <p:spPr bwMode="auto">
            <a:xfrm>
              <a:off x="171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8" name="Line 1216"/>
            <p:cNvSpPr>
              <a:spLocks noChangeShapeType="1"/>
            </p:cNvSpPr>
            <p:nvPr/>
          </p:nvSpPr>
          <p:spPr bwMode="auto">
            <a:xfrm>
              <a:off x="172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69" name="Line 1217"/>
            <p:cNvSpPr>
              <a:spLocks noChangeShapeType="1"/>
            </p:cNvSpPr>
            <p:nvPr/>
          </p:nvSpPr>
          <p:spPr bwMode="auto">
            <a:xfrm>
              <a:off x="173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0" name="Line 1218"/>
            <p:cNvSpPr>
              <a:spLocks noChangeShapeType="1"/>
            </p:cNvSpPr>
            <p:nvPr/>
          </p:nvSpPr>
          <p:spPr bwMode="auto">
            <a:xfrm>
              <a:off x="17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1" name="Line 1219"/>
            <p:cNvSpPr>
              <a:spLocks noChangeShapeType="1"/>
            </p:cNvSpPr>
            <p:nvPr/>
          </p:nvSpPr>
          <p:spPr bwMode="auto">
            <a:xfrm>
              <a:off x="17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2" name="Line 1220"/>
            <p:cNvSpPr>
              <a:spLocks noChangeShapeType="1"/>
            </p:cNvSpPr>
            <p:nvPr/>
          </p:nvSpPr>
          <p:spPr bwMode="auto">
            <a:xfrm>
              <a:off x="17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3" name="Line 1221"/>
            <p:cNvSpPr>
              <a:spLocks noChangeShapeType="1"/>
            </p:cNvSpPr>
            <p:nvPr/>
          </p:nvSpPr>
          <p:spPr bwMode="auto">
            <a:xfrm>
              <a:off x="176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4" name="Line 1222"/>
            <p:cNvSpPr>
              <a:spLocks noChangeShapeType="1"/>
            </p:cNvSpPr>
            <p:nvPr/>
          </p:nvSpPr>
          <p:spPr bwMode="auto">
            <a:xfrm>
              <a:off x="177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5" name="Line 1223"/>
            <p:cNvSpPr>
              <a:spLocks noChangeShapeType="1"/>
            </p:cNvSpPr>
            <p:nvPr/>
          </p:nvSpPr>
          <p:spPr bwMode="auto">
            <a:xfrm>
              <a:off x="177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6" name="Line 1224"/>
            <p:cNvSpPr>
              <a:spLocks noChangeShapeType="1"/>
            </p:cNvSpPr>
            <p:nvPr/>
          </p:nvSpPr>
          <p:spPr bwMode="auto">
            <a:xfrm>
              <a:off x="17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7" name="Line 1225"/>
            <p:cNvSpPr>
              <a:spLocks noChangeShapeType="1"/>
            </p:cNvSpPr>
            <p:nvPr/>
          </p:nvSpPr>
          <p:spPr bwMode="auto">
            <a:xfrm>
              <a:off x="17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8" name="Line 1226"/>
            <p:cNvSpPr>
              <a:spLocks noChangeShapeType="1"/>
            </p:cNvSpPr>
            <p:nvPr/>
          </p:nvSpPr>
          <p:spPr bwMode="auto">
            <a:xfrm>
              <a:off x="18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79" name="Line 1227"/>
            <p:cNvSpPr>
              <a:spLocks noChangeShapeType="1"/>
            </p:cNvSpPr>
            <p:nvPr/>
          </p:nvSpPr>
          <p:spPr bwMode="auto">
            <a:xfrm>
              <a:off x="1810"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0" name="Line 1228"/>
            <p:cNvSpPr>
              <a:spLocks noChangeShapeType="1"/>
            </p:cNvSpPr>
            <p:nvPr/>
          </p:nvSpPr>
          <p:spPr bwMode="auto">
            <a:xfrm>
              <a:off x="18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1" name="Line 1229"/>
            <p:cNvSpPr>
              <a:spLocks noChangeShapeType="1"/>
            </p:cNvSpPr>
            <p:nvPr/>
          </p:nvSpPr>
          <p:spPr bwMode="auto">
            <a:xfrm>
              <a:off x="182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2" name="Line 1230"/>
            <p:cNvSpPr>
              <a:spLocks noChangeShapeType="1"/>
            </p:cNvSpPr>
            <p:nvPr/>
          </p:nvSpPr>
          <p:spPr bwMode="auto">
            <a:xfrm>
              <a:off x="183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3" name="Line 1231"/>
            <p:cNvSpPr>
              <a:spLocks noChangeShapeType="1"/>
            </p:cNvSpPr>
            <p:nvPr/>
          </p:nvSpPr>
          <p:spPr bwMode="auto">
            <a:xfrm>
              <a:off x="184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4" name="Line 1232"/>
            <p:cNvSpPr>
              <a:spLocks noChangeShapeType="1"/>
            </p:cNvSpPr>
            <p:nvPr/>
          </p:nvSpPr>
          <p:spPr bwMode="auto">
            <a:xfrm>
              <a:off x="18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5" name="Line 1233"/>
            <p:cNvSpPr>
              <a:spLocks noChangeShapeType="1"/>
            </p:cNvSpPr>
            <p:nvPr/>
          </p:nvSpPr>
          <p:spPr bwMode="auto">
            <a:xfrm>
              <a:off x="18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6" name="Line 1234"/>
            <p:cNvSpPr>
              <a:spLocks noChangeShapeType="1"/>
            </p:cNvSpPr>
            <p:nvPr/>
          </p:nvSpPr>
          <p:spPr bwMode="auto">
            <a:xfrm>
              <a:off x="18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7" name="Line 1235"/>
            <p:cNvSpPr>
              <a:spLocks noChangeShapeType="1"/>
            </p:cNvSpPr>
            <p:nvPr/>
          </p:nvSpPr>
          <p:spPr bwMode="auto">
            <a:xfrm>
              <a:off x="18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8" name="Line 1236"/>
            <p:cNvSpPr>
              <a:spLocks noChangeShapeType="1"/>
            </p:cNvSpPr>
            <p:nvPr/>
          </p:nvSpPr>
          <p:spPr bwMode="auto">
            <a:xfrm>
              <a:off x="188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89" name="Line 1237"/>
            <p:cNvSpPr>
              <a:spLocks noChangeShapeType="1"/>
            </p:cNvSpPr>
            <p:nvPr/>
          </p:nvSpPr>
          <p:spPr bwMode="auto">
            <a:xfrm>
              <a:off x="188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0" name="Line 1238"/>
            <p:cNvSpPr>
              <a:spLocks noChangeShapeType="1"/>
            </p:cNvSpPr>
            <p:nvPr/>
          </p:nvSpPr>
          <p:spPr bwMode="auto">
            <a:xfrm>
              <a:off x="189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1" name="Line 1239"/>
            <p:cNvSpPr>
              <a:spLocks noChangeShapeType="1"/>
            </p:cNvSpPr>
            <p:nvPr/>
          </p:nvSpPr>
          <p:spPr bwMode="auto">
            <a:xfrm>
              <a:off x="19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2" name="Line 1240"/>
            <p:cNvSpPr>
              <a:spLocks noChangeShapeType="1"/>
            </p:cNvSpPr>
            <p:nvPr/>
          </p:nvSpPr>
          <p:spPr bwMode="auto">
            <a:xfrm>
              <a:off x="19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3" name="Line 1241"/>
            <p:cNvSpPr>
              <a:spLocks noChangeShapeType="1"/>
            </p:cNvSpPr>
            <p:nvPr/>
          </p:nvSpPr>
          <p:spPr bwMode="auto">
            <a:xfrm>
              <a:off x="192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4" name="Line 1242"/>
            <p:cNvSpPr>
              <a:spLocks noChangeShapeType="1"/>
            </p:cNvSpPr>
            <p:nvPr/>
          </p:nvSpPr>
          <p:spPr bwMode="auto">
            <a:xfrm>
              <a:off x="19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5" name="Line 1243"/>
            <p:cNvSpPr>
              <a:spLocks noChangeShapeType="1"/>
            </p:cNvSpPr>
            <p:nvPr/>
          </p:nvSpPr>
          <p:spPr bwMode="auto">
            <a:xfrm>
              <a:off x="193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6" name="Line 1244"/>
            <p:cNvSpPr>
              <a:spLocks noChangeShapeType="1"/>
            </p:cNvSpPr>
            <p:nvPr/>
          </p:nvSpPr>
          <p:spPr bwMode="auto">
            <a:xfrm>
              <a:off x="194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7" name="Line 1245"/>
            <p:cNvSpPr>
              <a:spLocks noChangeShapeType="1"/>
            </p:cNvSpPr>
            <p:nvPr/>
          </p:nvSpPr>
          <p:spPr bwMode="auto">
            <a:xfrm>
              <a:off x="195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8" name="Line 1246"/>
            <p:cNvSpPr>
              <a:spLocks noChangeShapeType="1"/>
            </p:cNvSpPr>
            <p:nvPr/>
          </p:nvSpPr>
          <p:spPr bwMode="auto">
            <a:xfrm>
              <a:off x="19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599" name="Line 1247"/>
            <p:cNvSpPr>
              <a:spLocks noChangeShapeType="1"/>
            </p:cNvSpPr>
            <p:nvPr/>
          </p:nvSpPr>
          <p:spPr bwMode="auto">
            <a:xfrm>
              <a:off x="19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0" name="Line 1248"/>
            <p:cNvSpPr>
              <a:spLocks noChangeShapeType="1"/>
            </p:cNvSpPr>
            <p:nvPr/>
          </p:nvSpPr>
          <p:spPr bwMode="auto">
            <a:xfrm>
              <a:off x="19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1" name="Line 1249"/>
            <p:cNvSpPr>
              <a:spLocks noChangeShapeType="1"/>
            </p:cNvSpPr>
            <p:nvPr/>
          </p:nvSpPr>
          <p:spPr bwMode="auto">
            <a:xfrm>
              <a:off x="19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2" name="Line 1250"/>
            <p:cNvSpPr>
              <a:spLocks noChangeShapeType="1"/>
            </p:cNvSpPr>
            <p:nvPr/>
          </p:nvSpPr>
          <p:spPr bwMode="auto">
            <a:xfrm>
              <a:off x="199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3" name="Line 1251"/>
            <p:cNvSpPr>
              <a:spLocks noChangeShapeType="1"/>
            </p:cNvSpPr>
            <p:nvPr/>
          </p:nvSpPr>
          <p:spPr bwMode="auto">
            <a:xfrm>
              <a:off x="200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4" name="Line 1252"/>
            <p:cNvSpPr>
              <a:spLocks noChangeShapeType="1"/>
            </p:cNvSpPr>
            <p:nvPr/>
          </p:nvSpPr>
          <p:spPr bwMode="auto">
            <a:xfrm>
              <a:off x="20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5" name="Line 1253"/>
            <p:cNvSpPr>
              <a:spLocks noChangeShapeType="1"/>
            </p:cNvSpPr>
            <p:nvPr/>
          </p:nvSpPr>
          <p:spPr bwMode="auto">
            <a:xfrm>
              <a:off x="201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6" name="Line 1254"/>
            <p:cNvSpPr>
              <a:spLocks noChangeShapeType="1"/>
            </p:cNvSpPr>
            <p:nvPr/>
          </p:nvSpPr>
          <p:spPr bwMode="auto">
            <a:xfrm>
              <a:off x="202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7" name="Line 1255"/>
            <p:cNvSpPr>
              <a:spLocks noChangeShapeType="1"/>
            </p:cNvSpPr>
            <p:nvPr/>
          </p:nvSpPr>
          <p:spPr bwMode="auto">
            <a:xfrm>
              <a:off x="203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8" name="Line 1256"/>
            <p:cNvSpPr>
              <a:spLocks noChangeShapeType="1"/>
            </p:cNvSpPr>
            <p:nvPr/>
          </p:nvSpPr>
          <p:spPr bwMode="auto">
            <a:xfrm>
              <a:off x="20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09" name="Line 1257"/>
            <p:cNvSpPr>
              <a:spLocks noChangeShapeType="1"/>
            </p:cNvSpPr>
            <p:nvPr/>
          </p:nvSpPr>
          <p:spPr bwMode="auto">
            <a:xfrm>
              <a:off x="204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0" name="Line 1258"/>
            <p:cNvSpPr>
              <a:spLocks noChangeShapeType="1"/>
            </p:cNvSpPr>
            <p:nvPr/>
          </p:nvSpPr>
          <p:spPr bwMode="auto">
            <a:xfrm>
              <a:off x="205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1" name="Line 1259"/>
            <p:cNvSpPr>
              <a:spLocks noChangeShapeType="1"/>
            </p:cNvSpPr>
            <p:nvPr/>
          </p:nvSpPr>
          <p:spPr bwMode="auto">
            <a:xfrm>
              <a:off x="206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2" name="Line 1260"/>
            <p:cNvSpPr>
              <a:spLocks noChangeShapeType="1"/>
            </p:cNvSpPr>
            <p:nvPr/>
          </p:nvSpPr>
          <p:spPr bwMode="auto">
            <a:xfrm>
              <a:off x="207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3" name="Line 1261"/>
            <p:cNvSpPr>
              <a:spLocks noChangeShapeType="1"/>
            </p:cNvSpPr>
            <p:nvPr/>
          </p:nvSpPr>
          <p:spPr bwMode="auto">
            <a:xfrm>
              <a:off x="207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4" name="Line 1262"/>
            <p:cNvSpPr>
              <a:spLocks noChangeShapeType="1"/>
            </p:cNvSpPr>
            <p:nvPr/>
          </p:nvSpPr>
          <p:spPr bwMode="auto">
            <a:xfrm>
              <a:off x="208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5" name="Line 1263"/>
            <p:cNvSpPr>
              <a:spLocks noChangeShapeType="1"/>
            </p:cNvSpPr>
            <p:nvPr/>
          </p:nvSpPr>
          <p:spPr bwMode="auto">
            <a:xfrm>
              <a:off x="209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6" name="Line 1264"/>
            <p:cNvSpPr>
              <a:spLocks noChangeShapeType="1"/>
            </p:cNvSpPr>
            <p:nvPr/>
          </p:nvSpPr>
          <p:spPr bwMode="auto">
            <a:xfrm>
              <a:off x="210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7" name="Line 1265"/>
            <p:cNvSpPr>
              <a:spLocks noChangeShapeType="1"/>
            </p:cNvSpPr>
            <p:nvPr/>
          </p:nvSpPr>
          <p:spPr bwMode="auto">
            <a:xfrm>
              <a:off x="211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8" name="Line 1266"/>
            <p:cNvSpPr>
              <a:spLocks noChangeShapeType="1"/>
            </p:cNvSpPr>
            <p:nvPr/>
          </p:nvSpPr>
          <p:spPr bwMode="auto">
            <a:xfrm>
              <a:off x="211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19" name="Line 1267"/>
            <p:cNvSpPr>
              <a:spLocks noChangeShapeType="1"/>
            </p:cNvSpPr>
            <p:nvPr/>
          </p:nvSpPr>
          <p:spPr bwMode="auto">
            <a:xfrm>
              <a:off x="212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0" name="Line 1268"/>
            <p:cNvSpPr>
              <a:spLocks noChangeShapeType="1"/>
            </p:cNvSpPr>
            <p:nvPr/>
          </p:nvSpPr>
          <p:spPr bwMode="auto">
            <a:xfrm>
              <a:off x="213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1" name="Line 1269"/>
            <p:cNvSpPr>
              <a:spLocks noChangeShapeType="1"/>
            </p:cNvSpPr>
            <p:nvPr/>
          </p:nvSpPr>
          <p:spPr bwMode="auto">
            <a:xfrm>
              <a:off x="2143"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2" name="Line 1270"/>
            <p:cNvSpPr>
              <a:spLocks noChangeShapeType="1"/>
            </p:cNvSpPr>
            <p:nvPr/>
          </p:nvSpPr>
          <p:spPr bwMode="auto">
            <a:xfrm>
              <a:off x="21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3" name="Line 1271"/>
            <p:cNvSpPr>
              <a:spLocks noChangeShapeType="1"/>
            </p:cNvSpPr>
            <p:nvPr/>
          </p:nvSpPr>
          <p:spPr bwMode="auto">
            <a:xfrm>
              <a:off x="21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4" name="Line 1272"/>
            <p:cNvSpPr>
              <a:spLocks noChangeShapeType="1"/>
            </p:cNvSpPr>
            <p:nvPr/>
          </p:nvSpPr>
          <p:spPr bwMode="auto">
            <a:xfrm>
              <a:off x="21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5" name="Line 1273"/>
            <p:cNvSpPr>
              <a:spLocks noChangeShapeType="1"/>
            </p:cNvSpPr>
            <p:nvPr/>
          </p:nvSpPr>
          <p:spPr bwMode="auto">
            <a:xfrm>
              <a:off x="21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6" name="Line 1274"/>
            <p:cNvSpPr>
              <a:spLocks noChangeShapeType="1"/>
            </p:cNvSpPr>
            <p:nvPr/>
          </p:nvSpPr>
          <p:spPr bwMode="auto">
            <a:xfrm>
              <a:off x="21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7" name="Line 1275"/>
            <p:cNvSpPr>
              <a:spLocks noChangeShapeType="1"/>
            </p:cNvSpPr>
            <p:nvPr/>
          </p:nvSpPr>
          <p:spPr bwMode="auto">
            <a:xfrm>
              <a:off x="21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8" name="Line 1276"/>
            <p:cNvSpPr>
              <a:spLocks noChangeShapeType="1"/>
            </p:cNvSpPr>
            <p:nvPr/>
          </p:nvSpPr>
          <p:spPr bwMode="auto">
            <a:xfrm>
              <a:off x="21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29" name="Line 1277"/>
            <p:cNvSpPr>
              <a:spLocks noChangeShapeType="1"/>
            </p:cNvSpPr>
            <p:nvPr/>
          </p:nvSpPr>
          <p:spPr bwMode="auto">
            <a:xfrm>
              <a:off x="22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0" name="Line 1278"/>
            <p:cNvSpPr>
              <a:spLocks noChangeShapeType="1"/>
            </p:cNvSpPr>
            <p:nvPr/>
          </p:nvSpPr>
          <p:spPr bwMode="auto">
            <a:xfrm>
              <a:off x="221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1" name="Line 1279"/>
            <p:cNvSpPr>
              <a:spLocks noChangeShapeType="1"/>
            </p:cNvSpPr>
            <p:nvPr/>
          </p:nvSpPr>
          <p:spPr bwMode="auto">
            <a:xfrm>
              <a:off x="222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2" name="Line 1280"/>
            <p:cNvSpPr>
              <a:spLocks noChangeShapeType="1"/>
            </p:cNvSpPr>
            <p:nvPr/>
          </p:nvSpPr>
          <p:spPr bwMode="auto">
            <a:xfrm>
              <a:off x="223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3" name="Line 1281"/>
            <p:cNvSpPr>
              <a:spLocks noChangeShapeType="1"/>
            </p:cNvSpPr>
            <p:nvPr/>
          </p:nvSpPr>
          <p:spPr bwMode="auto">
            <a:xfrm>
              <a:off x="22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4" name="Line 1282"/>
            <p:cNvSpPr>
              <a:spLocks noChangeShapeType="1"/>
            </p:cNvSpPr>
            <p:nvPr/>
          </p:nvSpPr>
          <p:spPr bwMode="auto">
            <a:xfrm>
              <a:off x="22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5" name="Line 1283"/>
            <p:cNvSpPr>
              <a:spLocks noChangeShapeType="1"/>
            </p:cNvSpPr>
            <p:nvPr/>
          </p:nvSpPr>
          <p:spPr bwMode="auto">
            <a:xfrm>
              <a:off x="2254"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6" name="Line 1284"/>
            <p:cNvSpPr>
              <a:spLocks noChangeShapeType="1"/>
            </p:cNvSpPr>
            <p:nvPr/>
          </p:nvSpPr>
          <p:spPr bwMode="auto">
            <a:xfrm>
              <a:off x="22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7" name="Line 1285"/>
            <p:cNvSpPr>
              <a:spLocks noChangeShapeType="1"/>
            </p:cNvSpPr>
            <p:nvPr/>
          </p:nvSpPr>
          <p:spPr bwMode="auto">
            <a:xfrm>
              <a:off x="22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8" name="Line 1286"/>
            <p:cNvSpPr>
              <a:spLocks noChangeShapeType="1"/>
            </p:cNvSpPr>
            <p:nvPr/>
          </p:nvSpPr>
          <p:spPr bwMode="auto">
            <a:xfrm>
              <a:off x="22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39" name="Line 1287"/>
            <p:cNvSpPr>
              <a:spLocks noChangeShapeType="1"/>
            </p:cNvSpPr>
            <p:nvPr/>
          </p:nvSpPr>
          <p:spPr bwMode="auto">
            <a:xfrm>
              <a:off x="22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0" name="Line 1288"/>
            <p:cNvSpPr>
              <a:spLocks noChangeShapeType="1"/>
            </p:cNvSpPr>
            <p:nvPr/>
          </p:nvSpPr>
          <p:spPr bwMode="auto">
            <a:xfrm>
              <a:off x="22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1" name="Line 1289"/>
            <p:cNvSpPr>
              <a:spLocks noChangeShapeType="1"/>
            </p:cNvSpPr>
            <p:nvPr/>
          </p:nvSpPr>
          <p:spPr bwMode="auto">
            <a:xfrm>
              <a:off x="23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2" name="Line 1290"/>
            <p:cNvSpPr>
              <a:spLocks noChangeShapeType="1"/>
            </p:cNvSpPr>
            <p:nvPr/>
          </p:nvSpPr>
          <p:spPr bwMode="auto">
            <a:xfrm>
              <a:off x="23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3" name="Line 1291"/>
            <p:cNvSpPr>
              <a:spLocks noChangeShapeType="1"/>
            </p:cNvSpPr>
            <p:nvPr/>
          </p:nvSpPr>
          <p:spPr bwMode="auto">
            <a:xfrm>
              <a:off x="23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4" name="Line 1292"/>
            <p:cNvSpPr>
              <a:spLocks noChangeShapeType="1"/>
            </p:cNvSpPr>
            <p:nvPr/>
          </p:nvSpPr>
          <p:spPr bwMode="auto">
            <a:xfrm>
              <a:off x="232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5" name="Line 1293"/>
            <p:cNvSpPr>
              <a:spLocks noChangeShapeType="1"/>
            </p:cNvSpPr>
            <p:nvPr/>
          </p:nvSpPr>
          <p:spPr bwMode="auto">
            <a:xfrm>
              <a:off x="233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6" name="Line 1294"/>
            <p:cNvSpPr>
              <a:spLocks noChangeShapeType="1"/>
            </p:cNvSpPr>
            <p:nvPr/>
          </p:nvSpPr>
          <p:spPr bwMode="auto">
            <a:xfrm>
              <a:off x="234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7" name="Line 1295"/>
            <p:cNvSpPr>
              <a:spLocks noChangeShapeType="1"/>
            </p:cNvSpPr>
            <p:nvPr/>
          </p:nvSpPr>
          <p:spPr bwMode="auto">
            <a:xfrm>
              <a:off x="23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8" name="Line 1296"/>
            <p:cNvSpPr>
              <a:spLocks noChangeShapeType="1"/>
            </p:cNvSpPr>
            <p:nvPr/>
          </p:nvSpPr>
          <p:spPr bwMode="auto">
            <a:xfrm>
              <a:off x="23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49" name="Line 1297"/>
            <p:cNvSpPr>
              <a:spLocks noChangeShapeType="1"/>
            </p:cNvSpPr>
            <p:nvPr/>
          </p:nvSpPr>
          <p:spPr bwMode="auto">
            <a:xfrm>
              <a:off x="2365"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0" name="Line 1298"/>
            <p:cNvSpPr>
              <a:spLocks noChangeShapeType="1"/>
            </p:cNvSpPr>
            <p:nvPr/>
          </p:nvSpPr>
          <p:spPr bwMode="auto">
            <a:xfrm>
              <a:off x="23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1" name="Line 1299"/>
            <p:cNvSpPr>
              <a:spLocks noChangeShapeType="1"/>
            </p:cNvSpPr>
            <p:nvPr/>
          </p:nvSpPr>
          <p:spPr bwMode="auto">
            <a:xfrm>
              <a:off x="238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2" name="Line 1300"/>
            <p:cNvSpPr>
              <a:spLocks noChangeShapeType="1"/>
            </p:cNvSpPr>
            <p:nvPr/>
          </p:nvSpPr>
          <p:spPr bwMode="auto">
            <a:xfrm>
              <a:off x="23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3" name="Line 1301"/>
            <p:cNvSpPr>
              <a:spLocks noChangeShapeType="1"/>
            </p:cNvSpPr>
            <p:nvPr/>
          </p:nvSpPr>
          <p:spPr bwMode="auto">
            <a:xfrm>
              <a:off x="23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4" name="Line 1302"/>
            <p:cNvSpPr>
              <a:spLocks noChangeShapeType="1"/>
            </p:cNvSpPr>
            <p:nvPr/>
          </p:nvSpPr>
          <p:spPr bwMode="auto">
            <a:xfrm>
              <a:off x="24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5" name="Line 1303"/>
            <p:cNvSpPr>
              <a:spLocks noChangeShapeType="1"/>
            </p:cNvSpPr>
            <p:nvPr/>
          </p:nvSpPr>
          <p:spPr bwMode="auto">
            <a:xfrm>
              <a:off x="241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6" name="Line 1304"/>
            <p:cNvSpPr>
              <a:spLocks noChangeShapeType="1"/>
            </p:cNvSpPr>
            <p:nvPr/>
          </p:nvSpPr>
          <p:spPr bwMode="auto">
            <a:xfrm>
              <a:off x="24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7" name="Line 1305"/>
            <p:cNvSpPr>
              <a:spLocks noChangeShapeType="1"/>
            </p:cNvSpPr>
            <p:nvPr/>
          </p:nvSpPr>
          <p:spPr bwMode="auto">
            <a:xfrm>
              <a:off x="24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8" name="Line 1306"/>
            <p:cNvSpPr>
              <a:spLocks noChangeShapeType="1"/>
            </p:cNvSpPr>
            <p:nvPr/>
          </p:nvSpPr>
          <p:spPr bwMode="auto">
            <a:xfrm>
              <a:off x="243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59" name="Line 1307"/>
            <p:cNvSpPr>
              <a:spLocks noChangeShapeType="1"/>
            </p:cNvSpPr>
            <p:nvPr/>
          </p:nvSpPr>
          <p:spPr bwMode="auto">
            <a:xfrm>
              <a:off x="244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0" name="Line 1308"/>
            <p:cNvSpPr>
              <a:spLocks noChangeShapeType="1"/>
            </p:cNvSpPr>
            <p:nvPr/>
          </p:nvSpPr>
          <p:spPr bwMode="auto">
            <a:xfrm>
              <a:off x="245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1" name="Line 1309"/>
            <p:cNvSpPr>
              <a:spLocks noChangeShapeType="1"/>
            </p:cNvSpPr>
            <p:nvPr/>
          </p:nvSpPr>
          <p:spPr bwMode="auto">
            <a:xfrm>
              <a:off x="24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2" name="Line 1310"/>
            <p:cNvSpPr>
              <a:spLocks noChangeShapeType="1"/>
            </p:cNvSpPr>
            <p:nvPr/>
          </p:nvSpPr>
          <p:spPr bwMode="auto">
            <a:xfrm>
              <a:off x="24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3" name="Line 1311"/>
            <p:cNvSpPr>
              <a:spLocks noChangeShapeType="1"/>
            </p:cNvSpPr>
            <p:nvPr/>
          </p:nvSpPr>
          <p:spPr bwMode="auto">
            <a:xfrm>
              <a:off x="2476"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4" name="Line 1312"/>
            <p:cNvSpPr>
              <a:spLocks noChangeShapeType="1"/>
            </p:cNvSpPr>
            <p:nvPr/>
          </p:nvSpPr>
          <p:spPr bwMode="auto">
            <a:xfrm>
              <a:off x="24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5" name="Line 1313"/>
            <p:cNvSpPr>
              <a:spLocks noChangeShapeType="1"/>
            </p:cNvSpPr>
            <p:nvPr/>
          </p:nvSpPr>
          <p:spPr bwMode="auto">
            <a:xfrm>
              <a:off x="24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6" name="Line 1314"/>
            <p:cNvSpPr>
              <a:spLocks noChangeShapeType="1"/>
            </p:cNvSpPr>
            <p:nvPr/>
          </p:nvSpPr>
          <p:spPr bwMode="auto">
            <a:xfrm>
              <a:off x="24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7" name="Line 1315"/>
            <p:cNvSpPr>
              <a:spLocks noChangeShapeType="1"/>
            </p:cNvSpPr>
            <p:nvPr/>
          </p:nvSpPr>
          <p:spPr bwMode="auto">
            <a:xfrm>
              <a:off x="25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8" name="Line 1316"/>
            <p:cNvSpPr>
              <a:spLocks noChangeShapeType="1"/>
            </p:cNvSpPr>
            <p:nvPr/>
          </p:nvSpPr>
          <p:spPr bwMode="auto">
            <a:xfrm>
              <a:off x="25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69" name="Line 1317"/>
            <p:cNvSpPr>
              <a:spLocks noChangeShapeType="1"/>
            </p:cNvSpPr>
            <p:nvPr/>
          </p:nvSpPr>
          <p:spPr bwMode="auto">
            <a:xfrm>
              <a:off x="25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0" name="Line 1318"/>
            <p:cNvSpPr>
              <a:spLocks noChangeShapeType="1"/>
            </p:cNvSpPr>
            <p:nvPr/>
          </p:nvSpPr>
          <p:spPr bwMode="auto">
            <a:xfrm>
              <a:off x="25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1" name="Line 1319"/>
            <p:cNvSpPr>
              <a:spLocks noChangeShapeType="1"/>
            </p:cNvSpPr>
            <p:nvPr/>
          </p:nvSpPr>
          <p:spPr bwMode="auto">
            <a:xfrm>
              <a:off x="25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2" name="Line 1320"/>
            <p:cNvSpPr>
              <a:spLocks noChangeShapeType="1"/>
            </p:cNvSpPr>
            <p:nvPr/>
          </p:nvSpPr>
          <p:spPr bwMode="auto">
            <a:xfrm>
              <a:off x="254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3" name="Line 1321"/>
            <p:cNvSpPr>
              <a:spLocks noChangeShapeType="1"/>
            </p:cNvSpPr>
            <p:nvPr/>
          </p:nvSpPr>
          <p:spPr bwMode="auto">
            <a:xfrm>
              <a:off x="255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4" name="Line 1322"/>
            <p:cNvSpPr>
              <a:spLocks noChangeShapeType="1"/>
            </p:cNvSpPr>
            <p:nvPr/>
          </p:nvSpPr>
          <p:spPr bwMode="auto">
            <a:xfrm>
              <a:off x="256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5" name="Line 1323"/>
            <p:cNvSpPr>
              <a:spLocks noChangeShapeType="1"/>
            </p:cNvSpPr>
            <p:nvPr/>
          </p:nvSpPr>
          <p:spPr bwMode="auto">
            <a:xfrm>
              <a:off x="257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6" name="Line 1324"/>
            <p:cNvSpPr>
              <a:spLocks noChangeShapeType="1"/>
            </p:cNvSpPr>
            <p:nvPr/>
          </p:nvSpPr>
          <p:spPr bwMode="auto">
            <a:xfrm>
              <a:off x="257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7" name="Line 1325"/>
            <p:cNvSpPr>
              <a:spLocks noChangeShapeType="1"/>
            </p:cNvSpPr>
            <p:nvPr/>
          </p:nvSpPr>
          <p:spPr bwMode="auto">
            <a:xfrm>
              <a:off x="2587"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8" name="Line 1326"/>
            <p:cNvSpPr>
              <a:spLocks noChangeShapeType="1"/>
            </p:cNvSpPr>
            <p:nvPr/>
          </p:nvSpPr>
          <p:spPr bwMode="auto">
            <a:xfrm>
              <a:off x="25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79" name="Line 1327"/>
            <p:cNvSpPr>
              <a:spLocks noChangeShapeType="1"/>
            </p:cNvSpPr>
            <p:nvPr/>
          </p:nvSpPr>
          <p:spPr bwMode="auto">
            <a:xfrm>
              <a:off x="26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0" name="Line 1328"/>
            <p:cNvSpPr>
              <a:spLocks noChangeShapeType="1"/>
            </p:cNvSpPr>
            <p:nvPr/>
          </p:nvSpPr>
          <p:spPr bwMode="auto">
            <a:xfrm>
              <a:off x="26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1" name="Line 1329"/>
            <p:cNvSpPr>
              <a:spLocks noChangeShapeType="1"/>
            </p:cNvSpPr>
            <p:nvPr/>
          </p:nvSpPr>
          <p:spPr bwMode="auto">
            <a:xfrm>
              <a:off x="26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2" name="Line 1330"/>
            <p:cNvSpPr>
              <a:spLocks noChangeShapeType="1"/>
            </p:cNvSpPr>
            <p:nvPr/>
          </p:nvSpPr>
          <p:spPr bwMode="auto">
            <a:xfrm>
              <a:off x="26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3" name="Line 1331"/>
            <p:cNvSpPr>
              <a:spLocks noChangeShapeType="1"/>
            </p:cNvSpPr>
            <p:nvPr/>
          </p:nvSpPr>
          <p:spPr bwMode="auto">
            <a:xfrm>
              <a:off x="26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4" name="Line 1332"/>
            <p:cNvSpPr>
              <a:spLocks noChangeShapeType="1"/>
            </p:cNvSpPr>
            <p:nvPr/>
          </p:nvSpPr>
          <p:spPr bwMode="auto">
            <a:xfrm>
              <a:off x="26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5" name="Line 1333"/>
            <p:cNvSpPr>
              <a:spLocks noChangeShapeType="1"/>
            </p:cNvSpPr>
            <p:nvPr/>
          </p:nvSpPr>
          <p:spPr bwMode="auto">
            <a:xfrm>
              <a:off x="26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6" name="Line 1334"/>
            <p:cNvSpPr>
              <a:spLocks noChangeShapeType="1"/>
            </p:cNvSpPr>
            <p:nvPr/>
          </p:nvSpPr>
          <p:spPr bwMode="auto">
            <a:xfrm>
              <a:off x="26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7" name="Line 1335"/>
            <p:cNvSpPr>
              <a:spLocks noChangeShapeType="1"/>
            </p:cNvSpPr>
            <p:nvPr/>
          </p:nvSpPr>
          <p:spPr bwMode="auto">
            <a:xfrm>
              <a:off x="26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8" name="Line 1336"/>
            <p:cNvSpPr>
              <a:spLocks noChangeShapeType="1"/>
            </p:cNvSpPr>
            <p:nvPr/>
          </p:nvSpPr>
          <p:spPr bwMode="auto">
            <a:xfrm>
              <a:off x="26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89" name="Line 1337"/>
            <p:cNvSpPr>
              <a:spLocks noChangeShapeType="1"/>
            </p:cNvSpPr>
            <p:nvPr/>
          </p:nvSpPr>
          <p:spPr bwMode="auto">
            <a:xfrm>
              <a:off x="26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0" name="Line 1338"/>
            <p:cNvSpPr>
              <a:spLocks noChangeShapeType="1"/>
            </p:cNvSpPr>
            <p:nvPr/>
          </p:nvSpPr>
          <p:spPr bwMode="auto">
            <a:xfrm>
              <a:off x="26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1" name="Line 1339"/>
            <p:cNvSpPr>
              <a:spLocks noChangeShapeType="1"/>
            </p:cNvSpPr>
            <p:nvPr/>
          </p:nvSpPr>
          <p:spPr bwMode="auto">
            <a:xfrm>
              <a:off x="26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2" name="Line 1340"/>
            <p:cNvSpPr>
              <a:spLocks noChangeShapeType="1"/>
            </p:cNvSpPr>
            <p:nvPr/>
          </p:nvSpPr>
          <p:spPr bwMode="auto">
            <a:xfrm>
              <a:off x="2706"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3" name="Line 1341"/>
            <p:cNvSpPr>
              <a:spLocks noChangeShapeType="1"/>
            </p:cNvSpPr>
            <p:nvPr/>
          </p:nvSpPr>
          <p:spPr bwMode="auto">
            <a:xfrm>
              <a:off x="27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4" name="Line 1342"/>
            <p:cNvSpPr>
              <a:spLocks noChangeShapeType="1"/>
            </p:cNvSpPr>
            <p:nvPr/>
          </p:nvSpPr>
          <p:spPr bwMode="auto">
            <a:xfrm>
              <a:off x="27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5" name="Line 1343"/>
            <p:cNvSpPr>
              <a:spLocks noChangeShapeType="1"/>
            </p:cNvSpPr>
            <p:nvPr/>
          </p:nvSpPr>
          <p:spPr bwMode="auto">
            <a:xfrm>
              <a:off x="27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6" name="Line 1344"/>
            <p:cNvSpPr>
              <a:spLocks noChangeShapeType="1"/>
            </p:cNvSpPr>
            <p:nvPr/>
          </p:nvSpPr>
          <p:spPr bwMode="auto">
            <a:xfrm>
              <a:off x="27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7" name="Line 1345"/>
            <p:cNvSpPr>
              <a:spLocks noChangeShapeType="1"/>
            </p:cNvSpPr>
            <p:nvPr/>
          </p:nvSpPr>
          <p:spPr bwMode="auto">
            <a:xfrm>
              <a:off x="27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8" name="Line 1346"/>
            <p:cNvSpPr>
              <a:spLocks noChangeShapeType="1"/>
            </p:cNvSpPr>
            <p:nvPr/>
          </p:nvSpPr>
          <p:spPr bwMode="auto">
            <a:xfrm>
              <a:off x="27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699" name="Line 1347"/>
            <p:cNvSpPr>
              <a:spLocks noChangeShapeType="1"/>
            </p:cNvSpPr>
            <p:nvPr/>
          </p:nvSpPr>
          <p:spPr bwMode="auto">
            <a:xfrm>
              <a:off x="27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0" name="Line 1348"/>
            <p:cNvSpPr>
              <a:spLocks noChangeShapeType="1"/>
            </p:cNvSpPr>
            <p:nvPr/>
          </p:nvSpPr>
          <p:spPr bwMode="auto">
            <a:xfrm>
              <a:off x="27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1" name="Line 1349"/>
            <p:cNvSpPr>
              <a:spLocks noChangeShapeType="1"/>
            </p:cNvSpPr>
            <p:nvPr/>
          </p:nvSpPr>
          <p:spPr bwMode="auto">
            <a:xfrm>
              <a:off x="27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2" name="Line 1350"/>
            <p:cNvSpPr>
              <a:spLocks noChangeShapeType="1"/>
            </p:cNvSpPr>
            <p:nvPr/>
          </p:nvSpPr>
          <p:spPr bwMode="auto">
            <a:xfrm>
              <a:off x="27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3" name="Line 1351"/>
            <p:cNvSpPr>
              <a:spLocks noChangeShapeType="1"/>
            </p:cNvSpPr>
            <p:nvPr/>
          </p:nvSpPr>
          <p:spPr bwMode="auto">
            <a:xfrm>
              <a:off x="27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4" name="Line 1352"/>
            <p:cNvSpPr>
              <a:spLocks noChangeShapeType="1"/>
            </p:cNvSpPr>
            <p:nvPr/>
          </p:nvSpPr>
          <p:spPr bwMode="auto">
            <a:xfrm>
              <a:off x="28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5" name="Line 1353"/>
            <p:cNvSpPr>
              <a:spLocks noChangeShapeType="1"/>
            </p:cNvSpPr>
            <p:nvPr/>
          </p:nvSpPr>
          <p:spPr bwMode="auto">
            <a:xfrm>
              <a:off x="28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6" name="Line 1354"/>
            <p:cNvSpPr>
              <a:spLocks noChangeShapeType="1"/>
            </p:cNvSpPr>
            <p:nvPr/>
          </p:nvSpPr>
          <p:spPr bwMode="auto">
            <a:xfrm>
              <a:off x="2817"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7" name="Line 1355"/>
            <p:cNvSpPr>
              <a:spLocks noChangeShapeType="1"/>
            </p:cNvSpPr>
            <p:nvPr/>
          </p:nvSpPr>
          <p:spPr bwMode="auto">
            <a:xfrm>
              <a:off x="282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8" name="Line 1356"/>
            <p:cNvSpPr>
              <a:spLocks noChangeShapeType="1"/>
            </p:cNvSpPr>
            <p:nvPr/>
          </p:nvSpPr>
          <p:spPr bwMode="auto">
            <a:xfrm>
              <a:off x="283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09" name="Line 1357"/>
            <p:cNvSpPr>
              <a:spLocks noChangeShapeType="1"/>
            </p:cNvSpPr>
            <p:nvPr/>
          </p:nvSpPr>
          <p:spPr bwMode="auto">
            <a:xfrm>
              <a:off x="284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0" name="Line 1358"/>
            <p:cNvSpPr>
              <a:spLocks noChangeShapeType="1"/>
            </p:cNvSpPr>
            <p:nvPr/>
          </p:nvSpPr>
          <p:spPr bwMode="auto">
            <a:xfrm>
              <a:off x="284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1" name="Line 1359"/>
            <p:cNvSpPr>
              <a:spLocks noChangeShapeType="1"/>
            </p:cNvSpPr>
            <p:nvPr/>
          </p:nvSpPr>
          <p:spPr bwMode="auto">
            <a:xfrm>
              <a:off x="285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2" name="Line 1360"/>
            <p:cNvSpPr>
              <a:spLocks noChangeShapeType="1"/>
            </p:cNvSpPr>
            <p:nvPr/>
          </p:nvSpPr>
          <p:spPr bwMode="auto">
            <a:xfrm>
              <a:off x="28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3" name="Line 1361"/>
            <p:cNvSpPr>
              <a:spLocks noChangeShapeType="1"/>
            </p:cNvSpPr>
            <p:nvPr/>
          </p:nvSpPr>
          <p:spPr bwMode="auto">
            <a:xfrm>
              <a:off x="28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4" name="Line 1362"/>
            <p:cNvSpPr>
              <a:spLocks noChangeShapeType="1"/>
            </p:cNvSpPr>
            <p:nvPr/>
          </p:nvSpPr>
          <p:spPr bwMode="auto">
            <a:xfrm>
              <a:off x="288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5" name="Line 1363"/>
            <p:cNvSpPr>
              <a:spLocks noChangeShapeType="1"/>
            </p:cNvSpPr>
            <p:nvPr/>
          </p:nvSpPr>
          <p:spPr bwMode="auto">
            <a:xfrm>
              <a:off x="28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6" name="Line 1364"/>
            <p:cNvSpPr>
              <a:spLocks noChangeShapeType="1"/>
            </p:cNvSpPr>
            <p:nvPr/>
          </p:nvSpPr>
          <p:spPr bwMode="auto">
            <a:xfrm>
              <a:off x="28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7" name="Line 1365"/>
            <p:cNvSpPr>
              <a:spLocks noChangeShapeType="1"/>
            </p:cNvSpPr>
            <p:nvPr/>
          </p:nvSpPr>
          <p:spPr bwMode="auto">
            <a:xfrm>
              <a:off x="29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8" name="Line 1366"/>
            <p:cNvSpPr>
              <a:spLocks noChangeShapeType="1"/>
            </p:cNvSpPr>
            <p:nvPr/>
          </p:nvSpPr>
          <p:spPr bwMode="auto">
            <a:xfrm>
              <a:off x="291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19" name="Line 1367"/>
            <p:cNvSpPr>
              <a:spLocks noChangeShapeType="1"/>
            </p:cNvSpPr>
            <p:nvPr/>
          </p:nvSpPr>
          <p:spPr bwMode="auto">
            <a:xfrm>
              <a:off x="29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0" name="Line 1368"/>
            <p:cNvSpPr>
              <a:spLocks noChangeShapeType="1"/>
            </p:cNvSpPr>
            <p:nvPr/>
          </p:nvSpPr>
          <p:spPr bwMode="auto">
            <a:xfrm>
              <a:off x="2928"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1" name="Line 1369"/>
            <p:cNvSpPr>
              <a:spLocks noChangeShapeType="1"/>
            </p:cNvSpPr>
            <p:nvPr/>
          </p:nvSpPr>
          <p:spPr bwMode="auto">
            <a:xfrm>
              <a:off x="293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2" name="Line 1370"/>
            <p:cNvSpPr>
              <a:spLocks noChangeShapeType="1"/>
            </p:cNvSpPr>
            <p:nvPr/>
          </p:nvSpPr>
          <p:spPr bwMode="auto">
            <a:xfrm>
              <a:off x="29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3" name="Line 1371"/>
            <p:cNvSpPr>
              <a:spLocks noChangeShapeType="1"/>
            </p:cNvSpPr>
            <p:nvPr/>
          </p:nvSpPr>
          <p:spPr bwMode="auto">
            <a:xfrm>
              <a:off x="295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4" name="Line 1372"/>
            <p:cNvSpPr>
              <a:spLocks noChangeShapeType="1"/>
            </p:cNvSpPr>
            <p:nvPr/>
          </p:nvSpPr>
          <p:spPr bwMode="auto">
            <a:xfrm>
              <a:off x="295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5" name="Line 1373"/>
            <p:cNvSpPr>
              <a:spLocks noChangeShapeType="1"/>
            </p:cNvSpPr>
            <p:nvPr/>
          </p:nvSpPr>
          <p:spPr bwMode="auto">
            <a:xfrm>
              <a:off x="296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6" name="Line 1374"/>
            <p:cNvSpPr>
              <a:spLocks noChangeShapeType="1"/>
            </p:cNvSpPr>
            <p:nvPr/>
          </p:nvSpPr>
          <p:spPr bwMode="auto">
            <a:xfrm>
              <a:off x="29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7" name="Line 1375"/>
            <p:cNvSpPr>
              <a:spLocks noChangeShapeType="1"/>
            </p:cNvSpPr>
            <p:nvPr/>
          </p:nvSpPr>
          <p:spPr bwMode="auto">
            <a:xfrm>
              <a:off x="29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8" name="Line 1376"/>
            <p:cNvSpPr>
              <a:spLocks noChangeShapeType="1"/>
            </p:cNvSpPr>
            <p:nvPr/>
          </p:nvSpPr>
          <p:spPr bwMode="auto">
            <a:xfrm>
              <a:off x="29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29" name="Line 1377"/>
            <p:cNvSpPr>
              <a:spLocks noChangeShapeType="1"/>
            </p:cNvSpPr>
            <p:nvPr/>
          </p:nvSpPr>
          <p:spPr bwMode="auto">
            <a:xfrm>
              <a:off x="29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0" name="Line 1378"/>
            <p:cNvSpPr>
              <a:spLocks noChangeShapeType="1"/>
            </p:cNvSpPr>
            <p:nvPr/>
          </p:nvSpPr>
          <p:spPr bwMode="auto">
            <a:xfrm>
              <a:off x="30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1" name="Line 1379"/>
            <p:cNvSpPr>
              <a:spLocks noChangeShapeType="1"/>
            </p:cNvSpPr>
            <p:nvPr/>
          </p:nvSpPr>
          <p:spPr bwMode="auto">
            <a:xfrm>
              <a:off x="30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2" name="Line 1380"/>
            <p:cNvSpPr>
              <a:spLocks noChangeShapeType="1"/>
            </p:cNvSpPr>
            <p:nvPr/>
          </p:nvSpPr>
          <p:spPr bwMode="auto">
            <a:xfrm>
              <a:off x="30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3" name="Line 1381"/>
            <p:cNvSpPr>
              <a:spLocks noChangeShapeType="1"/>
            </p:cNvSpPr>
            <p:nvPr/>
          </p:nvSpPr>
          <p:spPr bwMode="auto">
            <a:xfrm>
              <a:off x="30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4" name="Line 1382"/>
            <p:cNvSpPr>
              <a:spLocks noChangeShapeType="1"/>
            </p:cNvSpPr>
            <p:nvPr/>
          </p:nvSpPr>
          <p:spPr bwMode="auto">
            <a:xfrm>
              <a:off x="3039"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5" name="Line 1383"/>
            <p:cNvSpPr>
              <a:spLocks noChangeShapeType="1"/>
            </p:cNvSpPr>
            <p:nvPr/>
          </p:nvSpPr>
          <p:spPr bwMode="auto">
            <a:xfrm>
              <a:off x="30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6" name="Line 1384"/>
            <p:cNvSpPr>
              <a:spLocks noChangeShapeType="1"/>
            </p:cNvSpPr>
            <p:nvPr/>
          </p:nvSpPr>
          <p:spPr bwMode="auto">
            <a:xfrm>
              <a:off x="30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7" name="Line 1385"/>
            <p:cNvSpPr>
              <a:spLocks noChangeShapeType="1"/>
            </p:cNvSpPr>
            <p:nvPr/>
          </p:nvSpPr>
          <p:spPr bwMode="auto">
            <a:xfrm>
              <a:off x="306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8" name="Line 1386"/>
            <p:cNvSpPr>
              <a:spLocks noChangeShapeType="1"/>
            </p:cNvSpPr>
            <p:nvPr/>
          </p:nvSpPr>
          <p:spPr bwMode="auto">
            <a:xfrm>
              <a:off x="307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39" name="Line 1387"/>
            <p:cNvSpPr>
              <a:spLocks noChangeShapeType="1"/>
            </p:cNvSpPr>
            <p:nvPr/>
          </p:nvSpPr>
          <p:spPr bwMode="auto">
            <a:xfrm>
              <a:off x="307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0" name="Line 1388"/>
            <p:cNvSpPr>
              <a:spLocks noChangeShapeType="1"/>
            </p:cNvSpPr>
            <p:nvPr/>
          </p:nvSpPr>
          <p:spPr bwMode="auto">
            <a:xfrm>
              <a:off x="30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1" name="Line 1389"/>
            <p:cNvSpPr>
              <a:spLocks noChangeShapeType="1"/>
            </p:cNvSpPr>
            <p:nvPr/>
          </p:nvSpPr>
          <p:spPr bwMode="auto">
            <a:xfrm>
              <a:off x="30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2" name="Line 1390"/>
            <p:cNvSpPr>
              <a:spLocks noChangeShapeType="1"/>
            </p:cNvSpPr>
            <p:nvPr/>
          </p:nvSpPr>
          <p:spPr bwMode="auto">
            <a:xfrm>
              <a:off x="31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3" name="Line 1391"/>
            <p:cNvSpPr>
              <a:spLocks noChangeShapeType="1"/>
            </p:cNvSpPr>
            <p:nvPr/>
          </p:nvSpPr>
          <p:spPr bwMode="auto">
            <a:xfrm>
              <a:off x="31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4" name="Line 1392"/>
            <p:cNvSpPr>
              <a:spLocks noChangeShapeType="1"/>
            </p:cNvSpPr>
            <p:nvPr/>
          </p:nvSpPr>
          <p:spPr bwMode="auto">
            <a:xfrm>
              <a:off x="31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5" name="Line 1393"/>
            <p:cNvSpPr>
              <a:spLocks noChangeShapeType="1"/>
            </p:cNvSpPr>
            <p:nvPr/>
          </p:nvSpPr>
          <p:spPr bwMode="auto">
            <a:xfrm>
              <a:off x="31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6" name="Line 1394"/>
            <p:cNvSpPr>
              <a:spLocks noChangeShapeType="1"/>
            </p:cNvSpPr>
            <p:nvPr/>
          </p:nvSpPr>
          <p:spPr bwMode="auto">
            <a:xfrm>
              <a:off x="31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7" name="Line 1395"/>
            <p:cNvSpPr>
              <a:spLocks noChangeShapeType="1"/>
            </p:cNvSpPr>
            <p:nvPr/>
          </p:nvSpPr>
          <p:spPr bwMode="auto">
            <a:xfrm>
              <a:off x="31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8" name="Line 1396"/>
            <p:cNvSpPr>
              <a:spLocks noChangeShapeType="1"/>
            </p:cNvSpPr>
            <p:nvPr/>
          </p:nvSpPr>
          <p:spPr bwMode="auto">
            <a:xfrm>
              <a:off x="3150"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49" name="Line 1397"/>
            <p:cNvSpPr>
              <a:spLocks noChangeShapeType="1"/>
            </p:cNvSpPr>
            <p:nvPr/>
          </p:nvSpPr>
          <p:spPr bwMode="auto">
            <a:xfrm>
              <a:off x="31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0" name="Line 1398"/>
            <p:cNvSpPr>
              <a:spLocks noChangeShapeType="1"/>
            </p:cNvSpPr>
            <p:nvPr/>
          </p:nvSpPr>
          <p:spPr bwMode="auto">
            <a:xfrm>
              <a:off x="31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1" name="Line 1399"/>
            <p:cNvSpPr>
              <a:spLocks noChangeShapeType="1"/>
            </p:cNvSpPr>
            <p:nvPr/>
          </p:nvSpPr>
          <p:spPr bwMode="auto">
            <a:xfrm>
              <a:off x="31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2" name="Line 1400"/>
            <p:cNvSpPr>
              <a:spLocks noChangeShapeType="1"/>
            </p:cNvSpPr>
            <p:nvPr/>
          </p:nvSpPr>
          <p:spPr bwMode="auto">
            <a:xfrm>
              <a:off x="318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3" name="Line 1401"/>
            <p:cNvSpPr>
              <a:spLocks noChangeShapeType="1"/>
            </p:cNvSpPr>
            <p:nvPr/>
          </p:nvSpPr>
          <p:spPr bwMode="auto">
            <a:xfrm>
              <a:off x="318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4" name="Line 1402"/>
            <p:cNvSpPr>
              <a:spLocks noChangeShapeType="1"/>
            </p:cNvSpPr>
            <p:nvPr/>
          </p:nvSpPr>
          <p:spPr bwMode="auto">
            <a:xfrm>
              <a:off x="319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5" name="Line 1403"/>
            <p:cNvSpPr>
              <a:spLocks noChangeShapeType="1"/>
            </p:cNvSpPr>
            <p:nvPr/>
          </p:nvSpPr>
          <p:spPr bwMode="auto">
            <a:xfrm>
              <a:off x="32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6" name="Line 1404"/>
            <p:cNvSpPr>
              <a:spLocks noChangeShapeType="1"/>
            </p:cNvSpPr>
            <p:nvPr/>
          </p:nvSpPr>
          <p:spPr bwMode="auto">
            <a:xfrm>
              <a:off x="32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7" name="Line 1405"/>
            <p:cNvSpPr>
              <a:spLocks noChangeShapeType="1"/>
            </p:cNvSpPr>
            <p:nvPr/>
          </p:nvSpPr>
          <p:spPr bwMode="auto">
            <a:xfrm>
              <a:off x="32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8" name="Line 1406"/>
            <p:cNvSpPr>
              <a:spLocks noChangeShapeType="1"/>
            </p:cNvSpPr>
            <p:nvPr/>
          </p:nvSpPr>
          <p:spPr bwMode="auto">
            <a:xfrm>
              <a:off x="32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59" name="Line 1407"/>
            <p:cNvSpPr>
              <a:spLocks noChangeShapeType="1"/>
            </p:cNvSpPr>
            <p:nvPr/>
          </p:nvSpPr>
          <p:spPr bwMode="auto">
            <a:xfrm>
              <a:off x="32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0" name="Line 1408"/>
            <p:cNvSpPr>
              <a:spLocks noChangeShapeType="1"/>
            </p:cNvSpPr>
            <p:nvPr/>
          </p:nvSpPr>
          <p:spPr bwMode="auto">
            <a:xfrm>
              <a:off x="32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1" name="Line 1409"/>
            <p:cNvSpPr>
              <a:spLocks noChangeShapeType="1"/>
            </p:cNvSpPr>
            <p:nvPr/>
          </p:nvSpPr>
          <p:spPr bwMode="auto">
            <a:xfrm>
              <a:off x="32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2" name="Line 1410"/>
            <p:cNvSpPr>
              <a:spLocks noChangeShapeType="1"/>
            </p:cNvSpPr>
            <p:nvPr/>
          </p:nvSpPr>
          <p:spPr bwMode="auto">
            <a:xfrm>
              <a:off x="326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3" name="Line 1411"/>
            <p:cNvSpPr>
              <a:spLocks noChangeShapeType="1"/>
            </p:cNvSpPr>
            <p:nvPr/>
          </p:nvSpPr>
          <p:spPr bwMode="auto">
            <a:xfrm>
              <a:off x="32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4" name="Line 1412"/>
            <p:cNvSpPr>
              <a:spLocks noChangeShapeType="1"/>
            </p:cNvSpPr>
            <p:nvPr/>
          </p:nvSpPr>
          <p:spPr bwMode="auto">
            <a:xfrm>
              <a:off x="32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5" name="Line 1413"/>
            <p:cNvSpPr>
              <a:spLocks noChangeShapeType="1"/>
            </p:cNvSpPr>
            <p:nvPr/>
          </p:nvSpPr>
          <p:spPr bwMode="auto">
            <a:xfrm>
              <a:off x="32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7967" name="Group 1615"/>
          <p:cNvGrpSpPr>
            <a:grpSpLocks/>
          </p:cNvGrpSpPr>
          <p:nvPr/>
        </p:nvGrpSpPr>
        <p:grpSpPr bwMode="auto">
          <a:xfrm>
            <a:off x="5226050" y="5389563"/>
            <a:ext cx="2517775" cy="1587"/>
            <a:chOff x="3292" y="3395"/>
            <a:chExt cx="1586" cy="1"/>
          </a:xfrm>
        </p:grpSpPr>
        <p:sp>
          <p:nvSpPr>
            <p:cNvPr id="997767" name="Line 1415"/>
            <p:cNvSpPr>
              <a:spLocks noChangeShapeType="1"/>
            </p:cNvSpPr>
            <p:nvPr/>
          </p:nvSpPr>
          <p:spPr bwMode="auto">
            <a:xfrm>
              <a:off x="329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8" name="Line 1416"/>
            <p:cNvSpPr>
              <a:spLocks noChangeShapeType="1"/>
            </p:cNvSpPr>
            <p:nvPr/>
          </p:nvSpPr>
          <p:spPr bwMode="auto">
            <a:xfrm>
              <a:off x="330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69" name="Line 1417"/>
            <p:cNvSpPr>
              <a:spLocks noChangeShapeType="1"/>
            </p:cNvSpPr>
            <p:nvPr/>
          </p:nvSpPr>
          <p:spPr bwMode="auto">
            <a:xfrm>
              <a:off x="33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0" name="Line 1418"/>
            <p:cNvSpPr>
              <a:spLocks noChangeShapeType="1"/>
            </p:cNvSpPr>
            <p:nvPr/>
          </p:nvSpPr>
          <p:spPr bwMode="auto">
            <a:xfrm>
              <a:off x="331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1" name="Line 1419"/>
            <p:cNvSpPr>
              <a:spLocks noChangeShapeType="1"/>
            </p:cNvSpPr>
            <p:nvPr/>
          </p:nvSpPr>
          <p:spPr bwMode="auto">
            <a:xfrm>
              <a:off x="332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2" name="Line 1420"/>
            <p:cNvSpPr>
              <a:spLocks noChangeShapeType="1"/>
            </p:cNvSpPr>
            <p:nvPr/>
          </p:nvSpPr>
          <p:spPr bwMode="auto">
            <a:xfrm>
              <a:off x="333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3" name="Line 1421"/>
            <p:cNvSpPr>
              <a:spLocks noChangeShapeType="1"/>
            </p:cNvSpPr>
            <p:nvPr/>
          </p:nvSpPr>
          <p:spPr bwMode="auto">
            <a:xfrm>
              <a:off x="334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4" name="Line 1422"/>
            <p:cNvSpPr>
              <a:spLocks noChangeShapeType="1"/>
            </p:cNvSpPr>
            <p:nvPr/>
          </p:nvSpPr>
          <p:spPr bwMode="auto">
            <a:xfrm>
              <a:off x="334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5" name="Line 1423"/>
            <p:cNvSpPr>
              <a:spLocks noChangeShapeType="1"/>
            </p:cNvSpPr>
            <p:nvPr/>
          </p:nvSpPr>
          <p:spPr bwMode="auto">
            <a:xfrm>
              <a:off x="335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6" name="Line 1424"/>
            <p:cNvSpPr>
              <a:spLocks noChangeShapeType="1"/>
            </p:cNvSpPr>
            <p:nvPr/>
          </p:nvSpPr>
          <p:spPr bwMode="auto">
            <a:xfrm>
              <a:off x="33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7" name="Line 1425"/>
            <p:cNvSpPr>
              <a:spLocks noChangeShapeType="1"/>
            </p:cNvSpPr>
            <p:nvPr/>
          </p:nvSpPr>
          <p:spPr bwMode="auto">
            <a:xfrm>
              <a:off x="337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8" name="Line 1426"/>
            <p:cNvSpPr>
              <a:spLocks noChangeShapeType="1"/>
            </p:cNvSpPr>
            <p:nvPr/>
          </p:nvSpPr>
          <p:spPr bwMode="auto">
            <a:xfrm>
              <a:off x="337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79" name="Line 1427"/>
            <p:cNvSpPr>
              <a:spLocks noChangeShapeType="1"/>
            </p:cNvSpPr>
            <p:nvPr/>
          </p:nvSpPr>
          <p:spPr bwMode="auto">
            <a:xfrm>
              <a:off x="338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0" name="Line 1428"/>
            <p:cNvSpPr>
              <a:spLocks noChangeShapeType="1"/>
            </p:cNvSpPr>
            <p:nvPr/>
          </p:nvSpPr>
          <p:spPr bwMode="auto">
            <a:xfrm>
              <a:off x="339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1" name="Line 1429"/>
            <p:cNvSpPr>
              <a:spLocks noChangeShapeType="1"/>
            </p:cNvSpPr>
            <p:nvPr/>
          </p:nvSpPr>
          <p:spPr bwMode="auto">
            <a:xfrm>
              <a:off x="340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2" name="Line 1430"/>
            <p:cNvSpPr>
              <a:spLocks noChangeShapeType="1"/>
            </p:cNvSpPr>
            <p:nvPr/>
          </p:nvSpPr>
          <p:spPr bwMode="auto">
            <a:xfrm>
              <a:off x="341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3" name="Line 1431"/>
            <p:cNvSpPr>
              <a:spLocks noChangeShapeType="1"/>
            </p:cNvSpPr>
            <p:nvPr/>
          </p:nvSpPr>
          <p:spPr bwMode="auto">
            <a:xfrm>
              <a:off x="341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4" name="Line 1432"/>
            <p:cNvSpPr>
              <a:spLocks noChangeShapeType="1"/>
            </p:cNvSpPr>
            <p:nvPr/>
          </p:nvSpPr>
          <p:spPr bwMode="auto">
            <a:xfrm>
              <a:off x="342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5" name="Line 1433"/>
            <p:cNvSpPr>
              <a:spLocks noChangeShapeType="1"/>
            </p:cNvSpPr>
            <p:nvPr/>
          </p:nvSpPr>
          <p:spPr bwMode="auto">
            <a:xfrm>
              <a:off x="343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6" name="Line 1434"/>
            <p:cNvSpPr>
              <a:spLocks noChangeShapeType="1"/>
            </p:cNvSpPr>
            <p:nvPr/>
          </p:nvSpPr>
          <p:spPr bwMode="auto">
            <a:xfrm>
              <a:off x="34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7" name="Line 1435"/>
            <p:cNvSpPr>
              <a:spLocks noChangeShapeType="1"/>
            </p:cNvSpPr>
            <p:nvPr/>
          </p:nvSpPr>
          <p:spPr bwMode="auto">
            <a:xfrm>
              <a:off x="345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8" name="Line 1436"/>
            <p:cNvSpPr>
              <a:spLocks noChangeShapeType="1"/>
            </p:cNvSpPr>
            <p:nvPr/>
          </p:nvSpPr>
          <p:spPr bwMode="auto">
            <a:xfrm>
              <a:off x="345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89" name="Line 1437"/>
            <p:cNvSpPr>
              <a:spLocks noChangeShapeType="1"/>
            </p:cNvSpPr>
            <p:nvPr/>
          </p:nvSpPr>
          <p:spPr bwMode="auto">
            <a:xfrm>
              <a:off x="346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0" name="Line 1438"/>
            <p:cNvSpPr>
              <a:spLocks noChangeShapeType="1"/>
            </p:cNvSpPr>
            <p:nvPr/>
          </p:nvSpPr>
          <p:spPr bwMode="auto">
            <a:xfrm>
              <a:off x="34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1" name="Line 1439"/>
            <p:cNvSpPr>
              <a:spLocks noChangeShapeType="1"/>
            </p:cNvSpPr>
            <p:nvPr/>
          </p:nvSpPr>
          <p:spPr bwMode="auto">
            <a:xfrm>
              <a:off x="3483"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2" name="Line 1440"/>
            <p:cNvSpPr>
              <a:spLocks noChangeShapeType="1"/>
            </p:cNvSpPr>
            <p:nvPr/>
          </p:nvSpPr>
          <p:spPr bwMode="auto">
            <a:xfrm>
              <a:off x="34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3" name="Line 1441"/>
            <p:cNvSpPr>
              <a:spLocks noChangeShapeType="1"/>
            </p:cNvSpPr>
            <p:nvPr/>
          </p:nvSpPr>
          <p:spPr bwMode="auto">
            <a:xfrm>
              <a:off x="34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4" name="Line 1442"/>
            <p:cNvSpPr>
              <a:spLocks noChangeShapeType="1"/>
            </p:cNvSpPr>
            <p:nvPr/>
          </p:nvSpPr>
          <p:spPr bwMode="auto">
            <a:xfrm>
              <a:off x="35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5" name="Line 1443"/>
            <p:cNvSpPr>
              <a:spLocks noChangeShapeType="1"/>
            </p:cNvSpPr>
            <p:nvPr/>
          </p:nvSpPr>
          <p:spPr bwMode="auto">
            <a:xfrm>
              <a:off x="351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6" name="Line 1444"/>
            <p:cNvSpPr>
              <a:spLocks noChangeShapeType="1"/>
            </p:cNvSpPr>
            <p:nvPr/>
          </p:nvSpPr>
          <p:spPr bwMode="auto">
            <a:xfrm>
              <a:off x="352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7" name="Line 1445"/>
            <p:cNvSpPr>
              <a:spLocks noChangeShapeType="1"/>
            </p:cNvSpPr>
            <p:nvPr/>
          </p:nvSpPr>
          <p:spPr bwMode="auto">
            <a:xfrm>
              <a:off x="353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8" name="Line 1446"/>
            <p:cNvSpPr>
              <a:spLocks noChangeShapeType="1"/>
            </p:cNvSpPr>
            <p:nvPr/>
          </p:nvSpPr>
          <p:spPr bwMode="auto">
            <a:xfrm>
              <a:off x="35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799" name="Line 1447"/>
            <p:cNvSpPr>
              <a:spLocks noChangeShapeType="1"/>
            </p:cNvSpPr>
            <p:nvPr/>
          </p:nvSpPr>
          <p:spPr bwMode="auto">
            <a:xfrm>
              <a:off x="35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0" name="Line 1448"/>
            <p:cNvSpPr>
              <a:spLocks noChangeShapeType="1"/>
            </p:cNvSpPr>
            <p:nvPr/>
          </p:nvSpPr>
          <p:spPr bwMode="auto">
            <a:xfrm>
              <a:off x="35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1" name="Line 1449"/>
            <p:cNvSpPr>
              <a:spLocks noChangeShapeType="1"/>
            </p:cNvSpPr>
            <p:nvPr/>
          </p:nvSpPr>
          <p:spPr bwMode="auto">
            <a:xfrm>
              <a:off x="356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2" name="Line 1450"/>
            <p:cNvSpPr>
              <a:spLocks noChangeShapeType="1"/>
            </p:cNvSpPr>
            <p:nvPr/>
          </p:nvSpPr>
          <p:spPr bwMode="auto">
            <a:xfrm>
              <a:off x="357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3" name="Line 1451"/>
            <p:cNvSpPr>
              <a:spLocks noChangeShapeType="1"/>
            </p:cNvSpPr>
            <p:nvPr/>
          </p:nvSpPr>
          <p:spPr bwMode="auto">
            <a:xfrm>
              <a:off x="357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4" name="Line 1452"/>
            <p:cNvSpPr>
              <a:spLocks noChangeShapeType="1"/>
            </p:cNvSpPr>
            <p:nvPr/>
          </p:nvSpPr>
          <p:spPr bwMode="auto">
            <a:xfrm>
              <a:off x="35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5" name="Line 1453"/>
            <p:cNvSpPr>
              <a:spLocks noChangeShapeType="1"/>
            </p:cNvSpPr>
            <p:nvPr/>
          </p:nvSpPr>
          <p:spPr bwMode="auto">
            <a:xfrm>
              <a:off x="3594"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6" name="Line 1454"/>
            <p:cNvSpPr>
              <a:spLocks noChangeShapeType="1"/>
            </p:cNvSpPr>
            <p:nvPr/>
          </p:nvSpPr>
          <p:spPr bwMode="auto">
            <a:xfrm>
              <a:off x="36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7" name="Line 1455"/>
            <p:cNvSpPr>
              <a:spLocks noChangeShapeType="1"/>
            </p:cNvSpPr>
            <p:nvPr/>
          </p:nvSpPr>
          <p:spPr bwMode="auto">
            <a:xfrm>
              <a:off x="36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8" name="Line 1456"/>
            <p:cNvSpPr>
              <a:spLocks noChangeShapeType="1"/>
            </p:cNvSpPr>
            <p:nvPr/>
          </p:nvSpPr>
          <p:spPr bwMode="auto">
            <a:xfrm>
              <a:off x="36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09" name="Line 1457"/>
            <p:cNvSpPr>
              <a:spLocks noChangeShapeType="1"/>
            </p:cNvSpPr>
            <p:nvPr/>
          </p:nvSpPr>
          <p:spPr bwMode="auto">
            <a:xfrm>
              <a:off x="362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0" name="Line 1458"/>
            <p:cNvSpPr>
              <a:spLocks noChangeShapeType="1"/>
            </p:cNvSpPr>
            <p:nvPr/>
          </p:nvSpPr>
          <p:spPr bwMode="auto">
            <a:xfrm>
              <a:off x="363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1" name="Line 1459"/>
            <p:cNvSpPr>
              <a:spLocks noChangeShapeType="1"/>
            </p:cNvSpPr>
            <p:nvPr/>
          </p:nvSpPr>
          <p:spPr bwMode="auto">
            <a:xfrm>
              <a:off x="364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2" name="Line 1460"/>
            <p:cNvSpPr>
              <a:spLocks noChangeShapeType="1"/>
            </p:cNvSpPr>
            <p:nvPr/>
          </p:nvSpPr>
          <p:spPr bwMode="auto">
            <a:xfrm>
              <a:off x="36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3" name="Line 1461"/>
            <p:cNvSpPr>
              <a:spLocks noChangeShapeType="1"/>
            </p:cNvSpPr>
            <p:nvPr/>
          </p:nvSpPr>
          <p:spPr bwMode="auto">
            <a:xfrm>
              <a:off x="36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4" name="Line 1462"/>
            <p:cNvSpPr>
              <a:spLocks noChangeShapeType="1"/>
            </p:cNvSpPr>
            <p:nvPr/>
          </p:nvSpPr>
          <p:spPr bwMode="auto">
            <a:xfrm>
              <a:off x="36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5" name="Line 1463"/>
            <p:cNvSpPr>
              <a:spLocks noChangeShapeType="1"/>
            </p:cNvSpPr>
            <p:nvPr/>
          </p:nvSpPr>
          <p:spPr bwMode="auto">
            <a:xfrm>
              <a:off x="36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6" name="Line 1464"/>
            <p:cNvSpPr>
              <a:spLocks noChangeShapeType="1"/>
            </p:cNvSpPr>
            <p:nvPr/>
          </p:nvSpPr>
          <p:spPr bwMode="auto">
            <a:xfrm>
              <a:off x="368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7" name="Line 1465"/>
            <p:cNvSpPr>
              <a:spLocks noChangeShapeType="1"/>
            </p:cNvSpPr>
            <p:nvPr/>
          </p:nvSpPr>
          <p:spPr bwMode="auto">
            <a:xfrm>
              <a:off x="368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8" name="Line 1466"/>
            <p:cNvSpPr>
              <a:spLocks noChangeShapeType="1"/>
            </p:cNvSpPr>
            <p:nvPr/>
          </p:nvSpPr>
          <p:spPr bwMode="auto">
            <a:xfrm>
              <a:off x="369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19" name="Line 1467"/>
            <p:cNvSpPr>
              <a:spLocks noChangeShapeType="1"/>
            </p:cNvSpPr>
            <p:nvPr/>
          </p:nvSpPr>
          <p:spPr bwMode="auto">
            <a:xfrm>
              <a:off x="37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0" name="Line 1468"/>
            <p:cNvSpPr>
              <a:spLocks noChangeShapeType="1"/>
            </p:cNvSpPr>
            <p:nvPr/>
          </p:nvSpPr>
          <p:spPr bwMode="auto">
            <a:xfrm>
              <a:off x="3713"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1" name="Line 1469"/>
            <p:cNvSpPr>
              <a:spLocks noChangeShapeType="1"/>
            </p:cNvSpPr>
            <p:nvPr/>
          </p:nvSpPr>
          <p:spPr bwMode="auto">
            <a:xfrm>
              <a:off x="37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2" name="Line 1470"/>
            <p:cNvSpPr>
              <a:spLocks noChangeShapeType="1"/>
            </p:cNvSpPr>
            <p:nvPr/>
          </p:nvSpPr>
          <p:spPr bwMode="auto">
            <a:xfrm>
              <a:off x="37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3" name="Line 1471"/>
            <p:cNvSpPr>
              <a:spLocks noChangeShapeType="1"/>
            </p:cNvSpPr>
            <p:nvPr/>
          </p:nvSpPr>
          <p:spPr bwMode="auto">
            <a:xfrm>
              <a:off x="373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4" name="Line 1472"/>
            <p:cNvSpPr>
              <a:spLocks noChangeShapeType="1"/>
            </p:cNvSpPr>
            <p:nvPr/>
          </p:nvSpPr>
          <p:spPr bwMode="auto">
            <a:xfrm>
              <a:off x="374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5" name="Line 1473"/>
            <p:cNvSpPr>
              <a:spLocks noChangeShapeType="1"/>
            </p:cNvSpPr>
            <p:nvPr/>
          </p:nvSpPr>
          <p:spPr bwMode="auto">
            <a:xfrm>
              <a:off x="375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6" name="Line 1474"/>
            <p:cNvSpPr>
              <a:spLocks noChangeShapeType="1"/>
            </p:cNvSpPr>
            <p:nvPr/>
          </p:nvSpPr>
          <p:spPr bwMode="auto">
            <a:xfrm>
              <a:off x="37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7" name="Line 1475"/>
            <p:cNvSpPr>
              <a:spLocks noChangeShapeType="1"/>
            </p:cNvSpPr>
            <p:nvPr/>
          </p:nvSpPr>
          <p:spPr bwMode="auto">
            <a:xfrm>
              <a:off x="37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8" name="Line 1476"/>
            <p:cNvSpPr>
              <a:spLocks noChangeShapeType="1"/>
            </p:cNvSpPr>
            <p:nvPr/>
          </p:nvSpPr>
          <p:spPr bwMode="auto">
            <a:xfrm>
              <a:off x="37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29" name="Line 1477"/>
            <p:cNvSpPr>
              <a:spLocks noChangeShapeType="1"/>
            </p:cNvSpPr>
            <p:nvPr/>
          </p:nvSpPr>
          <p:spPr bwMode="auto">
            <a:xfrm>
              <a:off x="37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0" name="Line 1478"/>
            <p:cNvSpPr>
              <a:spLocks noChangeShapeType="1"/>
            </p:cNvSpPr>
            <p:nvPr/>
          </p:nvSpPr>
          <p:spPr bwMode="auto">
            <a:xfrm>
              <a:off x="379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1" name="Line 1479"/>
            <p:cNvSpPr>
              <a:spLocks noChangeShapeType="1"/>
            </p:cNvSpPr>
            <p:nvPr/>
          </p:nvSpPr>
          <p:spPr bwMode="auto">
            <a:xfrm>
              <a:off x="380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2" name="Line 1480"/>
            <p:cNvSpPr>
              <a:spLocks noChangeShapeType="1"/>
            </p:cNvSpPr>
            <p:nvPr/>
          </p:nvSpPr>
          <p:spPr bwMode="auto">
            <a:xfrm>
              <a:off x="38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3" name="Line 1481"/>
            <p:cNvSpPr>
              <a:spLocks noChangeShapeType="1"/>
            </p:cNvSpPr>
            <p:nvPr/>
          </p:nvSpPr>
          <p:spPr bwMode="auto">
            <a:xfrm>
              <a:off x="381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4" name="Line 1482"/>
            <p:cNvSpPr>
              <a:spLocks noChangeShapeType="1"/>
            </p:cNvSpPr>
            <p:nvPr/>
          </p:nvSpPr>
          <p:spPr bwMode="auto">
            <a:xfrm>
              <a:off x="3824"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5" name="Line 1483"/>
            <p:cNvSpPr>
              <a:spLocks noChangeShapeType="1"/>
            </p:cNvSpPr>
            <p:nvPr/>
          </p:nvSpPr>
          <p:spPr bwMode="auto">
            <a:xfrm>
              <a:off x="38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6" name="Line 1484"/>
            <p:cNvSpPr>
              <a:spLocks noChangeShapeType="1"/>
            </p:cNvSpPr>
            <p:nvPr/>
          </p:nvSpPr>
          <p:spPr bwMode="auto">
            <a:xfrm>
              <a:off x="38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7" name="Line 1485"/>
            <p:cNvSpPr>
              <a:spLocks noChangeShapeType="1"/>
            </p:cNvSpPr>
            <p:nvPr/>
          </p:nvSpPr>
          <p:spPr bwMode="auto">
            <a:xfrm>
              <a:off x="384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8" name="Line 1486"/>
            <p:cNvSpPr>
              <a:spLocks noChangeShapeType="1"/>
            </p:cNvSpPr>
            <p:nvPr/>
          </p:nvSpPr>
          <p:spPr bwMode="auto">
            <a:xfrm>
              <a:off x="385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39" name="Line 1487"/>
            <p:cNvSpPr>
              <a:spLocks noChangeShapeType="1"/>
            </p:cNvSpPr>
            <p:nvPr/>
          </p:nvSpPr>
          <p:spPr bwMode="auto">
            <a:xfrm>
              <a:off x="386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0" name="Line 1488"/>
            <p:cNvSpPr>
              <a:spLocks noChangeShapeType="1"/>
            </p:cNvSpPr>
            <p:nvPr/>
          </p:nvSpPr>
          <p:spPr bwMode="auto">
            <a:xfrm>
              <a:off x="387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1" name="Line 1489"/>
            <p:cNvSpPr>
              <a:spLocks noChangeShapeType="1"/>
            </p:cNvSpPr>
            <p:nvPr/>
          </p:nvSpPr>
          <p:spPr bwMode="auto">
            <a:xfrm>
              <a:off x="387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2" name="Line 1490"/>
            <p:cNvSpPr>
              <a:spLocks noChangeShapeType="1"/>
            </p:cNvSpPr>
            <p:nvPr/>
          </p:nvSpPr>
          <p:spPr bwMode="auto">
            <a:xfrm>
              <a:off x="388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3" name="Line 1491"/>
            <p:cNvSpPr>
              <a:spLocks noChangeShapeType="1"/>
            </p:cNvSpPr>
            <p:nvPr/>
          </p:nvSpPr>
          <p:spPr bwMode="auto">
            <a:xfrm>
              <a:off x="389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4" name="Line 1492"/>
            <p:cNvSpPr>
              <a:spLocks noChangeShapeType="1"/>
            </p:cNvSpPr>
            <p:nvPr/>
          </p:nvSpPr>
          <p:spPr bwMode="auto">
            <a:xfrm>
              <a:off x="390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5" name="Line 1493"/>
            <p:cNvSpPr>
              <a:spLocks noChangeShapeType="1"/>
            </p:cNvSpPr>
            <p:nvPr/>
          </p:nvSpPr>
          <p:spPr bwMode="auto">
            <a:xfrm>
              <a:off x="391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6" name="Line 1494"/>
            <p:cNvSpPr>
              <a:spLocks noChangeShapeType="1"/>
            </p:cNvSpPr>
            <p:nvPr/>
          </p:nvSpPr>
          <p:spPr bwMode="auto">
            <a:xfrm>
              <a:off x="391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7" name="Line 1495"/>
            <p:cNvSpPr>
              <a:spLocks noChangeShapeType="1"/>
            </p:cNvSpPr>
            <p:nvPr/>
          </p:nvSpPr>
          <p:spPr bwMode="auto">
            <a:xfrm>
              <a:off x="392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8" name="Line 1496"/>
            <p:cNvSpPr>
              <a:spLocks noChangeShapeType="1"/>
            </p:cNvSpPr>
            <p:nvPr/>
          </p:nvSpPr>
          <p:spPr bwMode="auto">
            <a:xfrm>
              <a:off x="3935"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49" name="Line 1497"/>
            <p:cNvSpPr>
              <a:spLocks noChangeShapeType="1"/>
            </p:cNvSpPr>
            <p:nvPr/>
          </p:nvSpPr>
          <p:spPr bwMode="auto">
            <a:xfrm>
              <a:off x="39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0" name="Line 1498"/>
            <p:cNvSpPr>
              <a:spLocks noChangeShapeType="1"/>
            </p:cNvSpPr>
            <p:nvPr/>
          </p:nvSpPr>
          <p:spPr bwMode="auto">
            <a:xfrm>
              <a:off x="39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1" name="Line 1499"/>
            <p:cNvSpPr>
              <a:spLocks noChangeShapeType="1"/>
            </p:cNvSpPr>
            <p:nvPr/>
          </p:nvSpPr>
          <p:spPr bwMode="auto">
            <a:xfrm>
              <a:off x="39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2" name="Line 1500"/>
            <p:cNvSpPr>
              <a:spLocks noChangeShapeType="1"/>
            </p:cNvSpPr>
            <p:nvPr/>
          </p:nvSpPr>
          <p:spPr bwMode="auto">
            <a:xfrm>
              <a:off x="39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3" name="Line 1501"/>
            <p:cNvSpPr>
              <a:spLocks noChangeShapeType="1"/>
            </p:cNvSpPr>
            <p:nvPr/>
          </p:nvSpPr>
          <p:spPr bwMode="auto">
            <a:xfrm>
              <a:off x="39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4" name="Line 1502"/>
            <p:cNvSpPr>
              <a:spLocks noChangeShapeType="1"/>
            </p:cNvSpPr>
            <p:nvPr/>
          </p:nvSpPr>
          <p:spPr bwMode="auto">
            <a:xfrm>
              <a:off x="39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5" name="Line 1503"/>
            <p:cNvSpPr>
              <a:spLocks noChangeShapeType="1"/>
            </p:cNvSpPr>
            <p:nvPr/>
          </p:nvSpPr>
          <p:spPr bwMode="auto">
            <a:xfrm>
              <a:off x="39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6" name="Line 1504"/>
            <p:cNvSpPr>
              <a:spLocks noChangeShapeType="1"/>
            </p:cNvSpPr>
            <p:nvPr/>
          </p:nvSpPr>
          <p:spPr bwMode="auto">
            <a:xfrm>
              <a:off x="399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7" name="Line 1505"/>
            <p:cNvSpPr>
              <a:spLocks noChangeShapeType="1"/>
            </p:cNvSpPr>
            <p:nvPr/>
          </p:nvSpPr>
          <p:spPr bwMode="auto">
            <a:xfrm>
              <a:off x="400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8" name="Line 1506"/>
            <p:cNvSpPr>
              <a:spLocks noChangeShapeType="1"/>
            </p:cNvSpPr>
            <p:nvPr/>
          </p:nvSpPr>
          <p:spPr bwMode="auto">
            <a:xfrm>
              <a:off x="401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59" name="Line 1507"/>
            <p:cNvSpPr>
              <a:spLocks noChangeShapeType="1"/>
            </p:cNvSpPr>
            <p:nvPr/>
          </p:nvSpPr>
          <p:spPr bwMode="auto">
            <a:xfrm>
              <a:off x="402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0" name="Line 1508"/>
            <p:cNvSpPr>
              <a:spLocks noChangeShapeType="1"/>
            </p:cNvSpPr>
            <p:nvPr/>
          </p:nvSpPr>
          <p:spPr bwMode="auto">
            <a:xfrm>
              <a:off x="403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1" name="Line 1509"/>
            <p:cNvSpPr>
              <a:spLocks noChangeShapeType="1"/>
            </p:cNvSpPr>
            <p:nvPr/>
          </p:nvSpPr>
          <p:spPr bwMode="auto">
            <a:xfrm>
              <a:off x="40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2" name="Line 1510"/>
            <p:cNvSpPr>
              <a:spLocks noChangeShapeType="1"/>
            </p:cNvSpPr>
            <p:nvPr/>
          </p:nvSpPr>
          <p:spPr bwMode="auto">
            <a:xfrm>
              <a:off x="4046"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3" name="Line 1511"/>
            <p:cNvSpPr>
              <a:spLocks noChangeShapeType="1"/>
            </p:cNvSpPr>
            <p:nvPr/>
          </p:nvSpPr>
          <p:spPr bwMode="auto">
            <a:xfrm>
              <a:off x="40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4" name="Line 1512"/>
            <p:cNvSpPr>
              <a:spLocks noChangeShapeType="1"/>
            </p:cNvSpPr>
            <p:nvPr/>
          </p:nvSpPr>
          <p:spPr bwMode="auto">
            <a:xfrm>
              <a:off x="40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5" name="Line 1513"/>
            <p:cNvSpPr>
              <a:spLocks noChangeShapeType="1"/>
            </p:cNvSpPr>
            <p:nvPr/>
          </p:nvSpPr>
          <p:spPr bwMode="auto">
            <a:xfrm>
              <a:off x="40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6" name="Line 1514"/>
            <p:cNvSpPr>
              <a:spLocks noChangeShapeType="1"/>
            </p:cNvSpPr>
            <p:nvPr/>
          </p:nvSpPr>
          <p:spPr bwMode="auto">
            <a:xfrm>
              <a:off x="40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7" name="Line 1515"/>
            <p:cNvSpPr>
              <a:spLocks noChangeShapeType="1"/>
            </p:cNvSpPr>
            <p:nvPr/>
          </p:nvSpPr>
          <p:spPr bwMode="auto">
            <a:xfrm>
              <a:off x="40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8" name="Line 1516"/>
            <p:cNvSpPr>
              <a:spLocks noChangeShapeType="1"/>
            </p:cNvSpPr>
            <p:nvPr/>
          </p:nvSpPr>
          <p:spPr bwMode="auto">
            <a:xfrm>
              <a:off x="40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69" name="Line 1517"/>
            <p:cNvSpPr>
              <a:spLocks noChangeShapeType="1"/>
            </p:cNvSpPr>
            <p:nvPr/>
          </p:nvSpPr>
          <p:spPr bwMode="auto">
            <a:xfrm>
              <a:off x="410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0" name="Line 1518"/>
            <p:cNvSpPr>
              <a:spLocks noChangeShapeType="1"/>
            </p:cNvSpPr>
            <p:nvPr/>
          </p:nvSpPr>
          <p:spPr bwMode="auto">
            <a:xfrm>
              <a:off x="410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1" name="Line 1519"/>
            <p:cNvSpPr>
              <a:spLocks noChangeShapeType="1"/>
            </p:cNvSpPr>
            <p:nvPr/>
          </p:nvSpPr>
          <p:spPr bwMode="auto">
            <a:xfrm>
              <a:off x="411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2" name="Line 1520"/>
            <p:cNvSpPr>
              <a:spLocks noChangeShapeType="1"/>
            </p:cNvSpPr>
            <p:nvPr/>
          </p:nvSpPr>
          <p:spPr bwMode="auto">
            <a:xfrm>
              <a:off x="412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3" name="Line 1521"/>
            <p:cNvSpPr>
              <a:spLocks noChangeShapeType="1"/>
            </p:cNvSpPr>
            <p:nvPr/>
          </p:nvSpPr>
          <p:spPr bwMode="auto">
            <a:xfrm>
              <a:off x="413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4" name="Line 1522"/>
            <p:cNvSpPr>
              <a:spLocks noChangeShapeType="1"/>
            </p:cNvSpPr>
            <p:nvPr/>
          </p:nvSpPr>
          <p:spPr bwMode="auto">
            <a:xfrm>
              <a:off x="414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5" name="Line 1523"/>
            <p:cNvSpPr>
              <a:spLocks noChangeShapeType="1"/>
            </p:cNvSpPr>
            <p:nvPr/>
          </p:nvSpPr>
          <p:spPr bwMode="auto">
            <a:xfrm>
              <a:off x="41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6" name="Line 1524"/>
            <p:cNvSpPr>
              <a:spLocks noChangeShapeType="1"/>
            </p:cNvSpPr>
            <p:nvPr/>
          </p:nvSpPr>
          <p:spPr bwMode="auto">
            <a:xfrm>
              <a:off x="4157"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7" name="Line 1525"/>
            <p:cNvSpPr>
              <a:spLocks noChangeShapeType="1"/>
            </p:cNvSpPr>
            <p:nvPr/>
          </p:nvSpPr>
          <p:spPr bwMode="auto">
            <a:xfrm>
              <a:off x="41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8" name="Line 1526"/>
            <p:cNvSpPr>
              <a:spLocks noChangeShapeType="1"/>
            </p:cNvSpPr>
            <p:nvPr/>
          </p:nvSpPr>
          <p:spPr bwMode="auto">
            <a:xfrm>
              <a:off x="41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79" name="Line 1527"/>
            <p:cNvSpPr>
              <a:spLocks noChangeShapeType="1"/>
            </p:cNvSpPr>
            <p:nvPr/>
          </p:nvSpPr>
          <p:spPr bwMode="auto">
            <a:xfrm>
              <a:off x="418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0" name="Line 1528"/>
            <p:cNvSpPr>
              <a:spLocks noChangeShapeType="1"/>
            </p:cNvSpPr>
            <p:nvPr/>
          </p:nvSpPr>
          <p:spPr bwMode="auto">
            <a:xfrm>
              <a:off x="41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1" name="Line 1529"/>
            <p:cNvSpPr>
              <a:spLocks noChangeShapeType="1"/>
            </p:cNvSpPr>
            <p:nvPr/>
          </p:nvSpPr>
          <p:spPr bwMode="auto">
            <a:xfrm>
              <a:off x="41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2" name="Line 1530"/>
            <p:cNvSpPr>
              <a:spLocks noChangeShapeType="1"/>
            </p:cNvSpPr>
            <p:nvPr/>
          </p:nvSpPr>
          <p:spPr bwMode="auto">
            <a:xfrm>
              <a:off x="42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3" name="Line 1531"/>
            <p:cNvSpPr>
              <a:spLocks noChangeShapeType="1"/>
            </p:cNvSpPr>
            <p:nvPr/>
          </p:nvSpPr>
          <p:spPr bwMode="auto">
            <a:xfrm>
              <a:off x="421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4" name="Line 1532"/>
            <p:cNvSpPr>
              <a:spLocks noChangeShapeType="1"/>
            </p:cNvSpPr>
            <p:nvPr/>
          </p:nvSpPr>
          <p:spPr bwMode="auto">
            <a:xfrm>
              <a:off x="422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5" name="Line 1533"/>
            <p:cNvSpPr>
              <a:spLocks noChangeShapeType="1"/>
            </p:cNvSpPr>
            <p:nvPr/>
          </p:nvSpPr>
          <p:spPr bwMode="auto">
            <a:xfrm>
              <a:off x="422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6" name="Line 1534"/>
            <p:cNvSpPr>
              <a:spLocks noChangeShapeType="1"/>
            </p:cNvSpPr>
            <p:nvPr/>
          </p:nvSpPr>
          <p:spPr bwMode="auto">
            <a:xfrm>
              <a:off x="423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7" name="Line 1535"/>
            <p:cNvSpPr>
              <a:spLocks noChangeShapeType="1"/>
            </p:cNvSpPr>
            <p:nvPr/>
          </p:nvSpPr>
          <p:spPr bwMode="auto">
            <a:xfrm>
              <a:off x="424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8" name="Line 1536"/>
            <p:cNvSpPr>
              <a:spLocks noChangeShapeType="1"/>
            </p:cNvSpPr>
            <p:nvPr/>
          </p:nvSpPr>
          <p:spPr bwMode="auto">
            <a:xfrm>
              <a:off x="425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89" name="Line 1537"/>
            <p:cNvSpPr>
              <a:spLocks noChangeShapeType="1"/>
            </p:cNvSpPr>
            <p:nvPr/>
          </p:nvSpPr>
          <p:spPr bwMode="auto">
            <a:xfrm>
              <a:off x="42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0" name="Line 1538"/>
            <p:cNvSpPr>
              <a:spLocks noChangeShapeType="1"/>
            </p:cNvSpPr>
            <p:nvPr/>
          </p:nvSpPr>
          <p:spPr bwMode="auto">
            <a:xfrm>
              <a:off x="4268"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1" name="Line 1539"/>
            <p:cNvSpPr>
              <a:spLocks noChangeShapeType="1"/>
            </p:cNvSpPr>
            <p:nvPr/>
          </p:nvSpPr>
          <p:spPr bwMode="auto">
            <a:xfrm>
              <a:off x="42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2" name="Line 1540"/>
            <p:cNvSpPr>
              <a:spLocks noChangeShapeType="1"/>
            </p:cNvSpPr>
            <p:nvPr/>
          </p:nvSpPr>
          <p:spPr bwMode="auto">
            <a:xfrm>
              <a:off x="42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3" name="Line 1541"/>
            <p:cNvSpPr>
              <a:spLocks noChangeShapeType="1"/>
            </p:cNvSpPr>
            <p:nvPr/>
          </p:nvSpPr>
          <p:spPr bwMode="auto">
            <a:xfrm>
              <a:off x="42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4" name="Line 1542"/>
            <p:cNvSpPr>
              <a:spLocks noChangeShapeType="1"/>
            </p:cNvSpPr>
            <p:nvPr/>
          </p:nvSpPr>
          <p:spPr bwMode="auto">
            <a:xfrm>
              <a:off x="42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5" name="Line 1543"/>
            <p:cNvSpPr>
              <a:spLocks noChangeShapeType="1"/>
            </p:cNvSpPr>
            <p:nvPr/>
          </p:nvSpPr>
          <p:spPr bwMode="auto">
            <a:xfrm>
              <a:off x="43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6" name="Line 1544"/>
            <p:cNvSpPr>
              <a:spLocks noChangeShapeType="1"/>
            </p:cNvSpPr>
            <p:nvPr/>
          </p:nvSpPr>
          <p:spPr bwMode="auto">
            <a:xfrm>
              <a:off x="43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7" name="Line 1545"/>
            <p:cNvSpPr>
              <a:spLocks noChangeShapeType="1"/>
            </p:cNvSpPr>
            <p:nvPr/>
          </p:nvSpPr>
          <p:spPr bwMode="auto">
            <a:xfrm>
              <a:off x="43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8" name="Line 1546"/>
            <p:cNvSpPr>
              <a:spLocks noChangeShapeType="1"/>
            </p:cNvSpPr>
            <p:nvPr/>
          </p:nvSpPr>
          <p:spPr bwMode="auto">
            <a:xfrm>
              <a:off x="433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899" name="Line 1547"/>
            <p:cNvSpPr>
              <a:spLocks noChangeShapeType="1"/>
            </p:cNvSpPr>
            <p:nvPr/>
          </p:nvSpPr>
          <p:spPr bwMode="auto">
            <a:xfrm>
              <a:off x="433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0" name="Line 1548"/>
            <p:cNvSpPr>
              <a:spLocks noChangeShapeType="1"/>
            </p:cNvSpPr>
            <p:nvPr/>
          </p:nvSpPr>
          <p:spPr bwMode="auto">
            <a:xfrm>
              <a:off x="434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1" name="Line 1549"/>
            <p:cNvSpPr>
              <a:spLocks noChangeShapeType="1"/>
            </p:cNvSpPr>
            <p:nvPr/>
          </p:nvSpPr>
          <p:spPr bwMode="auto">
            <a:xfrm>
              <a:off x="435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2" name="Line 1550"/>
            <p:cNvSpPr>
              <a:spLocks noChangeShapeType="1"/>
            </p:cNvSpPr>
            <p:nvPr/>
          </p:nvSpPr>
          <p:spPr bwMode="auto">
            <a:xfrm>
              <a:off x="436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3" name="Line 1551"/>
            <p:cNvSpPr>
              <a:spLocks noChangeShapeType="1"/>
            </p:cNvSpPr>
            <p:nvPr/>
          </p:nvSpPr>
          <p:spPr bwMode="auto">
            <a:xfrm>
              <a:off x="437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4" name="Line 1552"/>
            <p:cNvSpPr>
              <a:spLocks noChangeShapeType="1"/>
            </p:cNvSpPr>
            <p:nvPr/>
          </p:nvSpPr>
          <p:spPr bwMode="auto">
            <a:xfrm>
              <a:off x="4379"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5" name="Line 1553"/>
            <p:cNvSpPr>
              <a:spLocks noChangeShapeType="1"/>
            </p:cNvSpPr>
            <p:nvPr/>
          </p:nvSpPr>
          <p:spPr bwMode="auto">
            <a:xfrm>
              <a:off x="43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6" name="Line 1554"/>
            <p:cNvSpPr>
              <a:spLocks noChangeShapeType="1"/>
            </p:cNvSpPr>
            <p:nvPr/>
          </p:nvSpPr>
          <p:spPr bwMode="auto">
            <a:xfrm>
              <a:off x="43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7" name="Line 1555"/>
            <p:cNvSpPr>
              <a:spLocks noChangeShapeType="1"/>
            </p:cNvSpPr>
            <p:nvPr/>
          </p:nvSpPr>
          <p:spPr bwMode="auto">
            <a:xfrm>
              <a:off x="44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8" name="Line 1556"/>
            <p:cNvSpPr>
              <a:spLocks noChangeShapeType="1"/>
            </p:cNvSpPr>
            <p:nvPr/>
          </p:nvSpPr>
          <p:spPr bwMode="auto">
            <a:xfrm>
              <a:off x="44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09" name="Line 1557"/>
            <p:cNvSpPr>
              <a:spLocks noChangeShapeType="1"/>
            </p:cNvSpPr>
            <p:nvPr/>
          </p:nvSpPr>
          <p:spPr bwMode="auto">
            <a:xfrm>
              <a:off x="44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0" name="Line 1558"/>
            <p:cNvSpPr>
              <a:spLocks noChangeShapeType="1"/>
            </p:cNvSpPr>
            <p:nvPr/>
          </p:nvSpPr>
          <p:spPr bwMode="auto">
            <a:xfrm>
              <a:off x="44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1" name="Line 1559"/>
            <p:cNvSpPr>
              <a:spLocks noChangeShapeType="1"/>
            </p:cNvSpPr>
            <p:nvPr/>
          </p:nvSpPr>
          <p:spPr bwMode="auto">
            <a:xfrm>
              <a:off x="44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2" name="Line 1560"/>
            <p:cNvSpPr>
              <a:spLocks noChangeShapeType="1"/>
            </p:cNvSpPr>
            <p:nvPr/>
          </p:nvSpPr>
          <p:spPr bwMode="auto">
            <a:xfrm>
              <a:off x="444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3" name="Line 1561"/>
            <p:cNvSpPr>
              <a:spLocks noChangeShapeType="1"/>
            </p:cNvSpPr>
            <p:nvPr/>
          </p:nvSpPr>
          <p:spPr bwMode="auto">
            <a:xfrm>
              <a:off x="445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4" name="Line 1562"/>
            <p:cNvSpPr>
              <a:spLocks noChangeShapeType="1"/>
            </p:cNvSpPr>
            <p:nvPr/>
          </p:nvSpPr>
          <p:spPr bwMode="auto">
            <a:xfrm>
              <a:off x="445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5" name="Line 1563"/>
            <p:cNvSpPr>
              <a:spLocks noChangeShapeType="1"/>
            </p:cNvSpPr>
            <p:nvPr/>
          </p:nvSpPr>
          <p:spPr bwMode="auto">
            <a:xfrm>
              <a:off x="446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6" name="Line 1564"/>
            <p:cNvSpPr>
              <a:spLocks noChangeShapeType="1"/>
            </p:cNvSpPr>
            <p:nvPr/>
          </p:nvSpPr>
          <p:spPr bwMode="auto">
            <a:xfrm>
              <a:off x="447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7" name="Line 1565"/>
            <p:cNvSpPr>
              <a:spLocks noChangeShapeType="1"/>
            </p:cNvSpPr>
            <p:nvPr/>
          </p:nvSpPr>
          <p:spPr bwMode="auto">
            <a:xfrm>
              <a:off x="448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8" name="Line 1566"/>
            <p:cNvSpPr>
              <a:spLocks noChangeShapeType="1"/>
            </p:cNvSpPr>
            <p:nvPr/>
          </p:nvSpPr>
          <p:spPr bwMode="auto">
            <a:xfrm>
              <a:off x="449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19" name="Line 1567"/>
            <p:cNvSpPr>
              <a:spLocks noChangeShapeType="1"/>
            </p:cNvSpPr>
            <p:nvPr/>
          </p:nvSpPr>
          <p:spPr bwMode="auto">
            <a:xfrm>
              <a:off x="4498"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0" name="Line 1568"/>
            <p:cNvSpPr>
              <a:spLocks noChangeShapeType="1"/>
            </p:cNvSpPr>
            <p:nvPr/>
          </p:nvSpPr>
          <p:spPr bwMode="auto">
            <a:xfrm>
              <a:off x="45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1" name="Line 1569"/>
            <p:cNvSpPr>
              <a:spLocks noChangeShapeType="1"/>
            </p:cNvSpPr>
            <p:nvPr/>
          </p:nvSpPr>
          <p:spPr bwMode="auto">
            <a:xfrm>
              <a:off x="45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2" name="Line 1570"/>
            <p:cNvSpPr>
              <a:spLocks noChangeShapeType="1"/>
            </p:cNvSpPr>
            <p:nvPr/>
          </p:nvSpPr>
          <p:spPr bwMode="auto">
            <a:xfrm>
              <a:off x="45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3" name="Line 1571"/>
            <p:cNvSpPr>
              <a:spLocks noChangeShapeType="1"/>
            </p:cNvSpPr>
            <p:nvPr/>
          </p:nvSpPr>
          <p:spPr bwMode="auto">
            <a:xfrm>
              <a:off x="45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4" name="Line 1572"/>
            <p:cNvSpPr>
              <a:spLocks noChangeShapeType="1"/>
            </p:cNvSpPr>
            <p:nvPr/>
          </p:nvSpPr>
          <p:spPr bwMode="auto">
            <a:xfrm>
              <a:off x="45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5" name="Line 1573"/>
            <p:cNvSpPr>
              <a:spLocks noChangeShapeType="1"/>
            </p:cNvSpPr>
            <p:nvPr/>
          </p:nvSpPr>
          <p:spPr bwMode="auto">
            <a:xfrm>
              <a:off x="45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6" name="Line 1574"/>
            <p:cNvSpPr>
              <a:spLocks noChangeShapeType="1"/>
            </p:cNvSpPr>
            <p:nvPr/>
          </p:nvSpPr>
          <p:spPr bwMode="auto">
            <a:xfrm>
              <a:off x="455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7" name="Line 1575"/>
            <p:cNvSpPr>
              <a:spLocks noChangeShapeType="1"/>
            </p:cNvSpPr>
            <p:nvPr/>
          </p:nvSpPr>
          <p:spPr bwMode="auto">
            <a:xfrm>
              <a:off x="456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8" name="Line 1576"/>
            <p:cNvSpPr>
              <a:spLocks noChangeShapeType="1"/>
            </p:cNvSpPr>
            <p:nvPr/>
          </p:nvSpPr>
          <p:spPr bwMode="auto">
            <a:xfrm>
              <a:off x="456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29" name="Line 1577"/>
            <p:cNvSpPr>
              <a:spLocks noChangeShapeType="1"/>
            </p:cNvSpPr>
            <p:nvPr/>
          </p:nvSpPr>
          <p:spPr bwMode="auto">
            <a:xfrm>
              <a:off x="457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0" name="Line 1578"/>
            <p:cNvSpPr>
              <a:spLocks noChangeShapeType="1"/>
            </p:cNvSpPr>
            <p:nvPr/>
          </p:nvSpPr>
          <p:spPr bwMode="auto">
            <a:xfrm>
              <a:off x="458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1" name="Line 1579"/>
            <p:cNvSpPr>
              <a:spLocks noChangeShapeType="1"/>
            </p:cNvSpPr>
            <p:nvPr/>
          </p:nvSpPr>
          <p:spPr bwMode="auto">
            <a:xfrm>
              <a:off x="459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2" name="Line 1580"/>
            <p:cNvSpPr>
              <a:spLocks noChangeShapeType="1"/>
            </p:cNvSpPr>
            <p:nvPr/>
          </p:nvSpPr>
          <p:spPr bwMode="auto">
            <a:xfrm>
              <a:off x="460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3" name="Line 1581"/>
            <p:cNvSpPr>
              <a:spLocks noChangeShapeType="1"/>
            </p:cNvSpPr>
            <p:nvPr/>
          </p:nvSpPr>
          <p:spPr bwMode="auto">
            <a:xfrm>
              <a:off x="46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4" name="Line 1582"/>
            <p:cNvSpPr>
              <a:spLocks noChangeShapeType="1"/>
            </p:cNvSpPr>
            <p:nvPr/>
          </p:nvSpPr>
          <p:spPr bwMode="auto">
            <a:xfrm>
              <a:off x="461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5" name="Line 1583"/>
            <p:cNvSpPr>
              <a:spLocks noChangeShapeType="1"/>
            </p:cNvSpPr>
            <p:nvPr/>
          </p:nvSpPr>
          <p:spPr bwMode="auto">
            <a:xfrm>
              <a:off x="462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6" name="Line 1584"/>
            <p:cNvSpPr>
              <a:spLocks noChangeShapeType="1"/>
            </p:cNvSpPr>
            <p:nvPr/>
          </p:nvSpPr>
          <p:spPr bwMode="auto">
            <a:xfrm>
              <a:off x="463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7" name="Line 1585"/>
            <p:cNvSpPr>
              <a:spLocks noChangeShapeType="1"/>
            </p:cNvSpPr>
            <p:nvPr/>
          </p:nvSpPr>
          <p:spPr bwMode="auto">
            <a:xfrm>
              <a:off x="464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8" name="Line 1586"/>
            <p:cNvSpPr>
              <a:spLocks noChangeShapeType="1"/>
            </p:cNvSpPr>
            <p:nvPr/>
          </p:nvSpPr>
          <p:spPr bwMode="auto">
            <a:xfrm>
              <a:off x="464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39" name="Line 1587"/>
            <p:cNvSpPr>
              <a:spLocks noChangeShapeType="1"/>
            </p:cNvSpPr>
            <p:nvPr/>
          </p:nvSpPr>
          <p:spPr bwMode="auto">
            <a:xfrm>
              <a:off x="465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0" name="Line 1588"/>
            <p:cNvSpPr>
              <a:spLocks noChangeShapeType="1"/>
            </p:cNvSpPr>
            <p:nvPr/>
          </p:nvSpPr>
          <p:spPr bwMode="auto">
            <a:xfrm>
              <a:off x="466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1" name="Line 1589"/>
            <p:cNvSpPr>
              <a:spLocks noChangeShapeType="1"/>
            </p:cNvSpPr>
            <p:nvPr/>
          </p:nvSpPr>
          <p:spPr bwMode="auto">
            <a:xfrm>
              <a:off x="467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2" name="Line 1590"/>
            <p:cNvSpPr>
              <a:spLocks noChangeShapeType="1"/>
            </p:cNvSpPr>
            <p:nvPr/>
          </p:nvSpPr>
          <p:spPr bwMode="auto">
            <a:xfrm>
              <a:off x="468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3" name="Line 1591"/>
            <p:cNvSpPr>
              <a:spLocks noChangeShapeType="1"/>
            </p:cNvSpPr>
            <p:nvPr/>
          </p:nvSpPr>
          <p:spPr bwMode="auto">
            <a:xfrm>
              <a:off x="468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4" name="Line 1592"/>
            <p:cNvSpPr>
              <a:spLocks noChangeShapeType="1"/>
            </p:cNvSpPr>
            <p:nvPr/>
          </p:nvSpPr>
          <p:spPr bwMode="auto">
            <a:xfrm>
              <a:off x="469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5" name="Line 1593"/>
            <p:cNvSpPr>
              <a:spLocks noChangeShapeType="1"/>
            </p:cNvSpPr>
            <p:nvPr/>
          </p:nvSpPr>
          <p:spPr bwMode="auto">
            <a:xfrm>
              <a:off x="470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6" name="Line 1594"/>
            <p:cNvSpPr>
              <a:spLocks noChangeShapeType="1"/>
            </p:cNvSpPr>
            <p:nvPr/>
          </p:nvSpPr>
          <p:spPr bwMode="auto">
            <a:xfrm>
              <a:off x="471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7" name="Line 1595"/>
            <p:cNvSpPr>
              <a:spLocks noChangeShapeType="1"/>
            </p:cNvSpPr>
            <p:nvPr/>
          </p:nvSpPr>
          <p:spPr bwMode="auto">
            <a:xfrm>
              <a:off x="471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8" name="Line 1596"/>
            <p:cNvSpPr>
              <a:spLocks noChangeShapeType="1"/>
            </p:cNvSpPr>
            <p:nvPr/>
          </p:nvSpPr>
          <p:spPr bwMode="auto">
            <a:xfrm>
              <a:off x="472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49" name="Line 1597"/>
            <p:cNvSpPr>
              <a:spLocks noChangeShapeType="1"/>
            </p:cNvSpPr>
            <p:nvPr/>
          </p:nvSpPr>
          <p:spPr bwMode="auto">
            <a:xfrm>
              <a:off x="473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0" name="Line 1598"/>
            <p:cNvSpPr>
              <a:spLocks noChangeShapeType="1"/>
            </p:cNvSpPr>
            <p:nvPr/>
          </p:nvSpPr>
          <p:spPr bwMode="auto">
            <a:xfrm>
              <a:off x="474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1" name="Line 1599"/>
            <p:cNvSpPr>
              <a:spLocks noChangeShapeType="1"/>
            </p:cNvSpPr>
            <p:nvPr/>
          </p:nvSpPr>
          <p:spPr bwMode="auto">
            <a:xfrm>
              <a:off x="475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2" name="Line 1600"/>
            <p:cNvSpPr>
              <a:spLocks noChangeShapeType="1"/>
            </p:cNvSpPr>
            <p:nvPr/>
          </p:nvSpPr>
          <p:spPr bwMode="auto">
            <a:xfrm>
              <a:off x="475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3" name="Line 1601"/>
            <p:cNvSpPr>
              <a:spLocks noChangeShapeType="1"/>
            </p:cNvSpPr>
            <p:nvPr/>
          </p:nvSpPr>
          <p:spPr bwMode="auto">
            <a:xfrm>
              <a:off x="476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4" name="Line 1602"/>
            <p:cNvSpPr>
              <a:spLocks noChangeShapeType="1"/>
            </p:cNvSpPr>
            <p:nvPr/>
          </p:nvSpPr>
          <p:spPr bwMode="auto">
            <a:xfrm>
              <a:off x="477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5" name="Line 1603"/>
            <p:cNvSpPr>
              <a:spLocks noChangeShapeType="1"/>
            </p:cNvSpPr>
            <p:nvPr/>
          </p:nvSpPr>
          <p:spPr bwMode="auto">
            <a:xfrm>
              <a:off x="478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6" name="Line 1604"/>
            <p:cNvSpPr>
              <a:spLocks noChangeShapeType="1"/>
            </p:cNvSpPr>
            <p:nvPr/>
          </p:nvSpPr>
          <p:spPr bwMode="auto">
            <a:xfrm>
              <a:off x="479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7" name="Line 1605"/>
            <p:cNvSpPr>
              <a:spLocks noChangeShapeType="1"/>
            </p:cNvSpPr>
            <p:nvPr/>
          </p:nvSpPr>
          <p:spPr bwMode="auto">
            <a:xfrm>
              <a:off x="479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8" name="Line 1606"/>
            <p:cNvSpPr>
              <a:spLocks noChangeShapeType="1"/>
            </p:cNvSpPr>
            <p:nvPr/>
          </p:nvSpPr>
          <p:spPr bwMode="auto">
            <a:xfrm>
              <a:off x="480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59" name="Line 1607"/>
            <p:cNvSpPr>
              <a:spLocks noChangeShapeType="1"/>
            </p:cNvSpPr>
            <p:nvPr/>
          </p:nvSpPr>
          <p:spPr bwMode="auto">
            <a:xfrm>
              <a:off x="481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0" name="Line 1608"/>
            <p:cNvSpPr>
              <a:spLocks noChangeShapeType="1"/>
            </p:cNvSpPr>
            <p:nvPr/>
          </p:nvSpPr>
          <p:spPr bwMode="auto">
            <a:xfrm>
              <a:off x="482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1" name="Line 1609"/>
            <p:cNvSpPr>
              <a:spLocks noChangeShapeType="1"/>
            </p:cNvSpPr>
            <p:nvPr/>
          </p:nvSpPr>
          <p:spPr bwMode="auto">
            <a:xfrm>
              <a:off x="4831"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2" name="Line 1610"/>
            <p:cNvSpPr>
              <a:spLocks noChangeShapeType="1"/>
            </p:cNvSpPr>
            <p:nvPr/>
          </p:nvSpPr>
          <p:spPr bwMode="auto">
            <a:xfrm>
              <a:off x="483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3" name="Line 1611"/>
            <p:cNvSpPr>
              <a:spLocks noChangeShapeType="1"/>
            </p:cNvSpPr>
            <p:nvPr/>
          </p:nvSpPr>
          <p:spPr bwMode="auto">
            <a:xfrm>
              <a:off x="484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4" name="Line 1612"/>
            <p:cNvSpPr>
              <a:spLocks noChangeShapeType="1"/>
            </p:cNvSpPr>
            <p:nvPr/>
          </p:nvSpPr>
          <p:spPr bwMode="auto">
            <a:xfrm>
              <a:off x="485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5" name="Line 1613"/>
            <p:cNvSpPr>
              <a:spLocks noChangeShapeType="1"/>
            </p:cNvSpPr>
            <p:nvPr/>
          </p:nvSpPr>
          <p:spPr bwMode="auto">
            <a:xfrm>
              <a:off x="486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6" name="Line 1614"/>
            <p:cNvSpPr>
              <a:spLocks noChangeShapeType="1"/>
            </p:cNvSpPr>
            <p:nvPr/>
          </p:nvSpPr>
          <p:spPr bwMode="auto">
            <a:xfrm>
              <a:off x="487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8168" name="Group 1816"/>
          <p:cNvGrpSpPr>
            <a:grpSpLocks/>
          </p:cNvGrpSpPr>
          <p:nvPr/>
        </p:nvGrpSpPr>
        <p:grpSpPr bwMode="auto">
          <a:xfrm>
            <a:off x="544513" y="5389563"/>
            <a:ext cx="7577137" cy="1587"/>
            <a:chOff x="343" y="3395"/>
            <a:chExt cx="4773" cy="1"/>
          </a:xfrm>
        </p:grpSpPr>
        <p:sp>
          <p:nvSpPr>
            <p:cNvPr id="997968" name="Line 1616"/>
            <p:cNvSpPr>
              <a:spLocks noChangeShapeType="1"/>
            </p:cNvSpPr>
            <p:nvPr/>
          </p:nvSpPr>
          <p:spPr bwMode="auto">
            <a:xfrm>
              <a:off x="487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69" name="Line 1617"/>
            <p:cNvSpPr>
              <a:spLocks noChangeShapeType="1"/>
            </p:cNvSpPr>
            <p:nvPr/>
          </p:nvSpPr>
          <p:spPr bwMode="auto">
            <a:xfrm>
              <a:off x="488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0" name="Line 1618"/>
            <p:cNvSpPr>
              <a:spLocks noChangeShapeType="1"/>
            </p:cNvSpPr>
            <p:nvPr/>
          </p:nvSpPr>
          <p:spPr bwMode="auto">
            <a:xfrm>
              <a:off x="489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1" name="Line 1619"/>
            <p:cNvSpPr>
              <a:spLocks noChangeShapeType="1"/>
            </p:cNvSpPr>
            <p:nvPr/>
          </p:nvSpPr>
          <p:spPr bwMode="auto">
            <a:xfrm>
              <a:off x="490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2" name="Line 1620"/>
            <p:cNvSpPr>
              <a:spLocks noChangeShapeType="1"/>
            </p:cNvSpPr>
            <p:nvPr/>
          </p:nvSpPr>
          <p:spPr bwMode="auto">
            <a:xfrm>
              <a:off x="491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3" name="Line 1621"/>
            <p:cNvSpPr>
              <a:spLocks noChangeShapeType="1"/>
            </p:cNvSpPr>
            <p:nvPr/>
          </p:nvSpPr>
          <p:spPr bwMode="auto">
            <a:xfrm>
              <a:off x="491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4" name="Line 1622"/>
            <p:cNvSpPr>
              <a:spLocks noChangeShapeType="1"/>
            </p:cNvSpPr>
            <p:nvPr/>
          </p:nvSpPr>
          <p:spPr bwMode="auto">
            <a:xfrm>
              <a:off x="492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5" name="Line 1623"/>
            <p:cNvSpPr>
              <a:spLocks noChangeShapeType="1"/>
            </p:cNvSpPr>
            <p:nvPr/>
          </p:nvSpPr>
          <p:spPr bwMode="auto">
            <a:xfrm>
              <a:off x="493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6" name="Line 1624"/>
            <p:cNvSpPr>
              <a:spLocks noChangeShapeType="1"/>
            </p:cNvSpPr>
            <p:nvPr/>
          </p:nvSpPr>
          <p:spPr bwMode="auto">
            <a:xfrm>
              <a:off x="4942"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7" name="Line 1625"/>
            <p:cNvSpPr>
              <a:spLocks noChangeShapeType="1"/>
            </p:cNvSpPr>
            <p:nvPr/>
          </p:nvSpPr>
          <p:spPr bwMode="auto">
            <a:xfrm>
              <a:off x="494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8" name="Line 1626"/>
            <p:cNvSpPr>
              <a:spLocks noChangeShapeType="1"/>
            </p:cNvSpPr>
            <p:nvPr/>
          </p:nvSpPr>
          <p:spPr bwMode="auto">
            <a:xfrm>
              <a:off x="495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79" name="Line 1627"/>
            <p:cNvSpPr>
              <a:spLocks noChangeShapeType="1"/>
            </p:cNvSpPr>
            <p:nvPr/>
          </p:nvSpPr>
          <p:spPr bwMode="auto">
            <a:xfrm>
              <a:off x="496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0" name="Line 1628"/>
            <p:cNvSpPr>
              <a:spLocks noChangeShapeType="1"/>
            </p:cNvSpPr>
            <p:nvPr/>
          </p:nvSpPr>
          <p:spPr bwMode="auto">
            <a:xfrm>
              <a:off x="497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1" name="Line 1629"/>
            <p:cNvSpPr>
              <a:spLocks noChangeShapeType="1"/>
            </p:cNvSpPr>
            <p:nvPr/>
          </p:nvSpPr>
          <p:spPr bwMode="auto">
            <a:xfrm>
              <a:off x="498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2" name="Line 1630"/>
            <p:cNvSpPr>
              <a:spLocks noChangeShapeType="1"/>
            </p:cNvSpPr>
            <p:nvPr/>
          </p:nvSpPr>
          <p:spPr bwMode="auto">
            <a:xfrm>
              <a:off x="498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3" name="Line 1631"/>
            <p:cNvSpPr>
              <a:spLocks noChangeShapeType="1"/>
            </p:cNvSpPr>
            <p:nvPr/>
          </p:nvSpPr>
          <p:spPr bwMode="auto">
            <a:xfrm>
              <a:off x="499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4" name="Line 1632"/>
            <p:cNvSpPr>
              <a:spLocks noChangeShapeType="1"/>
            </p:cNvSpPr>
            <p:nvPr/>
          </p:nvSpPr>
          <p:spPr bwMode="auto">
            <a:xfrm>
              <a:off x="500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5" name="Line 1633"/>
            <p:cNvSpPr>
              <a:spLocks noChangeShapeType="1"/>
            </p:cNvSpPr>
            <p:nvPr/>
          </p:nvSpPr>
          <p:spPr bwMode="auto">
            <a:xfrm>
              <a:off x="5013"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6" name="Line 1634"/>
            <p:cNvSpPr>
              <a:spLocks noChangeShapeType="1"/>
            </p:cNvSpPr>
            <p:nvPr/>
          </p:nvSpPr>
          <p:spPr bwMode="auto">
            <a:xfrm>
              <a:off x="5021"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7" name="Line 1635"/>
            <p:cNvSpPr>
              <a:spLocks noChangeShapeType="1"/>
            </p:cNvSpPr>
            <p:nvPr/>
          </p:nvSpPr>
          <p:spPr bwMode="auto">
            <a:xfrm>
              <a:off x="5029"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8" name="Line 1636"/>
            <p:cNvSpPr>
              <a:spLocks noChangeShapeType="1"/>
            </p:cNvSpPr>
            <p:nvPr/>
          </p:nvSpPr>
          <p:spPr bwMode="auto">
            <a:xfrm>
              <a:off x="5037"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89" name="Line 1637"/>
            <p:cNvSpPr>
              <a:spLocks noChangeShapeType="1"/>
            </p:cNvSpPr>
            <p:nvPr/>
          </p:nvSpPr>
          <p:spPr bwMode="auto">
            <a:xfrm>
              <a:off x="5045"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0" name="Line 1638"/>
            <p:cNvSpPr>
              <a:spLocks noChangeShapeType="1"/>
            </p:cNvSpPr>
            <p:nvPr/>
          </p:nvSpPr>
          <p:spPr bwMode="auto">
            <a:xfrm>
              <a:off x="5053" y="339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1" name="Line 1639"/>
            <p:cNvSpPr>
              <a:spLocks noChangeShapeType="1"/>
            </p:cNvSpPr>
            <p:nvPr/>
          </p:nvSpPr>
          <p:spPr bwMode="auto">
            <a:xfrm>
              <a:off x="506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2" name="Line 1640"/>
            <p:cNvSpPr>
              <a:spLocks noChangeShapeType="1"/>
            </p:cNvSpPr>
            <p:nvPr/>
          </p:nvSpPr>
          <p:spPr bwMode="auto">
            <a:xfrm>
              <a:off x="506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3" name="Line 1641"/>
            <p:cNvSpPr>
              <a:spLocks noChangeShapeType="1"/>
            </p:cNvSpPr>
            <p:nvPr/>
          </p:nvSpPr>
          <p:spPr bwMode="auto">
            <a:xfrm>
              <a:off x="5076"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4" name="Line 1642"/>
            <p:cNvSpPr>
              <a:spLocks noChangeShapeType="1"/>
            </p:cNvSpPr>
            <p:nvPr/>
          </p:nvSpPr>
          <p:spPr bwMode="auto">
            <a:xfrm>
              <a:off x="5084"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5" name="Line 1643"/>
            <p:cNvSpPr>
              <a:spLocks noChangeShapeType="1"/>
            </p:cNvSpPr>
            <p:nvPr/>
          </p:nvSpPr>
          <p:spPr bwMode="auto">
            <a:xfrm>
              <a:off x="5092"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6" name="Line 1644"/>
            <p:cNvSpPr>
              <a:spLocks noChangeShapeType="1"/>
            </p:cNvSpPr>
            <p:nvPr/>
          </p:nvSpPr>
          <p:spPr bwMode="auto">
            <a:xfrm>
              <a:off x="5100"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7" name="Line 1645"/>
            <p:cNvSpPr>
              <a:spLocks noChangeShapeType="1"/>
            </p:cNvSpPr>
            <p:nvPr/>
          </p:nvSpPr>
          <p:spPr bwMode="auto">
            <a:xfrm>
              <a:off x="5108" y="33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8" name="Line 1646"/>
            <p:cNvSpPr>
              <a:spLocks noChangeShapeType="1"/>
            </p:cNvSpPr>
            <p:nvPr/>
          </p:nvSpPr>
          <p:spPr bwMode="auto">
            <a:xfrm>
              <a:off x="3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999" name="Line 1647"/>
            <p:cNvSpPr>
              <a:spLocks noChangeShapeType="1"/>
            </p:cNvSpPr>
            <p:nvPr/>
          </p:nvSpPr>
          <p:spPr bwMode="auto">
            <a:xfrm>
              <a:off x="35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0" name="Line 1648"/>
            <p:cNvSpPr>
              <a:spLocks noChangeShapeType="1"/>
            </p:cNvSpPr>
            <p:nvPr/>
          </p:nvSpPr>
          <p:spPr bwMode="auto">
            <a:xfrm>
              <a:off x="3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1" name="Line 1649"/>
            <p:cNvSpPr>
              <a:spLocks noChangeShapeType="1"/>
            </p:cNvSpPr>
            <p:nvPr/>
          </p:nvSpPr>
          <p:spPr bwMode="auto">
            <a:xfrm>
              <a:off x="3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2" name="Line 1650"/>
            <p:cNvSpPr>
              <a:spLocks noChangeShapeType="1"/>
            </p:cNvSpPr>
            <p:nvPr/>
          </p:nvSpPr>
          <p:spPr bwMode="auto">
            <a:xfrm>
              <a:off x="3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3" name="Line 1651"/>
            <p:cNvSpPr>
              <a:spLocks noChangeShapeType="1"/>
            </p:cNvSpPr>
            <p:nvPr/>
          </p:nvSpPr>
          <p:spPr bwMode="auto">
            <a:xfrm>
              <a:off x="3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4" name="Line 1652"/>
            <p:cNvSpPr>
              <a:spLocks noChangeShapeType="1"/>
            </p:cNvSpPr>
            <p:nvPr/>
          </p:nvSpPr>
          <p:spPr bwMode="auto">
            <a:xfrm>
              <a:off x="3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5" name="Line 1653"/>
            <p:cNvSpPr>
              <a:spLocks noChangeShapeType="1"/>
            </p:cNvSpPr>
            <p:nvPr/>
          </p:nvSpPr>
          <p:spPr bwMode="auto">
            <a:xfrm>
              <a:off x="3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6" name="Line 1654"/>
            <p:cNvSpPr>
              <a:spLocks noChangeShapeType="1"/>
            </p:cNvSpPr>
            <p:nvPr/>
          </p:nvSpPr>
          <p:spPr bwMode="auto">
            <a:xfrm>
              <a:off x="4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7" name="Line 1655"/>
            <p:cNvSpPr>
              <a:spLocks noChangeShapeType="1"/>
            </p:cNvSpPr>
            <p:nvPr/>
          </p:nvSpPr>
          <p:spPr bwMode="auto">
            <a:xfrm>
              <a:off x="41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8" name="Line 1656"/>
            <p:cNvSpPr>
              <a:spLocks noChangeShapeType="1"/>
            </p:cNvSpPr>
            <p:nvPr/>
          </p:nvSpPr>
          <p:spPr bwMode="auto">
            <a:xfrm>
              <a:off x="42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09" name="Line 1657"/>
            <p:cNvSpPr>
              <a:spLocks noChangeShapeType="1"/>
            </p:cNvSpPr>
            <p:nvPr/>
          </p:nvSpPr>
          <p:spPr bwMode="auto">
            <a:xfrm>
              <a:off x="43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0" name="Line 1658"/>
            <p:cNvSpPr>
              <a:spLocks noChangeShapeType="1"/>
            </p:cNvSpPr>
            <p:nvPr/>
          </p:nvSpPr>
          <p:spPr bwMode="auto">
            <a:xfrm>
              <a:off x="4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1" name="Line 1659"/>
            <p:cNvSpPr>
              <a:spLocks noChangeShapeType="1"/>
            </p:cNvSpPr>
            <p:nvPr/>
          </p:nvSpPr>
          <p:spPr bwMode="auto">
            <a:xfrm>
              <a:off x="4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2" name="Line 1660"/>
            <p:cNvSpPr>
              <a:spLocks noChangeShapeType="1"/>
            </p:cNvSpPr>
            <p:nvPr/>
          </p:nvSpPr>
          <p:spPr bwMode="auto">
            <a:xfrm>
              <a:off x="4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3" name="Line 1661"/>
            <p:cNvSpPr>
              <a:spLocks noChangeShapeType="1"/>
            </p:cNvSpPr>
            <p:nvPr/>
          </p:nvSpPr>
          <p:spPr bwMode="auto">
            <a:xfrm>
              <a:off x="46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4" name="Line 1662"/>
            <p:cNvSpPr>
              <a:spLocks noChangeShapeType="1"/>
            </p:cNvSpPr>
            <p:nvPr/>
          </p:nvSpPr>
          <p:spPr bwMode="auto">
            <a:xfrm>
              <a:off x="4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5" name="Line 1663"/>
            <p:cNvSpPr>
              <a:spLocks noChangeShapeType="1"/>
            </p:cNvSpPr>
            <p:nvPr/>
          </p:nvSpPr>
          <p:spPr bwMode="auto">
            <a:xfrm>
              <a:off x="4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6" name="Line 1664"/>
            <p:cNvSpPr>
              <a:spLocks noChangeShapeType="1"/>
            </p:cNvSpPr>
            <p:nvPr/>
          </p:nvSpPr>
          <p:spPr bwMode="auto">
            <a:xfrm>
              <a:off x="4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7" name="Line 1665"/>
            <p:cNvSpPr>
              <a:spLocks noChangeShapeType="1"/>
            </p:cNvSpPr>
            <p:nvPr/>
          </p:nvSpPr>
          <p:spPr bwMode="auto">
            <a:xfrm>
              <a:off x="4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8" name="Line 1666"/>
            <p:cNvSpPr>
              <a:spLocks noChangeShapeType="1"/>
            </p:cNvSpPr>
            <p:nvPr/>
          </p:nvSpPr>
          <p:spPr bwMode="auto">
            <a:xfrm>
              <a:off x="5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19" name="Line 1667"/>
            <p:cNvSpPr>
              <a:spLocks noChangeShapeType="1"/>
            </p:cNvSpPr>
            <p:nvPr/>
          </p:nvSpPr>
          <p:spPr bwMode="auto">
            <a:xfrm>
              <a:off x="5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0" name="Line 1668"/>
            <p:cNvSpPr>
              <a:spLocks noChangeShapeType="1"/>
            </p:cNvSpPr>
            <p:nvPr/>
          </p:nvSpPr>
          <p:spPr bwMode="auto">
            <a:xfrm>
              <a:off x="5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1" name="Line 1669"/>
            <p:cNvSpPr>
              <a:spLocks noChangeShapeType="1"/>
            </p:cNvSpPr>
            <p:nvPr/>
          </p:nvSpPr>
          <p:spPr bwMode="auto">
            <a:xfrm>
              <a:off x="52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2" name="Line 1670"/>
            <p:cNvSpPr>
              <a:spLocks noChangeShapeType="1"/>
            </p:cNvSpPr>
            <p:nvPr/>
          </p:nvSpPr>
          <p:spPr bwMode="auto">
            <a:xfrm>
              <a:off x="53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3" name="Line 1671"/>
            <p:cNvSpPr>
              <a:spLocks noChangeShapeType="1"/>
            </p:cNvSpPr>
            <p:nvPr/>
          </p:nvSpPr>
          <p:spPr bwMode="auto">
            <a:xfrm>
              <a:off x="54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4" name="Line 1672"/>
            <p:cNvSpPr>
              <a:spLocks noChangeShapeType="1"/>
            </p:cNvSpPr>
            <p:nvPr/>
          </p:nvSpPr>
          <p:spPr bwMode="auto">
            <a:xfrm>
              <a:off x="5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5" name="Line 1673"/>
            <p:cNvSpPr>
              <a:spLocks noChangeShapeType="1"/>
            </p:cNvSpPr>
            <p:nvPr/>
          </p:nvSpPr>
          <p:spPr bwMode="auto">
            <a:xfrm>
              <a:off x="5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6" name="Line 1674"/>
            <p:cNvSpPr>
              <a:spLocks noChangeShapeType="1"/>
            </p:cNvSpPr>
            <p:nvPr/>
          </p:nvSpPr>
          <p:spPr bwMode="auto">
            <a:xfrm>
              <a:off x="5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7" name="Line 1675"/>
            <p:cNvSpPr>
              <a:spLocks noChangeShapeType="1"/>
            </p:cNvSpPr>
            <p:nvPr/>
          </p:nvSpPr>
          <p:spPr bwMode="auto">
            <a:xfrm>
              <a:off x="5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8" name="Line 1676"/>
            <p:cNvSpPr>
              <a:spLocks noChangeShapeType="1"/>
            </p:cNvSpPr>
            <p:nvPr/>
          </p:nvSpPr>
          <p:spPr bwMode="auto">
            <a:xfrm>
              <a:off x="58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29" name="Line 1677"/>
            <p:cNvSpPr>
              <a:spLocks noChangeShapeType="1"/>
            </p:cNvSpPr>
            <p:nvPr/>
          </p:nvSpPr>
          <p:spPr bwMode="auto">
            <a:xfrm>
              <a:off x="5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0" name="Line 1678"/>
            <p:cNvSpPr>
              <a:spLocks noChangeShapeType="1"/>
            </p:cNvSpPr>
            <p:nvPr/>
          </p:nvSpPr>
          <p:spPr bwMode="auto">
            <a:xfrm>
              <a:off x="5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1" name="Line 1679"/>
            <p:cNvSpPr>
              <a:spLocks noChangeShapeType="1"/>
            </p:cNvSpPr>
            <p:nvPr/>
          </p:nvSpPr>
          <p:spPr bwMode="auto">
            <a:xfrm>
              <a:off x="6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2" name="Line 1680"/>
            <p:cNvSpPr>
              <a:spLocks noChangeShapeType="1"/>
            </p:cNvSpPr>
            <p:nvPr/>
          </p:nvSpPr>
          <p:spPr bwMode="auto">
            <a:xfrm>
              <a:off x="61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3" name="Line 1681"/>
            <p:cNvSpPr>
              <a:spLocks noChangeShapeType="1"/>
            </p:cNvSpPr>
            <p:nvPr/>
          </p:nvSpPr>
          <p:spPr bwMode="auto">
            <a:xfrm>
              <a:off x="6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4" name="Line 1682"/>
            <p:cNvSpPr>
              <a:spLocks noChangeShapeType="1"/>
            </p:cNvSpPr>
            <p:nvPr/>
          </p:nvSpPr>
          <p:spPr bwMode="auto">
            <a:xfrm>
              <a:off x="6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5" name="Line 1683"/>
            <p:cNvSpPr>
              <a:spLocks noChangeShapeType="1"/>
            </p:cNvSpPr>
            <p:nvPr/>
          </p:nvSpPr>
          <p:spPr bwMode="auto">
            <a:xfrm>
              <a:off x="63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6" name="Line 1684"/>
            <p:cNvSpPr>
              <a:spLocks noChangeShapeType="1"/>
            </p:cNvSpPr>
            <p:nvPr/>
          </p:nvSpPr>
          <p:spPr bwMode="auto">
            <a:xfrm>
              <a:off x="64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7" name="Line 1685"/>
            <p:cNvSpPr>
              <a:spLocks noChangeShapeType="1"/>
            </p:cNvSpPr>
            <p:nvPr/>
          </p:nvSpPr>
          <p:spPr bwMode="auto">
            <a:xfrm>
              <a:off x="65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8" name="Line 1686"/>
            <p:cNvSpPr>
              <a:spLocks noChangeShapeType="1"/>
            </p:cNvSpPr>
            <p:nvPr/>
          </p:nvSpPr>
          <p:spPr bwMode="auto">
            <a:xfrm>
              <a:off x="6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39" name="Line 1687"/>
            <p:cNvSpPr>
              <a:spLocks noChangeShapeType="1"/>
            </p:cNvSpPr>
            <p:nvPr/>
          </p:nvSpPr>
          <p:spPr bwMode="auto">
            <a:xfrm>
              <a:off x="6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0" name="Line 1688"/>
            <p:cNvSpPr>
              <a:spLocks noChangeShapeType="1"/>
            </p:cNvSpPr>
            <p:nvPr/>
          </p:nvSpPr>
          <p:spPr bwMode="auto">
            <a:xfrm>
              <a:off x="6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1" name="Line 1689"/>
            <p:cNvSpPr>
              <a:spLocks noChangeShapeType="1"/>
            </p:cNvSpPr>
            <p:nvPr/>
          </p:nvSpPr>
          <p:spPr bwMode="auto">
            <a:xfrm>
              <a:off x="6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2" name="Line 1690"/>
            <p:cNvSpPr>
              <a:spLocks noChangeShapeType="1"/>
            </p:cNvSpPr>
            <p:nvPr/>
          </p:nvSpPr>
          <p:spPr bwMode="auto">
            <a:xfrm>
              <a:off x="69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3" name="Line 1691"/>
            <p:cNvSpPr>
              <a:spLocks noChangeShapeType="1"/>
            </p:cNvSpPr>
            <p:nvPr/>
          </p:nvSpPr>
          <p:spPr bwMode="auto">
            <a:xfrm>
              <a:off x="6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4" name="Line 1692"/>
            <p:cNvSpPr>
              <a:spLocks noChangeShapeType="1"/>
            </p:cNvSpPr>
            <p:nvPr/>
          </p:nvSpPr>
          <p:spPr bwMode="auto">
            <a:xfrm>
              <a:off x="7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5" name="Line 1693"/>
            <p:cNvSpPr>
              <a:spLocks noChangeShapeType="1"/>
            </p:cNvSpPr>
            <p:nvPr/>
          </p:nvSpPr>
          <p:spPr bwMode="auto">
            <a:xfrm>
              <a:off x="7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6" name="Line 1694"/>
            <p:cNvSpPr>
              <a:spLocks noChangeShapeType="1"/>
            </p:cNvSpPr>
            <p:nvPr/>
          </p:nvSpPr>
          <p:spPr bwMode="auto">
            <a:xfrm>
              <a:off x="7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7" name="Line 1695"/>
            <p:cNvSpPr>
              <a:spLocks noChangeShapeType="1"/>
            </p:cNvSpPr>
            <p:nvPr/>
          </p:nvSpPr>
          <p:spPr bwMode="auto">
            <a:xfrm>
              <a:off x="7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8" name="Line 1696"/>
            <p:cNvSpPr>
              <a:spLocks noChangeShapeType="1"/>
            </p:cNvSpPr>
            <p:nvPr/>
          </p:nvSpPr>
          <p:spPr bwMode="auto">
            <a:xfrm>
              <a:off x="7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49" name="Line 1697"/>
            <p:cNvSpPr>
              <a:spLocks noChangeShapeType="1"/>
            </p:cNvSpPr>
            <p:nvPr/>
          </p:nvSpPr>
          <p:spPr bwMode="auto">
            <a:xfrm>
              <a:off x="74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0" name="Line 1698"/>
            <p:cNvSpPr>
              <a:spLocks noChangeShapeType="1"/>
            </p:cNvSpPr>
            <p:nvPr/>
          </p:nvSpPr>
          <p:spPr bwMode="auto">
            <a:xfrm>
              <a:off x="75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1" name="Line 1699"/>
            <p:cNvSpPr>
              <a:spLocks noChangeShapeType="1"/>
            </p:cNvSpPr>
            <p:nvPr/>
          </p:nvSpPr>
          <p:spPr bwMode="auto">
            <a:xfrm>
              <a:off x="76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2" name="Line 1700"/>
            <p:cNvSpPr>
              <a:spLocks noChangeShapeType="1"/>
            </p:cNvSpPr>
            <p:nvPr/>
          </p:nvSpPr>
          <p:spPr bwMode="auto">
            <a:xfrm>
              <a:off x="77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3" name="Line 1701"/>
            <p:cNvSpPr>
              <a:spLocks noChangeShapeType="1"/>
            </p:cNvSpPr>
            <p:nvPr/>
          </p:nvSpPr>
          <p:spPr bwMode="auto">
            <a:xfrm>
              <a:off x="77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4" name="Line 1702"/>
            <p:cNvSpPr>
              <a:spLocks noChangeShapeType="1"/>
            </p:cNvSpPr>
            <p:nvPr/>
          </p:nvSpPr>
          <p:spPr bwMode="auto">
            <a:xfrm>
              <a:off x="78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5" name="Line 1703"/>
            <p:cNvSpPr>
              <a:spLocks noChangeShapeType="1"/>
            </p:cNvSpPr>
            <p:nvPr/>
          </p:nvSpPr>
          <p:spPr bwMode="auto">
            <a:xfrm>
              <a:off x="79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6" name="Line 1704"/>
            <p:cNvSpPr>
              <a:spLocks noChangeShapeType="1"/>
            </p:cNvSpPr>
            <p:nvPr/>
          </p:nvSpPr>
          <p:spPr bwMode="auto">
            <a:xfrm>
              <a:off x="803"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7" name="Line 1705"/>
            <p:cNvSpPr>
              <a:spLocks noChangeShapeType="1"/>
            </p:cNvSpPr>
            <p:nvPr/>
          </p:nvSpPr>
          <p:spPr bwMode="auto">
            <a:xfrm>
              <a:off x="8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8" name="Line 1706"/>
            <p:cNvSpPr>
              <a:spLocks noChangeShapeType="1"/>
            </p:cNvSpPr>
            <p:nvPr/>
          </p:nvSpPr>
          <p:spPr bwMode="auto">
            <a:xfrm>
              <a:off x="8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59" name="Line 1707"/>
            <p:cNvSpPr>
              <a:spLocks noChangeShapeType="1"/>
            </p:cNvSpPr>
            <p:nvPr/>
          </p:nvSpPr>
          <p:spPr bwMode="auto">
            <a:xfrm>
              <a:off x="8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0" name="Line 1708"/>
            <p:cNvSpPr>
              <a:spLocks noChangeShapeType="1"/>
            </p:cNvSpPr>
            <p:nvPr/>
          </p:nvSpPr>
          <p:spPr bwMode="auto">
            <a:xfrm>
              <a:off x="8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1" name="Line 1709"/>
            <p:cNvSpPr>
              <a:spLocks noChangeShapeType="1"/>
            </p:cNvSpPr>
            <p:nvPr/>
          </p:nvSpPr>
          <p:spPr bwMode="auto">
            <a:xfrm>
              <a:off x="8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2" name="Line 1710"/>
            <p:cNvSpPr>
              <a:spLocks noChangeShapeType="1"/>
            </p:cNvSpPr>
            <p:nvPr/>
          </p:nvSpPr>
          <p:spPr bwMode="auto">
            <a:xfrm>
              <a:off x="8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3" name="Line 1711"/>
            <p:cNvSpPr>
              <a:spLocks noChangeShapeType="1"/>
            </p:cNvSpPr>
            <p:nvPr/>
          </p:nvSpPr>
          <p:spPr bwMode="auto">
            <a:xfrm>
              <a:off x="8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4" name="Line 1712"/>
            <p:cNvSpPr>
              <a:spLocks noChangeShapeType="1"/>
            </p:cNvSpPr>
            <p:nvPr/>
          </p:nvSpPr>
          <p:spPr bwMode="auto">
            <a:xfrm>
              <a:off x="8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5" name="Line 1713"/>
            <p:cNvSpPr>
              <a:spLocks noChangeShapeType="1"/>
            </p:cNvSpPr>
            <p:nvPr/>
          </p:nvSpPr>
          <p:spPr bwMode="auto">
            <a:xfrm>
              <a:off x="8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6" name="Line 1714"/>
            <p:cNvSpPr>
              <a:spLocks noChangeShapeType="1"/>
            </p:cNvSpPr>
            <p:nvPr/>
          </p:nvSpPr>
          <p:spPr bwMode="auto">
            <a:xfrm>
              <a:off x="8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7" name="Line 1715"/>
            <p:cNvSpPr>
              <a:spLocks noChangeShapeType="1"/>
            </p:cNvSpPr>
            <p:nvPr/>
          </p:nvSpPr>
          <p:spPr bwMode="auto">
            <a:xfrm>
              <a:off x="8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8" name="Line 1716"/>
            <p:cNvSpPr>
              <a:spLocks noChangeShapeType="1"/>
            </p:cNvSpPr>
            <p:nvPr/>
          </p:nvSpPr>
          <p:spPr bwMode="auto">
            <a:xfrm>
              <a:off x="8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69" name="Line 1717"/>
            <p:cNvSpPr>
              <a:spLocks noChangeShapeType="1"/>
            </p:cNvSpPr>
            <p:nvPr/>
          </p:nvSpPr>
          <p:spPr bwMode="auto">
            <a:xfrm>
              <a:off x="9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0" name="Line 1718"/>
            <p:cNvSpPr>
              <a:spLocks noChangeShapeType="1"/>
            </p:cNvSpPr>
            <p:nvPr/>
          </p:nvSpPr>
          <p:spPr bwMode="auto">
            <a:xfrm>
              <a:off x="914"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1" name="Line 1719"/>
            <p:cNvSpPr>
              <a:spLocks noChangeShapeType="1"/>
            </p:cNvSpPr>
            <p:nvPr/>
          </p:nvSpPr>
          <p:spPr bwMode="auto">
            <a:xfrm>
              <a:off x="9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2" name="Line 1720"/>
            <p:cNvSpPr>
              <a:spLocks noChangeShapeType="1"/>
            </p:cNvSpPr>
            <p:nvPr/>
          </p:nvSpPr>
          <p:spPr bwMode="auto">
            <a:xfrm>
              <a:off x="9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3" name="Line 1721"/>
            <p:cNvSpPr>
              <a:spLocks noChangeShapeType="1"/>
            </p:cNvSpPr>
            <p:nvPr/>
          </p:nvSpPr>
          <p:spPr bwMode="auto">
            <a:xfrm>
              <a:off x="9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4" name="Line 1722"/>
            <p:cNvSpPr>
              <a:spLocks noChangeShapeType="1"/>
            </p:cNvSpPr>
            <p:nvPr/>
          </p:nvSpPr>
          <p:spPr bwMode="auto">
            <a:xfrm>
              <a:off x="9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5" name="Line 1723"/>
            <p:cNvSpPr>
              <a:spLocks noChangeShapeType="1"/>
            </p:cNvSpPr>
            <p:nvPr/>
          </p:nvSpPr>
          <p:spPr bwMode="auto">
            <a:xfrm>
              <a:off x="9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6" name="Line 1724"/>
            <p:cNvSpPr>
              <a:spLocks noChangeShapeType="1"/>
            </p:cNvSpPr>
            <p:nvPr/>
          </p:nvSpPr>
          <p:spPr bwMode="auto">
            <a:xfrm>
              <a:off x="9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7" name="Line 1725"/>
            <p:cNvSpPr>
              <a:spLocks noChangeShapeType="1"/>
            </p:cNvSpPr>
            <p:nvPr/>
          </p:nvSpPr>
          <p:spPr bwMode="auto">
            <a:xfrm>
              <a:off x="9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8" name="Line 1726"/>
            <p:cNvSpPr>
              <a:spLocks noChangeShapeType="1"/>
            </p:cNvSpPr>
            <p:nvPr/>
          </p:nvSpPr>
          <p:spPr bwMode="auto">
            <a:xfrm>
              <a:off x="9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79" name="Line 1727"/>
            <p:cNvSpPr>
              <a:spLocks noChangeShapeType="1"/>
            </p:cNvSpPr>
            <p:nvPr/>
          </p:nvSpPr>
          <p:spPr bwMode="auto">
            <a:xfrm>
              <a:off x="9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0" name="Line 1728"/>
            <p:cNvSpPr>
              <a:spLocks noChangeShapeType="1"/>
            </p:cNvSpPr>
            <p:nvPr/>
          </p:nvSpPr>
          <p:spPr bwMode="auto">
            <a:xfrm>
              <a:off x="9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1" name="Line 1729"/>
            <p:cNvSpPr>
              <a:spLocks noChangeShapeType="1"/>
            </p:cNvSpPr>
            <p:nvPr/>
          </p:nvSpPr>
          <p:spPr bwMode="auto">
            <a:xfrm>
              <a:off x="10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2" name="Line 1730"/>
            <p:cNvSpPr>
              <a:spLocks noChangeShapeType="1"/>
            </p:cNvSpPr>
            <p:nvPr/>
          </p:nvSpPr>
          <p:spPr bwMode="auto">
            <a:xfrm>
              <a:off x="10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3" name="Line 1731"/>
            <p:cNvSpPr>
              <a:spLocks noChangeShapeType="1"/>
            </p:cNvSpPr>
            <p:nvPr/>
          </p:nvSpPr>
          <p:spPr bwMode="auto">
            <a:xfrm>
              <a:off x="10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4" name="Line 1732"/>
            <p:cNvSpPr>
              <a:spLocks noChangeShapeType="1"/>
            </p:cNvSpPr>
            <p:nvPr/>
          </p:nvSpPr>
          <p:spPr bwMode="auto">
            <a:xfrm>
              <a:off x="1025"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5" name="Line 1733"/>
            <p:cNvSpPr>
              <a:spLocks noChangeShapeType="1"/>
            </p:cNvSpPr>
            <p:nvPr/>
          </p:nvSpPr>
          <p:spPr bwMode="auto">
            <a:xfrm>
              <a:off x="103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6" name="Line 1734"/>
            <p:cNvSpPr>
              <a:spLocks noChangeShapeType="1"/>
            </p:cNvSpPr>
            <p:nvPr/>
          </p:nvSpPr>
          <p:spPr bwMode="auto">
            <a:xfrm>
              <a:off x="104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7" name="Line 1735"/>
            <p:cNvSpPr>
              <a:spLocks noChangeShapeType="1"/>
            </p:cNvSpPr>
            <p:nvPr/>
          </p:nvSpPr>
          <p:spPr bwMode="auto">
            <a:xfrm>
              <a:off x="104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8" name="Line 1736"/>
            <p:cNvSpPr>
              <a:spLocks noChangeShapeType="1"/>
            </p:cNvSpPr>
            <p:nvPr/>
          </p:nvSpPr>
          <p:spPr bwMode="auto">
            <a:xfrm>
              <a:off x="105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89" name="Line 1737"/>
            <p:cNvSpPr>
              <a:spLocks noChangeShapeType="1"/>
            </p:cNvSpPr>
            <p:nvPr/>
          </p:nvSpPr>
          <p:spPr bwMode="auto">
            <a:xfrm>
              <a:off x="10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0" name="Line 1738"/>
            <p:cNvSpPr>
              <a:spLocks noChangeShapeType="1"/>
            </p:cNvSpPr>
            <p:nvPr/>
          </p:nvSpPr>
          <p:spPr bwMode="auto">
            <a:xfrm>
              <a:off x="10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1" name="Line 1739"/>
            <p:cNvSpPr>
              <a:spLocks noChangeShapeType="1"/>
            </p:cNvSpPr>
            <p:nvPr/>
          </p:nvSpPr>
          <p:spPr bwMode="auto">
            <a:xfrm>
              <a:off x="108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2" name="Line 1740"/>
            <p:cNvSpPr>
              <a:spLocks noChangeShapeType="1"/>
            </p:cNvSpPr>
            <p:nvPr/>
          </p:nvSpPr>
          <p:spPr bwMode="auto">
            <a:xfrm>
              <a:off x="10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3" name="Line 1741"/>
            <p:cNvSpPr>
              <a:spLocks noChangeShapeType="1"/>
            </p:cNvSpPr>
            <p:nvPr/>
          </p:nvSpPr>
          <p:spPr bwMode="auto">
            <a:xfrm>
              <a:off x="10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4" name="Line 1742"/>
            <p:cNvSpPr>
              <a:spLocks noChangeShapeType="1"/>
            </p:cNvSpPr>
            <p:nvPr/>
          </p:nvSpPr>
          <p:spPr bwMode="auto">
            <a:xfrm>
              <a:off x="11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5" name="Line 1743"/>
            <p:cNvSpPr>
              <a:spLocks noChangeShapeType="1"/>
            </p:cNvSpPr>
            <p:nvPr/>
          </p:nvSpPr>
          <p:spPr bwMode="auto">
            <a:xfrm>
              <a:off x="111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6" name="Line 1744"/>
            <p:cNvSpPr>
              <a:spLocks noChangeShapeType="1"/>
            </p:cNvSpPr>
            <p:nvPr/>
          </p:nvSpPr>
          <p:spPr bwMode="auto">
            <a:xfrm>
              <a:off x="11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7" name="Line 1745"/>
            <p:cNvSpPr>
              <a:spLocks noChangeShapeType="1"/>
            </p:cNvSpPr>
            <p:nvPr/>
          </p:nvSpPr>
          <p:spPr bwMode="auto">
            <a:xfrm>
              <a:off x="11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8" name="Line 1746"/>
            <p:cNvSpPr>
              <a:spLocks noChangeShapeType="1"/>
            </p:cNvSpPr>
            <p:nvPr/>
          </p:nvSpPr>
          <p:spPr bwMode="auto">
            <a:xfrm>
              <a:off x="1136"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099" name="Line 1747"/>
            <p:cNvSpPr>
              <a:spLocks noChangeShapeType="1"/>
            </p:cNvSpPr>
            <p:nvPr/>
          </p:nvSpPr>
          <p:spPr bwMode="auto">
            <a:xfrm>
              <a:off x="11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0" name="Line 1748"/>
            <p:cNvSpPr>
              <a:spLocks noChangeShapeType="1"/>
            </p:cNvSpPr>
            <p:nvPr/>
          </p:nvSpPr>
          <p:spPr bwMode="auto">
            <a:xfrm>
              <a:off x="115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1" name="Line 1749"/>
            <p:cNvSpPr>
              <a:spLocks noChangeShapeType="1"/>
            </p:cNvSpPr>
            <p:nvPr/>
          </p:nvSpPr>
          <p:spPr bwMode="auto">
            <a:xfrm>
              <a:off x="115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2" name="Line 1750"/>
            <p:cNvSpPr>
              <a:spLocks noChangeShapeType="1"/>
            </p:cNvSpPr>
            <p:nvPr/>
          </p:nvSpPr>
          <p:spPr bwMode="auto">
            <a:xfrm>
              <a:off x="116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3" name="Line 1751"/>
            <p:cNvSpPr>
              <a:spLocks noChangeShapeType="1"/>
            </p:cNvSpPr>
            <p:nvPr/>
          </p:nvSpPr>
          <p:spPr bwMode="auto">
            <a:xfrm>
              <a:off x="11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4" name="Line 1752"/>
            <p:cNvSpPr>
              <a:spLocks noChangeShapeType="1"/>
            </p:cNvSpPr>
            <p:nvPr/>
          </p:nvSpPr>
          <p:spPr bwMode="auto">
            <a:xfrm>
              <a:off x="11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5" name="Line 1753"/>
            <p:cNvSpPr>
              <a:spLocks noChangeShapeType="1"/>
            </p:cNvSpPr>
            <p:nvPr/>
          </p:nvSpPr>
          <p:spPr bwMode="auto">
            <a:xfrm>
              <a:off x="11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6" name="Line 1754"/>
            <p:cNvSpPr>
              <a:spLocks noChangeShapeType="1"/>
            </p:cNvSpPr>
            <p:nvPr/>
          </p:nvSpPr>
          <p:spPr bwMode="auto">
            <a:xfrm>
              <a:off x="11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7" name="Line 1755"/>
            <p:cNvSpPr>
              <a:spLocks noChangeShapeType="1"/>
            </p:cNvSpPr>
            <p:nvPr/>
          </p:nvSpPr>
          <p:spPr bwMode="auto">
            <a:xfrm>
              <a:off x="12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8" name="Line 1756"/>
            <p:cNvSpPr>
              <a:spLocks noChangeShapeType="1"/>
            </p:cNvSpPr>
            <p:nvPr/>
          </p:nvSpPr>
          <p:spPr bwMode="auto">
            <a:xfrm>
              <a:off x="12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09" name="Line 1757"/>
            <p:cNvSpPr>
              <a:spLocks noChangeShapeType="1"/>
            </p:cNvSpPr>
            <p:nvPr/>
          </p:nvSpPr>
          <p:spPr bwMode="auto">
            <a:xfrm>
              <a:off x="12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0" name="Line 1758"/>
            <p:cNvSpPr>
              <a:spLocks noChangeShapeType="1"/>
            </p:cNvSpPr>
            <p:nvPr/>
          </p:nvSpPr>
          <p:spPr bwMode="auto">
            <a:xfrm>
              <a:off x="12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1" name="Line 1759"/>
            <p:cNvSpPr>
              <a:spLocks noChangeShapeType="1"/>
            </p:cNvSpPr>
            <p:nvPr/>
          </p:nvSpPr>
          <p:spPr bwMode="auto">
            <a:xfrm>
              <a:off x="12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2" name="Line 1760"/>
            <p:cNvSpPr>
              <a:spLocks noChangeShapeType="1"/>
            </p:cNvSpPr>
            <p:nvPr/>
          </p:nvSpPr>
          <p:spPr bwMode="auto">
            <a:xfrm>
              <a:off x="1247"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3" name="Line 1761"/>
            <p:cNvSpPr>
              <a:spLocks noChangeShapeType="1"/>
            </p:cNvSpPr>
            <p:nvPr/>
          </p:nvSpPr>
          <p:spPr bwMode="auto">
            <a:xfrm>
              <a:off x="12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4" name="Line 1762"/>
            <p:cNvSpPr>
              <a:spLocks noChangeShapeType="1"/>
            </p:cNvSpPr>
            <p:nvPr/>
          </p:nvSpPr>
          <p:spPr bwMode="auto">
            <a:xfrm>
              <a:off x="126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5" name="Line 1763"/>
            <p:cNvSpPr>
              <a:spLocks noChangeShapeType="1"/>
            </p:cNvSpPr>
            <p:nvPr/>
          </p:nvSpPr>
          <p:spPr bwMode="auto">
            <a:xfrm>
              <a:off x="127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6" name="Line 1764"/>
            <p:cNvSpPr>
              <a:spLocks noChangeShapeType="1"/>
            </p:cNvSpPr>
            <p:nvPr/>
          </p:nvSpPr>
          <p:spPr bwMode="auto">
            <a:xfrm>
              <a:off x="127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7" name="Line 1765"/>
            <p:cNvSpPr>
              <a:spLocks noChangeShapeType="1"/>
            </p:cNvSpPr>
            <p:nvPr/>
          </p:nvSpPr>
          <p:spPr bwMode="auto">
            <a:xfrm>
              <a:off x="12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8" name="Line 1766"/>
            <p:cNvSpPr>
              <a:spLocks noChangeShapeType="1"/>
            </p:cNvSpPr>
            <p:nvPr/>
          </p:nvSpPr>
          <p:spPr bwMode="auto">
            <a:xfrm>
              <a:off x="12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19" name="Line 1767"/>
            <p:cNvSpPr>
              <a:spLocks noChangeShapeType="1"/>
            </p:cNvSpPr>
            <p:nvPr/>
          </p:nvSpPr>
          <p:spPr bwMode="auto">
            <a:xfrm>
              <a:off x="13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0" name="Line 1768"/>
            <p:cNvSpPr>
              <a:spLocks noChangeShapeType="1"/>
            </p:cNvSpPr>
            <p:nvPr/>
          </p:nvSpPr>
          <p:spPr bwMode="auto">
            <a:xfrm>
              <a:off x="13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1" name="Line 1769"/>
            <p:cNvSpPr>
              <a:spLocks noChangeShapeType="1"/>
            </p:cNvSpPr>
            <p:nvPr/>
          </p:nvSpPr>
          <p:spPr bwMode="auto">
            <a:xfrm>
              <a:off x="13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2" name="Line 1770"/>
            <p:cNvSpPr>
              <a:spLocks noChangeShapeType="1"/>
            </p:cNvSpPr>
            <p:nvPr/>
          </p:nvSpPr>
          <p:spPr bwMode="auto">
            <a:xfrm>
              <a:off x="13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3" name="Line 1771"/>
            <p:cNvSpPr>
              <a:spLocks noChangeShapeType="1"/>
            </p:cNvSpPr>
            <p:nvPr/>
          </p:nvSpPr>
          <p:spPr bwMode="auto">
            <a:xfrm>
              <a:off x="13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4" name="Line 1772"/>
            <p:cNvSpPr>
              <a:spLocks noChangeShapeType="1"/>
            </p:cNvSpPr>
            <p:nvPr/>
          </p:nvSpPr>
          <p:spPr bwMode="auto">
            <a:xfrm>
              <a:off x="13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5" name="Line 1773"/>
            <p:cNvSpPr>
              <a:spLocks noChangeShapeType="1"/>
            </p:cNvSpPr>
            <p:nvPr/>
          </p:nvSpPr>
          <p:spPr bwMode="auto">
            <a:xfrm>
              <a:off x="13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6" name="Line 1774"/>
            <p:cNvSpPr>
              <a:spLocks noChangeShapeType="1"/>
            </p:cNvSpPr>
            <p:nvPr/>
          </p:nvSpPr>
          <p:spPr bwMode="auto">
            <a:xfrm>
              <a:off x="1358"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7" name="Line 1775"/>
            <p:cNvSpPr>
              <a:spLocks noChangeShapeType="1"/>
            </p:cNvSpPr>
            <p:nvPr/>
          </p:nvSpPr>
          <p:spPr bwMode="auto">
            <a:xfrm>
              <a:off x="13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8" name="Line 1776"/>
            <p:cNvSpPr>
              <a:spLocks noChangeShapeType="1"/>
            </p:cNvSpPr>
            <p:nvPr/>
          </p:nvSpPr>
          <p:spPr bwMode="auto">
            <a:xfrm>
              <a:off x="13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29" name="Line 1777"/>
            <p:cNvSpPr>
              <a:spLocks noChangeShapeType="1"/>
            </p:cNvSpPr>
            <p:nvPr/>
          </p:nvSpPr>
          <p:spPr bwMode="auto">
            <a:xfrm>
              <a:off x="138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0" name="Line 1778"/>
            <p:cNvSpPr>
              <a:spLocks noChangeShapeType="1"/>
            </p:cNvSpPr>
            <p:nvPr/>
          </p:nvSpPr>
          <p:spPr bwMode="auto">
            <a:xfrm>
              <a:off x="138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1" name="Line 1779"/>
            <p:cNvSpPr>
              <a:spLocks noChangeShapeType="1"/>
            </p:cNvSpPr>
            <p:nvPr/>
          </p:nvSpPr>
          <p:spPr bwMode="auto">
            <a:xfrm>
              <a:off x="139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2" name="Line 1780"/>
            <p:cNvSpPr>
              <a:spLocks noChangeShapeType="1"/>
            </p:cNvSpPr>
            <p:nvPr/>
          </p:nvSpPr>
          <p:spPr bwMode="auto">
            <a:xfrm>
              <a:off x="14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3" name="Line 1781"/>
            <p:cNvSpPr>
              <a:spLocks noChangeShapeType="1"/>
            </p:cNvSpPr>
            <p:nvPr/>
          </p:nvSpPr>
          <p:spPr bwMode="auto">
            <a:xfrm>
              <a:off x="14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4" name="Line 1782"/>
            <p:cNvSpPr>
              <a:spLocks noChangeShapeType="1"/>
            </p:cNvSpPr>
            <p:nvPr/>
          </p:nvSpPr>
          <p:spPr bwMode="auto">
            <a:xfrm>
              <a:off x="14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5" name="Line 1783"/>
            <p:cNvSpPr>
              <a:spLocks noChangeShapeType="1"/>
            </p:cNvSpPr>
            <p:nvPr/>
          </p:nvSpPr>
          <p:spPr bwMode="auto">
            <a:xfrm>
              <a:off x="14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6" name="Line 1784"/>
            <p:cNvSpPr>
              <a:spLocks noChangeShapeType="1"/>
            </p:cNvSpPr>
            <p:nvPr/>
          </p:nvSpPr>
          <p:spPr bwMode="auto">
            <a:xfrm>
              <a:off x="14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7" name="Line 1785"/>
            <p:cNvSpPr>
              <a:spLocks noChangeShapeType="1"/>
            </p:cNvSpPr>
            <p:nvPr/>
          </p:nvSpPr>
          <p:spPr bwMode="auto">
            <a:xfrm>
              <a:off x="14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8" name="Line 1786"/>
            <p:cNvSpPr>
              <a:spLocks noChangeShapeType="1"/>
            </p:cNvSpPr>
            <p:nvPr/>
          </p:nvSpPr>
          <p:spPr bwMode="auto">
            <a:xfrm>
              <a:off x="14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39" name="Line 1787"/>
            <p:cNvSpPr>
              <a:spLocks noChangeShapeType="1"/>
            </p:cNvSpPr>
            <p:nvPr/>
          </p:nvSpPr>
          <p:spPr bwMode="auto">
            <a:xfrm>
              <a:off x="14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0" name="Line 1788"/>
            <p:cNvSpPr>
              <a:spLocks noChangeShapeType="1"/>
            </p:cNvSpPr>
            <p:nvPr/>
          </p:nvSpPr>
          <p:spPr bwMode="auto">
            <a:xfrm>
              <a:off x="1469"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1" name="Line 1789"/>
            <p:cNvSpPr>
              <a:spLocks noChangeShapeType="1"/>
            </p:cNvSpPr>
            <p:nvPr/>
          </p:nvSpPr>
          <p:spPr bwMode="auto">
            <a:xfrm>
              <a:off x="14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2" name="Line 1790"/>
            <p:cNvSpPr>
              <a:spLocks noChangeShapeType="1"/>
            </p:cNvSpPr>
            <p:nvPr/>
          </p:nvSpPr>
          <p:spPr bwMode="auto">
            <a:xfrm>
              <a:off x="14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3" name="Line 1791"/>
            <p:cNvSpPr>
              <a:spLocks noChangeShapeType="1"/>
            </p:cNvSpPr>
            <p:nvPr/>
          </p:nvSpPr>
          <p:spPr bwMode="auto">
            <a:xfrm>
              <a:off x="149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4" name="Line 1792"/>
            <p:cNvSpPr>
              <a:spLocks noChangeShapeType="1"/>
            </p:cNvSpPr>
            <p:nvPr/>
          </p:nvSpPr>
          <p:spPr bwMode="auto">
            <a:xfrm>
              <a:off x="150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5" name="Line 1793"/>
            <p:cNvSpPr>
              <a:spLocks noChangeShapeType="1"/>
            </p:cNvSpPr>
            <p:nvPr/>
          </p:nvSpPr>
          <p:spPr bwMode="auto">
            <a:xfrm>
              <a:off x="15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6" name="Line 1794"/>
            <p:cNvSpPr>
              <a:spLocks noChangeShapeType="1"/>
            </p:cNvSpPr>
            <p:nvPr/>
          </p:nvSpPr>
          <p:spPr bwMode="auto">
            <a:xfrm>
              <a:off x="151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7" name="Line 1795"/>
            <p:cNvSpPr>
              <a:spLocks noChangeShapeType="1"/>
            </p:cNvSpPr>
            <p:nvPr/>
          </p:nvSpPr>
          <p:spPr bwMode="auto">
            <a:xfrm>
              <a:off x="152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8" name="Line 1796"/>
            <p:cNvSpPr>
              <a:spLocks noChangeShapeType="1"/>
            </p:cNvSpPr>
            <p:nvPr/>
          </p:nvSpPr>
          <p:spPr bwMode="auto">
            <a:xfrm>
              <a:off x="153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49" name="Line 1797"/>
            <p:cNvSpPr>
              <a:spLocks noChangeShapeType="1"/>
            </p:cNvSpPr>
            <p:nvPr/>
          </p:nvSpPr>
          <p:spPr bwMode="auto">
            <a:xfrm>
              <a:off x="154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0" name="Line 1798"/>
            <p:cNvSpPr>
              <a:spLocks noChangeShapeType="1"/>
            </p:cNvSpPr>
            <p:nvPr/>
          </p:nvSpPr>
          <p:spPr bwMode="auto">
            <a:xfrm>
              <a:off x="154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1" name="Line 1799"/>
            <p:cNvSpPr>
              <a:spLocks noChangeShapeType="1"/>
            </p:cNvSpPr>
            <p:nvPr/>
          </p:nvSpPr>
          <p:spPr bwMode="auto">
            <a:xfrm>
              <a:off x="155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2" name="Line 1800"/>
            <p:cNvSpPr>
              <a:spLocks noChangeShapeType="1"/>
            </p:cNvSpPr>
            <p:nvPr/>
          </p:nvSpPr>
          <p:spPr bwMode="auto">
            <a:xfrm>
              <a:off x="15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3" name="Line 1801"/>
            <p:cNvSpPr>
              <a:spLocks noChangeShapeType="1"/>
            </p:cNvSpPr>
            <p:nvPr/>
          </p:nvSpPr>
          <p:spPr bwMode="auto">
            <a:xfrm>
              <a:off x="15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4" name="Line 1802"/>
            <p:cNvSpPr>
              <a:spLocks noChangeShapeType="1"/>
            </p:cNvSpPr>
            <p:nvPr/>
          </p:nvSpPr>
          <p:spPr bwMode="auto">
            <a:xfrm>
              <a:off x="1580"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5" name="Line 1803"/>
            <p:cNvSpPr>
              <a:spLocks noChangeShapeType="1"/>
            </p:cNvSpPr>
            <p:nvPr/>
          </p:nvSpPr>
          <p:spPr bwMode="auto">
            <a:xfrm>
              <a:off x="158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6" name="Line 1804"/>
            <p:cNvSpPr>
              <a:spLocks noChangeShapeType="1"/>
            </p:cNvSpPr>
            <p:nvPr/>
          </p:nvSpPr>
          <p:spPr bwMode="auto">
            <a:xfrm>
              <a:off x="159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7" name="Line 1805"/>
            <p:cNvSpPr>
              <a:spLocks noChangeShapeType="1"/>
            </p:cNvSpPr>
            <p:nvPr/>
          </p:nvSpPr>
          <p:spPr bwMode="auto">
            <a:xfrm>
              <a:off x="160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8" name="Line 1806"/>
            <p:cNvSpPr>
              <a:spLocks noChangeShapeType="1"/>
            </p:cNvSpPr>
            <p:nvPr/>
          </p:nvSpPr>
          <p:spPr bwMode="auto">
            <a:xfrm>
              <a:off x="161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59" name="Line 1807"/>
            <p:cNvSpPr>
              <a:spLocks noChangeShapeType="1"/>
            </p:cNvSpPr>
            <p:nvPr/>
          </p:nvSpPr>
          <p:spPr bwMode="auto">
            <a:xfrm>
              <a:off x="161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0" name="Line 1808"/>
            <p:cNvSpPr>
              <a:spLocks noChangeShapeType="1"/>
            </p:cNvSpPr>
            <p:nvPr/>
          </p:nvSpPr>
          <p:spPr bwMode="auto">
            <a:xfrm>
              <a:off x="162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1" name="Line 1809"/>
            <p:cNvSpPr>
              <a:spLocks noChangeShapeType="1"/>
            </p:cNvSpPr>
            <p:nvPr/>
          </p:nvSpPr>
          <p:spPr bwMode="auto">
            <a:xfrm>
              <a:off x="163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2" name="Line 1810"/>
            <p:cNvSpPr>
              <a:spLocks noChangeShapeType="1"/>
            </p:cNvSpPr>
            <p:nvPr/>
          </p:nvSpPr>
          <p:spPr bwMode="auto">
            <a:xfrm>
              <a:off x="16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3" name="Line 1811"/>
            <p:cNvSpPr>
              <a:spLocks noChangeShapeType="1"/>
            </p:cNvSpPr>
            <p:nvPr/>
          </p:nvSpPr>
          <p:spPr bwMode="auto">
            <a:xfrm>
              <a:off x="165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4" name="Line 1812"/>
            <p:cNvSpPr>
              <a:spLocks noChangeShapeType="1"/>
            </p:cNvSpPr>
            <p:nvPr/>
          </p:nvSpPr>
          <p:spPr bwMode="auto">
            <a:xfrm>
              <a:off x="165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5" name="Line 1813"/>
            <p:cNvSpPr>
              <a:spLocks noChangeShapeType="1"/>
            </p:cNvSpPr>
            <p:nvPr/>
          </p:nvSpPr>
          <p:spPr bwMode="auto">
            <a:xfrm>
              <a:off x="166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6" name="Line 1814"/>
            <p:cNvSpPr>
              <a:spLocks noChangeShapeType="1"/>
            </p:cNvSpPr>
            <p:nvPr/>
          </p:nvSpPr>
          <p:spPr bwMode="auto">
            <a:xfrm>
              <a:off x="16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67" name="Line 1815"/>
            <p:cNvSpPr>
              <a:spLocks noChangeShapeType="1"/>
            </p:cNvSpPr>
            <p:nvPr/>
          </p:nvSpPr>
          <p:spPr bwMode="auto">
            <a:xfrm>
              <a:off x="16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8369" name="Group 2017"/>
          <p:cNvGrpSpPr>
            <a:grpSpLocks/>
          </p:cNvGrpSpPr>
          <p:nvPr/>
        </p:nvGrpSpPr>
        <p:grpSpPr bwMode="auto">
          <a:xfrm>
            <a:off x="2684463" y="5389563"/>
            <a:ext cx="2516187" cy="1587"/>
            <a:chOff x="1691" y="3395"/>
            <a:chExt cx="1585" cy="1"/>
          </a:xfrm>
        </p:grpSpPr>
        <p:sp>
          <p:nvSpPr>
            <p:cNvPr id="998169" name="Line 1817"/>
            <p:cNvSpPr>
              <a:spLocks noChangeShapeType="1"/>
            </p:cNvSpPr>
            <p:nvPr/>
          </p:nvSpPr>
          <p:spPr bwMode="auto">
            <a:xfrm>
              <a:off x="16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0" name="Line 1818"/>
            <p:cNvSpPr>
              <a:spLocks noChangeShapeType="1"/>
            </p:cNvSpPr>
            <p:nvPr/>
          </p:nvSpPr>
          <p:spPr bwMode="auto">
            <a:xfrm>
              <a:off x="1699"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1" name="Line 1819"/>
            <p:cNvSpPr>
              <a:spLocks noChangeShapeType="1"/>
            </p:cNvSpPr>
            <p:nvPr/>
          </p:nvSpPr>
          <p:spPr bwMode="auto">
            <a:xfrm>
              <a:off x="17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2" name="Line 1820"/>
            <p:cNvSpPr>
              <a:spLocks noChangeShapeType="1"/>
            </p:cNvSpPr>
            <p:nvPr/>
          </p:nvSpPr>
          <p:spPr bwMode="auto">
            <a:xfrm>
              <a:off x="171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3" name="Line 1821"/>
            <p:cNvSpPr>
              <a:spLocks noChangeShapeType="1"/>
            </p:cNvSpPr>
            <p:nvPr/>
          </p:nvSpPr>
          <p:spPr bwMode="auto">
            <a:xfrm>
              <a:off x="172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4" name="Line 1822"/>
            <p:cNvSpPr>
              <a:spLocks noChangeShapeType="1"/>
            </p:cNvSpPr>
            <p:nvPr/>
          </p:nvSpPr>
          <p:spPr bwMode="auto">
            <a:xfrm>
              <a:off x="173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5" name="Line 1823"/>
            <p:cNvSpPr>
              <a:spLocks noChangeShapeType="1"/>
            </p:cNvSpPr>
            <p:nvPr/>
          </p:nvSpPr>
          <p:spPr bwMode="auto">
            <a:xfrm>
              <a:off x="17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6" name="Line 1824"/>
            <p:cNvSpPr>
              <a:spLocks noChangeShapeType="1"/>
            </p:cNvSpPr>
            <p:nvPr/>
          </p:nvSpPr>
          <p:spPr bwMode="auto">
            <a:xfrm>
              <a:off x="17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7" name="Line 1825"/>
            <p:cNvSpPr>
              <a:spLocks noChangeShapeType="1"/>
            </p:cNvSpPr>
            <p:nvPr/>
          </p:nvSpPr>
          <p:spPr bwMode="auto">
            <a:xfrm>
              <a:off x="17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8" name="Line 1826"/>
            <p:cNvSpPr>
              <a:spLocks noChangeShapeType="1"/>
            </p:cNvSpPr>
            <p:nvPr/>
          </p:nvSpPr>
          <p:spPr bwMode="auto">
            <a:xfrm>
              <a:off x="176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79" name="Line 1827"/>
            <p:cNvSpPr>
              <a:spLocks noChangeShapeType="1"/>
            </p:cNvSpPr>
            <p:nvPr/>
          </p:nvSpPr>
          <p:spPr bwMode="auto">
            <a:xfrm>
              <a:off x="177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0" name="Line 1828"/>
            <p:cNvSpPr>
              <a:spLocks noChangeShapeType="1"/>
            </p:cNvSpPr>
            <p:nvPr/>
          </p:nvSpPr>
          <p:spPr bwMode="auto">
            <a:xfrm>
              <a:off x="177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1" name="Line 1829"/>
            <p:cNvSpPr>
              <a:spLocks noChangeShapeType="1"/>
            </p:cNvSpPr>
            <p:nvPr/>
          </p:nvSpPr>
          <p:spPr bwMode="auto">
            <a:xfrm>
              <a:off x="17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2" name="Line 1830"/>
            <p:cNvSpPr>
              <a:spLocks noChangeShapeType="1"/>
            </p:cNvSpPr>
            <p:nvPr/>
          </p:nvSpPr>
          <p:spPr bwMode="auto">
            <a:xfrm>
              <a:off x="17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3" name="Line 1831"/>
            <p:cNvSpPr>
              <a:spLocks noChangeShapeType="1"/>
            </p:cNvSpPr>
            <p:nvPr/>
          </p:nvSpPr>
          <p:spPr bwMode="auto">
            <a:xfrm>
              <a:off x="18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4" name="Line 1832"/>
            <p:cNvSpPr>
              <a:spLocks noChangeShapeType="1"/>
            </p:cNvSpPr>
            <p:nvPr/>
          </p:nvSpPr>
          <p:spPr bwMode="auto">
            <a:xfrm>
              <a:off x="1810"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5" name="Line 1833"/>
            <p:cNvSpPr>
              <a:spLocks noChangeShapeType="1"/>
            </p:cNvSpPr>
            <p:nvPr/>
          </p:nvSpPr>
          <p:spPr bwMode="auto">
            <a:xfrm>
              <a:off x="18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6" name="Line 1834"/>
            <p:cNvSpPr>
              <a:spLocks noChangeShapeType="1"/>
            </p:cNvSpPr>
            <p:nvPr/>
          </p:nvSpPr>
          <p:spPr bwMode="auto">
            <a:xfrm>
              <a:off x="182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7" name="Line 1835"/>
            <p:cNvSpPr>
              <a:spLocks noChangeShapeType="1"/>
            </p:cNvSpPr>
            <p:nvPr/>
          </p:nvSpPr>
          <p:spPr bwMode="auto">
            <a:xfrm>
              <a:off x="183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8" name="Line 1836"/>
            <p:cNvSpPr>
              <a:spLocks noChangeShapeType="1"/>
            </p:cNvSpPr>
            <p:nvPr/>
          </p:nvSpPr>
          <p:spPr bwMode="auto">
            <a:xfrm>
              <a:off x="184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89" name="Line 1837"/>
            <p:cNvSpPr>
              <a:spLocks noChangeShapeType="1"/>
            </p:cNvSpPr>
            <p:nvPr/>
          </p:nvSpPr>
          <p:spPr bwMode="auto">
            <a:xfrm>
              <a:off x="18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0" name="Line 1838"/>
            <p:cNvSpPr>
              <a:spLocks noChangeShapeType="1"/>
            </p:cNvSpPr>
            <p:nvPr/>
          </p:nvSpPr>
          <p:spPr bwMode="auto">
            <a:xfrm>
              <a:off x="18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1" name="Line 1839"/>
            <p:cNvSpPr>
              <a:spLocks noChangeShapeType="1"/>
            </p:cNvSpPr>
            <p:nvPr/>
          </p:nvSpPr>
          <p:spPr bwMode="auto">
            <a:xfrm>
              <a:off x="18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2" name="Line 1840"/>
            <p:cNvSpPr>
              <a:spLocks noChangeShapeType="1"/>
            </p:cNvSpPr>
            <p:nvPr/>
          </p:nvSpPr>
          <p:spPr bwMode="auto">
            <a:xfrm>
              <a:off x="18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3" name="Line 1841"/>
            <p:cNvSpPr>
              <a:spLocks noChangeShapeType="1"/>
            </p:cNvSpPr>
            <p:nvPr/>
          </p:nvSpPr>
          <p:spPr bwMode="auto">
            <a:xfrm>
              <a:off x="188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4" name="Line 1842"/>
            <p:cNvSpPr>
              <a:spLocks noChangeShapeType="1"/>
            </p:cNvSpPr>
            <p:nvPr/>
          </p:nvSpPr>
          <p:spPr bwMode="auto">
            <a:xfrm>
              <a:off x="188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5" name="Line 1843"/>
            <p:cNvSpPr>
              <a:spLocks noChangeShapeType="1"/>
            </p:cNvSpPr>
            <p:nvPr/>
          </p:nvSpPr>
          <p:spPr bwMode="auto">
            <a:xfrm>
              <a:off x="189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6" name="Line 1844"/>
            <p:cNvSpPr>
              <a:spLocks noChangeShapeType="1"/>
            </p:cNvSpPr>
            <p:nvPr/>
          </p:nvSpPr>
          <p:spPr bwMode="auto">
            <a:xfrm>
              <a:off x="19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7" name="Line 1845"/>
            <p:cNvSpPr>
              <a:spLocks noChangeShapeType="1"/>
            </p:cNvSpPr>
            <p:nvPr/>
          </p:nvSpPr>
          <p:spPr bwMode="auto">
            <a:xfrm>
              <a:off x="19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8" name="Line 1846"/>
            <p:cNvSpPr>
              <a:spLocks noChangeShapeType="1"/>
            </p:cNvSpPr>
            <p:nvPr/>
          </p:nvSpPr>
          <p:spPr bwMode="auto">
            <a:xfrm>
              <a:off x="192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199" name="Line 1847"/>
            <p:cNvSpPr>
              <a:spLocks noChangeShapeType="1"/>
            </p:cNvSpPr>
            <p:nvPr/>
          </p:nvSpPr>
          <p:spPr bwMode="auto">
            <a:xfrm>
              <a:off x="19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0" name="Line 1848"/>
            <p:cNvSpPr>
              <a:spLocks noChangeShapeType="1"/>
            </p:cNvSpPr>
            <p:nvPr/>
          </p:nvSpPr>
          <p:spPr bwMode="auto">
            <a:xfrm>
              <a:off x="193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1" name="Line 1849"/>
            <p:cNvSpPr>
              <a:spLocks noChangeShapeType="1"/>
            </p:cNvSpPr>
            <p:nvPr/>
          </p:nvSpPr>
          <p:spPr bwMode="auto">
            <a:xfrm>
              <a:off x="194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2" name="Line 1850"/>
            <p:cNvSpPr>
              <a:spLocks noChangeShapeType="1"/>
            </p:cNvSpPr>
            <p:nvPr/>
          </p:nvSpPr>
          <p:spPr bwMode="auto">
            <a:xfrm>
              <a:off x="195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3" name="Line 1851"/>
            <p:cNvSpPr>
              <a:spLocks noChangeShapeType="1"/>
            </p:cNvSpPr>
            <p:nvPr/>
          </p:nvSpPr>
          <p:spPr bwMode="auto">
            <a:xfrm>
              <a:off x="19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4" name="Line 1852"/>
            <p:cNvSpPr>
              <a:spLocks noChangeShapeType="1"/>
            </p:cNvSpPr>
            <p:nvPr/>
          </p:nvSpPr>
          <p:spPr bwMode="auto">
            <a:xfrm>
              <a:off x="19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5" name="Line 1853"/>
            <p:cNvSpPr>
              <a:spLocks noChangeShapeType="1"/>
            </p:cNvSpPr>
            <p:nvPr/>
          </p:nvSpPr>
          <p:spPr bwMode="auto">
            <a:xfrm>
              <a:off x="19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6" name="Line 1854"/>
            <p:cNvSpPr>
              <a:spLocks noChangeShapeType="1"/>
            </p:cNvSpPr>
            <p:nvPr/>
          </p:nvSpPr>
          <p:spPr bwMode="auto">
            <a:xfrm>
              <a:off x="19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7" name="Line 1855"/>
            <p:cNvSpPr>
              <a:spLocks noChangeShapeType="1"/>
            </p:cNvSpPr>
            <p:nvPr/>
          </p:nvSpPr>
          <p:spPr bwMode="auto">
            <a:xfrm>
              <a:off x="199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8" name="Line 1856"/>
            <p:cNvSpPr>
              <a:spLocks noChangeShapeType="1"/>
            </p:cNvSpPr>
            <p:nvPr/>
          </p:nvSpPr>
          <p:spPr bwMode="auto">
            <a:xfrm>
              <a:off x="200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09" name="Line 1857"/>
            <p:cNvSpPr>
              <a:spLocks noChangeShapeType="1"/>
            </p:cNvSpPr>
            <p:nvPr/>
          </p:nvSpPr>
          <p:spPr bwMode="auto">
            <a:xfrm>
              <a:off x="20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0" name="Line 1858"/>
            <p:cNvSpPr>
              <a:spLocks noChangeShapeType="1"/>
            </p:cNvSpPr>
            <p:nvPr/>
          </p:nvSpPr>
          <p:spPr bwMode="auto">
            <a:xfrm>
              <a:off x="201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1" name="Line 1859"/>
            <p:cNvSpPr>
              <a:spLocks noChangeShapeType="1"/>
            </p:cNvSpPr>
            <p:nvPr/>
          </p:nvSpPr>
          <p:spPr bwMode="auto">
            <a:xfrm>
              <a:off x="202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2" name="Line 1860"/>
            <p:cNvSpPr>
              <a:spLocks noChangeShapeType="1"/>
            </p:cNvSpPr>
            <p:nvPr/>
          </p:nvSpPr>
          <p:spPr bwMode="auto">
            <a:xfrm>
              <a:off x="203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3" name="Line 1861"/>
            <p:cNvSpPr>
              <a:spLocks noChangeShapeType="1"/>
            </p:cNvSpPr>
            <p:nvPr/>
          </p:nvSpPr>
          <p:spPr bwMode="auto">
            <a:xfrm>
              <a:off x="20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4" name="Line 1862"/>
            <p:cNvSpPr>
              <a:spLocks noChangeShapeType="1"/>
            </p:cNvSpPr>
            <p:nvPr/>
          </p:nvSpPr>
          <p:spPr bwMode="auto">
            <a:xfrm>
              <a:off x="204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5" name="Line 1863"/>
            <p:cNvSpPr>
              <a:spLocks noChangeShapeType="1"/>
            </p:cNvSpPr>
            <p:nvPr/>
          </p:nvSpPr>
          <p:spPr bwMode="auto">
            <a:xfrm>
              <a:off x="205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6" name="Line 1864"/>
            <p:cNvSpPr>
              <a:spLocks noChangeShapeType="1"/>
            </p:cNvSpPr>
            <p:nvPr/>
          </p:nvSpPr>
          <p:spPr bwMode="auto">
            <a:xfrm>
              <a:off x="206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7" name="Line 1865"/>
            <p:cNvSpPr>
              <a:spLocks noChangeShapeType="1"/>
            </p:cNvSpPr>
            <p:nvPr/>
          </p:nvSpPr>
          <p:spPr bwMode="auto">
            <a:xfrm>
              <a:off x="207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8" name="Line 1866"/>
            <p:cNvSpPr>
              <a:spLocks noChangeShapeType="1"/>
            </p:cNvSpPr>
            <p:nvPr/>
          </p:nvSpPr>
          <p:spPr bwMode="auto">
            <a:xfrm>
              <a:off x="207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19" name="Line 1867"/>
            <p:cNvSpPr>
              <a:spLocks noChangeShapeType="1"/>
            </p:cNvSpPr>
            <p:nvPr/>
          </p:nvSpPr>
          <p:spPr bwMode="auto">
            <a:xfrm>
              <a:off x="208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0" name="Line 1868"/>
            <p:cNvSpPr>
              <a:spLocks noChangeShapeType="1"/>
            </p:cNvSpPr>
            <p:nvPr/>
          </p:nvSpPr>
          <p:spPr bwMode="auto">
            <a:xfrm>
              <a:off x="209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1" name="Line 1869"/>
            <p:cNvSpPr>
              <a:spLocks noChangeShapeType="1"/>
            </p:cNvSpPr>
            <p:nvPr/>
          </p:nvSpPr>
          <p:spPr bwMode="auto">
            <a:xfrm>
              <a:off x="210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2" name="Line 1870"/>
            <p:cNvSpPr>
              <a:spLocks noChangeShapeType="1"/>
            </p:cNvSpPr>
            <p:nvPr/>
          </p:nvSpPr>
          <p:spPr bwMode="auto">
            <a:xfrm>
              <a:off x="211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3" name="Line 1871"/>
            <p:cNvSpPr>
              <a:spLocks noChangeShapeType="1"/>
            </p:cNvSpPr>
            <p:nvPr/>
          </p:nvSpPr>
          <p:spPr bwMode="auto">
            <a:xfrm>
              <a:off x="211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4" name="Line 1872"/>
            <p:cNvSpPr>
              <a:spLocks noChangeShapeType="1"/>
            </p:cNvSpPr>
            <p:nvPr/>
          </p:nvSpPr>
          <p:spPr bwMode="auto">
            <a:xfrm>
              <a:off x="212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5" name="Line 1873"/>
            <p:cNvSpPr>
              <a:spLocks noChangeShapeType="1"/>
            </p:cNvSpPr>
            <p:nvPr/>
          </p:nvSpPr>
          <p:spPr bwMode="auto">
            <a:xfrm>
              <a:off x="213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6" name="Line 1874"/>
            <p:cNvSpPr>
              <a:spLocks noChangeShapeType="1"/>
            </p:cNvSpPr>
            <p:nvPr/>
          </p:nvSpPr>
          <p:spPr bwMode="auto">
            <a:xfrm>
              <a:off x="2143"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7" name="Line 1875"/>
            <p:cNvSpPr>
              <a:spLocks noChangeShapeType="1"/>
            </p:cNvSpPr>
            <p:nvPr/>
          </p:nvSpPr>
          <p:spPr bwMode="auto">
            <a:xfrm>
              <a:off x="21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8" name="Line 1876"/>
            <p:cNvSpPr>
              <a:spLocks noChangeShapeType="1"/>
            </p:cNvSpPr>
            <p:nvPr/>
          </p:nvSpPr>
          <p:spPr bwMode="auto">
            <a:xfrm>
              <a:off x="21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29" name="Line 1877"/>
            <p:cNvSpPr>
              <a:spLocks noChangeShapeType="1"/>
            </p:cNvSpPr>
            <p:nvPr/>
          </p:nvSpPr>
          <p:spPr bwMode="auto">
            <a:xfrm>
              <a:off x="21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0" name="Line 1878"/>
            <p:cNvSpPr>
              <a:spLocks noChangeShapeType="1"/>
            </p:cNvSpPr>
            <p:nvPr/>
          </p:nvSpPr>
          <p:spPr bwMode="auto">
            <a:xfrm>
              <a:off x="21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1" name="Line 1879"/>
            <p:cNvSpPr>
              <a:spLocks noChangeShapeType="1"/>
            </p:cNvSpPr>
            <p:nvPr/>
          </p:nvSpPr>
          <p:spPr bwMode="auto">
            <a:xfrm>
              <a:off x="21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2" name="Line 1880"/>
            <p:cNvSpPr>
              <a:spLocks noChangeShapeType="1"/>
            </p:cNvSpPr>
            <p:nvPr/>
          </p:nvSpPr>
          <p:spPr bwMode="auto">
            <a:xfrm>
              <a:off x="21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3" name="Line 1881"/>
            <p:cNvSpPr>
              <a:spLocks noChangeShapeType="1"/>
            </p:cNvSpPr>
            <p:nvPr/>
          </p:nvSpPr>
          <p:spPr bwMode="auto">
            <a:xfrm>
              <a:off x="21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4" name="Line 1882"/>
            <p:cNvSpPr>
              <a:spLocks noChangeShapeType="1"/>
            </p:cNvSpPr>
            <p:nvPr/>
          </p:nvSpPr>
          <p:spPr bwMode="auto">
            <a:xfrm>
              <a:off x="22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5" name="Line 1883"/>
            <p:cNvSpPr>
              <a:spLocks noChangeShapeType="1"/>
            </p:cNvSpPr>
            <p:nvPr/>
          </p:nvSpPr>
          <p:spPr bwMode="auto">
            <a:xfrm>
              <a:off x="221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6" name="Line 1884"/>
            <p:cNvSpPr>
              <a:spLocks noChangeShapeType="1"/>
            </p:cNvSpPr>
            <p:nvPr/>
          </p:nvSpPr>
          <p:spPr bwMode="auto">
            <a:xfrm>
              <a:off x="222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7" name="Line 1885"/>
            <p:cNvSpPr>
              <a:spLocks noChangeShapeType="1"/>
            </p:cNvSpPr>
            <p:nvPr/>
          </p:nvSpPr>
          <p:spPr bwMode="auto">
            <a:xfrm>
              <a:off x="223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8" name="Line 1886"/>
            <p:cNvSpPr>
              <a:spLocks noChangeShapeType="1"/>
            </p:cNvSpPr>
            <p:nvPr/>
          </p:nvSpPr>
          <p:spPr bwMode="auto">
            <a:xfrm>
              <a:off x="22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39" name="Line 1887"/>
            <p:cNvSpPr>
              <a:spLocks noChangeShapeType="1"/>
            </p:cNvSpPr>
            <p:nvPr/>
          </p:nvSpPr>
          <p:spPr bwMode="auto">
            <a:xfrm>
              <a:off x="22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0" name="Line 1888"/>
            <p:cNvSpPr>
              <a:spLocks noChangeShapeType="1"/>
            </p:cNvSpPr>
            <p:nvPr/>
          </p:nvSpPr>
          <p:spPr bwMode="auto">
            <a:xfrm>
              <a:off x="2254"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1" name="Line 1889"/>
            <p:cNvSpPr>
              <a:spLocks noChangeShapeType="1"/>
            </p:cNvSpPr>
            <p:nvPr/>
          </p:nvSpPr>
          <p:spPr bwMode="auto">
            <a:xfrm>
              <a:off x="22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2" name="Line 1890"/>
            <p:cNvSpPr>
              <a:spLocks noChangeShapeType="1"/>
            </p:cNvSpPr>
            <p:nvPr/>
          </p:nvSpPr>
          <p:spPr bwMode="auto">
            <a:xfrm>
              <a:off x="22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3" name="Line 1891"/>
            <p:cNvSpPr>
              <a:spLocks noChangeShapeType="1"/>
            </p:cNvSpPr>
            <p:nvPr/>
          </p:nvSpPr>
          <p:spPr bwMode="auto">
            <a:xfrm>
              <a:off x="22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4" name="Line 1892"/>
            <p:cNvSpPr>
              <a:spLocks noChangeShapeType="1"/>
            </p:cNvSpPr>
            <p:nvPr/>
          </p:nvSpPr>
          <p:spPr bwMode="auto">
            <a:xfrm>
              <a:off x="22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5" name="Line 1893"/>
            <p:cNvSpPr>
              <a:spLocks noChangeShapeType="1"/>
            </p:cNvSpPr>
            <p:nvPr/>
          </p:nvSpPr>
          <p:spPr bwMode="auto">
            <a:xfrm>
              <a:off x="22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6" name="Line 1894"/>
            <p:cNvSpPr>
              <a:spLocks noChangeShapeType="1"/>
            </p:cNvSpPr>
            <p:nvPr/>
          </p:nvSpPr>
          <p:spPr bwMode="auto">
            <a:xfrm>
              <a:off x="23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7" name="Line 1895"/>
            <p:cNvSpPr>
              <a:spLocks noChangeShapeType="1"/>
            </p:cNvSpPr>
            <p:nvPr/>
          </p:nvSpPr>
          <p:spPr bwMode="auto">
            <a:xfrm>
              <a:off x="23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8" name="Line 1896"/>
            <p:cNvSpPr>
              <a:spLocks noChangeShapeType="1"/>
            </p:cNvSpPr>
            <p:nvPr/>
          </p:nvSpPr>
          <p:spPr bwMode="auto">
            <a:xfrm>
              <a:off x="23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49" name="Line 1897"/>
            <p:cNvSpPr>
              <a:spLocks noChangeShapeType="1"/>
            </p:cNvSpPr>
            <p:nvPr/>
          </p:nvSpPr>
          <p:spPr bwMode="auto">
            <a:xfrm>
              <a:off x="232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0" name="Line 1898"/>
            <p:cNvSpPr>
              <a:spLocks noChangeShapeType="1"/>
            </p:cNvSpPr>
            <p:nvPr/>
          </p:nvSpPr>
          <p:spPr bwMode="auto">
            <a:xfrm>
              <a:off x="233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1" name="Line 1899"/>
            <p:cNvSpPr>
              <a:spLocks noChangeShapeType="1"/>
            </p:cNvSpPr>
            <p:nvPr/>
          </p:nvSpPr>
          <p:spPr bwMode="auto">
            <a:xfrm>
              <a:off x="234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2" name="Line 1900"/>
            <p:cNvSpPr>
              <a:spLocks noChangeShapeType="1"/>
            </p:cNvSpPr>
            <p:nvPr/>
          </p:nvSpPr>
          <p:spPr bwMode="auto">
            <a:xfrm>
              <a:off x="23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3" name="Line 1901"/>
            <p:cNvSpPr>
              <a:spLocks noChangeShapeType="1"/>
            </p:cNvSpPr>
            <p:nvPr/>
          </p:nvSpPr>
          <p:spPr bwMode="auto">
            <a:xfrm>
              <a:off x="23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4" name="Line 1902"/>
            <p:cNvSpPr>
              <a:spLocks noChangeShapeType="1"/>
            </p:cNvSpPr>
            <p:nvPr/>
          </p:nvSpPr>
          <p:spPr bwMode="auto">
            <a:xfrm>
              <a:off x="2365"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5" name="Line 1903"/>
            <p:cNvSpPr>
              <a:spLocks noChangeShapeType="1"/>
            </p:cNvSpPr>
            <p:nvPr/>
          </p:nvSpPr>
          <p:spPr bwMode="auto">
            <a:xfrm>
              <a:off x="23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6" name="Line 1904"/>
            <p:cNvSpPr>
              <a:spLocks noChangeShapeType="1"/>
            </p:cNvSpPr>
            <p:nvPr/>
          </p:nvSpPr>
          <p:spPr bwMode="auto">
            <a:xfrm>
              <a:off x="238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7" name="Line 1905"/>
            <p:cNvSpPr>
              <a:spLocks noChangeShapeType="1"/>
            </p:cNvSpPr>
            <p:nvPr/>
          </p:nvSpPr>
          <p:spPr bwMode="auto">
            <a:xfrm>
              <a:off x="23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8" name="Line 1906"/>
            <p:cNvSpPr>
              <a:spLocks noChangeShapeType="1"/>
            </p:cNvSpPr>
            <p:nvPr/>
          </p:nvSpPr>
          <p:spPr bwMode="auto">
            <a:xfrm>
              <a:off x="23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59" name="Line 1907"/>
            <p:cNvSpPr>
              <a:spLocks noChangeShapeType="1"/>
            </p:cNvSpPr>
            <p:nvPr/>
          </p:nvSpPr>
          <p:spPr bwMode="auto">
            <a:xfrm>
              <a:off x="24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0" name="Line 1908"/>
            <p:cNvSpPr>
              <a:spLocks noChangeShapeType="1"/>
            </p:cNvSpPr>
            <p:nvPr/>
          </p:nvSpPr>
          <p:spPr bwMode="auto">
            <a:xfrm>
              <a:off x="241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1" name="Line 1909"/>
            <p:cNvSpPr>
              <a:spLocks noChangeShapeType="1"/>
            </p:cNvSpPr>
            <p:nvPr/>
          </p:nvSpPr>
          <p:spPr bwMode="auto">
            <a:xfrm>
              <a:off x="24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2" name="Line 1910"/>
            <p:cNvSpPr>
              <a:spLocks noChangeShapeType="1"/>
            </p:cNvSpPr>
            <p:nvPr/>
          </p:nvSpPr>
          <p:spPr bwMode="auto">
            <a:xfrm>
              <a:off x="24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3" name="Line 1911"/>
            <p:cNvSpPr>
              <a:spLocks noChangeShapeType="1"/>
            </p:cNvSpPr>
            <p:nvPr/>
          </p:nvSpPr>
          <p:spPr bwMode="auto">
            <a:xfrm>
              <a:off x="243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4" name="Line 1912"/>
            <p:cNvSpPr>
              <a:spLocks noChangeShapeType="1"/>
            </p:cNvSpPr>
            <p:nvPr/>
          </p:nvSpPr>
          <p:spPr bwMode="auto">
            <a:xfrm>
              <a:off x="244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5" name="Line 1913"/>
            <p:cNvSpPr>
              <a:spLocks noChangeShapeType="1"/>
            </p:cNvSpPr>
            <p:nvPr/>
          </p:nvSpPr>
          <p:spPr bwMode="auto">
            <a:xfrm>
              <a:off x="245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6" name="Line 1914"/>
            <p:cNvSpPr>
              <a:spLocks noChangeShapeType="1"/>
            </p:cNvSpPr>
            <p:nvPr/>
          </p:nvSpPr>
          <p:spPr bwMode="auto">
            <a:xfrm>
              <a:off x="24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7" name="Line 1915"/>
            <p:cNvSpPr>
              <a:spLocks noChangeShapeType="1"/>
            </p:cNvSpPr>
            <p:nvPr/>
          </p:nvSpPr>
          <p:spPr bwMode="auto">
            <a:xfrm>
              <a:off x="24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8" name="Line 1916"/>
            <p:cNvSpPr>
              <a:spLocks noChangeShapeType="1"/>
            </p:cNvSpPr>
            <p:nvPr/>
          </p:nvSpPr>
          <p:spPr bwMode="auto">
            <a:xfrm>
              <a:off x="2476"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69" name="Line 1917"/>
            <p:cNvSpPr>
              <a:spLocks noChangeShapeType="1"/>
            </p:cNvSpPr>
            <p:nvPr/>
          </p:nvSpPr>
          <p:spPr bwMode="auto">
            <a:xfrm>
              <a:off x="24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0" name="Line 1918"/>
            <p:cNvSpPr>
              <a:spLocks noChangeShapeType="1"/>
            </p:cNvSpPr>
            <p:nvPr/>
          </p:nvSpPr>
          <p:spPr bwMode="auto">
            <a:xfrm>
              <a:off x="24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1" name="Line 1919"/>
            <p:cNvSpPr>
              <a:spLocks noChangeShapeType="1"/>
            </p:cNvSpPr>
            <p:nvPr/>
          </p:nvSpPr>
          <p:spPr bwMode="auto">
            <a:xfrm>
              <a:off x="24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2" name="Line 1920"/>
            <p:cNvSpPr>
              <a:spLocks noChangeShapeType="1"/>
            </p:cNvSpPr>
            <p:nvPr/>
          </p:nvSpPr>
          <p:spPr bwMode="auto">
            <a:xfrm>
              <a:off x="25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3" name="Line 1921"/>
            <p:cNvSpPr>
              <a:spLocks noChangeShapeType="1"/>
            </p:cNvSpPr>
            <p:nvPr/>
          </p:nvSpPr>
          <p:spPr bwMode="auto">
            <a:xfrm>
              <a:off x="25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4" name="Line 1922"/>
            <p:cNvSpPr>
              <a:spLocks noChangeShapeType="1"/>
            </p:cNvSpPr>
            <p:nvPr/>
          </p:nvSpPr>
          <p:spPr bwMode="auto">
            <a:xfrm>
              <a:off x="25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5" name="Line 1923"/>
            <p:cNvSpPr>
              <a:spLocks noChangeShapeType="1"/>
            </p:cNvSpPr>
            <p:nvPr/>
          </p:nvSpPr>
          <p:spPr bwMode="auto">
            <a:xfrm>
              <a:off x="25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6" name="Line 1924"/>
            <p:cNvSpPr>
              <a:spLocks noChangeShapeType="1"/>
            </p:cNvSpPr>
            <p:nvPr/>
          </p:nvSpPr>
          <p:spPr bwMode="auto">
            <a:xfrm>
              <a:off x="25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7" name="Line 1925"/>
            <p:cNvSpPr>
              <a:spLocks noChangeShapeType="1"/>
            </p:cNvSpPr>
            <p:nvPr/>
          </p:nvSpPr>
          <p:spPr bwMode="auto">
            <a:xfrm>
              <a:off x="254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8" name="Line 1926"/>
            <p:cNvSpPr>
              <a:spLocks noChangeShapeType="1"/>
            </p:cNvSpPr>
            <p:nvPr/>
          </p:nvSpPr>
          <p:spPr bwMode="auto">
            <a:xfrm>
              <a:off x="255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79" name="Line 1927"/>
            <p:cNvSpPr>
              <a:spLocks noChangeShapeType="1"/>
            </p:cNvSpPr>
            <p:nvPr/>
          </p:nvSpPr>
          <p:spPr bwMode="auto">
            <a:xfrm>
              <a:off x="256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0" name="Line 1928"/>
            <p:cNvSpPr>
              <a:spLocks noChangeShapeType="1"/>
            </p:cNvSpPr>
            <p:nvPr/>
          </p:nvSpPr>
          <p:spPr bwMode="auto">
            <a:xfrm>
              <a:off x="257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1" name="Line 1929"/>
            <p:cNvSpPr>
              <a:spLocks noChangeShapeType="1"/>
            </p:cNvSpPr>
            <p:nvPr/>
          </p:nvSpPr>
          <p:spPr bwMode="auto">
            <a:xfrm>
              <a:off x="257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2" name="Line 1930"/>
            <p:cNvSpPr>
              <a:spLocks noChangeShapeType="1"/>
            </p:cNvSpPr>
            <p:nvPr/>
          </p:nvSpPr>
          <p:spPr bwMode="auto">
            <a:xfrm>
              <a:off x="2587"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3" name="Line 1931"/>
            <p:cNvSpPr>
              <a:spLocks noChangeShapeType="1"/>
            </p:cNvSpPr>
            <p:nvPr/>
          </p:nvSpPr>
          <p:spPr bwMode="auto">
            <a:xfrm>
              <a:off x="25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4" name="Line 1932"/>
            <p:cNvSpPr>
              <a:spLocks noChangeShapeType="1"/>
            </p:cNvSpPr>
            <p:nvPr/>
          </p:nvSpPr>
          <p:spPr bwMode="auto">
            <a:xfrm>
              <a:off x="26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5" name="Line 1933"/>
            <p:cNvSpPr>
              <a:spLocks noChangeShapeType="1"/>
            </p:cNvSpPr>
            <p:nvPr/>
          </p:nvSpPr>
          <p:spPr bwMode="auto">
            <a:xfrm>
              <a:off x="26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6" name="Line 1934"/>
            <p:cNvSpPr>
              <a:spLocks noChangeShapeType="1"/>
            </p:cNvSpPr>
            <p:nvPr/>
          </p:nvSpPr>
          <p:spPr bwMode="auto">
            <a:xfrm>
              <a:off x="26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7" name="Line 1935"/>
            <p:cNvSpPr>
              <a:spLocks noChangeShapeType="1"/>
            </p:cNvSpPr>
            <p:nvPr/>
          </p:nvSpPr>
          <p:spPr bwMode="auto">
            <a:xfrm>
              <a:off x="26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8" name="Line 1936"/>
            <p:cNvSpPr>
              <a:spLocks noChangeShapeType="1"/>
            </p:cNvSpPr>
            <p:nvPr/>
          </p:nvSpPr>
          <p:spPr bwMode="auto">
            <a:xfrm>
              <a:off x="26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89" name="Line 1937"/>
            <p:cNvSpPr>
              <a:spLocks noChangeShapeType="1"/>
            </p:cNvSpPr>
            <p:nvPr/>
          </p:nvSpPr>
          <p:spPr bwMode="auto">
            <a:xfrm>
              <a:off x="26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0" name="Line 1938"/>
            <p:cNvSpPr>
              <a:spLocks noChangeShapeType="1"/>
            </p:cNvSpPr>
            <p:nvPr/>
          </p:nvSpPr>
          <p:spPr bwMode="auto">
            <a:xfrm>
              <a:off x="26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1" name="Line 1939"/>
            <p:cNvSpPr>
              <a:spLocks noChangeShapeType="1"/>
            </p:cNvSpPr>
            <p:nvPr/>
          </p:nvSpPr>
          <p:spPr bwMode="auto">
            <a:xfrm>
              <a:off x="26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2" name="Line 1940"/>
            <p:cNvSpPr>
              <a:spLocks noChangeShapeType="1"/>
            </p:cNvSpPr>
            <p:nvPr/>
          </p:nvSpPr>
          <p:spPr bwMode="auto">
            <a:xfrm>
              <a:off x="26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3" name="Line 1941"/>
            <p:cNvSpPr>
              <a:spLocks noChangeShapeType="1"/>
            </p:cNvSpPr>
            <p:nvPr/>
          </p:nvSpPr>
          <p:spPr bwMode="auto">
            <a:xfrm>
              <a:off x="26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4" name="Line 1942"/>
            <p:cNvSpPr>
              <a:spLocks noChangeShapeType="1"/>
            </p:cNvSpPr>
            <p:nvPr/>
          </p:nvSpPr>
          <p:spPr bwMode="auto">
            <a:xfrm>
              <a:off x="26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5" name="Line 1943"/>
            <p:cNvSpPr>
              <a:spLocks noChangeShapeType="1"/>
            </p:cNvSpPr>
            <p:nvPr/>
          </p:nvSpPr>
          <p:spPr bwMode="auto">
            <a:xfrm>
              <a:off x="26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6" name="Line 1944"/>
            <p:cNvSpPr>
              <a:spLocks noChangeShapeType="1"/>
            </p:cNvSpPr>
            <p:nvPr/>
          </p:nvSpPr>
          <p:spPr bwMode="auto">
            <a:xfrm>
              <a:off x="26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7" name="Line 1945"/>
            <p:cNvSpPr>
              <a:spLocks noChangeShapeType="1"/>
            </p:cNvSpPr>
            <p:nvPr/>
          </p:nvSpPr>
          <p:spPr bwMode="auto">
            <a:xfrm>
              <a:off x="2706"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8" name="Line 1946"/>
            <p:cNvSpPr>
              <a:spLocks noChangeShapeType="1"/>
            </p:cNvSpPr>
            <p:nvPr/>
          </p:nvSpPr>
          <p:spPr bwMode="auto">
            <a:xfrm>
              <a:off x="27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299" name="Line 1947"/>
            <p:cNvSpPr>
              <a:spLocks noChangeShapeType="1"/>
            </p:cNvSpPr>
            <p:nvPr/>
          </p:nvSpPr>
          <p:spPr bwMode="auto">
            <a:xfrm>
              <a:off x="27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0" name="Line 1948"/>
            <p:cNvSpPr>
              <a:spLocks noChangeShapeType="1"/>
            </p:cNvSpPr>
            <p:nvPr/>
          </p:nvSpPr>
          <p:spPr bwMode="auto">
            <a:xfrm>
              <a:off x="27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1" name="Line 1949"/>
            <p:cNvSpPr>
              <a:spLocks noChangeShapeType="1"/>
            </p:cNvSpPr>
            <p:nvPr/>
          </p:nvSpPr>
          <p:spPr bwMode="auto">
            <a:xfrm>
              <a:off x="27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2" name="Line 1950"/>
            <p:cNvSpPr>
              <a:spLocks noChangeShapeType="1"/>
            </p:cNvSpPr>
            <p:nvPr/>
          </p:nvSpPr>
          <p:spPr bwMode="auto">
            <a:xfrm>
              <a:off x="27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3" name="Line 1951"/>
            <p:cNvSpPr>
              <a:spLocks noChangeShapeType="1"/>
            </p:cNvSpPr>
            <p:nvPr/>
          </p:nvSpPr>
          <p:spPr bwMode="auto">
            <a:xfrm>
              <a:off x="27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4" name="Line 1952"/>
            <p:cNvSpPr>
              <a:spLocks noChangeShapeType="1"/>
            </p:cNvSpPr>
            <p:nvPr/>
          </p:nvSpPr>
          <p:spPr bwMode="auto">
            <a:xfrm>
              <a:off x="27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5" name="Line 1953"/>
            <p:cNvSpPr>
              <a:spLocks noChangeShapeType="1"/>
            </p:cNvSpPr>
            <p:nvPr/>
          </p:nvSpPr>
          <p:spPr bwMode="auto">
            <a:xfrm>
              <a:off x="27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6" name="Line 1954"/>
            <p:cNvSpPr>
              <a:spLocks noChangeShapeType="1"/>
            </p:cNvSpPr>
            <p:nvPr/>
          </p:nvSpPr>
          <p:spPr bwMode="auto">
            <a:xfrm>
              <a:off x="27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7" name="Line 1955"/>
            <p:cNvSpPr>
              <a:spLocks noChangeShapeType="1"/>
            </p:cNvSpPr>
            <p:nvPr/>
          </p:nvSpPr>
          <p:spPr bwMode="auto">
            <a:xfrm>
              <a:off x="27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8" name="Line 1956"/>
            <p:cNvSpPr>
              <a:spLocks noChangeShapeType="1"/>
            </p:cNvSpPr>
            <p:nvPr/>
          </p:nvSpPr>
          <p:spPr bwMode="auto">
            <a:xfrm>
              <a:off x="27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09" name="Line 1957"/>
            <p:cNvSpPr>
              <a:spLocks noChangeShapeType="1"/>
            </p:cNvSpPr>
            <p:nvPr/>
          </p:nvSpPr>
          <p:spPr bwMode="auto">
            <a:xfrm>
              <a:off x="28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0" name="Line 1958"/>
            <p:cNvSpPr>
              <a:spLocks noChangeShapeType="1"/>
            </p:cNvSpPr>
            <p:nvPr/>
          </p:nvSpPr>
          <p:spPr bwMode="auto">
            <a:xfrm>
              <a:off x="28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1" name="Line 1959"/>
            <p:cNvSpPr>
              <a:spLocks noChangeShapeType="1"/>
            </p:cNvSpPr>
            <p:nvPr/>
          </p:nvSpPr>
          <p:spPr bwMode="auto">
            <a:xfrm>
              <a:off x="2817"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2" name="Line 1960"/>
            <p:cNvSpPr>
              <a:spLocks noChangeShapeType="1"/>
            </p:cNvSpPr>
            <p:nvPr/>
          </p:nvSpPr>
          <p:spPr bwMode="auto">
            <a:xfrm>
              <a:off x="282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3" name="Line 1961"/>
            <p:cNvSpPr>
              <a:spLocks noChangeShapeType="1"/>
            </p:cNvSpPr>
            <p:nvPr/>
          </p:nvSpPr>
          <p:spPr bwMode="auto">
            <a:xfrm>
              <a:off x="283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4" name="Line 1962"/>
            <p:cNvSpPr>
              <a:spLocks noChangeShapeType="1"/>
            </p:cNvSpPr>
            <p:nvPr/>
          </p:nvSpPr>
          <p:spPr bwMode="auto">
            <a:xfrm>
              <a:off x="284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5" name="Line 1963"/>
            <p:cNvSpPr>
              <a:spLocks noChangeShapeType="1"/>
            </p:cNvSpPr>
            <p:nvPr/>
          </p:nvSpPr>
          <p:spPr bwMode="auto">
            <a:xfrm>
              <a:off x="284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6" name="Line 1964"/>
            <p:cNvSpPr>
              <a:spLocks noChangeShapeType="1"/>
            </p:cNvSpPr>
            <p:nvPr/>
          </p:nvSpPr>
          <p:spPr bwMode="auto">
            <a:xfrm>
              <a:off x="285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7" name="Line 1965"/>
            <p:cNvSpPr>
              <a:spLocks noChangeShapeType="1"/>
            </p:cNvSpPr>
            <p:nvPr/>
          </p:nvSpPr>
          <p:spPr bwMode="auto">
            <a:xfrm>
              <a:off x="28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8" name="Line 1966"/>
            <p:cNvSpPr>
              <a:spLocks noChangeShapeType="1"/>
            </p:cNvSpPr>
            <p:nvPr/>
          </p:nvSpPr>
          <p:spPr bwMode="auto">
            <a:xfrm>
              <a:off x="28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19" name="Line 1967"/>
            <p:cNvSpPr>
              <a:spLocks noChangeShapeType="1"/>
            </p:cNvSpPr>
            <p:nvPr/>
          </p:nvSpPr>
          <p:spPr bwMode="auto">
            <a:xfrm>
              <a:off x="288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0" name="Line 1968"/>
            <p:cNvSpPr>
              <a:spLocks noChangeShapeType="1"/>
            </p:cNvSpPr>
            <p:nvPr/>
          </p:nvSpPr>
          <p:spPr bwMode="auto">
            <a:xfrm>
              <a:off x="28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1" name="Line 1969"/>
            <p:cNvSpPr>
              <a:spLocks noChangeShapeType="1"/>
            </p:cNvSpPr>
            <p:nvPr/>
          </p:nvSpPr>
          <p:spPr bwMode="auto">
            <a:xfrm>
              <a:off x="28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2" name="Line 1970"/>
            <p:cNvSpPr>
              <a:spLocks noChangeShapeType="1"/>
            </p:cNvSpPr>
            <p:nvPr/>
          </p:nvSpPr>
          <p:spPr bwMode="auto">
            <a:xfrm>
              <a:off x="29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3" name="Line 1971"/>
            <p:cNvSpPr>
              <a:spLocks noChangeShapeType="1"/>
            </p:cNvSpPr>
            <p:nvPr/>
          </p:nvSpPr>
          <p:spPr bwMode="auto">
            <a:xfrm>
              <a:off x="291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4" name="Line 1972"/>
            <p:cNvSpPr>
              <a:spLocks noChangeShapeType="1"/>
            </p:cNvSpPr>
            <p:nvPr/>
          </p:nvSpPr>
          <p:spPr bwMode="auto">
            <a:xfrm>
              <a:off x="29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5" name="Line 1973"/>
            <p:cNvSpPr>
              <a:spLocks noChangeShapeType="1"/>
            </p:cNvSpPr>
            <p:nvPr/>
          </p:nvSpPr>
          <p:spPr bwMode="auto">
            <a:xfrm>
              <a:off x="2928"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6" name="Line 1974"/>
            <p:cNvSpPr>
              <a:spLocks noChangeShapeType="1"/>
            </p:cNvSpPr>
            <p:nvPr/>
          </p:nvSpPr>
          <p:spPr bwMode="auto">
            <a:xfrm>
              <a:off x="293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7" name="Line 1975"/>
            <p:cNvSpPr>
              <a:spLocks noChangeShapeType="1"/>
            </p:cNvSpPr>
            <p:nvPr/>
          </p:nvSpPr>
          <p:spPr bwMode="auto">
            <a:xfrm>
              <a:off x="29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8" name="Line 1976"/>
            <p:cNvSpPr>
              <a:spLocks noChangeShapeType="1"/>
            </p:cNvSpPr>
            <p:nvPr/>
          </p:nvSpPr>
          <p:spPr bwMode="auto">
            <a:xfrm>
              <a:off x="295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29" name="Line 1977"/>
            <p:cNvSpPr>
              <a:spLocks noChangeShapeType="1"/>
            </p:cNvSpPr>
            <p:nvPr/>
          </p:nvSpPr>
          <p:spPr bwMode="auto">
            <a:xfrm>
              <a:off x="295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0" name="Line 1978"/>
            <p:cNvSpPr>
              <a:spLocks noChangeShapeType="1"/>
            </p:cNvSpPr>
            <p:nvPr/>
          </p:nvSpPr>
          <p:spPr bwMode="auto">
            <a:xfrm>
              <a:off x="296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1" name="Line 1979"/>
            <p:cNvSpPr>
              <a:spLocks noChangeShapeType="1"/>
            </p:cNvSpPr>
            <p:nvPr/>
          </p:nvSpPr>
          <p:spPr bwMode="auto">
            <a:xfrm>
              <a:off x="29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2" name="Line 1980"/>
            <p:cNvSpPr>
              <a:spLocks noChangeShapeType="1"/>
            </p:cNvSpPr>
            <p:nvPr/>
          </p:nvSpPr>
          <p:spPr bwMode="auto">
            <a:xfrm>
              <a:off x="29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3" name="Line 1981"/>
            <p:cNvSpPr>
              <a:spLocks noChangeShapeType="1"/>
            </p:cNvSpPr>
            <p:nvPr/>
          </p:nvSpPr>
          <p:spPr bwMode="auto">
            <a:xfrm>
              <a:off x="29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4" name="Line 1982"/>
            <p:cNvSpPr>
              <a:spLocks noChangeShapeType="1"/>
            </p:cNvSpPr>
            <p:nvPr/>
          </p:nvSpPr>
          <p:spPr bwMode="auto">
            <a:xfrm>
              <a:off x="29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5" name="Line 1983"/>
            <p:cNvSpPr>
              <a:spLocks noChangeShapeType="1"/>
            </p:cNvSpPr>
            <p:nvPr/>
          </p:nvSpPr>
          <p:spPr bwMode="auto">
            <a:xfrm>
              <a:off x="30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6" name="Line 1984"/>
            <p:cNvSpPr>
              <a:spLocks noChangeShapeType="1"/>
            </p:cNvSpPr>
            <p:nvPr/>
          </p:nvSpPr>
          <p:spPr bwMode="auto">
            <a:xfrm>
              <a:off x="30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7" name="Line 1985"/>
            <p:cNvSpPr>
              <a:spLocks noChangeShapeType="1"/>
            </p:cNvSpPr>
            <p:nvPr/>
          </p:nvSpPr>
          <p:spPr bwMode="auto">
            <a:xfrm>
              <a:off x="30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8" name="Line 1986"/>
            <p:cNvSpPr>
              <a:spLocks noChangeShapeType="1"/>
            </p:cNvSpPr>
            <p:nvPr/>
          </p:nvSpPr>
          <p:spPr bwMode="auto">
            <a:xfrm>
              <a:off x="30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39" name="Line 1987"/>
            <p:cNvSpPr>
              <a:spLocks noChangeShapeType="1"/>
            </p:cNvSpPr>
            <p:nvPr/>
          </p:nvSpPr>
          <p:spPr bwMode="auto">
            <a:xfrm>
              <a:off x="3039"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0" name="Line 1988"/>
            <p:cNvSpPr>
              <a:spLocks noChangeShapeType="1"/>
            </p:cNvSpPr>
            <p:nvPr/>
          </p:nvSpPr>
          <p:spPr bwMode="auto">
            <a:xfrm>
              <a:off x="30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1" name="Line 1989"/>
            <p:cNvSpPr>
              <a:spLocks noChangeShapeType="1"/>
            </p:cNvSpPr>
            <p:nvPr/>
          </p:nvSpPr>
          <p:spPr bwMode="auto">
            <a:xfrm>
              <a:off x="30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2" name="Line 1990"/>
            <p:cNvSpPr>
              <a:spLocks noChangeShapeType="1"/>
            </p:cNvSpPr>
            <p:nvPr/>
          </p:nvSpPr>
          <p:spPr bwMode="auto">
            <a:xfrm>
              <a:off x="306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3" name="Line 1991"/>
            <p:cNvSpPr>
              <a:spLocks noChangeShapeType="1"/>
            </p:cNvSpPr>
            <p:nvPr/>
          </p:nvSpPr>
          <p:spPr bwMode="auto">
            <a:xfrm>
              <a:off x="307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4" name="Line 1992"/>
            <p:cNvSpPr>
              <a:spLocks noChangeShapeType="1"/>
            </p:cNvSpPr>
            <p:nvPr/>
          </p:nvSpPr>
          <p:spPr bwMode="auto">
            <a:xfrm>
              <a:off x="307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5" name="Line 1993"/>
            <p:cNvSpPr>
              <a:spLocks noChangeShapeType="1"/>
            </p:cNvSpPr>
            <p:nvPr/>
          </p:nvSpPr>
          <p:spPr bwMode="auto">
            <a:xfrm>
              <a:off x="30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6" name="Line 1994"/>
            <p:cNvSpPr>
              <a:spLocks noChangeShapeType="1"/>
            </p:cNvSpPr>
            <p:nvPr/>
          </p:nvSpPr>
          <p:spPr bwMode="auto">
            <a:xfrm>
              <a:off x="30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7" name="Line 1995"/>
            <p:cNvSpPr>
              <a:spLocks noChangeShapeType="1"/>
            </p:cNvSpPr>
            <p:nvPr/>
          </p:nvSpPr>
          <p:spPr bwMode="auto">
            <a:xfrm>
              <a:off x="31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8" name="Line 1996"/>
            <p:cNvSpPr>
              <a:spLocks noChangeShapeType="1"/>
            </p:cNvSpPr>
            <p:nvPr/>
          </p:nvSpPr>
          <p:spPr bwMode="auto">
            <a:xfrm>
              <a:off x="31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49" name="Line 1997"/>
            <p:cNvSpPr>
              <a:spLocks noChangeShapeType="1"/>
            </p:cNvSpPr>
            <p:nvPr/>
          </p:nvSpPr>
          <p:spPr bwMode="auto">
            <a:xfrm>
              <a:off x="31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0" name="Line 1998"/>
            <p:cNvSpPr>
              <a:spLocks noChangeShapeType="1"/>
            </p:cNvSpPr>
            <p:nvPr/>
          </p:nvSpPr>
          <p:spPr bwMode="auto">
            <a:xfrm>
              <a:off x="31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1" name="Line 1999"/>
            <p:cNvSpPr>
              <a:spLocks noChangeShapeType="1"/>
            </p:cNvSpPr>
            <p:nvPr/>
          </p:nvSpPr>
          <p:spPr bwMode="auto">
            <a:xfrm>
              <a:off x="31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2" name="Line 2000"/>
            <p:cNvSpPr>
              <a:spLocks noChangeShapeType="1"/>
            </p:cNvSpPr>
            <p:nvPr/>
          </p:nvSpPr>
          <p:spPr bwMode="auto">
            <a:xfrm>
              <a:off x="31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3" name="Line 2001"/>
            <p:cNvSpPr>
              <a:spLocks noChangeShapeType="1"/>
            </p:cNvSpPr>
            <p:nvPr/>
          </p:nvSpPr>
          <p:spPr bwMode="auto">
            <a:xfrm>
              <a:off x="3150"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4" name="Line 2002"/>
            <p:cNvSpPr>
              <a:spLocks noChangeShapeType="1"/>
            </p:cNvSpPr>
            <p:nvPr/>
          </p:nvSpPr>
          <p:spPr bwMode="auto">
            <a:xfrm>
              <a:off x="31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5" name="Line 2003"/>
            <p:cNvSpPr>
              <a:spLocks noChangeShapeType="1"/>
            </p:cNvSpPr>
            <p:nvPr/>
          </p:nvSpPr>
          <p:spPr bwMode="auto">
            <a:xfrm>
              <a:off x="31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6" name="Line 2004"/>
            <p:cNvSpPr>
              <a:spLocks noChangeShapeType="1"/>
            </p:cNvSpPr>
            <p:nvPr/>
          </p:nvSpPr>
          <p:spPr bwMode="auto">
            <a:xfrm>
              <a:off x="31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7" name="Line 2005"/>
            <p:cNvSpPr>
              <a:spLocks noChangeShapeType="1"/>
            </p:cNvSpPr>
            <p:nvPr/>
          </p:nvSpPr>
          <p:spPr bwMode="auto">
            <a:xfrm>
              <a:off x="318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8" name="Line 2006"/>
            <p:cNvSpPr>
              <a:spLocks noChangeShapeType="1"/>
            </p:cNvSpPr>
            <p:nvPr/>
          </p:nvSpPr>
          <p:spPr bwMode="auto">
            <a:xfrm>
              <a:off x="318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59" name="Line 2007"/>
            <p:cNvSpPr>
              <a:spLocks noChangeShapeType="1"/>
            </p:cNvSpPr>
            <p:nvPr/>
          </p:nvSpPr>
          <p:spPr bwMode="auto">
            <a:xfrm>
              <a:off x="319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0" name="Line 2008"/>
            <p:cNvSpPr>
              <a:spLocks noChangeShapeType="1"/>
            </p:cNvSpPr>
            <p:nvPr/>
          </p:nvSpPr>
          <p:spPr bwMode="auto">
            <a:xfrm>
              <a:off x="32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1" name="Line 2009"/>
            <p:cNvSpPr>
              <a:spLocks noChangeShapeType="1"/>
            </p:cNvSpPr>
            <p:nvPr/>
          </p:nvSpPr>
          <p:spPr bwMode="auto">
            <a:xfrm>
              <a:off x="32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2" name="Line 2010"/>
            <p:cNvSpPr>
              <a:spLocks noChangeShapeType="1"/>
            </p:cNvSpPr>
            <p:nvPr/>
          </p:nvSpPr>
          <p:spPr bwMode="auto">
            <a:xfrm>
              <a:off x="32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3" name="Line 2011"/>
            <p:cNvSpPr>
              <a:spLocks noChangeShapeType="1"/>
            </p:cNvSpPr>
            <p:nvPr/>
          </p:nvSpPr>
          <p:spPr bwMode="auto">
            <a:xfrm>
              <a:off x="32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4" name="Line 2012"/>
            <p:cNvSpPr>
              <a:spLocks noChangeShapeType="1"/>
            </p:cNvSpPr>
            <p:nvPr/>
          </p:nvSpPr>
          <p:spPr bwMode="auto">
            <a:xfrm>
              <a:off x="32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5" name="Line 2013"/>
            <p:cNvSpPr>
              <a:spLocks noChangeShapeType="1"/>
            </p:cNvSpPr>
            <p:nvPr/>
          </p:nvSpPr>
          <p:spPr bwMode="auto">
            <a:xfrm>
              <a:off x="32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6" name="Line 2014"/>
            <p:cNvSpPr>
              <a:spLocks noChangeShapeType="1"/>
            </p:cNvSpPr>
            <p:nvPr/>
          </p:nvSpPr>
          <p:spPr bwMode="auto">
            <a:xfrm>
              <a:off x="32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7" name="Line 2015"/>
            <p:cNvSpPr>
              <a:spLocks noChangeShapeType="1"/>
            </p:cNvSpPr>
            <p:nvPr/>
          </p:nvSpPr>
          <p:spPr bwMode="auto">
            <a:xfrm>
              <a:off x="326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68" name="Line 2016"/>
            <p:cNvSpPr>
              <a:spLocks noChangeShapeType="1"/>
            </p:cNvSpPr>
            <p:nvPr/>
          </p:nvSpPr>
          <p:spPr bwMode="auto">
            <a:xfrm>
              <a:off x="32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8570" name="Group 2218"/>
          <p:cNvGrpSpPr>
            <a:grpSpLocks/>
          </p:cNvGrpSpPr>
          <p:nvPr/>
        </p:nvGrpSpPr>
        <p:grpSpPr bwMode="auto">
          <a:xfrm>
            <a:off x="5200650" y="5389563"/>
            <a:ext cx="2517775" cy="1587"/>
            <a:chOff x="3276" y="3395"/>
            <a:chExt cx="1586" cy="1"/>
          </a:xfrm>
        </p:grpSpPr>
        <p:sp>
          <p:nvSpPr>
            <p:cNvPr id="998370" name="Line 2018"/>
            <p:cNvSpPr>
              <a:spLocks noChangeShapeType="1"/>
            </p:cNvSpPr>
            <p:nvPr/>
          </p:nvSpPr>
          <p:spPr bwMode="auto">
            <a:xfrm>
              <a:off x="32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1" name="Line 2019"/>
            <p:cNvSpPr>
              <a:spLocks noChangeShapeType="1"/>
            </p:cNvSpPr>
            <p:nvPr/>
          </p:nvSpPr>
          <p:spPr bwMode="auto">
            <a:xfrm>
              <a:off x="32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2" name="Line 2020"/>
            <p:cNvSpPr>
              <a:spLocks noChangeShapeType="1"/>
            </p:cNvSpPr>
            <p:nvPr/>
          </p:nvSpPr>
          <p:spPr bwMode="auto">
            <a:xfrm>
              <a:off x="329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3" name="Line 2021"/>
            <p:cNvSpPr>
              <a:spLocks noChangeShapeType="1"/>
            </p:cNvSpPr>
            <p:nvPr/>
          </p:nvSpPr>
          <p:spPr bwMode="auto">
            <a:xfrm>
              <a:off x="330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4" name="Line 2022"/>
            <p:cNvSpPr>
              <a:spLocks noChangeShapeType="1"/>
            </p:cNvSpPr>
            <p:nvPr/>
          </p:nvSpPr>
          <p:spPr bwMode="auto">
            <a:xfrm>
              <a:off x="33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5" name="Line 2023"/>
            <p:cNvSpPr>
              <a:spLocks noChangeShapeType="1"/>
            </p:cNvSpPr>
            <p:nvPr/>
          </p:nvSpPr>
          <p:spPr bwMode="auto">
            <a:xfrm>
              <a:off x="331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6" name="Line 2024"/>
            <p:cNvSpPr>
              <a:spLocks noChangeShapeType="1"/>
            </p:cNvSpPr>
            <p:nvPr/>
          </p:nvSpPr>
          <p:spPr bwMode="auto">
            <a:xfrm>
              <a:off x="332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7" name="Line 2025"/>
            <p:cNvSpPr>
              <a:spLocks noChangeShapeType="1"/>
            </p:cNvSpPr>
            <p:nvPr/>
          </p:nvSpPr>
          <p:spPr bwMode="auto">
            <a:xfrm>
              <a:off x="333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8" name="Line 2026"/>
            <p:cNvSpPr>
              <a:spLocks noChangeShapeType="1"/>
            </p:cNvSpPr>
            <p:nvPr/>
          </p:nvSpPr>
          <p:spPr bwMode="auto">
            <a:xfrm>
              <a:off x="334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79" name="Line 2027"/>
            <p:cNvSpPr>
              <a:spLocks noChangeShapeType="1"/>
            </p:cNvSpPr>
            <p:nvPr/>
          </p:nvSpPr>
          <p:spPr bwMode="auto">
            <a:xfrm>
              <a:off x="334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0" name="Line 2028"/>
            <p:cNvSpPr>
              <a:spLocks noChangeShapeType="1"/>
            </p:cNvSpPr>
            <p:nvPr/>
          </p:nvSpPr>
          <p:spPr bwMode="auto">
            <a:xfrm>
              <a:off x="335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1" name="Line 2029"/>
            <p:cNvSpPr>
              <a:spLocks noChangeShapeType="1"/>
            </p:cNvSpPr>
            <p:nvPr/>
          </p:nvSpPr>
          <p:spPr bwMode="auto">
            <a:xfrm>
              <a:off x="33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2" name="Line 2030"/>
            <p:cNvSpPr>
              <a:spLocks noChangeShapeType="1"/>
            </p:cNvSpPr>
            <p:nvPr/>
          </p:nvSpPr>
          <p:spPr bwMode="auto">
            <a:xfrm>
              <a:off x="337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3" name="Line 2031"/>
            <p:cNvSpPr>
              <a:spLocks noChangeShapeType="1"/>
            </p:cNvSpPr>
            <p:nvPr/>
          </p:nvSpPr>
          <p:spPr bwMode="auto">
            <a:xfrm>
              <a:off x="337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4" name="Line 2032"/>
            <p:cNvSpPr>
              <a:spLocks noChangeShapeType="1"/>
            </p:cNvSpPr>
            <p:nvPr/>
          </p:nvSpPr>
          <p:spPr bwMode="auto">
            <a:xfrm>
              <a:off x="338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5" name="Line 2033"/>
            <p:cNvSpPr>
              <a:spLocks noChangeShapeType="1"/>
            </p:cNvSpPr>
            <p:nvPr/>
          </p:nvSpPr>
          <p:spPr bwMode="auto">
            <a:xfrm>
              <a:off x="339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6" name="Line 2034"/>
            <p:cNvSpPr>
              <a:spLocks noChangeShapeType="1"/>
            </p:cNvSpPr>
            <p:nvPr/>
          </p:nvSpPr>
          <p:spPr bwMode="auto">
            <a:xfrm>
              <a:off x="340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7" name="Line 2035"/>
            <p:cNvSpPr>
              <a:spLocks noChangeShapeType="1"/>
            </p:cNvSpPr>
            <p:nvPr/>
          </p:nvSpPr>
          <p:spPr bwMode="auto">
            <a:xfrm>
              <a:off x="341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8" name="Line 2036"/>
            <p:cNvSpPr>
              <a:spLocks noChangeShapeType="1"/>
            </p:cNvSpPr>
            <p:nvPr/>
          </p:nvSpPr>
          <p:spPr bwMode="auto">
            <a:xfrm>
              <a:off x="341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89" name="Line 2037"/>
            <p:cNvSpPr>
              <a:spLocks noChangeShapeType="1"/>
            </p:cNvSpPr>
            <p:nvPr/>
          </p:nvSpPr>
          <p:spPr bwMode="auto">
            <a:xfrm>
              <a:off x="342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0" name="Line 2038"/>
            <p:cNvSpPr>
              <a:spLocks noChangeShapeType="1"/>
            </p:cNvSpPr>
            <p:nvPr/>
          </p:nvSpPr>
          <p:spPr bwMode="auto">
            <a:xfrm>
              <a:off x="343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1" name="Line 2039"/>
            <p:cNvSpPr>
              <a:spLocks noChangeShapeType="1"/>
            </p:cNvSpPr>
            <p:nvPr/>
          </p:nvSpPr>
          <p:spPr bwMode="auto">
            <a:xfrm>
              <a:off x="34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2" name="Line 2040"/>
            <p:cNvSpPr>
              <a:spLocks noChangeShapeType="1"/>
            </p:cNvSpPr>
            <p:nvPr/>
          </p:nvSpPr>
          <p:spPr bwMode="auto">
            <a:xfrm>
              <a:off x="345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3" name="Line 2041"/>
            <p:cNvSpPr>
              <a:spLocks noChangeShapeType="1"/>
            </p:cNvSpPr>
            <p:nvPr/>
          </p:nvSpPr>
          <p:spPr bwMode="auto">
            <a:xfrm>
              <a:off x="345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4" name="Line 2042"/>
            <p:cNvSpPr>
              <a:spLocks noChangeShapeType="1"/>
            </p:cNvSpPr>
            <p:nvPr/>
          </p:nvSpPr>
          <p:spPr bwMode="auto">
            <a:xfrm>
              <a:off x="346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5" name="Line 2043"/>
            <p:cNvSpPr>
              <a:spLocks noChangeShapeType="1"/>
            </p:cNvSpPr>
            <p:nvPr/>
          </p:nvSpPr>
          <p:spPr bwMode="auto">
            <a:xfrm>
              <a:off x="34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6" name="Line 2044"/>
            <p:cNvSpPr>
              <a:spLocks noChangeShapeType="1"/>
            </p:cNvSpPr>
            <p:nvPr/>
          </p:nvSpPr>
          <p:spPr bwMode="auto">
            <a:xfrm>
              <a:off x="3483"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7" name="Line 2045"/>
            <p:cNvSpPr>
              <a:spLocks noChangeShapeType="1"/>
            </p:cNvSpPr>
            <p:nvPr/>
          </p:nvSpPr>
          <p:spPr bwMode="auto">
            <a:xfrm>
              <a:off x="34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8" name="Line 2046"/>
            <p:cNvSpPr>
              <a:spLocks noChangeShapeType="1"/>
            </p:cNvSpPr>
            <p:nvPr/>
          </p:nvSpPr>
          <p:spPr bwMode="auto">
            <a:xfrm>
              <a:off x="34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399" name="Line 2047"/>
            <p:cNvSpPr>
              <a:spLocks noChangeShapeType="1"/>
            </p:cNvSpPr>
            <p:nvPr/>
          </p:nvSpPr>
          <p:spPr bwMode="auto">
            <a:xfrm>
              <a:off x="35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0" name="Line 2048"/>
            <p:cNvSpPr>
              <a:spLocks noChangeShapeType="1"/>
            </p:cNvSpPr>
            <p:nvPr/>
          </p:nvSpPr>
          <p:spPr bwMode="auto">
            <a:xfrm>
              <a:off x="351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1" name="Line 2049"/>
            <p:cNvSpPr>
              <a:spLocks noChangeShapeType="1"/>
            </p:cNvSpPr>
            <p:nvPr/>
          </p:nvSpPr>
          <p:spPr bwMode="auto">
            <a:xfrm>
              <a:off x="352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2" name="Line 2050"/>
            <p:cNvSpPr>
              <a:spLocks noChangeShapeType="1"/>
            </p:cNvSpPr>
            <p:nvPr/>
          </p:nvSpPr>
          <p:spPr bwMode="auto">
            <a:xfrm>
              <a:off x="353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3" name="Line 2051"/>
            <p:cNvSpPr>
              <a:spLocks noChangeShapeType="1"/>
            </p:cNvSpPr>
            <p:nvPr/>
          </p:nvSpPr>
          <p:spPr bwMode="auto">
            <a:xfrm>
              <a:off x="35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4" name="Line 2052"/>
            <p:cNvSpPr>
              <a:spLocks noChangeShapeType="1"/>
            </p:cNvSpPr>
            <p:nvPr/>
          </p:nvSpPr>
          <p:spPr bwMode="auto">
            <a:xfrm>
              <a:off x="35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5" name="Line 2053"/>
            <p:cNvSpPr>
              <a:spLocks noChangeShapeType="1"/>
            </p:cNvSpPr>
            <p:nvPr/>
          </p:nvSpPr>
          <p:spPr bwMode="auto">
            <a:xfrm>
              <a:off x="35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6" name="Line 2054"/>
            <p:cNvSpPr>
              <a:spLocks noChangeShapeType="1"/>
            </p:cNvSpPr>
            <p:nvPr/>
          </p:nvSpPr>
          <p:spPr bwMode="auto">
            <a:xfrm>
              <a:off x="356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7" name="Line 2055"/>
            <p:cNvSpPr>
              <a:spLocks noChangeShapeType="1"/>
            </p:cNvSpPr>
            <p:nvPr/>
          </p:nvSpPr>
          <p:spPr bwMode="auto">
            <a:xfrm>
              <a:off x="357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8" name="Line 2056"/>
            <p:cNvSpPr>
              <a:spLocks noChangeShapeType="1"/>
            </p:cNvSpPr>
            <p:nvPr/>
          </p:nvSpPr>
          <p:spPr bwMode="auto">
            <a:xfrm>
              <a:off x="357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09" name="Line 2057"/>
            <p:cNvSpPr>
              <a:spLocks noChangeShapeType="1"/>
            </p:cNvSpPr>
            <p:nvPr/>
          </p:nvSpPr>
          <p:spPr bwMode="auto">
            <a:xfrm>
              <a:off x="35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0" name="Line 2058"/>
            <p:cNvSpPr>
              <a:spLocks noChangeShapeType="1"/>
            </p:cNvSpPr>
            <p:nvPr/>
          </p:nvSpPr>
          <p:spPr bwMode="auto">
            <a:xfrm>
              <a:off x="3594"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1" name="Line 2059"/>
            <p:cNvSpPr>
              <a:spLocks noChangeShapeType="1"/>
            </p:cNvSpPr>
            <p:nvPr/>
          </p:nvSpPr>
          <p:spPr bwMode="auto">
            <a:xfrm>
              <a:off x="36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2" name="Line 2060"/>
            <p:cNvSpPr>
              <a:spLocks noChangeShapeType="1"/>
            </p:cNvSpPr>
            <p:nvPr/>
          </p:nvSpPr>
          <p:spPr bwMode="auto">
            <a:xfrm>
              <a:off x="36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3" name="Line 2061"/>
            <p:cNvSpPr>
              <a:spLocks noChangeShapeType="1"/>
            </p:cNvSpPr>
            <p:nvPr/>
          </p:nvSpPr>
          <p:spPr bwMode="auto">
            <a:xfrm>
              <a:off x="36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4" name="Line 2062"/>
            <p:cNvSpPr>
              <a:spLocks noChangeShapeType="1"/>
            </p:cNvSpPr>
            <p:nvPr/>
          </p:nvSpPr>
          <p:spPr bwMode="auto">
            <a:xfrm>
              <a:off x="362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5" name="Line 2063"/>
            <p:cNvSpPr>
              <a:spLocks noChangeShapeType="1"/>
            </p:cNvSpPr>
            <p:nvPr/>
          </p:nvSpPr>
          <p:spPr bwMode="auto">
            <a:xfrm>
              <a:off x="363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6" name="Line 2064"/>
            <p:cNvSpPr>
              <a:spLocks noChangeShapeType="1"/>
            </p:cNvSpPr>
            <p:nvPr/>
          </p:nvSpPr>
          <p:spPr bwMode="auto">
            <a:xfrm>
              <a:off x="364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7" name="Line 2065"/>
            <p:cNvSpPr>
              <a:spLocks noChangeShapeType="1"/>
            </p:cNvSpPr>
            <p:nvPr/>
          </p:nvSpPr>
          <p:spPr bwMode="auto">
            <a:xfrm>
              <a:off x="36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8" name="Line 2066"/>
            <p:cNvSpPr>
              <a:spLocks noChangeShapeType="1"/>
            </p:cNvSpPr>
            <p:nvPr/>
          </p:nvSpPr>
          <p:spPr bwMode="auto">
            <a:xfrm>
              <a:off x="36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19" name="Line 2067"/>
            <p:cNvSpPr>
              <a:spLocks noChangeShapeType="1"/>
            </p:cNvSpPr>
            <p:nvPr/>
          </p:nvSpPr>
          <p:spPr bwMode="auto">
            <a:xfrm>
              <a:off x="36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0" name="Line 2068"/>
            <p:cNvSpPr>
              <a:spLocks noChangeShapeType="1"/>
            </p:cNvSpPr>
            <p:nvPr/>
          </p:nvSpPr>
          <p:spPr bwMode="auto">
            <a:xfrm>
              <a:off x="36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1" name="Line 2069"/>
            <p:cNvSpPr>
              <a:spLocks noChangeShapeType="1"/>
            </p:cNvSpPr>
            <p:nvPr/>
          </p:nvSpPr>
          <p:spPr bwMode="auto">
            <a:xfrm>
              <a:off x="368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2" name="Line 2070"/>
            <p:cNvSpPr>
              <a:spLocks noChangeShapeType="1"/>
            </p:cNvSpPr>
            <p:nvPr/>
          </p:nvSpPr>
          <p:spPr bwMode="auto">
            <a:xfrm>
              <a:off x="368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3" name="Line 2071"/>
            <p:cNvSpPr>
              <a:spLocks noChangeShapeType="1"/>
            </p:cNvSpPr>
            <p:nvPr/>
          </p:nvSpPr>
          <p:spPr bwMode="auto">
            <a:xfrm>
              <a:off x="369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4" name="Line 2072"/>
            <p:cNvSpPr>
              <a:spLocks noChangeShapeType="1"/>
            </p:cNvSpPr>
            <p:nvPr/>
          </p:nvSpPr>
          <p:spPr bwMode="auto">
            <a:xfrm>
              <a:off x="37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5" name="Line 2073"/>
            <p:cNvSpPr>
              <a:spLocks noChangeShapeType="1"/>
            </p:cNvSpPr>
            <p:nvPr/>
          </p:nvSpPr>
          <p:spPr bwMode="auto">
            <a:xfrm>
              <a:off x="3713"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6" name="Line 2074"/>
            <p:cNvSpPr>
              <a:spLocks noChangeShapeType="1"/>
            </p:cNvSpPr>
            <p:nvPr/>
          </p:nvSpPr>
          <p:spPr bwMode="auto">
            <a:xfrm>
              <a:off x="37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7" name="Line 2075"/>
            <p:cNvSpPr>
              <a:spLocks noChangeShapeType="1"/>
            </p:cNvSpPr>
            <p:nvPr/>
          </p:nvSpPr>
          <p:spPr bwMode="auto">
            <a:xfrm>
              <a:off x="37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8" name="Line 2076"/>
            <p:cNvSpPr>
              <a:spLocks noChangeShapeType="1"/>
            </p:cNvSpPr>
            <p:nvPr/>
          </p:nvSpPr>
          <p:spPr bwMode="auto">
            <a:xfrm>
              <a:off x="373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29" name="Line 2077"/>
            <p:cNvSpPr>
              <a:spLocks noChangeShapeType="1"/>
            </p:cNvSpPr>
            <p:nvPr/>
          </p:nvSpPr>
          <p:spPr bwMode="auto">
            <a:xfrm>
              <a:off x="374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0" name="Line 2078"/>
            <p:cNvSpPr>
              <a:spLocks noChangeShapeType="1"/>
            </p:cNvSpPr>
            <p:nvPr/>
          </p:nvSpPr>
          <p:spPr bwMode="auto">
            <a:xfrm>
              <a:off x="375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1" name="Line 2079"/>
            <p:cNvSpPr>
              <a:spLocks noChangeShapeType="1"/>
            </p:cNvSpPr>
            <p:nvPr/>
          </p:nvSpPr>
          <p:spPr bwMode="auto">
            <a:xfrm>
              <a:off x="37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2" name="Line 2080"/>
            <p:cNvSpPr>
              <a:spLocks noChangeShapeType="1"/>
            </p:cNvSpPr>
            <p:nvPr/>
          </p:nvSpPr>
          <p:spPr bwMode="auto">
            <a:xfrm>
              <a:off x="37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3" name="Line 2081"/>
            <p:cNvSpPr>
              <a:spLocks noChangeShapeType="1"/>
            </p:cNvSpPr>
            <p:nvPr/>
          </p:nvSpPr>
          <p:spPr bwMode="auto">
            <a:xfrm>
              <a:off x="37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4" name="Line 2082"/>
            <p:cNvSpPr>
              <a:spLocks noChangeShapeType="1"/>
            </p:cNvSpPr>
            <p:nvPr/>
          </p:nvSpPr>
          <p:spPr bwMode="auto">
            <a:xfrm>
              <a:off x="37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5" name="Line 2083"/>
            <p:cNvSpPr>
              <a:spLocks noChangeShapeType="1"/>
            </p:cNvSpPr>
            <p:nvPr/>
          </p:nvSpPr>
          <p:spPr bwMode="auto">
            <a:xfrm>
              <a:off x="379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6" name="Line 2084"/>
            <p:cNvSpPr>
              <a:spLocks noChangeShapeType="1"/>
            </p:cNvSpPr>
            <p:nvPr/>
          </p:nvSpPr>
          <p:spPr bwMode="auto">
            <a:xfrm>
              <a:off x="380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7" name="Line 2085"/>
            <p:cNvSpPr>
              <a:spLocks noChangeShapeType="1"/>
            </p:cNvSpPr>
            <p:nvPr/>
          </p:nvSpPr>
          <p:spPr bwMode="auto">
            <a:xfrm>
              <a:off x="38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8" name="Line 2086"/>
            <p:cNvSpPr>
              <a:spLocks noChangeShapeType="1"/>
            </p:cNvSpPr>
            <p:nvPr/>
          </p:nvSpPr>
          <p:spPr bwMode="auto">
            <a:xfrm>
              <a:off x="381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39" name="Line 2087"/>
            <p:cNvSpPr>
              <a:spLocks noChangeShapeType="1"/>
            </p:cNvSpPr>
            <p:nvPr/>
          </p:nvSpPr>
          <p:spPr bwMode="auto">
            <a:xfrm>
              <a:off x="3824"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0" name="Line 2088"/>
            <p:cNvSpPr>
              <a:spLocks noChangeShapeType="1"/>
            </p:cNvSpPr>
            <p:nvPr/>
          </p:nvSpPr>
          <p:spPr bwMode="auto">
            <a:xfrm>
              <a:off x="38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1" name="Line 2089"/>
            <p:cNvSpPr>
              <a:spLocks noChangeShapeType="1"/>
            </p:cNvSpPr>
            <p:nvPr/>
          </p:nvSpPr>
          <p:spPr bwMode="auto">
            <a:xfrm>
              <a:off x="38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2" name="Line 2090"/>
            <p:cNvSpPr>
              <a:spLocks noChangeShapeType="1"/>
            </p:cNvSpPr>
            <p:nvPr/>
          </p:nvSpPr>
          <p:spPr bwMode="auto">
            <a:xfrm>
              <a:off x="384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3" name="Line 2091"/>
            <p:cNvSpPr>
              <a:spLocks noChangeShapeType="1"/>
            </p:cNvSpPr>
            <p:nvPr/>
          </p:nvSpPr>
          <p:spPr bwMode="auto">
            <a:xfrm>
              <a:off x="385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4" name="Line 2092"/>
            <p:cNvSpPr>
              <a:spLocks noChangeShapeType="1"/>
            </p:cNvSpPr>
            <p:nvPr/>
          </p:nvSpPr>
          <p:spPr bwMode="auto">
            <a:xfrm>
              <a:off x="386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5" name="Line 2093"/>
            <p:cNvSpPr>
              <a:spLocks noChangeShapeType="1"/>
            </p:cNvSpPr>
            <p:nvPr/>
          </p:nvSpPr>
          <p:spPr bwMode="auto">
            <a:xfrm>
              <a:off x="387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6" name="Line 2094"/>
            <p:cNvSpPr>
              <a:spLocks noChangeShapeType="1"/>
            </p:cNvSpPr>
            <p:nvPr/>
          </p:nvSpPr>
          <p:spPr bwMode="auto">
            <a:xfrm>
              <a:off x="387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7" name="Line 2095"/>
            <p:cNvSpPr>
              <a:spLocks noChangeShapeType="1"/>
            </p:cNvSpPr>
            <p:nvPr/>
          </p:nvSpPr>
          <p:spPr bwMode="auto">
            <a:xfrm>
              <a:off x="388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8" name="Line 2096"/>
            <p:cNvSpPr>
              <a:spLocks noChangeShapeType="1"/>
            </p:cNvSpPr>
            <p:nvPr/>
          </p:nvSpPr>
          <p:spPr bwMode="auto">
            <a:xfrm>
              <a:off x="389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49" name="Line 2097"/>
            <p:cNvSpPr>
              <a:spLocks noChangeShapeType="1"/>
            </p:cNvSpPr>
            <p:nvPr/>
          </p:nvSpPr>
          <p:spPr bwMode="auto">
            <a:xfrm>
              <a:off x="390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0" name="Line 2098"/>
            <p:cNvSpPr>
              <a:spLocks noChangeShapeType="1"/>
            </p:cNvSpPr>
            <p:nvPr/>
          </p:nvSpPr>
          <p:spPr bwMode="auto">
            <a:xfrm>
              <a:off x="391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1" name="Line 2099"/>
            <p:cNvSpPr>
              <a:spLocks noChangeShapeType="1"/>
            </p:cNvSpPr>
            <p:nvPr/>
          </p:nvSpPr>
          <p:spPr bwMode="auto">
            <a:xfrm>
              <a:off x="391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2" name="Line 2100"/>
            <p:cNvSpPr>
              <a:spLocks noChangeShapeType="1"/>
            </p:cNvSpPr>
            <p:nvPr/>
          </p:nvSpPr>
          <p:spPr bwMode="auto">
            <a:xfrm>
              <a:off x="392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3" name="Line 2101"/>
            <p:cNvSpPr>
              <a:spLocks noChangeShapeType="1"/>
            </p:cNvSpPr>
            <p:nvPr/>
          </p:nvSpPr>
          <p:spPr bwMode="auto">
            <a:xfrm>
              <a:off x="3935"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4" name="Line 2102"/>
            <p:cNvSpPr>
              <a:spLocks noChangeShapeType="1"/>
            </p:cNvSpPr>
            <p:nvPr/>
          </p:nvSpPr>
          <p:spPr bwMode="auto">
            <a:xfrm>
              <a:off x="39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5" name="Line 2103"/>
            <p:cNvSpPr>
              <a:spLocks noChangeShapeType="1"/>
            </p:cNvSpPr>
            <p:nvPr/>
          </p:nvSpPr>
          <p:spPr bwMode="auto">
            <a:xfrm>
              <a:off x="39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6" name="Line 2104"/>
            <p:cNvSpPr>
              <a:spLocks noChangeShapeType="1"/>
            </p:cNvSpPr>
            <p:nvPr/>
          </p:nvSpPr>
          <p:spPr bwMode="auto">
            <a:xfrm>
              <a:off x="39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7" name="Line 2105"/>
            <p:cNvSpPr>
              <a:spLocks noChangeShapeType="1"/>
            </p:cNvSpPr>
            <p:nvPr/>
          </p:nvSpPr>
          <p:spPr bwMode="auto">
            <a:xfrm>
              <a:off x="39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8" name="Line 2106"/>
            <p:cNvSpPr>
              <a:spLocks noChangeShapeType="1"/>
            </p:cNvSpPr>
            <p:nvPr/>
          </p:nvSpPr>
          <p:spPr bwMode="auto">
            <a:xfrm>
              <a:off x="39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59" name="Line 2107"/>
            <p:cNvSpPr>
              <a:spLocks noChangeShapeType="1"/>
            </p:cNvSpPr>
            <p:nvPr/>
          </p:nvSpPr>
          <p:spPr bwMode="auto">
            <a:xfrm>
              <a:off x="39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0" name="Line 2108"/>
            <p:cNvSpPr>
              <a:spLocks noChangeShapeType="1"/>
            </p:cNvSpPr>
            <p:nvPr/>
          </p:nvSpPr>
          <p:spPr bwMode="auto">
            <a:xfrm>
              <a:off x="39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1" name="Line 2109"/>
            <p:cNvSpPr>
              <a:spLocks noChangeShapeType="1"/>
            </p:cNvSpPr>
            <p:nvPr/>
          </p:nvSpPr>
          <p:spPr bwMode="auto">
            <a:xfrm>
              <a:off x="399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2" name="Line 2110"/>
            <p:cNvSpPr>
              <a:spLocks noChangeShapeType="1"/>
            </p:cNvSpPr>
            <p:nvPr/>
          </p:nvSpPr>
          <p:spPr bwMode="auto">
            <a:xfrm>
              <a:off x="400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3" name="Line 2111"/>
            <p:cNvSpPr>
              <a:spLocks noChangeShapeType="1"/>
            </p:cNvSpPr>
            <p:nvPr/>
          </p:nvSpPr>
          <p:spPr bwMode="auto">
            <a:xfrm>
              <a:off x="401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4" name="Line 2112"/>
            <p:cNvSpPr>
              <a:spLocks noChangeShapeType="1"/>
            </p:cNvSpPr>
            <p:nvPr/>
          </p:nvSpPr>
          <p:spPr bwMode="auto">
            <a:xfrm>
              <a:off x="402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5" name="Line 2113"/>
            <p:cNvSpPr>
              <a:spLocks noChangeShapeType="1"/>
            </p:cNvSpPr>
            <p:nvPr/>
          </p:nvSpPr>
          <p:spPr bwMode="auto">
            <a:xfrm>
              <a:off x="403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6" name="Line 2114"/>
            <p:cNvSpPr>
              <a:spLocks noChangeShapeType="1"/>
            </p:cNvSpPr>
            <p:nvPr/>
          </p:nvSpPr>
          <p:spPr bwMode="auto">
            <a:xfrm>
              <a:off x="40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7" name="Line 2115"/>
            <p:cNvSpPr>
              <a:spLocks noChangeShapeType="1"/>
            </p:cNvSpPr>
            <p:nvPr/>
          </p:nvSpPr>
          <p:spPr bwMode="auto">
            <a:xfrm>
              <a:off x="4046"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8" name="Line 2116"/>
            <p:cNvSpPr>
              <a:spLocks noChangeShapeType="1"/>
            </p:cNvSpPr>
            <p:nvPr/>
          </p:nvSpPr>
          <p:spPr bwMode="auto">
            <a:xfrm>
              <a:off x="40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69" name="Line 2117"/>
            <p:cNvSpPr>
              <a:spLocks noChangeShapeType="1"/>
            </p:cNvSpPr>
            <p:nvPr/>
          </p:nvSpPr>
          <p:spPr bwMode="auto">
            <a:xfrm>
              <a:off x="40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0" name="Line 2118"/>
            <p:cNvSpPr>
              <a:spLocks noChangeShapeType="1"/>
            </p:cNvSpPr>
            <p:nvPr/>
          </p:nvSpPr>
          <p:spPr bwMode="auto">
            <a:xfrm>
              <a:off x="40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1" name="Line 2119"/>
            <p:cNvSpPr>
              <a:spLocks noChangeShapeType="1"/>
            </p:cNvSpPr>
            <p:nvPr/>
          </p:nvSpPr>
          <p:spPr bwMode="auto">
            <a:xfrm>
              <a:off x="40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2" name="Line 2120"/>
            <p:cNvSpPr>
              <a:spLocks noChangeShapeType="1"/>
            </p:cNvSpPr>
            <p:nvPr/>
          </p:nvSpPr>
          <p:spPr bwMode="auto">
            <a:xfrm>
              <a:off x="40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3" name="Line 2121"/>
            <p:cNvSpPr>
              <a:spLocks noChangeShapeType="1"/>
            </p:cNvSpPr>
            <p:nvPr/>
          </p:nvSpPr>
          <p:spPr bwMode="auto">
            <a:xfrm>
              <a:off x="40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4" name="Line 2122"/>
            <p:cNvSpPr>
              <a:spLocks noChangeShapeType="1"/>
            </p:cNvSpPr>
            <p:nvPr/>
          </p:nvSpPr>
          <p:spPr bwMode="auto">
            <a:xfrm>
              <a:off x="410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5" name="Line 2123"/>
            <p:cNvSpPr>
              <a:spLocks noChangeShapeType="1"/>
            </p:cNvSpPr>
            <p:nvPr/>
          </p:nvSpPr>
          <p:spPr bwMode="auto">
            <a:xfrm>
              <a:off x="410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6" name="Line 2124"/>
            <p:cNvSpPr>
              <a:spLocks noChangeShapeType="1"/>
            </p:cNvSpPr>
            <p:nvPr/>
          </p:nvSpPr>
          <p:spPr bwMode="auto">
            <a:xfrm>
              <a:off x="411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7" name="Line 2125"/>
            <p:cNvSpPr>
              <a:spLocks noChangeShapeType="1"/>
            </p:cNvSpPr>
            <p:nvPr/>
          </p:nvSpPr>
          <p:spPr bwMode="auto">
            <a:xfrm>
              <a:off x="412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8" name="Line 2126"/>
            <p:cNvSpPr>
              <a:spLocks noChangeShapeType="1"/>
            </p:cNvSpPr>
            <p:nvPr/>
          </p:nvSpPr>
          <p:spPr bwMode="auto">
            <a:xfrm>
              <a:off x="413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79" name="Line 2127"/>
            <p:cNvSpPr>
              <a:spLocks noChangeShapeType="1"/>
            </p:cNvSpPr>
            <p:nvPr/>
          </p:nvSpPr>
          <p:spPr bwMode="auto">
            <a:xfrm>
              <a:off x="414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0" name="Line 2128"/>
            <p:cNvSpPr>
              <a:spLocks noChangeShapeType="1"/>
            </p:cNvSpPr>
            <p:nvPr/>
          </p:nvSpPr>
          <p:spPr bwMode="auto">
            <a:xfrm>
              <a:off x="41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1" name="Line 2129"/>
            <p:cNvSpPr>
              <a:spLocks noChangeShapeType="1"/>
            </p:cNvSpPr>
            <p:nvPr/>
          </p:nvSpPr>
          <p:spPr bwMode="auto">
            <a:xfrm>
              <a:off x="4157"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2" name="Line 2130"/>
            <p:cNvSpPr>
              <a:spLocks noChangeShapeType="1"/>
            </p:cNvSpPr>
            <p:nvPr/>
          </p:nvSpPr>
          <p:spPr bwMode="auto">
            <a:xfrm>
              <a:off x="41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3" name="Line 2131"/>
            <p:cNvSpPr>
              <a:spLocks noChangeShapeType="1"/>
            </p:cNvSpPr>
            <p:nvPr/>
          </p:nvSpPr>
          <p:spPr bwMode="auto">
            <a:xfrm>
              <a:off x="41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4" name="Line 2132"/>
            <p:cNvSpPr>
              <a:spLocks noChangeShapeType="1"/>
            </p:cNvSpPr>
            <p:nvPr/>
          </p:nvSpPr>
          <p:spPr bwMode="auto">
            <a:xfrm>
              <a:off x="418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5" name="Line 2133"/>
            <p:cNvSpPr>
              <a:spLocks noChangeShapeType="1"/>
            </p:cNvSpPr>
            <p:nvPr/>
          </p:nvSpPr>
          <p:spPr bwMode="auto">
            <a:xfrm>
              <a:off x="41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6" name="Line 2134"/>
            <p:cNvSpPr>
              <a:spLocks noChangeShapeType="1"/>
            </p:cNvSpPr>
            <p:nvPr/>
          </p:nvSpPr>
          <p:spPr bwMode="auto">
            <a:xfrm>
              <a:off x="41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7" name="Line 2135"/>
            <p:cNvSpPr>
              <a:spLocks noChangeShapeType="1"/>
            </p:cNvSpPr>
            <p:nvPr/>
          </p:nvSpPr>
          <p:spPr bwMode="auto">
            <a:xfrm>
              <a:off x="42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8" name="Line 2136"/>
            <p:cNvSpPr>
              <a:spLocks noChangeShapeType="1"/>
            </p:cNvSpPr>
            <p:nvPr/>
          </p:nvSpPr>
          <p:spPr bwMode="auto">
            <a:xfrm>
              <a:off x="421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89" name="Line 2137"/>
            <p:cNvSpPr>
              <a:spLocks noChangeShapeType="1"/>
            </p:cNvSpPr>
            <p:nvPr/>
          </p:nvSpPr>
          <p:spPr bwMode="auto">
            <a:xfrm>
              <a:off x="422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0" name="Line 2138"/>
            <p:cNvSpPr>
              <a:spLocks noChangeShapeType="1"/>
            </p:cNvSpPr>
            <p:nvPr/>
          </p:nvSpPr>
          <p:spPr bwMode="auto">
            <a:xfrm>
              <a:off x="422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1" name="Line 2139"/>
            <p:cNvSpPr>
              <a:spLocks noChangeShapeType="1"/>
            </p:cNvSpPr>
            <p:nvPr/>
          </p:nvSpPr>
          <p:spPr bwMode="auto">
            <a:xfrm>
              <a:off x="423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2" name="Line 2140"/>
            <p:cNvSpPr>
              <a:spLocks noChangeShapeType="1"/>
            </p:cNvSpPr>
            <p:nvPr/>
          </p:nvSpPr>
          <p:spPr bwMode="auto">
            <a:xfrm>
              <a:off x="424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3" name="Line 2141"/>
            <p:cNvSpPr>
              <a:spLocks noChangeShapeType="1"/>
            </p:cNvSpPr>
            <p:nvPr/>
          </p:nvSpPr>
          <p:spPr bwMode="auto">
            <a:xfrm>
              <a:off x="425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4" name="Line 2142"/>
            <p:cNvSpPr>
              <a:spLocks noChangeShapeType="1"/>
            </p:cNvSpPr>
            <p:nvPr/>
          </p:nvSpPr>
          <p:spPr bwMode="auto">
            <a:xfrm>
              <a:off x="42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5" name="Line 2143"/>
            <p:cNvSpPr>
              <a:spLocks noChangeShapeType="1"/>
            </p:cNvSpPr>
            <p:nvPr/>
          </p:nvSpPr>
          <p:spPr bwMode="auto">
            <a:xfrm>
              <a:off x="4268"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6" name="Line 2144"/>
            <p:cNvSpPr>
              <a:spLocks noChangeShapeType="1"/>
            </p:cNvSpPr>
            <p:nvPr/>
          </p:nvSpPr>
          <p:spPr bwMode="auto">
            <a:xfrm>
              <a:off x="42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7" name="Line 2145"/>
            <p:cNvSpPr>
              <a:spLocks noChangeShapeType="1"/>
            </p:cNvSpPr>
            <p:nvPr/>
          </p:nvSpPr>
          <p:spPr bwMode="auto">
            <a:xfrm>
              <a:off x="42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8" name="Line 2146"/>
            <p:cNvSpPr>
              <a:spLocks noChangeShapeType="1"/>
            </p:cNvSpPr>
            <p:nvPr/>
          </p:nvSpPr>
          <p:spPr bwMode="auto">
            <a:xfrm>
              <a:off x="42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499" name="Line 2147"/>
            <p:cNvSpPr>
              <a:spLocks noChangeShapeType="1"/>
            </p:cNvSpPr>
            <p:nvPr/>
          </p:nvSpPr>
          <p:spPr bwMode="auto">
            <a:xfrm>
              <a:off x="42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0" name="Line 2148"/>
            <p:cNvSpPr>
              <a:spLocks noChangeShapeType="1"/>
            </p:cNvSpPr>
            <p:nvPr/>
          </p:nvSpPr>
          <p:spPr bwMode="auto">
            <a:xfrm>
              <a:off x="43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1" name="Line 2149"/>
            <p:cNvSpPr>
              <a:spLocks noChangeShapeType="1"/>
            </p:cNvSpPr>
            <p:nvPr/>
          </p:nvSpPr>
          <p:spPr bwMode="auto">
            <a:xfrm>
              <a:off x="43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2" name="Line 2150"/>
            <p:cNvSpPr>
              <a:spLocks noChangeShapeType="1"/>
            </p:cNvSpPr>
            <p:nvPr/>
          </p:nvSpPr>
          <p:spPr bwMode="auto">
            <a:xfrm>
              <a:off x="43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3" name="Line 2151"/>
            <p:cNvSpPr>
              <a:spLocks noChangeShapeType="1"/>
            </p:cNvSpPr>
            <p:nvPr/>
          </p:nvSpPr>
          <p:spPr bwMode="auto">
            <a:xfrm>
              <a:off x="433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4" name="Line 2152"/>
            <p:cNvSpPr>
              <a:spLocks noChangeShapeType="1"/>
            </p:cNvSpPr>
            <p:nvPr/>
          </p:nvSpPr>
          <p:spPr bwMode="auto">
            <a:xfrm>
              <a:off x="433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5" name="Line 2153"/>
            <p:cNvSpPr>
              <a:spLocks noChangeShapeType="1"/>
            </p:cNvSpPr>
            <p:nvPr/>
          </p:nvSpPr>
          <p:spPr bwMode="auto">
            <a:xfrm>
              <a:off x="434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6" name="Line 2154"/>
            <p:cNvSpPr>
              <a:spLocks noChangeShapeType="1"/>
            </p:cNvSpPr>
            <p:nvPr/>
          </p:nvSpPr>
          <p:spPr bwMode="auto">
            <a:xfrm>
              <a:off x="435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7" name="Line 2155"/>
            <p:cNvSpPr>
              <a:spLocks noChangeShapeType="1"/>
            </p:cNvSpPr>
            <p:nvPr/>
          </p:nvSpPr>
          <p:spPr bwMode="auto">
            <a:xfrm>
              <a:off x="436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8" name="Line 2156"/>
            <p:cNvSpPr>
              <a:spLocks noChangeShapeType="1"/>
            </p:cNvSpPr>
            <p:nvPr/>
          </p:nvSpPr>
          <p:spPr bwMode="auto">
            <a:xfrm>
              <a:off x="437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09" name="Line 2157"/>
            <p:cNvSpPr>
              <a:spLocks noChangeShapeType="1"/>
            </p:cNvSpPr>
            <p:nvPr/>
          </p:nvSpPr>
          <p:spPr bwMode="auto">
            <a:xfrm>
              <a:off x="4379"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0" name="Line 2158"/>
            <p:cNvSpPr>
              <a:spLocks noChangeShapeType="1"/>
            </p:cNvSpPr>
            <p:nvPr/>
          </p:nvSpPr>
          <p:spPr bwMode="auto">
            <a:xfrm>
              <a:off x="43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1" name="Line 2159"/>
            <p:cNvSpPr>
              <a:spLocks noChangeShapeType="1"/>
            </p:cNvSpPr>
            <p:nvPr/>
          </p:nvSpPr>
          <p:spPr bwMode="auto">
            <a:xfrm>
              <a:off x="43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2" name="Line 2160"/>
            <p:cNvSpPr>
              <a:spLocks noChangeShapeType="1"/>
            </p:cNvSpPr>
            <p:nvPr/>
          </p:nvSpPr>
          <p:spPr bwMode="auto">
            <a:xfrm>
              <a:off x="44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3" name="Line 2161"/>
            <p:cNvSpPr>
              <a:spLocks noChangeShapeType="1"/>
            </p:cNvSpPr>
            <p:nvPr/>
          </p:nvSpPr>
          <p:spPr bwMode="auto">
            <a:xfrm>
              <a:off x="44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4" name="Line 2162"/>
            <p:cNvSpPr>
              <a:spLocks noChangeShapeType="1"/>
            </p:cNvSpPr>
            <p:nvPr/>
          </p:nvSpPr>
          <p:spPr bwMode="auto">
            <a:xfrm>
              <a:off x="44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5" name="Line 2163"/>
            <p:cNvSpPr>
              <a:spLocks noChangeShapeType="1"/>
            </p:cNvSpPr>
            <p:nvPr/>
          </p:nvSpPr>
          <p:spPr bwMode="auto">
            <a:xfrm>
              <a:off x="44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6" name="Line 2164"/>
            <p:cNvSpPr>
              <a:spLocks noChangeShapeType="1"/>
            </p:cNvSpPr>
            <p:nvPr/>
          </p:nvSpPr>
          <p:spPr bwMode="auto">
            <a:xfrm>
              <a:off x="44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7" name="Line 2165"/>
            <p:cNvSpPr>
              <a:spLocks noChangeShapeType="1"/>
            </p:cNvSpPr>
            <p:nvPr/>
          </p:nvSpPr>
          <p:spPr bwMode="auto">
            <a:xfrm>
              <a:off x="444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8" name="Line 2166"/>
            <p:cNvSpPr>
              <a:spLocks noChangeShapeType="1"/>
            </p:cNvSpPr>
            <p:nvPr/>
          </p:nvSpPr>
          <p:spPr bwMode="auto">
            <a:xfrm>
              <a:off x="445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19" name="Line 2167"/>
            <p:cNvSpPr>
              <a:spLocks noChangeShapeType="1"/>
            </p:cNvSpPr>
            <p:nvPr/>
          </p:nvSpPr>
          <p:spPr bwMode="auto">
            <a:xfrm>
              <a:off x="445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0" name="Line 2168"/>
            <p:cNvSpPr>
              <a:spLocks noChangeShapeType="1"/>
            </p:cNvSpPr>
            <p:nvPr/>
          </p:nvSpPr>
          <p:spPr bwMode="auto">
            <a:xfrm>
              <a:off x="446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1" name="Line 2169"/>
            <p:cNvSpPr>
              <a:spLocks noChangeShapeType="1"/>
            </p:cNvSpPr>
            <p:nvPr/>
          </p:nvSpPr>
          <p:spPr bwMode="auto">
            <a:xfrm>
              <a:off x="447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2" name="Line 2170"/>
            <p:cNvSpPr>
              <a:spLocks noChangeShapeType="1"/>
            </p:cNvSpPr>
            <p:nvPr/>
          </p:nvSpPr>
          <p:spPr bwMode="auto">
            <a:xfrm>
              <a:off x="448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3" name="Line 2171"/>
            <p:cNvSpPr>
              <a:spLocks noChangeShapeType="1"/>
            </p:cNvSpPr>
            <p:nvPr/>
          </p:nvSpPr>
          <p:spPr bwMode="auto">
            <a:xfrm>
              <a:off x="449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4" name="Line 2172"/>
            <p:cNvSpPr>
              <a:spLocks noChangeShapeType="1"/>
            </p:cNvSpPr>
            <p:nvPr/>
          </p:nvSpPr>
          <p:spPr bwMode="auto">
            <a:xfrm>
              <a:off x="4498"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5" name="Line 2173"/>
            <p:cNvSpPr>
              <a:spLocks noChangeShapeType="1"/>
            </p:cNvSpPr>
            <p:nvPr/>
          </p:nvSpPr>
          <p:spPr bwMode="auto">
            <a:xfrm>
              <a:off x="45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6" name="Line 2174"/>
            <p:cNvSpPr>
              <a:spLocks noChangeShapeType="1"/>
            </p:cNvSpPr>
            <p:nvPr/>
          </p:nvSpPr>
          <p:spPr bwMode="auto">
            <a:xfrm>
              <a:off x="45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7" name="Line 2175"/>
            <p:cNvSpPr>
              <a:spLocks noChangeShapeType="1"/>
            </p:cNvSpPr>
            <p:nvPr/>
          </p:nvSpPr>
          <p:spPr bwMode="auto">
            <a:xfrm>
              <a:off x="45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8" name="Line 2176"/>
            <p:cNvSpPr>
              <a:spLocks noChangeShapeType="1"/>
            </p:cNvSpPr>
            <p:nvPr/>
          </p:nvSpPr>
          <p:spPr bwMode="auto">
            <a:xfrm>
              <a:off x="45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29" name="Line 2177"/>
            <p:cNvSpPr>
              <a:spLocks noChangeShapeType="1"/>
            </p:cNvSpPr>
            <p:nvPr/>
          </p:nvSpPr>
          <p:spPr bwMode="auto">
            <a:xfrm>
              <a:off x="45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0" name="Line 2178"/>
            <p:cNvSpPr>
              <a:spLocks noChangeShapeType="1"/>
            </p:cNvSpPr>
            <p:nvPr/>
          </p:nvSpPr>
          <p:spPr bwMode="auto">
            <a:xfrm>
              <a:off x="45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1" name="Line 2179"/>
            <p:cNvSpPr>
              <a:spLocks noChangeShapeType="1"/>
            </p:cNvSpPr>
            <p:nvPr/>
          </p:nvSpPr>
          <p:spPr bwMode="auto">
            <a:xfrm>
              <a:off x="455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2" name="Line 2180"/>
            <p:cNvSpPr>
              <a:spLocks noChangeShapeType="1"/>
            </p:cNvSpPr>
            <p:nvPr/>
          </p:nvSpPr>
          <p:spPr bwMode="auto">
            <a:xfrm>
              <a:off x="456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3" name="Line 2181"/>
            <p:cNvSpPr>
              <a:spLocks noChangeShapeType="1"/>
            </p:cNvSpPr>
            <p:nvPr/>
          </p:nvSpPr>
          <p:spPr bwMode="auto">
            <a:xfrm>
              <a:off x="456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4" name="Line 2182"/>
            <p:cNvSpPr>
              <a:spLocks noChangeShapeType="1"/>
            </p:cNvSpPr>
            <p:nvPr/>
          </p:nvSpPr>
          <p:spPr bwMode="auto">
            <a:xfrm>
              <a:off x="457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5" name="Line 2183"/>
            <p:cNvSpPr>
              <a:spLocks noChangeShapeType="1"/>
            </p:cNvSpPr>
            <p:nvPr/>
          </p:nvSpPr>
          <p:spPr bwMode="auto">
            <a:xfrm>
              <a:off x="458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6" name="Line 2184"/>
            <p:cNvSpPr>
              <a:spLocks noChangeShapeType="1"/>
            </p:cNvSpPr>
            <p:nvPr/>
          </p:nvSpPr>
          <p:spPr bwMode="auto">
            <a:xfrm>
              <a:off x="459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7" name="Line 2185"/>
            <p:cNvSpPr>
              <a:spLocks noChangeShapeType="1"/>
            </p:cNvSpPr>
            <p:nvPr/>
          </p:nvSpPr>
          <p:spPr bwMode="auto">
            <a:xfrm>
              <a:off x="460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8" name="Line 2186"/>
            <p:cNvSpPr>
              <a:spLocks noChangeShapeType="1"/>
            </p:cNvSpPr>
            <p:nvPr/>
          </p:nvSpPr>
          <p:spPr bwMode="auto">
            <a:xfrm>
              <a:off x="46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39" name="Line 2187"/>
            <p:cNvSpPr>
              <a:spLocks noChangeShapeType="1"/>
            </p:cNvSpPr>
            <p:nvPr/>
          </p:nvSpPr>
          <p:spPr bwMode="auto">
            <a:xfrm>
              <a:off x="461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0" name="Line 2188"/>
            <p:cNvSpPr>
              <a:spLocks noChangeShapeType="1"/>
            </p:cNvSpPr>
            <p:nvPr/>
          </p:nvSpPr>
          <p:spPr bwMode="auto">
            <a:xfrm>
              <a:off x="462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1" name="Line 2189"/>
            <p:cNvSpPr>
              <a:spLocks noChangeShapeType="1"/>
            </p:cNvSpPr>
            <p:nvPr/>
          </p:nvSpPr>
          <p:spPr bwMode="auto">
            <a:xfrm>
              <a:off x="463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2" name="Line 2190"/>
            <p:cNvSpPr>
              <a:spLocks noChangeShapeType="1"/>
            </p:cNvSpPr>
            <p:nvPr/>
          </p:nvSpPr>
          <p:spPr bwMode="auto">
            <a:xfrm>
              <a:off x="464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3" name="Line 2191"/>
            <p:cNvSpPr>
              <a:spLocks noChangeShapeType="1"/>
            </p:cNvSpPr>
            <p:nvPr/>
          </p:nvSpPr>
          <p:spPr bwMode="auto">
            <a:xfrm>
              <a:off x="464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4" name="Line 2192"/>
            <p:cNvSpPr>
              <a:spLocks noChangeShapeType="1"/>
            </p:cNvSpPr>
            <p:nvPr/>
          </p:nvSpPr>
          <p:spPr bwMode="auto">
            <a:xfrm>
              <a:off x="465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5" name="Line 2193"/>
            <p:cNvSpPr>
              <a:spLocks noChangeShapeType="1"/>
            </p:cNvSpPr>
            <p:nvPr/>
          </p:nvSpPr>
          <p:spPr bwMode="auto">
            <a:xfrm>
              <a:off x="466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6" name="Line 2194"/>
            <p:cNvSpPr>
              <a:spLocks noChangeShapeType="1"/>
            </p:cNvSpPr>
            <p:nvPr/>
          </p:nvSpPr>
          <p:spPr bwMode="auto">
            <a:xfrm>
              <a:off x="467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7" name="Line 2195"/>
            <p:cNvSpPr>
              <a:spLocks noChangeShapeType="1"/>
            </p:cNvSpPr>
            <p:nvPr/>
          </p:nvSpPr>
          <p:spPr bwMode="auto">
            <a:xfrm>
              <a:off x="468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8" name="Line 2196"/>
            <p:cNvSpPr>
              <a:spLocks noChangeShapeType="1"/>
            </p:cNvSpPr>
            <p:nvPr/>
          </p:nvSpPr>
          <p:spPr bwMode="auto">
            <a:xfrm>
              <a:off x="468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49" name="Line 2197"/>
            <p:cNvSpPr>
              <a:spLocks noChangeShapeType="1"/>
            </p:cNvSpPr>
            <p:nvPr/>
          </p:nvSpPr>
          <p:spPr bwMode="auto">
            <a:xfrm>
              <a:off x="469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0" name="Line 2198"/>
            <p:cNvSpPr>
              <a:spLocks noChangeShapeType="1"/>
            </p:cNvSpPr>
            <p:nvPr/>
          </p:nvSpPr>
          <p:spPr bwMode="auto">
            <a:xfrm>
              <a:off x="470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1" name="Line 2199"/>
            <p:cNvSpPr>
              <a:spLocks noChangeShapeType="1"/>
            </p:cNvSpPr>
            <p:nvPr/>
          </p:nvSpPr>
          <p:spPr bwMode="auto">
            <a:xfrm>
              <a:off x="471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2" name="Line 2200"/>
            <p:cNvSpPr>
              <a:spLocks noChangeShapeType="1"/>
            </p:cNvSpPr>
            <p:nvPr/>
          </p:nvSpPr>
          <p:spPr bwMode="auto">
            <a:xfrm>
              <a:off x="471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3" name="Line 2201"/>
            <p:cNvSpPr>
              <a:spLocks noChangeShapeType="1"/>
            </p:cNvSpPr>
            <p:nvPr/>
          </p:nvSpPr>
          <p:spPr bwMode="auto">
            <a:xfrm>
              <a:off x="472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4" name="Line 2202"/>
            <p:cNvSpPr>
              <a:spLocks noChangeShapeType="1"/>
            </p:cNvSpPr>
            <p:nvPr/>
          </p:nvSpPr>
          <p:spPr bwMode="auto">
            <a:xfrm>
              <a:off x="473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5" name="Line 2203"/>
            <p:cNvSpPr>
              <a:spLocks noChangeShapeType="1"/>
            </p:cNvSpPr>
            <p:nvPr/>
          </p:nvSpPr>
          <p:spPr bwMode="auto">
            <a:xfrm>
              <a:off x="474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6" name="Line 2204"/>
            <p:cNvSpPr>
              <a:spLocks noChangeShapeType="1"/>
            </p:cNvSpPr>
            <p:nvPr/>
          </p:nvSpPr>
          <p:spPr bwMode="auto">
            <a:xfrm>
              <a:off x="475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7" name="Line 2205"/>
            <p:cNvSpPr>
              <a:spLocks noChangeShapeType="1"/>
            </p:cNvSpPr>
            <p:nvPr/>
          </p:nvSpPr>
          <p:spPr bwMode="auto">
            <a:xfrm>
              <a:off x="475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8" name="Line 2206"/>
            <p:cNvSpPr>
              <a:spLocks noChangeShapeType="1"/>
            </p:cNvSpPr>
            <p:nvPr/>
          </p:nvSpPr>
          <p:spPr bwMode="auto">
            <a:xfrm>
              <a:off x="476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59" name="Line 2207"/>
            <p:cNvSpPr>
              <a:spLocks noChangeShapeType="1"/>
            </p:cNvSpPr>
            <p:nvPr/>
          </p:nvSpPr>
          <p:spPr bwMode="auto">
            <a:xfrm>
              <a:off x="477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0" name="Line 2208"/>
            <p:cNvSpPr>
              <a:spLocks noChangeShapeType="1"/>
            </p:cNvSpPr>
            <p:nvPr/>
          </p:nvSpPr>
          <p:spPr bwMode="auto">
            <a:xfrm>
              <a:off x="478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1" name="Line 2209"/>
            <p:cNvSpPr>
              <a:spLocks noChangeShapeType="1"/>
            </p:cNvSpPr>
            <p:nvPr/>
          </p:nvSpPr>
          <p:spPr bwMode="auto">
            <a:xfrm>
              <a:off x="479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2" name="Line 2210"/>
            <p:cNvSpPr>
              <a:spLocks noChangeShapeType="1"/>
            </p:cNvSpPr>
            <p:nvPr/>
          </p:nvSpPr>
          <p:spPr bwMode="auto">
            <a:xfrm>
              <a:off x="479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3" name="Line 2211"/>
            <p:cNvSpPr>
              <a:spLocks noChangeShapeType="1"/>
            </p:cNvSpPr>
            <p:nvPr/>
          </p:nvSpPr>
          <p:spPr bwMode="auto">
            <a:xfrm>
              <a:off x="480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4" name="Line 2212"/>
            <p:cNvSpPr>
              <a:spLocks noChangeShapeType="1"/>
            </p:cNvSpPr>
            <p:nvPr/>
          </p:nvSpPr>
          <p:spPr bwMode="auto">
            <a:xfrm>
              <a:off x="481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5" name="Line 2213"/>
            <p:cNvSpPr>
              <a:spLocks noChangeShapeType="1"/>
            </p:cNvSpPr>
            <p:nvPr/>
          </p:nvSpPr>
          <p:spPr bwMode="auto">
            <a:xfrm>
              <a:off x="482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6" name="Line 2214"/>
            <p:cNvSpPr>
              <a:spLocks noChangeShapeType="1"/>
            </p:cNvSpPr>
            <p:nvPr/>
          </p:nvSpPr>
          <p:spPr bwMode="auto">
            <a:xfrm>
              <a:off x="4831"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7" name="Line 2215"/>
            <p:cNvSpPr>
              <a:spLocks noChangeShapeType="1"/>
            </p:cNvSpPr>
            <p:nvPr/>
          </p:nvSpPr>
          <p:spPr bwMode="auto">
            <a:xfrm>
              <a:off x="483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8" name="Line 2216"/>
            <p:cNvSpPr>
              <a:spLocks noChangeShapeType="1"/>
            </p:cNvSpPr>
            <p:nvPr/>
          </p:nvSpPr>
          <p:spPr bwMode="auto">
            <a:xfrm>
              <a:off x="484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69" name="Line 2217"/>
            <p:cNvSpPr>
              <a:spLocks noChangeShapeType="1"/>
            </p:cNvSpPr>
            <p:nvPr/>
          </p:nvSpPr>
          <p:spPr bwMode="auto">
            <a:xfrm>
              <a:off x="485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8771" name="Group 2419"/>
          <p:cNvGrpSpPr>
            <a:grpSpLocks/>
          </p:cNvGrpSpPr>
          <p:nvPr/>
        </p:nvGrpSpPr>
        <p:grpSpPr bwMode="auto">
          <a:xfrm>
            <a:off x="544513" y="3970338"/>
            <a:ext cx="7577137" cy="1420812"/>
            <a:chOff x="343" y="2501"/>
            <a:chExt cx="4773" cy="895"/>
          </a:xfrm>
        </p:grpSpPr>
        <p:sp>
          <p:nvSpPr>
            <p:cNvPr id="998571" name="Line 2219"/>
            <p:cNvSpPr>
              <a:spLocks noChangeShapeType="1"/>
            </p:cNvSpPr>
            <p:nvPr/>
          </p:nvSpPr>
          <p:spPr bwMode="auto">
            <a:xfrm>
              <a:off x="486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2" name="Line 2220"/>
            <p:cNvSpPr>
              <a:spLocks noChangeShapeType="1"/>
            </p:cNvSpPr>
            <p:nvPr/>
          </p:nvSpPr>
          <p:spPr bwMode="auto">
            <a:xfrm>
              <a:off x="487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3" name="Line 2221"/>
            <p:cNvSpPr>
              <a:spLocks noChangeShapeType="1"/>
            </p:cNvSpPr>
            <p:nvPr/>
          </p:nvSpPr>
          <p:spPr bwMode="auto">
            <a:xfrm>
              <a:off x="487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4" name="Line 2222"/>
            <p:cNvSpPr>
              <a:spLocks noChangeShapeType="1"/>
            </p:cNvSpPr>
            <p:nvPr/>
          </p:nvSpPr>
          <p:spPr bwMode="auto">
            <a:xfrm>
              <a:off x="488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5" name="Line 2223"/>
            <p:cNvSpPr>
              <a:spLocks noChangeShapeType="1"/>
            </p:cNvSpPr>
            <p:nvPr/>
          </p:nvSpPr>
          <p:spPr bwMode="auto">
            <a:xfrm>
              <a:off x="489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6" name="Line 2224"/>
            <p:cNvSpPr>
              <a:spLocks noChangeShapeType="1"/>
            </p:cNvSpPr>
            <p:nvPr/>
          </p:nvSpPr>
          <p:spPr bwMode="auto">
            <a:xfrm>
              <a:off x="490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7" name="Line 2225"/>
            <p:cNvSpPr>
              <a:spLocks noChangeShapeType="1"/>
            </p:cNvSpPr>
            <p:nvPr/>
          </p:nvSpPr>
          <p:spPr bwMode="auto">
            <a:xfrm>
              <a:off x="491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8" name="Line 2226"/>
            <p:cNvSpPr>
              <a:spLocks noChangeShapeType="1"/>
            </p:cNvSpPr>
            <p:nvPr/>
          </p:nvSpPr>
          <p:spPr bwMode="auto">
            <a:xfrm>
              <a:off x="491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79" name="Line 2227"/>
            <p:cNvSpPr>
              <a:spLocks noChangeShapeType="1"/>
            </p:cNvSpPr>
            <p:nvPr/>
          </p:nvSpPr>
          <p:spPr bwMode="auto">
            <a:xfrm>
              <a:off x="492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0" name="Line 2228"/>
            <p:cNvSpPr>
              <a:spLocks noChangeShapeType="1"/>
            </p:cNvSpPr>
            <p:nvPr/>
          </p:nvSpPr>
          <p:spPr bwMode="auto">
            <a:xfrm>
              <a:off x="493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1" name="Line 2229"/>
            <p:cNvSpPr>
              <a:spLocks noChangeShapeType="1"/>
            </p:cNvSpPr>
            <p:nvPr/>
          </p:nvSpPr>
          <p:spPr bwMode="auto">
            <a:xfrm>
              <a:off x="4942"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2" name="Line 2230"/>
            <p:cNvSpPr>
              <a:spLocks noChangeShapeType="1"/>
            </p:cNvSpPr>
            <p:nvPr/>
          </p:nvSpPr>
          <p:spPr bwMode="auto">
            <a:xfrm>
              <a:off x="494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3" name="Line 2231"/>
            <p:cNvSpPr>
              <a:spLocks noChangeShapeType="1"/>
            </p:cNvSpPr>
            <p:nvPr/>
          </p:nvSpPr>
          <p:spPr bwMode="auto">
            <a:xfrm>
              <a:off x="495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4" name="Line 2232"/>
            <p:cNvSpPr>
              <a:spLocks noChangeShapeType="1"/>
            </p:cNvSpPr>
            <p:nvPr/>
          </p:nvSpPr>
          <p:spPr bwMode="auto">
            <a:xfrm>
              <a:off x="496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5" name="Line 2233"/>
            <p:cNvSpPr>
              <a:spLocks noChangeShapeType="1"/>
            </p:cNvSpPr>
            <p:nvPr/>
          </p:nvSpPr>
          <p:spPr bwMode="auto">
            <a:xfrm>
              <a:off x="497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6" name="Line 2234"/>
            <p:cNvSpPr>
              <a:spLocks noChangeShapeType="1"/>
            </p:cNvSpPr>
            <p:nvPr/>
          </p:nvSpPr>
          <p:spPr bwMode="auto">
            <a:xfrm>
              <a:off x="498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7" name="Line 2235"/>
            <p:cNvSpPr>
              <a:spLocks noChangeShapeType="1"/>
            </p:cNvSpPr>
            <p:nvPr/>
          </p:nvSpPr>
          <p:spPr bwMode="auto">
            <a:xfrm>
              <a:off x="498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8" name="Line 2236"/>
            <p:cNvSpPr>
              <a:spLocks noChangeShapeType="1"/>
            </p:cNvSpPr>
            <p:nvPr/>
          </p:nvSpPr>
          <p:spPr bwMode="auto">
            <a:xfrm>
              <a:off x="499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89" name="Line 2237"/>
            <p:cNvSpPr>
              <a:spLocks noChangeShapeType="1"/>
            </p:cNvSpPr>
            <p:nvPr/>
          </p:nvSpPr>
          <p:spPr bwMode="auto">
            <a:xfrm>
              <a:off x="500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0" name="Line 2238"/>
            <p:cNvSpPr>
              <a:spLocks noChangeShapeType="1"/>
            </p:cNvSpPr>
            <p:nvPr/>
          </p:nvSpPr>
          <p:spPr bwMode="auto">
            <a:xfrm>
              <a:off x="5013"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1" name="Line 2239"/>
            <p:cNvSpPr>
              <a:spLocks noChangeShapeType="1"/>
            </p:cNvSpPr>
            <p:nvPr/>
          </p:nvSpPr>
          <p:spPr bwMode="auto">
            <a:xfrm>
              <a:off x="5021"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2" name="Line 2240"/>
            <p:cNvSpPr>
              <a:spLocks noChangeShapeType="1"/>
            </p:cNvSpPr>
            <p:nvPr/>
          </p:nvSpPr>
          <p:spPr bwMode="auto">
            <a:xfrm>
              <a:off x="5029"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3" name="Line 2241"/>
            <p:cNvSpPr>
              <a:spLocks noChangeShapeType="1"/>
            </p:cNvSpPr>
            <p:nvPr/>
          </p:nvSpPr>
          <p:spPr bwMode="auto">
            <a:xfrm>
              <a:off x="5037"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4" name="Line 2242"/>
            <p:cNvSpPr>
              <a:spLocks noChangeShapeType="1"/>
            </p:cNvSpPr>
            <p:nvPr/>
          </p:nvSpPr>
          <p:spPr bwMode="auto">
            <a:xfrm>
              <a:off x="5045"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5" name="Line 2243"/>
            <p:cNvSpPr>
              <a:spLocks noChangeShapeType="1"/>
            </p:cNvSpPr>
            <p:nvPr/>
          </p:nvSpPr>
          <p:spPr bwMode="auto">
            <a:xfrm>
              <a:off x="5053" y="3395"/>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6" name="Line 2244"/>
            <p:cNvSpPr>
              <a:spLocks noChangeShapeType="1"/>
            </p:cNvSpPr>
            <p:nvPr/>
          </p:nvSpPr>
          <p:spPr bwMode="auto">
            <a:xfrm>
              <a:off x="506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7" name="Line 2245"/>
            <p:cNvSpPr>
              <a:spLocks noChangeShapeType="1"/>
            </p:cNvSpPr>
            <p:nvPr/>
          </p:nvSpPr>
          <p:spPr bwMode="auto">
            <a:xfrm>
              <a:off x="506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8" name="Line 2246"/>
            <p:cNvSpPr>
              <a:spLocks noChangeShapeType="1"/>
            </p:cNvSpPr>
            <p:nvPr/>
          </p:nvSpPr>
          <p:spPr bwMode="auto">
            <a:xfrm>
              <a:off x="5076"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599" name="Line 2247"/>
            <p:cNvSpPr>
              <a:spLocks noChangeShapeType="1"/>
            </p:cNvSpPr>
            <p:nvPr/>
          </p:nvSpPr>
          <p:spPr bwMode="auto">
            <a:xfrm>
              <a:off x="5084"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0" name="Line 2248"/>
            <p:cNvSpPr>
              <a:spLocks noChangeShapeType="1"/>
            </p:cNvSpPr>
            <p:nvPr/>
          </p:nvSpPr>
          <p:spPr bwMode="auto">
            <a:xfrm>
              <a:off x="5092"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1" name="Line 2249"/>
            <p:cNvSpPr>
              <a:spLocks noChangeShapeType="1"/>
            </p:cNvSpPr>
            <p:nvPr/>
          </p:nvSpPr>
          <p:spPr bwMode="auto">
            <a:xfrm>
              <a:off x="5100"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2" name="Line 2250"/>
            <p:cNvSpPr>
              <a:spLocks noChangeShapeType="1"/>
            </p:cNvSpPr>
            <p:nvPr/>
          </p:nvSpPr>
          <p:spPr bwMode="auto">
            <a:xfrm>
              <a:off x="5108" y="3395"/>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3" name="Line 2251"/>
            <p:cNvSpPr>
              <a:spLocks noChangeShapeType="1"/>
            </p:cNvSpPr>
            <p:nvPr/>
          </p:nvSpPr>
          <p:spPr bwMode="auto">
            <a:xfrm>
              <a:off x="34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4" name="Line 2252"/>
            <p:cNvSpPr>
              <a:spLocks noChangeShapeType="1"/>
            </p:cNvSpPr>
            <p:nvPr/>
          </p:nvSpPr>
          <p:spPr bwMode="auto">
            <a:xfrm>
              <a:off x="35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5" name="Line 2253"/>
            <p:cNvSpPr>
              <a:spLocks noChangeShapeType="1"/>
            </p:cNvSpPr>
            <p:nvPr/>
          </p:nvSpPr>
          <p:spPr bwMode="auto">
            <a:xfrm>
              <a:off x="35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6" name="Line 2254"/>
            <p:cNvSpPr>
              <a:spLocks noChangeShapeType="1"/>
            </p:cNvSpPr>
            <p:nvPr/>
          </p:nvSpPr>
          <p:spPr bwMode="auto">
            <a:xfrm>
              <a:off x="36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7" name="Line 2255"/>
            <p:cNvSpPr>
              <a:spLocks noChangeShapeType="1"/>
            </p:cNvSpPr>
            <p:nvPr/>
          </p:nvSpPr>
          <p:spPr bwMode="auto">
            <a:xfrm>
              <a:off x="37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8" name="Line 2256"/>
            <p:cNvSpPr>
              <a:spLocks noChangeShapeType="1"/>
            </p:cNvSpPr>
            <p:nvPr/>
          </p:nvSpPr>
          <p:spPr bwMode="auto">
            <a:xfrm>
              <a:off x="38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09" name="Line 2257"/>
            <p:cNvSpPr>
              <a:spLocks noChangeShapeType="1"/>
            </p:cNvSpPr>
            <p:nvPr/>
          </p:nvSpPr>
          <p:spPr bwMode="auto">
            <a:xfrm>
              <a:off x="3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0" name="Line 2258"/>
            <p:cNvSpPr>
              <a:spLocks noChangeShapeType="1"/>
            </p:cNvSpPr>
            <p:nvPr/>
          </p:nvSpPr>
          <p:spPr bwMode="auto">
            <a:xfrm>
              <a:off x="39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1" name="Line 2259"/>
            <p:cNvSpPr>
              <a:spLocks noChangeShapeType="1"/>
            </p:cNvSpPr>
            <p:nvPr/>
          </p:nvSpPr>
          <p:spPr bwMode="auto">
            <a:xfrm flipV="1">
              <a:off x="406"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2" name="Line 2260"/>
            <p:cNvSpPr>
              <a:spLocks noChangeShapeType="1"/>
            </p:cNvSpPr>
            <p:nvPr/>
          </p:nvSpPr>
          <p:spPr bwMode="auto">
            <a:xfrm>
              <a:off x="414"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3" name="Line 2261"/>
            <p:cNvSpPr>
              <a:spLocks noChangeShapeType="1"/>
            </p:cNvSpPr>
            <p:nvPr/>
          </p:nvSpPr>
          <p:spPr bwMode="auto">
            <a:xfrm>
              <a:off x="42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4" name="Line 2262"/>
            <p:cNvSpPr>
              <a:spLocks noChangeShapeType="1"/>
            </p:cNvSpPr>
            <p:nvPr/>
          </p:nvSpPr>
          <p:spPr bwMode="auto">
            <a:xfrm>
              <a:off x="43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5" name="Line 2263"/>
            <p:cNvSpPr>
              <a:spLocks noChangeShapeType="1"/>
            </p:cNvSpPr>
            <p:nvPr/>
          </p:nvSpPr>
          <p:spPr bwMode="auto">
            <a:xfrm>
              <a:off x="4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6" name="Line 2264"/>
            <p:cNvSpPr>
              <a:spLocks noChangeShapeType="1"/>
            </p:cNvSpPr>
            <p:nvPr/>
          </p:nvSpPr>
          <p:spPr bwMode="auto">
            <a:xfrm>
              <a:off x="44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7" name="Line 2265"/>
            <p:cNvSpPr>
              <a:spLocks noChangeShapeType="1"/>
            </p:cNvSpPr>
            <p:nvPr/>
          </p:nvSpPr>
          <p:spPr bwMode="auto">
            <a:xfrm>
              <a:off x="45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8" name="Line 2266"/>
            <p:cNvSpPr>
              <a:spLocks noChangeShapeType="1"/>
            </p:cNvSpPr>
            <p:nvPr/>
          </p:nvSpPr>
          <p:spPr bwMode="auto">
            <a:xfrm>
              <a:off x="462"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19" name="Line 2267"/>
            <p:cNvSpPr>
              <a:spLocks noChangeShapeType="1"/>
            </p:cNvSpPr>
            <p:nvPr/>
          </p:nvSpPr>
          <p:spPr bwMode="auto">
            <a:xfrm>
              <a:off x="46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0" name="Line 2268"/>
            <p:cNvSpPr>
              <a:spLocks noChangeShapeType="1"/>
            </p:cNvSpPr>
            <p:nvPr/>
          </p:nvSpPr>
          <p:spPr bwMode="auto">
            <a:xfrm>
              <a:off x="47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1" name="Line 2269"/>
            <p:cNvSpPr>
              <a:spLocks noChangeShapeType="1"/>
            </p:cNvSpPr>
            <p:nvPr/>
          </p:nvSpPr>
          <p:spPr bwMode="auto">
            <a:xfrm>
              <a:off x="48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2" name="Line 2270"/>
            <p:cNvSpPr>
              <a:spLocks noChangeShapeType="1"/>
            </p:cNvSpPr>
            <p:nvPr/>
          </p:nvSpPr>
          <p:spPr bwMode="auto">
            <a:xfrm>
              <a:off x="49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3" name="Line 2271"/>
            <p:cNvSpPr>
              <a:spLocks noChangeShapeType="1"/>
            </p:cNvSpPr>
            <p:nvPr/>
          </p:nvSpPr>
          <p:spPr bwMode="auto">
            <a:xfrm>
              <a:off x="50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4" name="Line 2272"/>
            <p:cNvSpPr>
              <a:spLocks noChangeShapeType="1"/>
            </p:cNvSpPr>
            <p:nvPr/>
          </p:nvSpPr>
          <p:spPr bwMode="auto">
            <a:xfrm>
              <a:off x="50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5" name="Line 2273"/>
            <p:cNvSpPr>
              <a:spLocks noChangeShapeType="1"/>
            </p:cNvSpPr>
            <p:nvPr/>
          </p:nvSpPr>
          <p:spPr bwMode="auto">
            <a:xfrm>
              <a:off x="51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6" name="Line 2274"/>
            <p:cNvSpPr>
              <a:spLocks noChangeShapeType="1"/>
            </p:cNvSpPr>
            <p:nvPr/>
          </p:nvSpPr>
          <p:spPr bwMode="auto">
            <a:xfrm>
              <a:off x="52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7" name="Line 2275"/>
            <p:cNvSpPr>
              <a:spLocks noChangeShapeType="1"/>
            </p:cNvSpPr>
            <p:nvPr/>
          </p:nvSpPr>
          <p:spPr bwMode="auto">
            <a:xfrm>
              <a:off x="53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8" name="Line 2276"/>
            <p:cNvSpPr>
              <a:spLocks noChangeShapeType="1"/>
            </p:cNvSpPr>
            <p:nvPr/>
          </p:nvSpPr>
          <p:spPr bwMode="auto">
            <a:xfrm>
              <a:off x="54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29" name="Line 2277"/>
            <p:cNvSpPr>
              <a:spLocks noChangeShapeType="1"/>
            </p:cNvSpPr>
            <p:nvPr/>
          </p:nvSpPr>
          <p:spPr bwMode="auto">
            <a:xfrm>
              <a:off x="5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0" name="Line 2278"/>
            <p:cNvSpPr>
              <a:spLocks noChangeShapeType="1"/>
            </p:cNvSpPr>
            <p:nvPr/>
          </p:nvSpPr>
          <p:spPr bwMode="auto">
            <a:xfrm>
              <a:off x="5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1" name="Line 2279"/>
            <p:cNvSpPr>
              <a:spLocks noChangeShapeType="1"/>
            </p:cNvSpPr>
            <p:nvPr/>
          </p:nvSpPr>
          <p:spPr bwMode="auto">
            <a:xfrm>
              <a:off x="56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2" name="Line 2280"/>
            <p:cNvSpPr>
              <a:spLocks noChangeShapeType="1"/>
            </p:cNvSpPr>
            <p:nvPr/>
          </p:nvSpPr>
          <p:spPr bwMode="auto">
            <a:xfrm>
              <a:off x="57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3" name="Line 2281"/>
            <p:cNvSpPr>
              <a:spLocks noChangeShapeType="1"/>
            </p:cNvSpPr>
            <p:nvPr/>
          </p:nvSpPr>
          <p:spPr bwMode="auto">
            <a:xfrm>
              <a:off x="58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4" name="Line 2282"/>
            <p:cNvSpPr>
              <a:spLocks noChangeShapeType="1"/>
            </p:cNvSpPr>
            <p:nvPr/>
          </p:nvSpPr>
          <p:spPr bwMode="auto">
            <a:xfrm>
              <a:off x="58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5" name="Line 2283"/>
            <p:cNvSpPr>
              <a:spLocks noChangeShapeType="1"/>
            </p:cNvSpPr>
            <p:nvPr/>
          </p:nvSpPr>
          <p:spPr bwMode="auto">
            <a:xfrm>
              <a:off x="59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6" name="Line 2284"/>
            <p:cNvSpPr>
              <a:spLocks noChangeShapeType="1"/>
            </p:cNvSpPr>
            <p:nvPr/>
          </p:nvSpPr>
          <p:spPr bwMode="auto">
            <a:xfrm>
              <a:off x="60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7" name="Line 2285"/>
            <p:cNvSpPr>
              <a:spLocks noChangeShapeType="1"/>
            </p:cNvSpPr>
            <p:nvPr/>
          </p:nvSpPr>
          <p:spPr bwMode="auto">
            <a:xfrm>
              <a:off x="61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8" name="Line 2286"/>
            <p:cNvSpPr>
              <a:spLocks noChangeShapeType="1"/>
            </p:cNvSpPr>
            <p:nvPr/>
          </p:nvSpPr>
          <p:spPr bwMode="auto">
            <a:xfrm flipV="1">
              <a:off x="620" y="3144"/>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39" name="Line 2287"/>
            <p:cNvSpPr>
              <a:spLocks noChangeShapeType="1"/>
            </p:cNvSpPr>
            <p:nvPr/>
          </p:nvSpPr>
          <p:spPr bwMode="auto">
            <a:xfrm>
              <a:off x="628" y="3144"/>
              <a:ext cx="8"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0" name="Line 2288"/>
            <p:cNvSpPr>
              <a:spLocks noChangeShapeType="1"/>
            </p:cNvSpPr>
            <p:nvPr/>
          </p:nvSpPr>
          <p:spPr bwMode="auto">
            <a:xfrm>
              <a:off x="636"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1" name="Line 2289"/>
            <p:cNvSpPr>
              <a:spLocks noChangeShapeType="1"/>
            </p:cNvSpPr>
            <p:nvPr/>
          </p:nvSpPr>
          <p:spPr bwMode="auto">
            <a:xfrm>
              <a:off x="64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2" name="Line 2290"/>
            <p:cNvSpPr>
              <a:spLocks noChangeShapeType="1"/>
            </p:cNvSpPr>
            <p:nvPr/>
          </p:nvSpPr>
          <p:spPr bwMode="auto">
            <a:xfrm>
              <a:off x="65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3" name="Line 2291"/>
            <p:cNvSpPr>
              <a:spLocks noChangeShapeType="1"/>
            </p:cNvSpPr>
            <p:nvPr/>
          </p:nvSpPr>
          <p:spPr bwMode="auto">
            <a:xfrm>
              <a:off x="6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4" name="Line 2292"/>
            <p:cNvSpPr>
              <a:spLocks noChangeShapeType="1"/>
            </p:cNvSpPr>
            <p:nvPr/>
          </p:nvSpPr>
          <p:spPr bwMode="auto">
            <a:xfrm>
              <a:off x="6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5" name="Line 2293"/>
            <p:cNvSpPr>
              <a:spLocks noChangeShapeType="1"/>
            </p:cNvSpPr>
            <p:nvPr/>
          </p:nvSpPr>
          <p:spPr bwMode="auto">
            <a:xfrm>
              <a:off x="67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6" name="Line 2294"/>
            <p:cNvSpPr>
              <a:spLocks noChangeShapeType="1"/>
            </p:cNvSpPr>
            <p:nvPr/>
          </p:nvSpPr>
          <p:spPr bwMode="auto">
            <a:xfrm>
              <a:off x="68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7" name="Line 2295"/>
            <p:cNvSpPr>
              <a:spLocks noChangeShapeType="1"/>
            </p:cNvSpPr>
            <p:nvPr/>
          </p:nvSpPr>
          <p:spPr bwMode="auto">
            <a:xfrm>
              <a:off x="692"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8" name="Line 2296"/>
            <p:cNvSpPr>
              <a:spLocks noChangeShapeType="1"/>
            </p:cNvSpPr>
            <p:nvPr/>
          </p:nvSpPr>
          <p:spPr bwMode="auto">
            <a:xfrm>
              <a:off x="69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49" name="Line 2297"/>
            <p:cNvSpPr>
              <a:spLocks noChangeShapeType="1"/>
            </p:cNvSpPr>
            <p:nvPr/>
          </p:nvSpPr>
          <p:spPr bwMode="auto">
            <a:xfrm>
              <a:off x="70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0" name="Line 2298"/>
            <p:cNvSpPr>
              <a:spLocks noChangeShapeType="1"/>
            </p:cNvSpPr>
            <p:nvPr/>
          </p:nvSpPr>
          <p:spPr bwMode="auto">
            <a:xfrm>
              <a:off x="71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1" name="Line 2299"/>
            <p:cNvSpPr>
              <a:spLocks noChangeShapeType="1"/>
            </p:cNvSpPr>
            <p:nvPr/>
          </p:nvSpPr>
          <p:spPr bwMode="auto">
            <a:xfrm flipV="1">
              <a:off x="723"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2" name="Line 2300"/>
            <p:cNvSpPr>
              <a:spLocks noChangeShapeType="1"/>
            </p:cNvSpPr>
            <p:nvPr/>
          </p:nvSpPr>
          <p:spPr bwMode="auto">
            <a:xfrm>
              <a:off x="731" y="3312"/>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3" name="Line 2301"/>
            <p:cNvSpPr>
              <a:spLocks noChangeShapeType="1"/>
            </p:cNvSpPr>
            <p:nvPr/>
          </p:nvSpPr>
          <p:spPr bwMode="auto">
            <a:xfrm>
              <a:off x="739"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4" name="Line 2302"/>
            <p:cNvSpPr>
              <a:spLocks noChangeShapeType="1"/>
            </p:cNvSpPr>
            <p:nvPr/>
          </p:nvSpPr>
          <p:spPr bwMode="auto">
            <a:xfrm>
              <a:off x="74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5" name="Line 2303"/>
            <p:cNvSpPr>
              <a:spLocks noChangeShapeType="1"/>
            </p:cNvSpPr>
            <p:nvPr/>
          </p:nvSpPr>
          <p:spPr bwMode="auto">
            <a:xfrm>
              <a:off x="75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6" name="Line 2304"/>
            <p:cNvSpPr>
              <a:spLocks noChangeShapeType="1"/>
            </p:cNvSpPr>
            <p:nvPr/>
          </p:nvSpPr>
          <p:spPr bwMode="auto">
            <a:xfrm>
              <a:off x="76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7" name="Line 2305"/>
            <p:cNvSpPr>
              <a:spLocks noChangeShapeType="1"/>
            </p:cNvSpPr>
            <p:nvPr/>
          </p:nvSpPr>
          <p:spPr bwMode="auto">
            <a:xfrm>
              <a:off x="77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8" name="Line 2306"/>
            <p:cNvSpPr>
              <a:spLocks noChangeShapeType="1"/>
            </p:cNvSpPr>
            <p:nvPr/>
          </p:nvSpPr>
          <p:spPr bwMode="auto">
            <a:xfrm>
              <a:off x="77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59" name="Line 2307"/>
            <p:cNvSpPr>
              <a:spLocks noChangeShapeType="1"/>
            </p:cNvSpPr>
            <p:nvPr/>
          </p:nvSpPr>
          <p:spPr bwMode="auto">
            <a:xfrm>
              <a:off x="78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0" name="Line 2308"/>
            <p:cNvSpPr>
              <a:spLocks noChangeShapeType="1"/>
            </p:cNvSpPr>
            <p:nvPr/>
          </p:nvSpPr>
          <p:spPr bwMode="auto">
            <a:xfrm>
              <a:off x="79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1" name="Line 2309"/>
            <p:cNvSpPr>
              <a:spLocks noChangeShapeType="1"/>
            </p:cNvSpPr>
            <p:nvPr/>
          </p:nvSpPr>
          <p:spPr bwMode="auto">
            <a:xfrm>
              <a:off x="803"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2" name="Line 2310"/>
            <p:cNvSpPr>
              <a:spLocks noChangeShapeType="1"/>
            </p:cNvSpPr>
            <p:nvPr/>
          </p:nvSpPr>
          <p:spPr bwMode="auto">
            <a:xfrm>
              <a:off x="81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3" name="Line 2311"/>
            <p:cNvSpPr>
              <a:spLocks noChangeShapeType="1"/>
            </p:cNvSpPr>
            <p:nvPr/>
          </p:nvSpPr>
          <p:spPr bwMode="auto">
            <a:xfrm>
              <a:off x="81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4" name="Line 2312"/>
            <p:cNvSpPr>
              <a:spLocks noChangeShapeType="1"/>
            </p:cNvSpPr>
            <p:nvPr/>
          </p:nvSpPr>
          <p:spPr bwMode="auto">
            <a:xfrm flipV="1">
              <a:off x="826"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5" name="Line 2313"/>
            <p:cNvSpPr>
              <a:spLocks noChangeShapeType="1"/>
            </p:cNvSpPr>
            <p:nvPr/>
          </p:nvSpPr>
          <p:spPr bwMode="auto">
            <a:xfrm>
              <a:off x="834"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6" name="Line 2314"/>
            <p:cNvSpPr>
              <a:spLocks noChangeShapeType="1"/>
            </p:cNvSpPr>
            <p:nvPr/>
          </p:nvSpPr>
          <p:spPr bwMode="auto">
            <a:xfrm>
              <a:off x="84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7" name="Line 2315"/>
            <p:cNvSpPr>
              <a:spLocks noChangeShapeType="1"/>
            </p:cNvSpPr>
            <p:nvPr/>
          </p:nvSpPr>
          <p:spPr bwMode="auto">
            <a:xfrm>
              <a:off x="85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8" name="Line 2316"/>
            <p:cNvSpPr>
              <a:spLocks noChangeShapeType="1"/>
            </p:cNvSpPr>
            <p:nvPr/>
          </p:nvSpPr>
          <p:spPr bwMode="auto">
            <a:xfrm>
              <a:off x="85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69" name="Line 2317"/>
            <p:cNvSpPr>
              <a:spLocks noChangeShapeType="1"/>
            </p:cNvSpPr>
            <p:nvPr/>
          </p:nvSpPr>
          <p:spPr bwMode="auto">
            <a:xfrm>
              <a:off x="86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0" name="Line 2318"/>
            <p:cNvSpPr>
              <a:spLocks noChangeShapeType="1"/>
            </p:cNvSpPr>
            <p:nvPr/>
          </p:nvSpPr>
          <p:spPr bwMode="auto">
            <a:xfrm>
              <a:off x="87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1" name="Line 2319"/>
            <p:cNvSpPr>
              <a:spLocks noChangeShapeType="1"/>
            </p:cNvSpPr>
            <p:nvPr/>
          </p:nvSpPr>
          <p:spPr bwMode="auto">
            <a:xfrm>
              <a:off x="88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2" name="Line 2320"/>
            <p:cNvSpPr>
              <a:spLocks noChangeShapeType="1"/>
            </p:cNvSpPr>
            <p:nvPr/>
          </p:nvSpPr>
          <p:spPr bwMode="auto">
            <a:xfrm>
              <a:off x="8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3" name="Line 2321"/>
            <p:cNvSpPr>
              <a:spLocks noChangeShapeType="1"/>
            </p:cNvSpPr>
            <p:nvPr/>
          </p:nvSpPr>
          <p:spPr bwMode="auto">
            <a:xfrm>
              <a:off x="89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4" name="Line 2322"/>
            <p:cNvSpPr>
              <a:spLocks noChangeShapeType="1"/>
            </p:cNvSpPr>
            <p:nvPr/>
          </p:nvSpPr>
          <p:spPr bwMode="auto">
            <a:xfrm flipV="1">
              <a:off x="906" y="2501"/>
              <a:ext cx="8" cy="89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5" name="Line 2323"/>
            <p:cNvSpPr>
              <a:spLocks noChangeShapeType="1"/>
            </p:cNvSpPr>
            <p:nvPr/>
          </p:nvSpPr>
          <p:spPr bwMode="auto">
            <a:xfrm>
              <a:off x="914" y="2501"/>
              <a:ext cx="7" cy="67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6" name="Line 2324"/>
            <p:cNvSpPr>
              <a:spLocks noChangeShapeType="1"/>
            </p:cNvSpPr>
            <p:nvPr/>
          </p:nvSpPr>
          <p:spPr bwMode="auto">
            <a:xfrm>
              <a:off x="921" y="3172"/>
              <a:ext cx="8"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7" name="Line 2325"/>
            <p:cNvSpPr>
              <a:spLocks noChangeShapeType="1"/>
            </p:cNvSpPr>
            <p:nvPr/>
          </p:nvSpPr>
          <p:spPr bwMode="auto">
            <a:xfrm>
              <a:off x="92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8" name="Line 2326"/>
            <p:cNvSpPr>
              <a:spLocks noChangeShapeType="1"/>
            </p:cNvSpPr>
            <p:nvPr/>
          </p:nvSpPr>
          <p:spPr bwMode="auto">
            <a:xfrm>
              <a:off x="93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79" name="Line 2327"/>
            <p:cNvSpPr>
              <a:spLocks noChangeShapeType="1"/>
            </p:cNvSpPr>
            <p:nvPr/>
          </p:nvSpPr>
          <p:spPr bwMode="auto">
            <a:xfrm>
              <a:off x="94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0" name="Line 2328"/>
            <p:cNvSpPr>
              <a:spLocks noChangeShapeType="1"/>
            </p:cNvSpPr>
            <p:nvPr/>
          </p:nvSpPr>
          <p:spPr bwMode="auto">
            <a:xfrm>
              <a:off x="95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1" name="Line 2329"/>
            <p:cNvSpPr>
              <a:spLocks noChangeShapeType="1"/>
            </p:cNvSpPr>
            <p:nvPr/>
          </p:nvSpPr>
          <p:spPr bwMode="auto">
            <a:xfrm flipV="1">
              <a:off x="961"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2" name="Line 2330"/>
            <p:cNvSpPr>
              <a:spLocks noChangeShapeType="1"/>
            </p:cNvSpPr>
            <p:nvPr/>
          </p:nvSpPr>
          <p:spPr bwMode="auto">
            <a:xfrm flipV="1">
              <a:off x="969" y="3200"/>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3" name="Line 2331"/>
            <p:cNvSpPr>
              <a:spLocks noChangeShapeType="1"/>
            </p:cNvSpPr>
            <p:nvPr/>
          </p:nvSpPr>
          <p:spPr bwMode="auto">
            <a:xfrm>
              <a:off x="977" y="3200"/>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4" name="Line 2332"/>
            <p:cNvSpPr>
              <a:spLocks noChangeShapeType="1"/>
            </p:cNvSpPr>
            <p:nvPr/>
          </p:nvSpPr>
          <p:spPr bwMode="auto">
            <a:xfrm>
              <a:off x="98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5" name="Line 2333"/>
            <p:cNvSpPr>
              <a:spLocks noChangeShapeType="1"/>
            </p:cNvSpPr>
            <p:nvPr/>
          </p:nvSpPr>
          <p:spPr bwMode="auto">
            <a:xfrm>
              <a:off x="99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6" name="Line 2334"/>
            <p:cNvSpPr>
              <a:spLocks noChangeShapeType="1"/>
            </p:cNvSpPr>
            <p:nvPr/>
          </p:nvSpPr>
          <p:spPr bwMode="auto">
            <a:xfrm>
              <a:off x="100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7" name="Line 2335"/>
            <p:cNvSpPr>
              <a:spLocks noChangeShapeType="1"/>
            </p:cNvSpPr>
            <p:nvPr/>
          </p:nvSpPr>
          <p:spPr bwMode="auto">
            <a:xfrm>
              <a:off x="100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8" name="Line 2336"/>
            <p:cNvSpPr>
              <a:spLocks noChangeShapeType="1"/>
            </p:cNvSpPr>
            <p:nvPr/>
          </p:nvSpPr>
          <p:spPr bwMode="auto">
            <a:xfrm>
              <a:off x="101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89" name="Line 2337"/>
            <p:cNvSpPr>
              <a:spLocks noChangeShapeType="1"/>
            </p:cNvSpPr>
            <p:nvPr/>
          </p:nvSpPr>
          <p:spPr bwMode="auto">
            <a:xfrm>
              <a:off x="1025"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0" name="Line 2338"/>
            <p:cNvSpPr>
              <a:spLocks noChangeShapeType="1"/>
            </p:cNvSpPr>
            <p:nvPr/>
          </p:nvSpPr>
          <p:spPr bwMode="auto">
            <a:xfrm>
              <a:off x="103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1" name="Line 2339"/>
            <p:cNvSpPr>
              <a:spLocks noChangeShapeType="1"/>
            </p:cNvSpPr>
            <p:nvPr/>
          </p:nvSpPr>
          <p:spPr bwMode="auto">
            <a:xfrm>
              <a:off x="104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2" name="Line 2340"/>
            <p:cNvSpPr>
              <a:spLocks noChangeShapeType="1"/>
            </p:cNvSpPr>
            <p:nvPr/>
          </p:nvSpPr>
          <p:spPr bwMode="auto">
            <a:xfrm>
              <a:off x="104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3" name="Line 2341"/>
            <p:cNvSpPr>
              <a:spLocks noChangeShapeType="1"/>
            </p:cNvSpPr>
            <p:nvPr/>
          </p:nvSpPr>
          <p:spPr bwMode="auto">
            <a:xfrm>
              <a:off x="105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4" name="Line 2342"/>
            <p:cNvSpPr>
              <a:spLocks noChangeShapeType="1"/>
            </p:cNvSpPr>
            <p:nvPr/>
          </p:nvSpPr>
          <p:spPr bwMode="auto">
            <a:xfrm flipV="1">
              <a:off x="1064" y="3116"/>
              <a:ext cx="8" cy="2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5" name="Line 2343"/>
            <p:cNvSpPr>
              <a:spLocks noChangeShapeType="1"/>
            </p:cNvSpPr>
            <p:nvPr/>
          </p:nvSpPr>
          <p:spPr bwMode="auto">
            <a:xfrm>
              <a:off x="1072" y="3116"/>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6" name="Line 2344"/>
            <p:cNvSpPr>
              <a:spLocks noChangeShapeType="1"/>
            </p:cNvSpPr>
            <p:nvPr/>
          </p:nvSpPr>
          <p:spPr bwMode="auto">
            <a:xfrm flipV="1">
              <a:off x="1080" y="3200"/>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7" name="Line 2345"/>
            <p:cNvSpPr>
              <a:spLocks noChangeShapeType="1"/>
            </p:cNvSpPr>
            <p:nvPr/>
          </p:nvSpPr>
          <p:spPr bwMode="auto">
            <a:xfrm>
              <a:off x="1088" y="3200"/>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8" name="Line 2346"/>
            <p:cNvSpPr>
              <a:spLocks noChangeShapeType="1"/>
            </p:cNvSpPr>
            <p:nvPr/>
          </p:nvSpPr>
          <p:spPr bwMode="auto">
            <a:xfrm>
              <a:off x="109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699" name="Line 2347"/>
            <p:cNvSpPr>
              <a:spLocks noChangeShapeType="1"/>
            </p:cNvSpPr>
            <p:nvPr/>
          </p:nvSpPr>
          <p:spPr bwMode="auto">
            <a:xfrm>
              <a:off x="110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0" name="Line 2348"/>
            <p:cNvSpPr>
              <a:spLocks noChangeShapeType="1"/>
            </p:cNvSpPr>
            <p:nvPr/>
          </p:nvSpPr>
          <p:spPr bwMode="auto">
            <a:xfrm>
              <a:off x="111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1" name="Line 2349"/>
            <p:cNvSpPr>
              <a:spLocks noChangeShapeType="1"/>
            </p:cNvSpPr>
            <p:nvPr/>
          </p:nvSpPr>
          <p:spPr bwMode="auto">
            <a:xfrm>
              <a:off x="112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2" name="Line 2350"/>
            <p:cNvSpPr>
              <a:spLocks noChangeShapeType="1"/>
            </p:cNvSpPr>
            <p:nvPr/>
          </p:nvSpPr>
          <p:spPr bwMode="auto">
            <a:xfrm>
              <a:off x="112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3" name="Line 2351"/>
            <p:cNvSpPr>
              <a:spLocks noChangeShapeType="1"/>
            </p:cNvSpPr>
            <p:nvPr/>
          </p:nvSpPr>
          <p:spPr bwMode="auto">
            <a:xfrm>
              <a:off x="1136"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4" name="Line 2352"/>
            <p:cNvSpPr>
              <a:spLocks noChangeShapeType="1"/>
            </p:cNvSpPr>
            <p:nvPr/>
          </p:nvSpPr>
          <p:spPr bwMode="auto">
            <a:xfrm>
              <a:off x="114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5" name="Line 2353"/>
            <p:cNvSpPr>
              <a:spLocks noChangeShapeType="1"/>
            </p:cNvSpPr>
            <p:nvPr/>
          </p:nvSpPr>
          <p:spPr bwMode="auto">
            <a:xfrm>
              <a:off x="115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6" name="Line 2354"/>
            <p:cNvSpPr>
              <a:spLocks noChangeShapeType="1"/>
            </p:cNvSpPr>
            <p:nvPr/>
          </p:nvSpPr>
          <p:spPr bwMode="auto">
            <a:xfrm>
              <a:off x="115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7" name="Line 2355"/>
            <p:cNvSpPr>
              <a:spLocks noChangeShapeType="1"/>
            </p:cNvSpPr>
            <p:nvPr/>
          </p:nvSpPr>
          <p:spPr bwMode="auto">
            <a:xfrm>
              <a:off x="116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8" name="Line 2356"/>
            <p:cNvSpPr>
              <a:spLocks noChangeShapeType="1"/>
            </p:cNvSpPr>
            <p:nvPr/>
          </p:nvSpPr>
          <p:spPr bwMode="auto">
            <a:xfrm>
              <a:off x="11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09" name="Line 2357"/>
            <p:cNvSpPr>
              <a:spLocks noChangeShapeType="1"/>
            </p:cNvSpPr>
            <p:nvPr/>
          </p:nvSpPr>
          <p:spPr bwMode="auto">
            <a:xfrm>
              <a:off x="118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0" name="Line 2358"/>
            <p:cNvSpPr>
              <a:spLocks noChangeShapeType="1"/>
            </p:cNvSpPr>
            <p:nvPr/>
          </p:nvSpPr>
          <p:spPr bwMode="auto">
            <a:xfrm>
              <a:off x="119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1" name="Line 2359"/>
            <p:cNvSpPr>
              <a:spLocks noChangeShapeType="1"/>
            </p:cNvSpPr>
            <p:nvPr/>
          </p:nvSpPr>
          <p:spPr bwMode="auto">
            <a:xfrm>
              <a:off x="119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2" name="Line 2360"/>
            <p:cNvSpPr>
              <a:spLocks noChangeShapeType="1"/>
            </p:cNvSpPr>
            <p:nvPr/>
          </p:nvSpPr>
          <p:spPr bwMode="auto">
            <a:xfrm>
              <a:off x="120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3" name="Line 2361"/>
            <p:cNvSpPr>
              <a:spLocks noChangeShapeType="1"/>
            </p:cNvSpPr>
            <p:nvPr/>
          </p:nvSpPr>
          <p:spPr bwMode="auto">
            <a:xfrm flipV="1">
              <a:off x="1215"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4" name="Line 2362"/>
            <p:cNvSpPr>
              <a:spLocks noChangeShapeType="1"/>
            </p:cNvSpPr>
            <p:nvPr/>
          </p:nvSpPr>
          <p:spPr bwMode="auto">
            <a:xfrm flipV="1">
              <a:off x="1223" y="3228"/>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5" name="Line 2363"/>
            <p:cNvSpPr>
              <a:spLocks noChangeShapeType="1"/>
            </p:cNvSpPr>
            <p:nvPr/>
          </p:nvSpPr>
          <p:spPr bwMode="auto">
            <a:xfrm>
              <a:off x="1231" y="3228"/>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6" name="Line 2364"/>
            <p:cNvSpPr>
              <a:spLocks noChangeShapeType="1"/>
            </p:cNvSpPr>
            <p:nvPr/>
          </p:nvSpPr>
          <p:spPr bwMode="auto">
            <a:xfrm>
              <a:off x="1239"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7" name="Line 2365"/>
            <p:cNvSpPr>
              <a:spLocks noChangeShapeType="1"/>
            </p:cNvSpPr>
            <p:nvPr/>
          </p:nvSpPr>
          <p:spPr bwMode="auto">
            <a:xfrm>
              <a:off x="1247"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8" name="Line 2366"/>
            <p:cNvSpPr>
              <a:spLocks noChangeShapeType="1"/>
            </p:cNvSpPr>
            <p:nvPr/>
          </p:nvSpPr>
          <p:spPr bwMode="auto">
            <a:xfrm>
              <a:off x="125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19" name="Line 2367"/>
            <p:cNvSpPr>
              <a:spLocks noChangeShapeType="1"/>
            </p:cNvSpPr>
            <p:nvPr/>
          </p:nvSpPr>
          <p:spPr bwMode="auto">
            <a:xfrm>
              <a:off x="126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0" name="Line 2368"/>
            <p:cNvSpPr>
              <a:spLocks noChangeShapeType="1"/>
            </p:cNvSpPr>
            <p:nvPr/>
          </p:nvSpPr>
          <p:spPr bwMode="auto">
            <a:xfrm>
              <a:off x="127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1" name="Line 2369"/>
            <p:cNvSpPr>
              <a:spLocks noChangeShapeType="1"/>
            </p:cNvSpPr>
            <p:nvPr/>
          </p:nvSpPr>
          <p:spPr bwMode="auto">
            <a:xfrm>
              <a:off x="127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2" name="Line 2370"/>
            <p:cNvSpPr>
              <a:spLocks noChangeShapeType="1"/>
            </p:cNvSpPr>
            <p:nvPr/>
          </p:nvSpPr>
          <p:spPr bwMode="auto">
            <a:xfrm>
              <a:off x="128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3" name="Line 2371"/>
            <p:cNvSpPr>
              <a:spLocks noChangeShapeType="1"/>
            </p:cNvSpPr>
            <p:nvPr/>
          </p:nvSpPr>
          <p:spPr bwMode="auto">
            <a:xfrm>
              <a:off x="12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4" name="Line 2372"/>
            <p:cNvSpPr>
              <a:spLocks noChangeShapeType="1"/>
            </p:cNvSpPr>
            <p:nvPr/>
          </p:nvSpPr>
          <p:spPr bwMode="auto">
            <a:xfrm>
              <a:off x="13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5" name="Line 2373"/>
            <p:cNvSpPr>
              <a:spLocks noChangeShapeType="1"/>
            </p:cNvSpPr>
            <p:nvPr/>
          </p:nvSpPr>
          <p:spPr bwMode="auto">
            <a:xfrm>
              <a:off x="131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6" name="Line 2374"/>
            <p:cNvSpPr>
              <a:spLocks noChangeShapeType="1"/>
            </p:cNvSpPr>
            <p:nvPr/>
          </p:nvSpPr>
          <p:spPr bwMode="auto">
            <a:xfrm>
              <a:off x="131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7" name="Line 2375"/>
            <p:cNvSpPr>
              <a:spLocks noChangeShapeType="1"/>
            </p:cNvSpPr>
            <p:nvPr/>
          </p:nvSpPr>
          <p:spPr bwMode="auto">
            <a:xfrm>
              <a:off x="132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8" name="Line 2376"/>
            <p:cNvSpPr>
              <a:spLocks noChangeShapeType="1"/>
            </p:cNvSpPr>
            <p:nvPr/>
          </p:nvSpPr>
          <p:spPr bwMode="auto">
            <a:xfrm>
              <a:off x="133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29" name="Line 2377"/>
            <p:cNvSpPr>
              <a:spLocks noChangeShapeType="1"/>
            </p:cNvSpPr>
            <p:nvPr/>
          </p:nvSpPr>
          <p:spPr bwMode="auto">
            <a:xfrm>
              <a:off x="134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0" name="Line 2378"/>
            <p:cNvSpPr>
              <a:spLocks noChangeShapeType="1"/>
            </p:cNvSpPr>
            <p:nvPr/>
          </p:nvSpPr>
          <p:spPr bwMode="auto">
            <a:xfrm>
              <a:off x="135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1" name="Line 2379"/>
            <p:cNvSpPr>
              <a:spLocks noChangeShapeType="1"/>
            </p:cNvSpPr>
            <p:nvPr/>
          </p:nvSpPr>
          <p:spPr bwMode="auto">
            <a:xfrm>
              <a:off x="1358"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2" name="Line 2380"/>
            <p:cNvSpPr>
              <a:spLocks noChangeShapeType="1"/>
            </p:cNvSpPr>
            <p:nvPr/>
          </p:nvSpPr>
          <p:spPr bwMode="auto">
            <a:xfrm>
              <a:off x="136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3" name="Line 2381"/>
            <p:cNvSpPr>
              <a:spLocks noChangeShapeType="1"/>
            </p:cNvSpPr>
            <p:nvPr/>
          </p:nvSpPr>
          <p:spPr bwMode="auto">
            <a:xfrm>
              <a:off x="137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4" name="Line 2382"/>
            <p:cNvSpPr>
              <a:spLocks noChangeShapeType="1"/>
            </p:cNvSpPr>
            <p:nvPr/>
          </p:nvSpPr>
          <p:spPr bwMode="auto">
            <a:xfrm>
              <a:off x="138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5" name="Line 2383"/>
            <p:cNvSpPr>
              <a:spLocks noChangeShapeType="1"/>
            </p:cNvSpPr>
            <p:nvPr/>
          </p:nvSpPr>
          <p:spPr bwMode="auto">
            <a:xfrm>
              <a:off x="138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6" name="Line 2384"/>
            <p:cNvSpPr>
              <a:spLocks noChangeShapeType="1"/>
            </p:cNvSpPr>
            <p:nvPr/>
          </p:nvSpPr>
          <p:spPr bwMode="auto">
            <a:xfrm>
              <a:off x="139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7" name="Line 2385"/>
            <p:cNvSpPr>
              <a:spLocks noChangeShapeType="1"/>
            </p:cNvSpPr>
            <p:nvPr/>
          </p:nvSpPr>
          <p:spPr bwMode="auto">
            <a:xfrm>
              <a:off x="14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8" name="Line 2386"/>
            <p:cNvSpPr>
              <a:spLocks noChangeShapeType="1"/>
            </p:cNvSpPr>
            <p:nvPr/>
          </p:nvSpPr>
          <p:spPr bwMode="auto">
            <a:xfrm>
              <a:off x="141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39" name="Line 2387"/>
            <p:cNvSpPr>
              <a:spLocks noChangeShapeType="1"/>
            </p:cNvSpPr>
            <p:nvPr/>
          </p:nvSpPr>
          <p:spPr bwMode="auto">
            <a:xfrm>
              <a:off x="142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0" name="Line 2388"/>
            <p:cNvSpPr>
              <a:spLocks noChangeShapeType="1"/>
            </p:cNvSpPr>
            <p:nvPr/>
          </p:nvSpPr>
          <p:spPr bwMode="auto">
            <a:xfrm>
              <a:off x="142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1" name="Line 2389"/>
            <p:cNvSpPr>
              <a:spLocks noChangeShapeType="1"/>
            </p:cNvSpPr>
            <p:nvPr/>
          </p:nvSpPr>
          <p:spPr bwMode="auto">
            <a:xfrm>
              <a:off x="143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2" name="Line 2390"/>
            <p:cNvSpPr>
              <a:spLocks noChangeShapeType="1"/>
            </p:cNvSpPr>
            <p:nvPr/>
          </p:nvSpPr>
          <p:spPr bwMode="auto">
            <a:xfrm>
              <a:off x="144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3" name="Line 2391"/>
            <p:cNvSpPr>
              <a:spLocks noChangeShapeType="1"/>
            </p:cNvSpPr>
            <p:nvPr/>
          </p:nvSpPr>
          <p:spPr bwMode="auto">
            <a:xfrm>
              <a:off x="145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4" name="Line 2392"/>
            <p:cNvSpPr>
              <a:spLocks noChangeShapeType="1"/>
            </p:cNvSpPr>
            <p:nvPr/>
          </p:nvSpPr>
          <p:spPr bwMode="auto">
            <a:xfrm>
              <a:off x="146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5" name="Line 2393"/>
            <p:cNvSpPr>
              <a:spLocks noChangeShapeType="1"/>
            </p:cNvSpPr>
            <p:nvPr/>
          </p:nvSpPr>
          <p:spPr bwMode="auto">
            <a:xfrm>
              <a:off x="1469"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6" name="Line 2394"/>
            <p:cNvSpPr>
              <a:spLocks noChangeShapeType="1"/>
            </p:cNvSpPr>
            <p:nvPr/>
          </p:nvSpPr>
          <p:spPr bwMode="auto">
            <a:xfrm>
              <a:off x="147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7" name="Line 2395"/>
            <p:cNvSpPr>
              <a:spLocks noChangeShapeType="1"/>
            </p:cNvSpPr>
            <p:nvPr/>
          </p:nvSpPr>
          <p:spPr bwMode="auto">
            <a:xfrm>
              <a:off x="148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8" name="Line 2396"/>
            <p:cNvSpPr>
              <a:spLocks noChangeShapeType="1"/>
            </p:cNvSpPr>
            <p:nvPr/>
          </p:nvSpPr>
          <p:spPr bwMode="auto">
            <a:xfrm>
              <a:off x="149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49" name="Line 2397"/>
            <p:cNvSpPr>
              <a:spLocks noChangeShapeType="1"/>
            </p:cNvSpPr>
            <p:nvPr/>
          </p:nvSpPr>
          <p:spPr bwMode="auto">
            <a:xfrm>
              <a:off x="150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0" name="Line 2398"/>
            <p:cNvSpPr>
              <a:spLocks noChangeShapeType="1"/>
            </p:cNvSpPr>
            <p:nvPr/>
          </p:nvSpPr>
          <p:spPr bwMode="auto">
            <a:xfrm>
              <a:off x="15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1" name="Line 2399"/>
            <p:cNvSpPr>
              <a:spLocks noChangeShapeType="1"/>
            </p:cNvSpPr>
            <p:nvPr/>
          </p:nvSpPr>
          <p:spPr bwMode="auto">
            <a:xfrm>
              <a:off x="151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2" name="Line 2400"/>
            <p:cNvSpPr>
              <a:spLocks noChangeShapeType="1"/>
            </p:cNvSpPr>
            <p:nvPr/>
          </p:nvSpPr>
          <p:spPr bwMode="auto">
            <a:xfrm>
              <a:off x="152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3" name="Line 2401"/>
            <p:cNvSpPr>
              <a:spLocks noChangeShapeType="1"/>
            </p:cNvSpPr>
            <p:nvPr/>
          </p:nvSpPr>
          <p:spPr bwMode="auto">
            <a:xfrm>
              <a:off x="153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4" name="Line 2402"/>
            <p:cNvSpPr>
              <a:spLocks noChangeShapeType="1"/>
            </p:cNvSpPr>
            <p:nvPr/>
          </p:nvSpPr>
          <p:spPr bwMode="auto">
            <a:xfrm>
              <a:off x="154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5" name="Line 2403"/>
            <p:cNvSpPr>
              <a:spLocks noChangeShapeType="1"/>
            </p:cNvSpPr>
            <p:nvPr/>
          </p:nvSpPr>
          <p:spPr bwMode="auto">
            <a:xfrm>
              <a:off x="154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6" name="Line 2404"/>
            <p:cNvSpPr>
              <a:spLocks noChangeShapeType="1"/>
            </p:cNvSpPr>
            <p:nvPr/>
          </p:nvSpPr>
          <p:spPr bwMode="auto">
            <a:xfrm>
              <a:off x="155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7" name="Line 2405"/>
            <p:cNvSpPr>
              <a:spLocks noChangeShapeType="1"/>
            </p:cNvSpPr>
            <p:nvPr/>
          </p:nvSpPr>
          <p:spPr bwMode="auto">
            <a:xfrm>
              <a:off x="156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8" name="Line 2406"/>
            <p:cNvSpPr>
              <a:spLocks noChangeShapeType="1"/>
            </p:cNvSpPr>
            <p:nvPr/>
          </p:nvSpPr>
          <p:spPr bwMode="auto">
            <a:xfrm>
              <a:off x="157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59" name="Line 2407"/>
            <p:cNvSpPr>
              <a:spLocks noChangeShapeType="1"/>
            </p:cNvSpPr>
            <p:nvPr/>
          </p:nvSpPr>
          <p:spPr bwMode="auto">
            <a:xfrm>
              <a:off x="1580"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0" name="Line 2408"/>
            <p:cNvSpPr>
              <a:spLocks noChangeShapeType="1"/>
            </p:cNvSpPr>
            <p:nvPr/>
          </p:nvSpPr>
          <p:spPr bwMode="auto">
            <a:xfrm>
              <a:off x="158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1" name="Line 2409"/>
            <p:cNvSpPr>
              <a:spLocks noChangeShapeType="1"/>
            </p:cNvSpPr>
            <p:nvPr/>
          </p:nvSpPr>
          <p:spPr bwMode="auto">
            <a:xfrm>
              <a:off x="159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2" name="Line 2410"/>
            <p:cNvSpPr>
              <a:spLocks noChangeShapeType="1"/>
            </p:cNvSpPr>
            <p:nvPr/>
          </p:nvSpPr>
          <p:spPr bwMode="auto">
            <a:xfrm>
              <a:off x="160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3" name="Line 2411"/>
            <p:cNvSpPr>
              <a:spLocks noChangeShapeType="1"/>
            </p:cNvSpPr>
            <p:nvPr/>
          </p:nvSpPr>
          <p:spPr bwMode="auto">
            <a:xfrm>
              <a:off x="161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4" name="Line 2412"/>
            <p:cNvSpPr>
              <a:spLocks noChangeShapeType="1"/>
            </p:cNvSpPr>
            <p:nvPr/>
          </p:nvSpPr>
          <p:spPr bwMode="auto">
            <a:xfrm>
              <a:off x="161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5" name="Line 2413"/>
            <p:cNvSpPr>
              <a:spLocks noChangeShapeType="1"/>
            </p:cNvSpPr>
            <p:nvPr/>
          </p:nvSpPr>
          <p:spPr bwMode="auto">
            <a:xfrm>
              <a:off x="162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6" name="Line 2414"/>
            <p:cNvSpPr>
              <a:spLocks noChangeShapeType="1"/>
            </p:cNvSpPr>
            <p:nvPr/>
          </p:nvSpPr>
          <p:spPr bwMode="auto">
            <a:xfrm>
              <a:off x="163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7" name="Line 2415"/>
            <p:cNvSpPr>
              <a:spLocks noChangeShapeType="1"/>
            </p:cNvSpPr>
            <p:nvPr/>
          </p:nvSpPr>
          <p:spPr bwMode="auto">
            <a:xfrm>
              <a:off x="164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8" name="Line 2416"/>
            <p:cNvSpPr>
              <a:spLocks noChangeShapeType="1"/>
            </p:cNvSpPr>
            <p:nvPr/>
          </p:nvSpPr>
          <p:spPr bwMode="auto">
            <a:xfrm>
              <a:off x="165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69" name="Line 2417"/>
            <p:cNvSpPr>
              <a:spLocks noChangeShapeType="1"/>
            </p:cNvSpPr>
            <p:nvPr/>
          </p:nvSpPr>
          <p:spPr bwMode="auto">
            <a:xfrm>
              <a:off x="165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0" name="Line 2418"/>
            <p:cNvSpPr>
              <a:spLocks noChangeShapeType="1"/>
            </p:cNvSpPr>
            <p:nvPr/>
          </p:nvSpPr>
          <p:spPr bwMode="auto">
            <a:xfrm>
              <a:off x="166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8972" name="Group 2620"/>
          <p:cNvGrpSpPr>
            <a:grpSpLocks/>
          </p:cNvGrpSpPr>
          <p:nvPr/>
        </p:nvGrpSpPr>
        <p:grpSpPr bwMode="auto">
          <a:xfrm>
            <a:off x="2659063" y="1309688"/>
            <a:ext cx="2517775" cy="4081462"/>
            <a:chOff x="1675" y="825"/>
            <a:chExt cx="1586" cy="2571"/>
          </a:xfrm>
        </p:grpSpPr>
        <p:sp>
          <p:nvSpPr>
            <p:cNvPr id="998772" name="Line 2420"/>
            <p:cNvSpPr>
              <a:spLocks noChangeShapeType="1"/>
            </p:cNvSpPr>
            <p:nvPr/>
          </p:nvSpPr>
          <p:spPr bwMode="auto">
            <a:xfrm>
              <a:off x="16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3" name="Line 2421"/>
            <p:cNvSpPr>
              <a:spLocks noChangeShapeType="1"/>
            </p:cNvSpPr>
            <p:nvPr/>
          </p:nvSpPr>
          <p:spPr bwMode="auto">
            <a:xfrm>
              <a:off x="168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4" name="Line 2422"/>
            <p:cNvSpPr>
              <a:spLocks noChangeShapeType="1"/>
            </p:cNvSpPr>
            <p:nvPr/>
          </p:nvSpPr>
          <p:spPr bwMode="auto">
            <a:xfrm>
              <a:off x="169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5" name="Line 2423"/>
            <p:cNvSpPr>
              <a:spLocks noChangeShapeType="1"/>
            </p:cNvSpPr>
            <p:nvPr/>
          </p:nvSpPr>
          <p:spPr bwMode="auto">
            <a:xfrm>
              <a:off x="1699"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6" name="Line 2424"/>
            <p:cNvSpPr>
              <a:spLocks noChangeShapeType="1"/>
            </p:cNvSpPr>
            <p:nvPr/>
          </p:nvSpPr>
          <p:spPr bwMode="auto">
            <a:xfrm>
              <a:off x="170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7" name="Line 2425"/>
            <p:cNvSpPr>
              <a:spLocks noChangeShapeType="1"/>
            </p:cNvSpPr>
            <p:nvPr/>
          </p:nvSpPr>
          <p:spPr bwMode="auto">
            <a:xfrm>
              <a:off x="171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8" name="Line 2426"/>
            <p:cNvSpPr>
              <a:spLocks noChangeShapeType="1"/>
            </p:cNvSpPr>
            <p:nvPr/>
          </p:nvSpPr>
          <p:spPr bwMode="auto">
            <a:xfrm>
              <a:off x="172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79" name="Line 2427"/>
            <p:cNvSpPr>
              <a:spLocks noChangeShapeType="1"/>
            </p:cNvSpPr>
            <p:nvPr/>
          </p:nvSpPr>
          <p:spPr bwMode="auto">
            <a:xfrm>
              <a:off x="173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0" name="Line 2428"/>
            <p:cNvSpPr>
              <a:spLocks noChangeShapeType="1"/>
            </p:cNvSpPr>
            <p:nvPr/>
          </p:nvSpPr>
          <p:spPr bwMode="auto">
            <a:xfrm>
              <a:off x="17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1" name="Line 2429"/>
            <p:cNvSpPr>
              <a:spLocks noChangeShapeType="1"/>
            </p:cNvSpPr>
            <p:nvPr/>
          </p:nvSpPr>
          <p:spPr bwMode="auto">
            <a:xfrm>
              <a:off x="174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2" name="Line 2430"/>
            <p:cNvSpPr>
              <a:spLocks noChangeShapeType="1"/>
            </p:cNvSpPr>
            <p:nvPr/>
          </p:nvSpPr>
          <p:spPr bwMode="auto">
            <a:xfrm>
              <a:off x="175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3" name="Line 2431"/>
            <p:cNvSpPr>
              <a:spLocks noChangeShapeType="1"/>
            </p:cNvSpPr>
            <p:nvPr/>
          </p:nvSpPr>
          <p:spPr bwMode="auto">
            <a:xfrm>
              <a:off x="176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4" name="Line 2432"/>
            <p:cNvSpPr>
              <a:spLocks noChangeShapeType="1"/>
            </p:cNvSpPr>
            <p:nvPr/>
          </p:nvSpPr>
          <p:spPr bwMode="auto">
            <a:xfrm>
              <a:off x="177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5" name="Line 2433"/>
            <p:cNvSpPr>
              <a:spLocks noChangeShapeType="1"/>
            </p:cNvSpPr>
            <p:nvPr/>
          </p:nvSpPr>
          <p:spPr bwMode="auto">
            <a:xfrm>
              <a:off x="177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6" name="Line 2434"/>
            <p:cNvSpPr>
              <a:spLocks noChangeShapeType="1"/>
            </p:cNvSpPr>
            <p:nvPr/>
          </p:nvSpPr>
          <p:spPr bwMode="auto">
            <a:xfrm>
              <a:off x="178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7" name="Line 2435"/>
            <p:cNvSpPr>
              <a:spLocks noChangeShapeType="1"/>
            </p:cNvSpPr>
            <p:nvPr/>
          </p:nvSpPr>
          <p:spPr bwMode="auto">
            <a:xfrm>
              <a:off x="17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8" name="Line 2436"/>
            <p:cNvSpPr>
              <a:spLocks noChangeShapeType="1"/>
            </p:cNvSpPr>
            <p:nvPr/>
          </p:nvSpPr>
          <p:spPr bwMode="auto">
            <a:xfrm>
              <a:off x="18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89" name="Line 2437"/>
            <p:cNvSpPr>
              <a:spLocks noChangeShapeType="1"/>
            </p:cNvSpPr>
            <p:nvPr/>
          </p:nvSpPr>
          <p:spPr bwMode="auto">
            <a:xfrm>
              <a:off x="1810"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0" name="Line 2438"/>
            <p:cNvSpPr>
              <a:spLocks noChangeShapeType="1"/>
            </p:cNvSpPr>
            <p:nvPr/>
          </p:nvSpPr>
          <p:spPr bwMode="auto">
            <a:xfrm>
              <a:off x="181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1" name="Line 2439"/>
            <p:cNvSpPr>
              <a:spLocks noChangeShapeType="1"/>
            </p:cNvSpPr>
            <p:nvPr/>
          </p:nvSpPr>
          <p:spPr bwMode="auto">
            <a:xfrm>
              <a:off x="182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2" name="Line 2440"/>
            <p:cNvSpPr>
              <a:spLocks noChangeShapeType="1"/>
            </p:cNvSpPr>
            <p:nvPr/>
          </p:nvSpPr>
          <p:spPr bwMode="auto">
            <a:xfrm>
              <a:off x="183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3" name="Line 2441"/>
            <p:cNvSpPr>
              <a:spLocks noChangeShapeType="1"/>
            </p:cNvSpPr>
            <p:nvPr/>
          </p:nvSpPr>
          <p:spPr bwMode="auto">
            <a:xfrm>
              <a:off x="184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4" name="Line 2442"/>
            <p:cNvSpPr>
              <a:spLocks noChangeShapeType="1"/>
            </p:cNvSpPr>
            <p:nvPr/>
          </p:nvSpPr>
          <p:spPr bwMode="auto">
            <a:xfrm>
              <a:off x="18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5" name="Line 2443"/>
            <p:cNvSpPr>
              <a:spLocks noChangeShapeType="1"/>
            </p:cNvSpPr>
            <p:nvPr/>
          </p:nvSpPr>
          <p:spPr bwMode="auto">
            <a:xfrm>
              <a:off x="18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6" name="Line 2444"/>
            <p:cNvSpPr>
              <a:spLocks noChangeShapeType="1"/>
            </p:cNvSpPr>
            <p:nvPr/>
          </p:nvSpPr>
          <p:spPr bwMode="auto">
            <a:xfrm flipV="1">
              <a:off x="1865"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7" name="Line 2445"/>
            <p:cNvSpPr>
              <a:spLocks noChangeShapeType="1"/>
            </p:cNvSpPr>
            <p:nvPr/>
          </p:nvSpPr>
          <p:spPr bwMode="auto">
            <a:xfrm>
              <a:off x="1873"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8" name="Line 2446"/>
            <p:cNvSpPr>
              <a:spLocks noChangeShapeType="1"/>
            </p:cNvSpPr>
            <p:nvPr/>
          </p:nvSpPr>
          <p:spPr bwMode="auto">
            <a:xfrm>
              <a:off x="188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799" name="Line 2447"/>
            <p:cNvSpPr>
              <a:spLocks noChangeShapeType="1"/>
            </p:cNvSpPr>
            <p:nvPr/>
          </p:nvSpPr>
          <p:spPr bwMode="auto">
            <a:xfrm>
              <a:off x="188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0" name="Line 2448"/>
            <p:cNvSpPr>
              <a:spLocks noChangeShapeType="1"/>
            </p:cNvSpPr>
            <p:nvPr/>
          </p:nvSpPr>
          <p:spPr bwMode="auto">
            <a:xfrm>
              <a:off x="189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1" name="Line 2449"/>
            <p:cNvSpPr>
              <a:spLocks noChangeShapeType="1"/>
            </p:cNvSpPr>
            <p:nvPr/>
          </p:nvSpPr>
          <p:spPr bwMode="auto">
            <a:xfrm>
              <a:off x="19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2" name="Line 2450"/>
            <p:cNvSpPr>
              <a:spLocks noChangeShapeType="1"/>
            </p:cNvSpPr>
            <p:nvPr/>
          </p:nvSpPr>
          <p:spPr bwMode="auto">
            <a:xfrm>
              <a:off x="191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3" name="Line 2451"/>
            <p:cNvSpPr>
              <a:spLocks noChangeShapeType="1"/>
            </p:cNvSpPr>
            <p:nvPr/>
          </p:nvSpPr>
          <p:spPr bwMode="auto">
            <a:xfrm>
              <a:off x="192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4" name="Line 2452"/>
            <p:cNvSpPr>
              <a:spLocks noChangeShapeType="1"/>
            </p:cNvSpPr>
            <p:nvPr/>
          </p:nvSpPr>
          <p:spPr bwMode="auto">
            <a:xfrm>
              <a:off x="192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5" name="Line 2453"/>
            <p:cNvSpPr>
              <a:spLocks noChangeShapeType="1"/>
            </p:cNvSpPr>
            <p:nvPr/>
          </p:nvSpPr>
          <p:spPr bwMode="auto">
            <a:xfrm flipV="1">
              <a:off x="1936"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6" name="Line 2454"/>
            <p:cNvSpPr>
              <a:spLocks noChangeShapeType="1"/>
            </p:cNvSpPr>
            <p:nvPr/>
          </p:nvSpPr>
          <p:spPr bwMode="auto">
            <a:xfrm>
              <a:off x="1944"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7" name="Line 2455"/>
            <p:cNvSpPr>
              <a:spLocks noChangeShapeType="1"/>
            </p:cNvSpPr>
            <p:nvPr/>
          </p:nvSpPr>
          <p:spPr bwMode="auto">
            <a:xfrm>
              <a:off x="195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8" name="Line 2456"/>
            <p:cNvSpPr>
              <a:spLocks noChangeShapeType="1"/>
            </p:cNvSpPr>
            <p:nvPr/>
          </p:nvSpPr>
          <p:spPr bwMode="auto">
            <a:xfrm>
              <a:off x="19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09" name="Line 2457"/>
            <p:cNvSpPr>
              <a:spLocks noChangeShapeType="1"/>
            </p:cNvSpPr>
            <p:nvPr/>
          </p:nvSpPr>
          <p:spPr bwMode="auto">
            <a:xfrm>
              <a:off x="19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0" name="Line 2458"/>
            <p:cNvSpPr>
              <a:spLocks noChangeShapeType="1"/>
            </p:cNvSpPr>
            <p:nvPr/>
          </p:nvSpPr>
          <p:spPr bwMode="auto">
            <a:xfrm>
              <a:off x="197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1" name="Line 2459"/>
            <p:cNvSpPr>
              <a:spLocks noChangeShapeType="1"/>
            </p:cNvSpPr>
            <p:nvPr/>
          </p:nvSpPr>
          <p:spPr bwMode="auto">
            <a:xfrm>
              <a:off x="198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2" name="Line 2460"/>
            <p:cNvSpPr>
              <a:spLocks noChangeShapeType="1"/>
            </p:cNvSpPr>
            <p:nvPr/>
          </p:nvSpPr>
          <p:spPr bwMode="auto">
            <a:xfrm flipV="1">
              <a:off x="1992" y="2781"/>
              <a:ext cx="8" cy="61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3" name="Line 2461"/>
            <p:cNvSpPr>
              <a:spLocks noChangeShapeType="1"/>
            </p:cNvSpPr>
            <p:nvPr/>
          </p:nvSpPr>
          <p:spPr bwMode="auto">
            <a:xfrm>
              <a:off x="2000" y="2781"/>
              <a:ext cx="8" cy="61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4" name="Line 2462"/>
            <p:cNvSpPr>
              <a:spLocks noChangeShapeType="1"/>
            </p:cNvSpPr>
            <p:nvPr/>
          </p:nvSpPr>
          <p:spPr bwMode="auto">
            <a:xfrm>
              <a:off x="20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5" name="Line 2463"/>
            <p:cNvSpPr>
              <a:spLocks noChangeShapeType="1"/>
            </p:cNvSpPr>
            <p:nvPr/>
          </p:nvSpPr>
          <p:spPr bwMode="auto">
            <a:xfrm>
              <a:off x="201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6" name="Line 2464"/>
            <p:cNvSpPr>
              <a:spLocks noChangeShapeType="1"/>
            </p:cNvSpPr>
            <p:nvPr/>
          </p:nvSpPr>
          <p:spPr bwMode="auto">
            <a:xfrm>
              <a:off x="202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7" name="Line 2465"/>
            <p:cNvSpPr>
              <a:spLocks noChangeShapeType="1"/>
            </p:cNvSpPr>
            <p:nvPr/>
          </p:nvSpPr>
          <p:spPr bwMode="auto">
            <a:xfrm>
              <a:off x="2032"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8" name="Line 2466"/>
            <p:cNvSpPr>
              <a:spLocks noChangeShapeType="1"/>
            </p:cNvSpPr>
            <p:nvPr/>
          </p:nvSpPr>
          <p:spPr bwMode="auto">
            <a:xfrm>
              <a:off x="203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19" name="Line 2467"/>
            <p:cNvSpPr>
              <a:spLocks noChangeShapeType="1"/>
            </p:cNvSpPr>
            <p:nvPr/>
          </p:nvSpPr>
          <p:spPr bwMode="auto">
            <a:xfrm>
              <a:off x="204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0" name="Line 2468"/>
            <p:cNvSpPr>
              <a:spLocks noChangeShapeType="1"/>
            </p:cNvSpPr>
            <p:nvPr/>
          </p:nvSpPr>
          <p:spPr bwMode="auto">
            <a:xfrm>
              <a:off x="205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1" name="Line 2469"/>
            <p:cNvSpPr>
              <a:spLocks noChangeShapeType="1"/>
            </p:cNvSpPr>
            <p:nvPr/>
          </p:nvSpPr>
          <p:spPr bwMode="auto">
            <a:xfrm>
              <a:off x="206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2" name="Line 2470"/>
            <p:cNvSpPr>
              <a:spLocks noChangeShapeType="1"/>
            </p:cNvSpPr>
            <p:nvPr/>
          </p:nvSpPr>
          <p:spPr bwMode="auto">
            <a:xfrm>
              <a:off x="207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3" name="Line 2471"/>
            <p:cNvSpPr>
              <a:spLocks noChangeShapeType="1"/>
            </p:cNvSpPr>
            <p:nvPr/>
          </p:nvSpPr>
          <p:spPr bwMode="auto">
            <a:xfrm>
              <a:off x="207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4" name="Line 2472"/>
            <p:cNvSpPr>
              <a:spLocks noChangeShapeType="1"/>
            </p:cNvSpPr>
            <p:nvPr/>
          </p:nvSpPr>
          <p:spPr bwMode="auto">
            <a:xfrm>
              <a:off x="208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5" name="Line 2473"/>
            <p:cNvSpPr>
              <a:spLocks noChangeShapeType="1"/>
            </p:cNvSpPr>
            <p:nvPr/>
          </p:nvSpPr>
          <p:spPr bwMode="auto">
            <a:xfrm>
              <a:off x="209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6" name="Line 2474"/>
            <p:cNvSpPr>
              <a:spLocks noChangeShapeType="1"/>
            </p:cNvSpPr>
            <p:nvPr/>
          </p:nvSpPr>
          <p:spPr bwMode="auto">
            <a:xfrm>
              <a:off x="210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7" name="Line 2475"/>
            <p:cNvSpPr>
              <a:spLocks noChangeShapeType="1"/>
            </p:cNvSpPr>
            <p:nvPr/>
          </p:nvSpPr>
          <p:spPr bwMode="auto">
            <a:xfrm>
              <a:off x="211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8" name="Line 2476"/>
            <p:cNvSpPr>
              <a:spLocks noChangeShapeType="1"/>
            </p:cNvSpPr>
            <p:nvPr/>
          </p:nvSpPr>
          <p:spPr bwMode="auto">
            <a:xfrm>
              <a:off x="211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29" name="Line 2477"/>
            <p:cNvSpPr>
              <a:spLocks noChangeShapeType="1"/>
            </p:cNvSpPr>
            <p:nvPr/>
          </p:nvSpPr>
          <p:spPr bwMode="auto">
            <a:xfrm>
              <a:off x="212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0" name="Line 2478"/>
            <p:cNvSpPr>
              <a:spLocks noChangeShapeType="1"/>
            </p:cNvSpPr>
            <p:nvPr/>
          </p:nvSpPr>
          <p:spPr bwMode="auto">
            <a:xfrm>
              <a:off x="213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1" name="Line 2479"/>
            <p:cNvSpPr>
              <a:spLocks noChangeShapeType="1"/>
            </p:cNvSpPr>
            <p:nvPr/>
          </p:nvSpPr>
          <p:spPr bwMode="auto">
            <a:xfrm>
              <a:off x="2143"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2" name="Line 2480"/>
            <p:cNvSpPr>
              <a:spLocks noChangeShapeType="1"/>
            </p:cNvSpPr>
            <p:nvPr/>
          </p:nvSpPr>
          <p:spPr bwMode="auto">
            <a:xfrm>
              <a:off x="215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3" name="Line 2481"/>
            <p:cNvSpPr>
              <a:spLocks noChangeShapeType="1"/>
            </p:cNvSpPr>
            <p:nvPr/>
          </p:nvSpPr>
          <p:spPr bwMode="auto">
            <a:xfrm>
              <a:off x="215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4" name="Line 2482"/>
            <p:cNvSpPr>
              <a:spLocks noChangeShapeType="1"/>
            </p:cNvSpPr>
            <p:nvPr/>
          </p:nvSpPr>
          <p:spPr bwMode="auto">
            <a:xfrm>
              <a:off x="216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5" name="Line 2483"/>
            <p:cNvSpPr>
              <a:spLocks noChangeShapeType="1"/>
            </p:cNvSpPr>
            <p:nvPr/>
          </p:nvSpPr>
          <p:spPr bwMode="auto">
            <a:xfrm>
              <a:off x="217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6" name="Line 2484"/>
            <p:cNvSpPr>
              <a:spLocks noChangeShapeType="1"/>
            </p:cNvSpPr>
            <p:nvPr/>
          </p:nvSpPr>
          <p:spPr bwMode="auto">
            <a:xfrm>
              <a:off x="218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7" name="Line 2485"/>
            <p:cNvSpPr>
              <a:spLocks noChangeShapeType="1"/>
            </p:cNvSpPr>
            <p:nvPr/>
          </p:nvSpPr>
          <p:spPr bwMode="auto">
            <a:xfrm>
              <a:off x="21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8" name="Line 2486"/>
            <p:cNvSpPr>
              <a:spLocks noChangeShapeType="1"/>
            </p:cNvSpPr>
            <p:nvPr/>
          </p:nvSpPr>
          <p:spPr bwMode="auto">
            <a:xfrm flipV="1">
              <a:off x="2198" y="3256"/>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39" name="Line 2487"/>
            <p:cNvSpPr>
              <a:spLocks noChangeShapeType="1"/>
            </p:cNvSpPr>
            <p:nvPr/>
          </p:nvSpPr>
          <p:spPr bwMode="auto">
            <a:xfrm>
              <a:off x="2206" y="3256"/>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0" name="Line 2488"/>
            <p:cNvSpPr>
              <a:spLocks noChangeShapeType="1"/>
            </p:cNvSpPr>
            <p:nvPr/>
          </p:nvSpPr>
          <p:spPr bwMode="auto">
            <a:xfrm>
              <a:off x="221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1" name="Line 2489"/>
            <p:cNvSpPr>
              <a:spLocks noChangeShapeType="1"/>
            </p:cNvSpPr>
            <p:nvPr/>
          </p:nvSpPr>
          <p:spPr bwMode="auto">
            <a:xfrm>
              <a:off x="222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2" name="Line 2490"/>
            <p:cNvSpPr>
              <a:spLocks noChangeShapeType="1"/>
            </p:cNvSpPr>
            <p:nvPr/>
          </p:nvSpPr>
          <p:spPr bwMode="auto">
            <a:xfrm>
              <a:off x="223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3" name="Line 2491"/>
            <p:cNvSpPr>
              <a:spLocks noChangeShapeType="1"/>
            </p:cNvSpPr>
            <p:nvPr/>
          </p:nvSpPr>
          <p:spPr bwMode="auto">
            <a:xfrm>
              <a:off x="22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4" name="Line 2492"/>
            <p:cNvSpPr>
              <a:spLocks noChangeShapeType="1"/>
            </p:cNvSpPr>
            <p:nvPr/>
          </p:nvSpPr>
          <p:spPr bwMode="auto">
            <a:xfrm>
              <a:off x="224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5" name="Line 2493"/>
            <p:cNvSpPr>
              <a:spLocks noChangeShapeType="1"/>
            </p:cNvSpPr>
            <p:nvPr/>
          </p:nvSpPr>
          <p:spPr bwMode="auto">
            <a:xfrm>
              <a:off x="2254"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6" name="Line 2494"/>
            <p:cNvSpPr>
              <a:spLocks noChangeShapeType="1"/>
            </p:cNvSpPr>
            <p:nvPr/>
          </p:nvSpPr>
          <p:spPr bwMode="auto">
            <a:xfrm>
              <a:off x="226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7" name="Line 2495"/>
            <p:cNvSpPr>
              <a:spLocks noChangeShapeType="1"/>
            </p:cNvSpPr>
            <p:nvPr/>
          </p:nvSpPr>
          <p:spPr bwMode="auto">
            <a:xfrm flipV="1">
              <a:off x="2269" y="2585"/>
              <a:ext cx="8" cy="81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8" name="Line 2496"/>
            <p:cNvSpPr>
              <a:spLocks noChangeShapeType="1"/>
            </p:cNvSpPr>
            <p:nvPr/>
          </p:nvSpPr>
          <p:spPr bwMode="auto">
            <a:xfrm>
              <a:off x="2277" y="2585"/>
              <a:ext cx="8" cy="78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49" name="Line 2497"/>
            <p:cNvSpPr>
              <a:spLocks noChangeShapeType="1"/>
            </p:cNvSpPr>
            <p:nvPr/>
          </p:nvSpPr>
          <p:spPr bwMode="auto">
            <a:xfrm>
              <a:off x="2285"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0" name="Line 2498"/>
            <p:cNvSpPr>
              <a:spLocks noChangeShapeType="1"/>
            </p:cNvSpPr>
            <p:nvPr/>
          </p:nvSpPr>
          <p:spPr bwMode="auto">
            <a:xfrm>
              <a:off x="229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1" name="Line 2499"/>
            <p:cNvSpPr>
              <a:spLocks noChangeShapeType="1"/>
            </p:cNvSpPr>
            <p:nvPr/>
          </p:nvSpPr>
          <p:spPr bwMode="auto">
            <a:xfrm>
              <a:off x="230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2" name="Line 2500"/>
            <p:cNvSpPr>
              <a:spLocks noChangeShapeType="1"/>
            </p:cNvSpPr>
            <p:nvPr/>
          </p:nvSpPr>
          <p:spPr bwMode="auto">
            <a:xfrm flipV="1">
              <a:off x="2309"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3" name="Line 2501"/>
            <p:cNvSpPr>
              <a:spLocks noChangeShapeType="1"/>
            </p:cNvSpPr>
            <p:nvPr/>
          </p:nvSpPr>
          <p:spPr bwMode="auto">
            <a:xfrm>
              <a:off x="2317"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4" name="Line 2502"/>
            <p:cNvSpPr>
              <a:spLocks noChangeShapeType="1"/>
            </p:cNvSpPr>
            <p:nvPr/>
          </p:nvSpPr>
          <p:spPr bwMode="auto">
            <a:xfrm>
              <a:off x="232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5" name="Line 2503"/>
            <p:cNvSpPr>
              <a:spLocks noChangeShapeType="1"/>
            </p:cNvSpPr>
            <p:nvPr/>
          </p:nvSpPr>
          <p:spPr bwMode="auto">
            <a:xfrm>
              <a:off x="233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6" name="Line 2504"/>
            <p:cNvSpPr>
              <a:spLocks noChangeShapeType="1"/>
            </p:cNvSpPr>
            <p:nvPr/>
          </p:nvSpPr>
          <p:spPr bwMode="auto">
            <a:xfrm>
              <a:off x="234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7" name="Line 2505"/>
            <p:cNvSpPr>
              <a:spLocks noChangeShapeType="1"/>
            </p:cNvSpPr>
            <p:nvPr/>
          </p:nvSpPr>
          <p:spPr bwMode="auto">
            <a:xfrm>
              <a:off x="23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8" name="Line 2506"/>
            <p:cNvSpPr>
              <a:spLocks noChangeShapeType="1"/>
            </p:cNvSpPr>
            <p:nvPr/>
          </p:nvSpPr>
          <p:spPr bwMode="auto">
            <a:xfrm>
              <a:off x="23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59" name="Line 2507"/>
            <p:cNvSpPr>
              <a:spLocks noChangeShapeType="1"/>
            </p:cNvSpPr>
            <p:nvPr/>
          </p:nvSpPr>
          <p:spPr bwMode="auto">
            <a:xfrm>
              <a:off x="2365"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0" name="Line 2508"/>
            <p:cNvSpPr>
              <a:spLocks noChangeShapeType="1"/>
            </p:cNvSpPr>
            <p:nvPr/>
          </p:nvSpPr>
          <p:spPr bwMode="auto">
            <a:xfrm>
              <a:off x="237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1" name="Line 2509"/>
            <p:cNvSpPr>
              <a:spLocks noChangeShapeType="1"/>
            </p:cNvSpPr>
            <p:nvPr/>
          </p:nvSpPr>
          <p:spPr bwMode="auto">
            <a:xfrm>
              <a:off x="238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2" name="Line 2510"/>
            <p:cNvSpPr>
              <a:spLocks noChangeShapeType="1"/>
            </p:cNvSpPr>
            <p:nvPr/>
          </p:nvSpPr>
          <p:spPr bwMode="auto">
            <a:xfrm>
              <a:off x="238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3" name="Line 2511"/>
            <p:cNvSpPr>
              <a:spLocks noChangeShapeType="1"/>
            </p:cNvSpPr>
            <p:nvPr/>
          </p:nvSpPr>
          <p:spPr bwMode="auto">
            <a:xfrm>
              <a:off x="239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4" name="Line 2512"/>
            <p:cNvSpPr>
              <a:spLocks noChangeShapeType="1"/>
            </p:cNvSpPr>
            <p:nvPr/>
          </p:nvSpPr>
          <p:spPr bwMode="auto">
            <a:xfrm>
              <a:off x="240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5" name="Line 2513"/>
            <p:cNvSpPr>
              <a:spLocks noChangeShapeType="1"/>
            </p:cNvSpPr>
            <p:nvPr/>
          </p:nvSpPr>
          <p:spPr bwMode="auto">
            <a:xfrm>
              <a:off x="241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6" name="Line 2514"/>
            <p:cNvSpPr>
              <a:spLocks noChangeShapeType="1"/>
            </p:cNvSpPr>
            <p:nvPr/>
          </p:nvSpPr>
          <p:spPr bwMode="auto">
            <a:xfrm>
              <a:off x="242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7" name="Line 2515"/>
            <p:cNvSpPr>
              <a:spLocks noChangeShapeType="1"/>
            </p:cNvSpPr>
            <p:nvPr/>
          </p:nvSpPr>
          <p:spPr bwMode="auto">
            <a:xfrm>
              <a:off x="242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8" name="Line 2516"/>
            <p:cNvSpPr>
              <a:spLocks noChangeShapeType="1"/>
            </p:cNvSpPr>
            <p:nvPr/>
          </p:nvSpPr>
          <p:spPr bwMode="auto">
            <a:xfrm>
              <a:off x="243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69" name="Line 2517"/>
            <p:cNvSpPr>
              <a:spLocks noChangeShapeType="1"/>
            </p:cNvSpPr>
            <p:nvPr/>
          </p:nvSpPr>
          <p:spPr bwMode="auto">
            <a:xfrm>
              <a:off x="244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0" name="Line 2518"/>
            <p:cNvSpPr>
              <a:spLocks noChangeShapeType="1"/>
            </p:cNvSpPr>
            <p:nvPr/>
          </p:nvSpPr>
          <p:spPr bwMode="auto">
            <a:xfrm>
              <a:off x="245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1" name="Line 2519"/>
            <p:cNvSpPr>
              <a:spLocks noChangeShapeType="1"/>
            </p:cNvSpPr>
            <p:nvPr/>
          </p:nvSpPr>
          <p:spPr bwMode="auto">
            <a:xfrm>
              <a:off x="24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2" name="Line 2520"/>
            <p:cNvSpPr>
              <a:spLocks noChangeShapeType="1"/>
            </p:cNvSpPr>
            <p:nvPr/>
          </p:nvSpPr>
          <p:spPr bwMode="auto">
            <a:xfrm>
              <a:off x="24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3" name="Line 2521"/>
            <p:cNvSpPr>
              <a:spLocks noChangeShapeType="1"/>
            </p:cNvSpPr>
            <p:nvPr/>
          </p:nvSpPr>
          <p:spPr bwMode="auto">
            <a:xfrm flipV="1">
              <a:off x="2476" y="3339"/>
              <a:ext cx="7"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4" name="Line 2522"/>
            <p:cNvSpPr>
              <a:spLocks noChangeShapeType="1"/>
            </p:cNvSpPr>
            <p:nvPr/>
          </p:nvSpPr>
          <p:spPr bwMode="auto">
            <a:xfrm flipV="1">
              <a:off x="2483" y="3088"/>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5" name="Line 2523"/>
            <p:cNvSpPr>
              <a:spLocks noChangeShapeType="1"/>
            </p:cNvSpPr>
            <p:nvPr/>
          </p:nvSpPr>
          <p:spPr bwMode="auto">
            <a:xfrm>
              <a:off x="2491" y="3088"/>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6" name="Line 2524"/>
            <p:cNvSpPr>
              <a:spLocks noChangeShapeType="1"/>
            </p:cNvSpPr>
            <p:nvPr/>
          </p:nvSpPr>
          <p:spPr bwMode="auto">
            <a:xfrm>
              <a:off x="2499" y="3200"/>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7" name="Line 2525"/>
            <p:cNvSpPr>
              <a:spLocks noChangeShapeType="1"/>
            </p:cNvSpPr>
            <p:nvPr/>
          </p:nvSpPr>
          <p:spPr bwMode="auto">
            <a:xfrm>
              <a:off x="2507"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8" name="Line 2526"/>
            <p:cNvSpPr>
              <a:spLocks noChangeShapeType="1"/>
            </p:cNvSpPr>
            <p:nvPr/>
          </p:nvSpPr>
          <p:spPr bwMode="auto">
            <a:xfrm flipV="1">
              <a:off x="2515"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79" name="Line 2527"/>
            <p:cNvSpPr>
              <a:spLocks noChangeShapeType="1"/>
            </p:cNvSpPr>
            <p:nvPr/>
          </p:nvSpPr>
          <p:spPr bwMode="auto">
            <a:xfrm>
              <a:off x="2523"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0" name="Line 2528"/>
            <p:cNvSpPr>
              <a:spLocks noChangeShapeType="1"/>
            </p:cNvSpPr>
            <p:nvPr/>
          </p:nvSpPr>
          <p:spPr bwMode="auto">
            <a:xfrm flipV="1">
              <a:off x="2531"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1" name="Line 2529"/>
            <p:cNvSpPr>
              <a:spLocks noChangeShapeType="1"/>
            </p:cNvSpPr>
            <p:nvPr/>
          </p:nvSpPr>
          <p:spPr bwMode="auto">
            <a:xfrm flipV="1">
              <a:off x="2539" y="2837"/>
              <a:ext cx="8" cy="47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2" name="Line 2530"/>
            <p:cNvSpPr>
              <a:spLocks noChangeShapeType="1"/>
            </p:cNvSpPr>
            <p:nvPr/>
          </p:nvSpPr>
          <p:spPr bwMode="auto">
            <a:xfrm>
              <a:off x="2547" y="2837"/>
              <a:ext cx="8" cy="55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3" name="Line 2531"/>
            <p:cNvSpPr>
              <a:spLocks noChangeShapeType="1"/>
            </p:cNvSpPr>
            <p:nvPr/>
          </p:nvSpPr>
          <p:spPr bwMode="auto">
            <a:xfrm flipV="1">
              <a:off x="2555" y="2976"/>
              <a:ext cx="8" cy="41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4" name="Line 2532"/>
            <p:cNvSpPr>
              <a:spLocks noChangeShapeType="1"/>
            </p:cNvSpPr>
            <p:nvPr/>
          </p:nvSpPr>
          <p:spPr bwMode="auto">
            <a:xfrm flipV="1">
              <a:off x="2563" y="825"/>
              <a:ext cx="8" cy="21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5" name="Line 2533"/>
            <p:cNvSpPr>
              <a:spLocks noChangeShapeType="1"/>
            </p:cNvSpPr>
            <p:nvPr/>
          </p:nvSpPr>
          <p:spPr bwMode="auto">
            <a:xfrm>
              <a:off x="2571" y="825"/>
              <a:ext cx="8" cy="162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6" name="Line 2534"/>
            <p:cNvSpPr>
              <a:spLocks noChangeShapeType="1"/>
            </p:cNvSpPr>
            <p:nvPr/>
          </p:nvSpPr>
          <p:spPr bwMode="auto">
            <a:xfrm>
              <a:off x="2579" y="2445"/>
              <a:ext cx="8" cy="33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7" name="Line 2535"/>
            <p:cNvSpPr>
              <a:spLocks noChangeShapeType="1"/>
            </p:cNvSpPr>
            <p:nvPr/>
          </p:nvSpPr>
          <p:spPr bwMode="auto">
            <a:xfrm>
              <a:off x="2587" y="2781"/>
              <a:ext cx="7" cy="61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8" name="Line 2536"/>
            <p:cNvSpPr>
              <a:spLocks noChangeShapeType="1"/>
            </p:cNvSpPr>
            <p:nvPr/>
          </p:nvSpPr>
          <p:spPr bwMode="auto">
            <a:xfrm>
              <a:off x="25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89" name="Line 2537"/>
            <p:cNvSpPr>
              <a:spLocks noChangeShapeType="1"/>
            </p:cNvSpPr>
            <p:nvPr/>
          </p:nvSpPr>
          <p:spPr bwMode="auto">
            <a:xfrm>
              <a:off x="26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0" name="Line 2538"/>
            <p:cNvSpPr>
              <a:spLocks noChangeShapeType="1"/>
            </p:cNvSpPr>
            <p:nvPr/>
          </p:nvSpPr>
          <p:spPr bwMode="auto">
            <a:xfrm flipV="1">
              <a:off x="2610"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1" name="Line 2539"/>
            <p:cNvSpPr>
              <a:spLocks noChangeShapeType="1"/>
            </p:cNvSpPr>
            <p:nvPr/>
          </p:nvSpPr>
          <p:spPr bwMode="auto">
            <a:xfrm flipV="1">
              <a:off x="2618" y="3228"/>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2" name="Line 2540"/>
            <p:cNvSpPr>
              <a:spLocks noChangeShapeType="1"/>
            </p:cNvSpPr>
            <p:nvPr/>
          </p:nvSpPr>
          <p:spPr bwMode="auto">
            <a:xfrm>
              <a:off x="2626" y="3228"/>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3" name="Line 2541"/>
            <p:cNvSpPr>
              <a:spLocks noChangeShapeType="1"/>
            </p:cNvSpPr>
            <p:nvPr/>
          </p:nvSpPr>
          <p:spPr bwMode="auto">
            <a:xfrm>
              <a:off x="2634"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4" name="Line 2542"/>
            <p:cNvSpPr>
              <a:spLocks noChangeShapeType="1"/>
            </p:cNvSpPr>
            <p:nvPr/>
          </p:nvSpPr>
          <p:spPr bwMode="auto">
            <a:xfrm>
              <a:off x="264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5" name="Line 2543"/>
            <p:cNvSpPr>
              <a:spLocks noChangeShapeType="1"/>
            </p:cNvSpPr>
            <p:nvPr/>
          </p:nvSpPr>
          <p:spPr bwMode="auto">
            <a:xfrm flipV="1">
              <a:off x="2650"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6" name="Line 2544"/>
            <p:cNvSpPr>
              <a:spLocks noChangeShapeType="1"/>
            </p:cNvSpPr>
            <p:nvPr/>
          </p:nvSpPr>
          <p:spPr bwMode="auto">
            <a:xfrm flipV="1">
              <a:off x="2658" y="3172"/>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7" name="Line 2545"/>
            <p:cNvSpPr>
              <a:spLocks noChangeShapeType="1"/>
            </p:cNvSpPr>
            <p:nvPr/>
          </p:nvSpPr>
          <p:spPr bwMode="auto">
            <a:xfrm flipV="1">
              <a:off x="2666" y="1328"/>
              <a:ext cx="8" cy="184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8" name="Line 2546"/>
            <p:cNvSpPr>
              <a:spLocks noChangeShapeType="1"/>
            </p:cNvSpPr>
            <p:nvPr/>
          </p:nvSpPr>
          <p:spPr bwMode="auto">
            <a:xfrm>
              <a:off x="2674" y="1328"/>
              <a:ext cx="8" cy="145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899" name="Line 2547"/>
            <p:cNvSpPr>
              <a:spLocks noChangeShapeType="1"/>
            </p:cNvSpPr>
            <p:nvPr/>
          </p:nvSpPr>
          <p:spPr bwMode="auto">
            <a:xfrm>
              <a:off x="2682" y="2781"/>
              <a:ext cx="8" cy="61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0" name="Line 2548"/>
            <p:cNvSpPr>
              <a:spLocks noChangeShapeType="1"/>
            </p:cNvSpPr>
            <p:nvPr/>
          </p:nvSpPr>
          <p:spPr bwMode="auto">
            <a:xfrm flipV="1">
              <a:off x="2690" y="2445"/>
              <a:ext cx="8" cy="9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1" name="Line 2549"/>
            <p:cNvSpPr>
              <a:spLocks noChangeShapeType="1"/>
            </p:cNvSpPr>
            <p:nvPr/>
          </p:nvSpPr>
          <p:spPr bwMode="auto">
            <a:xfrm>
              <a:off x="2698" y="2445"/>
              <a:ext cx="8" cy="7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2" name="Line 2550"/>
            <p:cNvSpPr>
              <a:spLocks noChangeShapeType="1"/>
            </p:cNvSpPr>
            <p:nvPr/>
          </p:nvSpPr>
          <p:spPr bwMode="auto">
            <a:xfrm flipV="1">
              <a:off x="2706" y="3088"/>
              <a:ext cx="7"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3" name="Line 2551"/>
            <p:cNvSpPr>
              <a:spLocks noChangeShapeType="1"/>
            </p:cNvSpPr>
            <p:nvPr/>
          </p:nvSpPr>
          <p:spPr bwMode="auto">
            <a:xfrm flipV="1">
              <a:off x="2713" y="2920"/>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4" name="Line 2552"/>
            <p:cNvSpPr>
              <a:spLocks noChangeShapeType="1"/>
            </p:cNvSpPr>
            <p:nvPr/>
          </p:nvSpPr>
          <p:spPr bwMode="auto">
            <a:xfrm>
              <a:off x="2721" y="2920"/>
              <a:ext cx="8" cy="41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5" name="Line 2553"/>
            <p:cNvSpPr>
              <a:spLocks noChangeShapeType="1"/>
            </p:cNvSpPr>
            <p:nvPr/>
          </p:nvSpPr>
          <p:spPr bwMode="auto">
            <a:xfrm flipV="1">
              <a:off x="2729" y="2976"/>
              <a:ext cx="8" cy="36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6" name="Line 2554"/>
            <p:cNvSpPr>
              <a:spLocks noChangeShapeType="1"/>
            </p:cNvSpPr>
            <p:nvPr/>
          </p:nvSpPr>
          <p:spPr bwMode="auto">
            <a:xfrm>
              <a:off x="2737" y="2976"/>
              <a:ext cx="8" cy="41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7" name="Line 2555"/>
            <p:cNvSpPr>
              <a:spLocks noChangeShapeType="1"/>
            </p:cNvSpPr>
            <p:nvPr/>
          </p:nvSpPr>
          <p:spPr bwMode="auto">
            <a:xfrm>
              <a:off x="274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8" name="Line 2556"/>
            <p:cNvSpPr>
              <a:spLocks noChangeShapeType="1"/>
            </p:cNvSpPr>
            <p:nvPr/>
          </p:nvSpPr>
          <p:spPr bwMode="auto">
            <a:xfrm>
              <a:off x="275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09" name="Line 2557"/>
            <p:cNvSpPr>
              <a:spLocks noChangeShapeType="1"/>
            </p:cNvSpPr>
            <p:nvPr/>
          </p:nvSpPr>
          <p:spPr bwMode="auto">
            <a:xfrm>
              <a:off x="276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0" name="Line 2558"/>
            <p:cNvSpPr>
              <a:spLocks noChangeShapeType="1"/>
            </p:cNvSpPr>
            <p:nvPr/>
          </p:nvSpPr>
          <p:spPr bwMode="auto">
            <a:xfrm>
              <a:off x="276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1" name="Line 2559"/>
            <p:cNvSpPr>
              <a:spLocks noChangeShapeType="1"/>
            </p:cNvSpPr>
            <p:nvPr/>
          </p:nvSpPr>
          <p:spPr bwMode="auto">
            <a:xfrm>
              <a:off x="277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2" name="Line 2560"/>
            <p:cNvSpPr>
              <a:spLocks noChangeShapeType="1"/>
            </p:cNvSpPr>
            <p:nvPr/>
          </p:nvSpPr>
          <p:spPr bwMode="auto">
            <a:xfrm>
              <a:off x="278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3" name="Line 2561"/>
            <p:cNvSpPr>
              <a:spLocks noChangeShapeType="1"/>
            </p:cNvSpPr>
            <p:nvPr/>
          </p:nvSpPr>
          <p:spPr bwMode="auto">
            <a:xfrm flipV="1">
              <a:off x="2793" y="2809"/>
              <a:ext cx="8" cy="58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4" name="Line 2562"/>
            <p:cNvSpPr>
              <a:spLocks noChangeShapeType="1"/>
            </p:cNvSpPr>
            <p:nvPr/>
          </p:nvSpPr>
          <p:spPr bwMode="auto">
            <a:xfrm>
              <a:off x="2801" y="2809"/>
              <a:ext cx="8" cy="50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5" name="Line 2563"/>
            <p:cNvSpPr>
              <a:spLocks noChangeShapeType="1"/>
            </p:cNvSpPr>
            <p:nvPr/>
          </p:nvSpPr>
          <p:spPr bwMode="auto">
            <a:xfrm>
              <a:off x="2809"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6" name="Line 2564"/>
            <p:cNvSpPr>
              <a:spLocks noChangeShapeType="1"/>
            </p:cNvSpPr>
            <p:nvPr/>
          </p:nvSpPr>
          <p:spPr bwMode="auto">
            <a:xfrm>
              <a:off x="2817"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7" name="Line 2565"/>
            <p:cNvSpPr>
              <a:spLocks noChangeShapeType="1"/>
            </p:cNvSpPr>
            <p:nvPr/>
          </p:nvSpPr>
          <p:spPr bwMode="auto">
            <a:xfrm>
              <a:off x="282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8" name="Line 2566"/>
            <p:cNvSpPr>
              <a:spLocks noChangeShapeType="1"/>
            </p:cNvSpPr>
            <p:nvPr/>
          </p:nvSpPr>
          <p:spPr bwMode="auto">
            <a:xfrm>
              <a:off x="283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19" name="Line 2567"/>
            <p:cNvSpPr>
              <a:spLocks noChangeShapeType="1"/>
            </p:cNvSpPr>
            <p:nvPr/>
          </p:nvSpPr>
          <p:spPr bwMode="auto">
            <a:xfrm>
              <a:off x="284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0" name="Line 2568"/>
            <p:cNvSpPr>
              <a:spLocks noChangeShapeType="1"/>
            </p:cNvSpPr>
            <p:nvPr/>
          </p:nvSpPr>
          <p:spPr bwMode="auto">
            <a:xfrm>
              <a:off x="284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1" name="Line 2569"/>
            <p:cNvSpPr>
              <a:spLocks noChangeShapeType="1"/>
            </p:cNvSpPr>
            <p:nvPr/>
          </p:nvSpPr>
          <p:spPr bwMode="auto">
            <a:xfrm flipV="1">
              <a:off x="2856"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2" name="Line 2570"/>
            <p:cNvSpPr>
              <a:spLocks noChangeShapeType="1"/>
            </p:cNvSpPr>
            <p:nvPr/>
          </p:nvSpPr>
          <p:spPr bwMode="auto">
            <a:xfrm flipV="1">
              <a:off x="2864" y="3228"/>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3" name="Line 2571"/>
            <p:cNvSpPr>
              <a:spLocks noChangeShapeType="1"/>
            </p:cNvSpPr>
            <p:nvPr/>
          </p:nvSpPr>
          <p:spPr bwMode="auto">
            <a:xfrm flipV="1">
              <a:off x="2872" y="2781"/>
              <a:ext cx="8" cy="44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4" name="Line 2572"/>
            <p:cNvSpPr>
              <a:spLocks noChangeShapeType="1"/>
            </p:cNvSpPr>
            <p:nvPr/>
          </p:nvSpPr>
          <p:spPr bwMode="auto">
            <a:xfrm flipV="1">
              <a:off x="2880" y="2334"/>
              <a:ext cx="8" cy="44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5" name="Line 2573"/>
            <p:cNvSpPr>
              <a:spLocks noChangeShapeType="1"/>
            </p:cNvSpPr>
            <p:nvPr/>
          </p:nvSpPr>
          <p:spPr bwMode="auto">
            <a:xfrm>
              <a:off x="2888" y="2334"/>
              <a:ext cx="8" cy="106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6" name="Line 2574"/>
            <p:cNvSpPr>
              <a:spLocks noChangeShapeType="1"/>
            </p:cNvSpPr>
            <p:nvPr/>
          </p:nvSpPr>
          <p:spPr bwMode="auto">
            <a:xfrm>
              <a:off x="289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7" name="Line 2575"/>
            <p:cNvSpPr>
              <a:spLocks noChangeShapeType="1"/>
            </p:cNvSpPr>
            <p:nvPr/>
          </p:nvSpPr>
          <p:spPr bwMode="auto">
            <a:xfrm flipV="1">
              <a:off x="2904"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8" name="Line 2576"/>
            <p:cNvSpPr>
              <a:spLocks noChangeShapeType="1"/>
            </p:cNvSpPr>
            <p:nvPr/>
          </p:nvSpPr>
          <p:spPr bwMode="auto">
            <a:xfrm>
              <a:off x="2912"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29" name="Line 2577"/>
            <p:cNvSpPr>
              <a:spLocks noChangeShapeType="1"/>
            </p:cNvSpPr>
            <p:nvPr/>
          </p:nvSpPr>
          <p:spPr bwMode="auto">
            <a:xfrm>
              <a:off x="292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0" name="Line 2578"/>
            <p:cNvSpPr>
              <a:spLocks noChangeShapeType="1"/>
            </p:cNvSpPr>
            <p:nvPr/>
          </p:nvSpPr>
          <p:spPr bwMode="auto">
            <a:xfrm flipV="1">
              <a:off x="2928" y="3339"/>
              <a:ext cx="7"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1" name="Line 2579"/>
            <p:cNvSpPr>
              <a:spLocks noChangeShapeType="1"/>
            </p:cNvSpPr>
            <p:nvPr/>
          </p:nvSpPr>
          <p:spPr bwMode="auto">
            <a:xfrm flipV="1">
              <a:off x="2935" y="2529"/>
              <a:ext cx="8" cy="81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2" name="Line 2580"/>
            <p:cNvSpPr>
              <a:spLocks noChangeShapeType="1"/>
            </p:cNvSpPr>
            <p:nvPr/>
          </p:nvSpPr>
          <p:spPr bwMode="auto">
            <a:xfrm>
              <a:off x="2943" y="2529"/>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3" name="Line 2581"/>
            <p:cNvSpPr>
              <a:spLocks noChangeShapeType="1"/>
            </p:cNvSpPr>
            <p:nvPr/>
          </p:nvSpPr>
          <p:spPr bwMode="auto">
            <a:xfrm>
              <a:off x="2951" y="2725"/>
              <a:ext cx="8" cy="67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4" name="Line 2582"/>
            <p:cNvSpPr>
              <a:spLocks noChangeShapeType="1"/>
            </p:cNvSpPr>
            <p:nvPr/>
          </p:nvSpPr>
          <p:spPr bwMode="auto">
            <a:xfrm>
              <a:off x="295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5" name="Line 2583"/>
            <p:cNvSpPr>
              <a:spLocks noChangeShapeType="1"/>
            </p:cNvSpPr>
            <p:nvPr/>
          </p:nvSpPr>
          <p:spPr bwMode="auto">
            <a:xfrm>
              <a:off x="296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6" name="Line 2584"/>
            <p:cNvSpPr>
              <a:spLocks noChangeShapeType="1"/>
            </p:cNvSpPr>
            <p:nvPr/>
          </p:nvSpPr>
          <p:spPr bwMode="auto">
            <a:xfrm>
              <a:off x="29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7" name="Line 2585"/>
            <p:cNvSpPr>
              <a:spLocks noChangeShapeType="1"/>
            </p:cNvSpPr>
            <p:nvPr/>
          </p:nvSpPr>
          <p:spPr bwMode="auto">
            <a:xfrm>
              <a:off x="298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8" name="Line 2586"/>
            <p:cNvSpPr>
              <a:spLocks noChangeShapeType="1"/>
            </p:cNvSpPr>
            <p:nvPr/>
          </p:nvSpPr>
          <p:spPr bwMode="auto">
            <a:xfrm>
              <a:off x="299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39" name="Line 2587"/>
            <p:cNvSpPr>
              <a:spLocks noChangeShapeType="1"/>
            </p:cNvSpPr>
            <p:nvPr/>
          </p:nvSpPr>
          <p:spPr bwMode="auto">
            <a:xfrm>
              <a:off x="299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0" name="Line 2588"/>
            <p:cNvSpPr>
              <a:spLocks noChangeShapeType="1"/>
            </p:cNvSpPr>
            <p:nvPr/>
          </p:nvSpPr>
          <p:spPr bwMode="auto">
            <a:xfrm>
              <a:off x="300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1" name="Line 2589"/>
            <p:cNvSpPr>
              <a:spLocks noChangeShapeType="1"/>
            </p:cNvSpPr>
            <p:nvPr/>
          </p:nvSpPr>
          <p:spPr bwMode="auto">
            <a:xfrm>
              <a:off x="301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2" name="Line 2590"/>
            <p:cNvSpPr>
              <a:spLocks noChangeShapeType="1"/>
            </p:cNvSpPr>
            <p:nvPr/>
          </p:nvSpPr>
          <p:spPr bwMode="auto">
            <a:xfrm>
              <a:off x="302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3" name="Line 2591"/>
            <p:cNvSpPr>
              <a:spLocks noChangeShapeType="1"/>
            </p:cNvSpPr>
            <p:nvPr/>
          </p:nvSpPr>
          <p:spPr bwMode="auto">
            <a:xfrm>
              <a:off x="303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4" name="Line 2592"/>
            <p:cNvSpPr>
              <a:spLocks noChangeShapeType="1"/>
            </p:cNvSpPr>
            <p:nvPr/>
          </p:nvSpPr>
          <p:spPr bwMode="auto">
            <a:xfrm>
              <a:off x="3039"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5" name="Line 2593"/>
            <p:cNvSpPr>
              <a:spLocks noChangeShapeType="1"/>
            </p:cNvSpPr>
            <p:nvPr/>
          </p:nvSpPr>
          <p:spPr bwMode="auto">
            <a:xfrm flipV="1">
              <a:off x="3046"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6" name="Line 2594"/>
            <p:cNvSpPr>
              <a:spLocks noChangeShapeType="1"/>
            </p:cNvSpPr>
            <p:nvPr/>
          </p:nvSpPr>
          <p:spPr bwMode="auto">
            <a:xfrm>
              <a:off x="3054"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7" name="Line 2595"/>
            <p:cNvSpPr>
              <a:spLocks noChangeShapeType="1"/>
            </p:cNvSpPr>
            <p:nvPr/>
          </p:nvSpPr>
          <p:spPr bwMode="auto">
            <a:xfrm flipV="1">
              <a:off x="3062" y="2781"/>
              <a:ext cx="8" cy="61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8" name="Line 2596"/>
            <p:cNvSpPr>
              <a:spLocks noChangeShapeType="1"/>
            </p:cNvSpPr>
            <p:nvPr/>
          </p:nvSpPr>
          <p:spPr bwMode="auto">
            <a:xfrm>
              <a:off x="3070" y="2781"/>
              <a:ext cx="8" cy="33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49" name="Line 2597"/>
            <p:cNvSpPr>
              <a:spLocks noChangeShapeType="1"/>
            </p:cNvSpPr>
            <p:nvPr/>
          </p:nvSpPr>
          <p:spPr bwMode="auto">
            <a:xfrm>
              <a:off x="3078" y="3116"/>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0" name="Line 2598"/>
            <p:cNvSpPr>
              <a:spLocks noChangeShapeType="1"/>
            </p:cNvSpPr>
            <p:nvPr/>
          </p:nvSpPr>
          <p:spPr bwMode="auto">
            <a:xfrm>
              <a:off x="3086" y="3256"/>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1" name="Line 2599"/>
            <p:cNvSpPr>
              <a:spLocks noChangeShapeType="1"/>
            </p:cNvSpPr>
            <p:nvPr/>
          </p:nvSpPr>
          <p:spPr bwMode="auto">
            <a:xfrm>
              <a:off x="30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2" name="Line 2600"/>
            <p:cNvSpPr>
              <a:spLocks noChangeShapeType="1"/>
            </p:cNvSpPr>
            <p:nvPr/>
          </p:nvSpPr>
          <p:spPr bwMode="auto">
            <a:xfrm>
              <a:off x="31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3" name="Line 2601"/>
            <p:cNvSpPr>
              <a:spLocks noChangeShapeType="1"/>
            </p:cNvSpPr>
            <p:nvPr/>
          </p:nvSpPr>
          <p:spPr bwMode="auto">
            <a:xfrm>
              <a:off x="311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4" name="Line 2602"/>
            <p:cNvSpPr>
              <a:spLocks noChangeShapeType="1"/>
            </p:cNvSpPr>
            <p:nvPr/>
          </p:nvSpPr>
          <p:spPr bwMode="auto">
            <a:xfrm>
              <a:off x="311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5" name="Line 2603"/>
            <p:cNvSpPr>
              <a:spLocks noChangeShapeType="1"/>
            </p:cNvSpPr>
            <p:nvPr/>
          </p:nvSpPr>
          <p:spPr bwMode="auto">
            <a:xfrm>
              <a:off x="312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6" name="Line 2604"/>
            <p:cNvSpPr>
              <a:spLocks noChangeShapeType="1"/>
            </p:cNvSpPr>
            <p:nvPr/>
          </p:nvSpPr>
          <p:spPr bwMode="auto">
            <a:xfrm>
              <a:off x="313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7" name="Line 2605"/>
            <p:cNvSpPr>
              <a:spLocks noChangeShapeType="1"/>
            </p:cNvSpPr>
            <p:nvPr/>
          </p:nvSpPr>
          <p:spPr bwMode="auto">
            <a:xfrm>
              <a:off x="314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8" name="Line 2606"/>
            <p:cNvSpPr>
              <a:spLocks noChangeShapeType="1"/>
            </p:cNvSpPr>
            <p:nvPr/>
          </p:nvSpPr>
          <p:spPr bwMode="auto">
            <a:xfrm>
              <a:off x="3150"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59" name="Line 2607"/>
            <p:cNvSpPr>
              <a:spLocks noChangeShapeType="1"/>
            </p:cNvSpPr>
            <p:nvPr/>
          </p:nvSpPr>
          <p:spPr bwMode="auto">
            <a:xfrm>
              <a:off x="31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0" name="Line 2608"/>
            <p:cNvSpPr>
              <a:spLocks noChangeShapeType="1"/>
            </p:cNvSpPr>
            <p:nvPr/>
          </p:nvSpPr>
          <p:spPr bwMode="auto">
            <a:xfrm>
              <a:off x="316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1" name="Line 2609"/>
            <p:cNvSpPr>
              <a:spLocks noChangeShapeType="1"/>
            </p:cNvSpPr>
            <p:nvPr/>
          </p:nvSpPr>
          <p:spPr bwMode="auto">
            <a:xfrm>
              <a:off x="317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2" name="Line 2610"/>
            <p:cNvSpPr>
              <a:spLocks noChangeShapeType="1"/>
            </p:cNvSpPr>
            <p:nvPr/>
          </p:nvSpPr>
          <p:spPr bwMode="auto">
            <a:xfrm>
              <a:off x="318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3" name="Line 2611"/>
            <p:cNvSpPr>
              <a:spLocks noChangeShapeType="1"/>
            </p:cNvSpPr>
            <p:nvPr/>
          </p:nvSpPr>
          <p:spPr bwMode="auto">
            <a:xfrm>
              <a:off x="318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4" name="Line 2612"/>
            <p:cNvSpPr>
              <a:spLocks noChangeShapeType="1"/>
            </p:cNvSpPr>
            <p:nvPr/>
          </p:nvSpPr>
          <p:spPr bwMode="auto">
            <a:xfrm>
              <a:off x="319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5" name="Line 2613"/>
            <p:cNvSpPr>
              <a:spLocks noChangeShapeType="1"/>
            </p:cNvSpPr>
            <p:nvPr/>
          </p:nvSpPr>
          <p:spPr bwMode="auto">
            <a:xfrm>
              <a:off x="32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6" name="Line 2614"/>
            <p:cNvSpPr>
              <a:spLocks noChangeShapeType="1"/>
            </p:cNvSpPr>
            <p:nvPr/>
          </p:nvSpPr>
          <p:spPr bwMode="auto">
            <a:xfrm>
              <a:off x="321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7" name="Line 2615"/>
            <p:cNvSpPr>
              <a:spLocks noChangeShapeType="1"/>
            </p:cNvSpPr>
            <p:nvPr/>
          </p:nvSpPr>
          <p:spPr bwMode="auto">
            <a:xfrm>
              <a:off x="322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8" name="Line 2616"/>
            <p:cNvSpPr>
              <a:spLocks noChangeShapeType="1"/>
            </p:cNvSpPr>
            <p:nvPr/>
          </p:nvSpPr>
          <p:spPr bwMode="auto">
            <a:xfrm>
              <a:off x="322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69" name="Line 2617"/>
            <p:cNvSpPr>
              <a:spLocks noChangeShapeType="1"/>
            </p:cNvSpPr>
            <p:nvPr/>
          </p:nvSpPr>
          <p:spPr bwMode="auto">
            <a:xfrm flipV="1">
              <a:off x="3237" y="3256"/>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0" name="Line 2618"/>
            <p:cNvSpPr>
              <a:spLocks noChangeShapeType="1"/>
            </p:cNvSpPr>
            <p:nvPr/>
          </p:nvSpPr>
          <p:spPr bwMode="auto">
            <a:xfrm>
              <a:off x="3245" y="3256"/>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1" name="Line 2619"/>
            <p:cNvSpPr>
              <a:spLocks noChangeShapeType="1"/>
            </p:cNvSpPr>
            <p:nvPr/>
          </p:nvSpPr>
          <p:spPr bwMode="auto">
            <a:xfrm>
              <a:off x="325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9173" name="Group 2821"/>
          <p:cNvGrpSpPr>
            <a:grpSpLocks/>
          </p:cNvGrpSpPr>
          <p:nvPr/>
        </p:nvGrpSpPr>
        <p:grpSpPr bwMode="auto">
          <a:xfrm>
            <a:off x="5176838" y="3749675"/>
            <a:ext cx="2516187" cy="1641475"/>
            <a:chOff x="3261" y="2362"/>
            <a:chExt cx="1585" cy="1034"/>
          </a:xfrm>
        </p:grpSpPr>
        <p:sp>
          <p:nvSpPr>
            <p:cNvPr id="998973" name="Line 2621"/>
            <p:cNvSpPr>
              <a:spLocks noChangeShapeType="1"/>
            </p:cNvSpPr>
            <p:nvPr/>
          </p:nvSpPr>
          <p:spPr bwMode="auto">
            <a:xfrm>
              <a:off x="326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4" name="Line 2622"/>
            <p:cNvSpPr>
              <a:spLocks noChangeShapeType="1"/>
            </p:cNvSpPr>
            <p:nvPr/>
          </p:nvSpPr>
          <p:spPr bwMode="auto">
            <a:xfrm>
              <a:off x="32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5" name="Line 2623"/>
            <p:cNvSpPr>
              <a:spLocks noChangeShapeType="1"/>
            </p:cNvSpPr>
            <p:nvPr/>
          </p:nvSpPr>
          <p:spPr bwMode="auto">
            <a:xfrm flipV="1">
              <a:off x="3276"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6" name="Line 2624"/>
            <p:cNvSpPr>
              <a:spLocks noChangeShapeType="1"/>
            </p:cNvSpPr>
            <p:nvPr/>
          </p:nvSpPr>
          <p:spPr bwMode="auto">
            <a:xfrm flipV="1">
              <a:off x="3284" y="3200"/>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7" name="Line 2625"/>
            <p:cNvSpPr>
              <a:spLocks noChangeShapeType="1"/>
            </p:cNvSpPr>
            <p:nvPr/>
          </p:nvSpPr>
          <p:spPr bwMode="auto">
            <a:xfrm>
              <a:off x="3292" y="3200"/>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8" name="Line 2626"/>
            <p:cNvSpPr>
              <a:spLocks noChangeShapeType="1"/>
            </p:cNvSpPr>
            <p:nvPr/>
          </p:nvSpPr>
          <p:spPr bwMode="auto">
            <a:xfrm>
              <a:off x="330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79" name="Line 2627"/>
            <p:cNvSpPr>
              <a:spLocks noChangeShapeType="1"/>
            </p:cNvSpPr>
            <p:nvPr/>
          </p:nvSpPr>
          <p:spPr bwMode="auto">
            <a:xfrm>
              <a:off x="33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0" name="Line 2628"/>
            <p:cNvSpPr>
              <a:spLocks noChangeShapeType="1"/>
            </p:cNvSpPr>
            <p:nvPr/>
          </p:nvSpPr>
          <p:spPr bwMode="auto">
            <a:xfrm>
              <a:off x="331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1" name="Line 2629"/>
            <p:cNvSpPr>
              <a:spLocks noChangeShapeType="1"/>
            </p:cNvSpPr>
            <p:nvPr/>
          </p:nvSpPr>
          <p:spPr bwMode="auto">
            <a:xfrm>
              <a:off x="332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2" name="Line 2630"/>
            <p:cNvSpPr>
              <a:spLocks noChangeShapeType="1"/>
            </p:cNvSpPr>
            <p:nvPr/>
          </p:nvSpPr>
          <p:spPr bwMode="auto">
            <a:xfrm>
              <a:off x="333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3" name="Line 2631"/>
            <p:cNvSpPr>
              <a:spLocks noChangeShapeType="1"/>
            </p:cNvSpPr>
            <p:nvPr/>
          </p:nvSpPr>
          <p:spPr bwMode="auto">
            <a:xfrm>
              <a:off x="334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4" name="Line 2632"/>
            <p:cNvSpPr>
              <a:spLocks noChangeShapeType="1"/>
            </p:cNvSpPr>
            <p:nvPr/>
          </p:nvSpPr>
          <p:spPr bwMode="auto">
            <a:xfrm>
              <a:off x="334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5" name="Line 2633"/>
            <p:cNvSpPr>
              <a:spLocks noChangeShapeType="1"/>
            </p:cNvSpPr>
            <p:nvPr/>
          </p:nvSpPr>
          <p:spPr bwMode="auto">
            <a:xfrm>
              <a:off x="335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6" name="Line 2634"/>
            <p:cNvSpPr>
              <a:spLocks noChangeShapeType="1"/>
            </p:cNvSpPr>
            <p:nvPr/>
          </p:nvSpPr>
          <p:spPr bwMode="auto">
            <a:xfrm flipV="1">
              <a:off x="3364"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7" name="Line 2635"/>
            <p:cNvSpPr>
              <a:spLocks noChangeShapeType="1"/>
            </p:cNvSpPr>
            <p:nvPr/>
          </p:nvSpPr>
          <p:spPr bwMode="auto">
            <a:xfrm flipV="1">
              <a:off x="3372" y="3144"/>
              <a:ext cx="7"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8" name="Line 2636"/>
            <p:cNvSpPr>
              <a:spLocks noChangeShapeType="1"/>
            </p:cNvSpPr>
            <p:nvPr/>
          </p:nvSpPr>
          <p:spPr bwMode="auto">
            <a:xfrm>
              <a:off x="3379" y="3144"/>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89" name="Line 2637"/>
            <p:cNvSpPr>
              <a:spLocks noChangeShapeType="1"/>
            </p:cNvSpPr>
            <p:nvPr/>
          </p:nvSpPr>
          <p:spPr bwMode="auto">
            <a:xfrm>
              <a:off x="338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0" name="Line 2638"/>
            <p:cNvSpPr>
              <a:spLocks noChangeShapeType="1"/>
            </p:cNvSpPr>
            <p:nvPr/>
          </p:nvSpPr>
          <p:spPr bwMode="auto">
            <a:xfrm>
              <a:off x="339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1" name="Line 2639"/>
            <p:cNvSpPr>
              <a:spLocks noChangeShapeType="1"/>
            </p:cNvSpPr>
            <p:nvPr/>
          </p:nvSpPr>
          <p:spPr bwMode="auto">
            <a:xfrm>
              <a:off x="340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2" name="Line 2640"/>
            <p:cNvSpPr>
              <a:spLocks noChangeShapeType="1"/>
            </p:cNvSpPr>
            <p:nvPr/>
          </p:nvSpPr>
          <p:spPr bwMode="auto">
            <a:xfrm>
              <a:off x="341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3" name="Line 2641"/>
            <p:cNvSpPr>
              <a:spLocks noChangeShapeType="1"/>
            </p:cNvSpPr>
            <p:nvPr/>
          </p:nvSpPr>
          <p:spPr bwMode="auto">
            <a:xfrm>
              <a:off x="341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4" name="Line 2642"/>
            <p:cNvSpPr>
              <a:spLocks noChangeShapeType="1"/>
            </p:cNvSpPr>
            <p:nvPr/>
          </p:nvSpPr>
          <p:spPr bwMode="auto">
            <a:xfrm>
              <a:off x="342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5" name="Line 2643"/>
            <p:cNvSpPr>
              <a:spLocks noChangeShapeType="1"/>
            </p:cNvSpPr>
            <p:nvPr/>
          </p:nvSpPr>
          <p:spPr bwMode="auto">
            <a:xfrm>
              <a:off x="343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6" name="Line 2644"/>
            <p:cNvSpPr>
              <a:spLocks noChangeShapeType="1"/>
            </p:cNvSpPr>
            <p:nvPr/>
          </p:nvSpPr>
          <p:spPr bwMode="auto">
            <a:xfrm>
              <a:off x="344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7" name="Line 2645"/>
            <p:cNvSpPr>
              <a:spLocks noChangeShapeType="1"/>
            </p:cNvSpPr>
            <p:nvPr/>
          </p:nvSpPr>
          <p:spPr bwMode="auto">
            <a:xfrm>
              <a:off x="345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8" name="Line 2646"/>
            <p:cNvSpPr>
              <a:spLocks noChangeShapeType="1"/>
            </p:cNvSpPr>
            <p:nvPr/>
          </p:nvSpPr>
          <p:spPr bwMode="auto">
            <a:xfrm>
              <a:off x="345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8999" name="Line 2647"/>
            <p:cNvSpPr>
              <a:spLocks noChangeShapeType="1"/>
            </p:cNvSpPr>
            <p:nvPr/>
          </p:nvSpPr>
          <p:spPr bwMode="auto">
            <a:xfrm>
              <a:off x="346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0" name="Line 2648"/>
            <p:cNvSpPr>
              <a:spLocks noChangeShapeType="1"/>
            </p:cNvSpPr>
            <p:nvPr/>
          </p:nvSpPr>
          <p:spPr bwMode="auto">
            <a:xfrm>
              <a:off x="34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1" name="Line 2649"/>
            <p:cNvSpPr>
              <a:spLocks noChangeShapeType="1"/>
            </p:cNvSpPr>
            <p:nvPr/>
          </p:nvSpPr>
          <p:spPr bwMode="auto">
            <a:xfrm>
              <a:off x="3483"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2" name="Line 2650"/>
            <p:cNvSpPr>
              <a:spLocks noChangeShapeType="1"/>
            </p:cNvSpPr>
            <p:nvPr/>
          </p:nvSpPr>
          <p:spPr bwMode="auto">
            <a:xfrm>
              <a:off x="34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3" name="Line 2651"/>
            <p:cNvSpPr>
              <a:spLocks noChangeShapeType="1"/>
            </p:cNvSpPr>
            <p:nvPr/>
          </p:nvSpPr>
          <p:spPr bwMode="auto">
            <a:xfrm>
              <a:off x="349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4" name="Line 2652"/>
            <p:cNvSpPr>
              <a:spLocks noChangeShapeType="1"/>
            </p:cNvSpPr>
            <p:nvPr/>
          </p:nvSpPr>
          <p:spPr bwMode="auto">
            <a:xfrm>
              <a:off x="350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5" name="Line 2653"/>
            <p:cNvSpPr>
              <a:spLocks noChangeShapeType="1"/>
            </p:cNvSpPr>
            <p:nvPr/>
          </p:nvSpPr>
          <p:spPr bwMode="auto">
            <a:xfrm flipV="1">
              <a:off x="3514" y="3228"/>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6" name="Line 2654"/>
            <p:cNvSpPr>
              <a:spLocks noChangeShapeType="1"/>
            </p:cNvSpPr>
            <p:nvPr/>
          </p:nvSpPr>
          <p:spPr bwMode="auto">
            <a:xfrm flipV="1">
              <a:off x="3522" y="2669"/>
              <a:ext cx="8" cy="55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7" name="Line 2655"/>
            <p:cNvSpPr>
              <a:spLocks noChangeShapeType="1"/>
            </p:cNvSpPr>
            <p:nvPr/>
          </p:nvSpPr>
          <p:spPr bwMode="auto">
            <a:xfrm>
              <a:off x="3530" y="2669"/>
              <a:ext cx="8" cy="72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8" name="Line 2656"/>
            <p:cNvSpPr>
              <a:spLocks noChangeShapeType="1"/>
            </p:cNvSpPr>
            <p:nvPr/>
          </p:nvSpPr>
          <p:spPr bwMode="auto">
            <a:xfrm>
              <a:off x="35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09" name="Line 2657"/>
            <p:cNvSpPr>
              <a:spLocks noChangeShapeType="1"/>
            </p:cNvSpPr>
            <p:nvPr/>
          </p:nvSpPr>
          <p:spPr bwMode="auto">
            <a:xfrm>
              <a:off x="354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0" name="Line 2658"/>
            <p:cNvSpPr>
              <a:spLocks noChangeShapeType="1"/>
            </p:cNvSpPr>
            <p:nvPr/>
          </p:nvSpPr>
          <p:spPr bwMode="auto">
            <a:xfrm>
              <a:off x="355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1" name="Line 2659"/>
            <p:cNvSpPr>
              <a:spLocks noChangeShapeType="1"/>
            </p:cNvSpPr>
            <p:nvPr/>
          </p:nvSpPr>
          <p:spPr bwMode="auto">
            <a:xfrm>
              <a:off x="356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2" name="Line 2660"/>
            <p:cNvSpPr>
              <a:spLocks noChangeShapeType="1"/>
            </p:cNvSpPr>
            <p:nvPr/>
          </p:nvSpPr>
          <p:spPr bwMode="auto">
            <a:xfrm>
              <a:off x="357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3" name="Line 2661"/>
            <p:cNvSpPr>
              <a:spLocks noChangeShapeType="1"/>
            </p:cNvSpPr>
            <p:nvPr/>
          </p:nvSpPr>
          <p:spPr bwMode="auto">
            <a:xfrm>
              <a:off x="357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4" name="Line 2662"/>
            <p:cNvSpPr>
              <a:spLocks noChangeShapeType="1"/>
            </p:cNvSpPr>
            <p:nvPr/>
          </p:nvSpPr>
          <p:spPr bwMode="auto">
            <a:xfrm>
              <a:off x="358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5" name="Line 2663"/>
            <p:cNvSpPr>
              <a:spLocks noChangeShapeType="1"/>
            </p:cNvSpPr>
            <p:nvPr/>
          </p:nvSpPr>
          <p:spPr bwMode="auto">
            <a:xfrm flipV="1">
              <a:off x="3594" y="3004"/>
              <a:ext cx="7" cy="39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6" name="Line 2664"/>
            <p:cNvSpPr>
              <a:spLocks noChangeShapeType="1"/>
            </p:cNvSpPr>
            <p:nvPr/>
          </p:nvSpPr>
          <p:spPr bwMode="auto">
            <a:xfrm>
              <a:off x="3601" y="3004"/>
              <a:ext cx="8" cy="33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7" name="Line 2665"/>
            <p:cNvSpPr>
              <a:spLocks noChangeShapeType="1"/>
            </p:cNvSpPr>
            <p:nvPr/>
          </p:nvSpPr>
          <p:spPr bwMode="auto">
            <a:xfrm>
              <a:off x="3609"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8" name="Line 2666"/>
            <p:cNvSpPr>
              <a:spLocks noChangeShapeType="1"/>
            </p:cNvSpPr>
            <p:nvPr/>
          </p:nvSpPr>
          <p:spPr bwMode="auto">
            <a:xfrm flipV="1">
              <a:off x="3617" y="2613"/>
              <a:ext cx="8" cy="78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19" name="Line 2667"/>
            <p:cNvSpPr>
              <a:spLocks noChangeShapeType="1"/>
            </p:cNvSpPr>
            <p:nvPr/>
          </p:nvSpPr>
          <p:spPr bwMode="auto">
            <a:xfrm>
              <a:off x="3625" y="2613"/>
              <a:ext cx="8" cy="78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0" name="Line 2668"/>
            <p:cNvSpPr>
              <a:spLocks noChangeShapeType="1"/>
            </p:cNvSpPr>
            <p:nvPr/>
          </p:nvSpPr>
          <p:spPr bwMode="auto">
            <a:xfrm>
              <a:off x="363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1" name="Line 2669"/>
            <p:cNvSpPr>
              <a:spLocks noChangeShapeType="1"/>
            </p:cNvSpPr>
            <p:nvPr/>
          </p:nvSpPr>
          <p:spPr bwMode="auto">
            <a:xfrm>
              <a:off x="364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2" name="Line 2670"/>
            <p:cNvSpPr>
              <a:spLocks noChangeShapeType="1"/>
            </p:cNvSpPr>
            <p:nvPr/>
          </p:nvSpPr>
          <p:spPr bwMode="auto">
            <a:xfrm>
              <a:off x="36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3" name="Line 2671"/>
            <p:cNvSpPr>
              <a:spLocks noChangeShapeType="1"/>
            </p:cNvSpPr>
            <p:nvPr/>
          </p:nvSpPr>
          <p:spPr bwMode="auto">
            <a:xfrm>
              <a:off x="36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4" name="Line 2672"/>
            <p:cNvSpPr>
              <a:spLocks noChangeShapeType="1"/>
            </p:cNvSpPr>
            <p:nvPr/>
          </p:nvSpPr>
          <p:spPr bwMode="auto">
            <a:xfrm>
              <a:off x="366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5" name="Line 2673"/>
            <p:cNvSpPr>
              <a:spLocks noChangeShapeType="1"/>
            </p:cNvSpPr>
            <p:nvPr/>
          </p:nvSpPr>
          <p:spPr bwMode="auto">
            <a:xfrm>
              <a:off x="367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6" name="Line 2674"/>
            <p:cNvSpPr>
              <a:spLocks noChangeShapeType="1"/>
            </p:cNvSpPr>
            <p:nvPr/>
          </p:nvSpPr>
          <p:spPr bwMode="auto">
            <a:xfrm>
              <a:off x="368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7" name="Line 2675"/>
            <p:cNvSpPr>
              <a:spLocks noChangeShapeType="1"/>
            </p:cNvSpPr>
            <p:nvPr/>
          </p:nvSpPr>
          <p:spPr bwMode="auto">
            <a:xfrm>
              <a:off x="368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8" name="Line 2676"/>
            <p:cNvSpPr>
              <a:spLocks noChangeShapeType="1"/>
            </p:cNvSpPr>
            <p:nvPr/>
          </p:nvSpPr>
          <p:spPr bwMode="auto">
            <a:xfrm>
              <a:off x="369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29" name="Line 2677"/>
            <p:cNvSpPr>
              <a:spLocks noChangeShapeType="1"/>
            </p:cNvSpPr>
            <p:nvPr/>
          </p:nvSpPr>
          <p:spPr bwMode="auto">
            <a:xfrm>
              <a:off x="37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0" name="Line 2678"/>
            <p:cNvSpPr>
              <a:spLocks noChangeShapeType="1"/>
            </p:cNvSpPr>
            <p:nvPr/>
          </p:nvSpPr>
          <p:spPr bwMode="auto">
            <a:xfrm>
              <a:off x="3713"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1" name="Line 2679"/>
            <p:cNvSpPr>
              <a:spLocks noChangeShapeType="1"/>
            </p:cNvSpPr>
            <p:nvPr/>
          </p:nvSpPr>
          <p:spPr bwMode="auto">
            <a:xfrm>
              <a:off x="372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2" name="Line 2680"/>
            <p:cNvSpPr>
              <a:spLocks noChangeShapeType="1"/>
            </p:cNvSpPr>
            <p:nvPr/>
          </p:nvSpPr>
          <p:spPr bwMode="auto">
            <a:xfrm>
              <a:off x="372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3" name="Line 2681"/>
            <p:cNvSpPr>
              <a:spLocks noChangeShapeType="1"/>
            </p:cNvSpPr>
            <p:nvPr/>
          </p:nvSpPr>
          <p:spPr bwMode="auto">
            <a:xfrm>
              <a:off x="373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4" name="Line 2682"/>
            <p:cNvSpPr>
              <a:spLocks noChangeShapeType="1"/>
            </p:cNvSpPr>
            <p:nvPr/>
          </p:nvSpPr>
          <p:spPr bwMode="auto">
            <a:xfrm>
              <a:off x="374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5" name="Line 2683"/>
            <p:cNvSpPr>
              <a:spLocks noChangeShapeType="1"/>
            </p:cNvSpPr>
            <p:nvPr/>
          </p:nvSpPr>
          <p:spPr bwMode="auto">
            <a:xfrm>
              <a:off x="375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6" name="Line 2684"/>
            <p:cNvSpPr>
              <a:spLocks noChangeShapeType="1"/>
            </p:cNvSpPr>
            <p:nvPr/>
          </p:nvSpPr>
          <p:spPr bwMode="auto">
            <a:xfrm>
              <a:off x="37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7" name="Line 2685"/>
            <p:cNvSpPr>
              <a:spLocks noChangeShapeType="1"/>
            </p:cNvSpPr>
            <p:nvPr/>
          </p:nvSpPr>
          <p:spPr bwMode="auto">
            <a:xfrm>
              <a:off x="37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8" name="Line 2686"/>
            <p:cNvSpPr>
              <a:spLocks noChangeShapeType="1"/>
            </p:cNvSpPr>
            <p:nvPr/>
          </p:nvSpPr>
          <p:spPr bwMode="auto">
            <a:xfrm>
              <a:off x="377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39" name="Line 2687"/>
            <p:cNvSpPr>
              <a:spLocks noChangeShapeType="1"/>
            </p:cNvSpPr>
            <p:nvPr/>
          </p:nvSpPr>
          <p:spPr bwMode="auto">
            <a:xfrm>
              <a:off x="378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0" name="Line 2688"/>
            <p:cNvSpPr>
              <a:spLocks noChangeShapeType="1"/>
            </p:cNvSpPr>
            <p:nvPr/>
          </p:nvSpPr>
          <p:spPr bwMode="auto">
            <a:xfrm>
              <a:off x="379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1" name="Line 2689"/>
            <p:cNvSpPr>
              <a:spLocks noChangeShapeType="1"/>
            </p:cNvSpPr>
            <p:nvPr/>
          </p:nvSpPr>
          <p:spPr bwMode="auto">
            <a:xfrm>
              <a:off x="380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2" name="Line 2690"/>
            <p:cNvSpPr>
              <a:spLocks noChangeShapeType="1"/>
            </p:cNvSpPr>
            <p:nvPr/>
          </p:nvSpPr>
          <p:spPr bwMode="auto">
            <a:xfrm>
              <a:off x="38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3" name="Line 2691"/>
            <p:cNvSpPr>
              <a:spLocks noChangeShapeType="1"/>
            </p:cNvSpPr>
            <p:nvPr/>
          </p:nvSpPr>
          <p:spPr bwMode="auto">
            <a:xfrm>
              <a:off x="381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4" name="Line 2692"/>
            <p:cNvSpPr>
              <a:spLocks noChangeShapeType="1"/>
            </p:cNvSpPr>
            <p:nvPr/>
          </p:nvSpPr>
          <p:spPr bwMode="auto">
            <a:xfrm>
              <a:off x="3824"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5" name="Line 2693"/>
            <p:cNvSpPr>
              <a:spLocks noChangeShapeType="1"/>
            </p:cNvSpPr>
            <p:nvPr/>
          </p:nvSpPr>
          <p:spPr bwMode="auto">
            <a:xfrm>
              <a:off x="383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6" name="Line 2694"/>
            <p:cNvSpPr>
              <a:spLocks noChangeShapeType="1"/>
            </p:cNvSpPr>
            <p:nvPr/>
          </p:nvSpPr>
          <p:spPr bwMode="auto">
            <a:xfrm>
              <a:off x="383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7" name="Line 2695"/>
            <p:cNvSpPr>
              <a:spLocks noChangeShapeType="1"/>
            </p:cNvSpPr>
            <p:nvPr/>
          </p:nvSpPr>
          <p:spPr bwMode="auto">
            <a:xfrm flipV="1">
              <a:off x="3847"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8" name="Line 2696"/>
            <p:cNvSpPr>
              <a:spLocks noChangeShapeType="1"/>
            </p:cNvSpPr>
            <p:nvPr/>
          </p:nvSpPr>
          <p:spPr bwMode="auto">
            <a:xfrm>
              <a:off x="3855"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49" name="Line 2697"/>
            <p:cNvSpPr>
              <a:spLocks noChangeShapeType="1"/>
            </p:cNvSpPr>
            <p:nvPr/>
          </p:nvSpPr>
          <p:spPr bwMode="auto">
            <a:xfrm>
              <a:off x="386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0" name="Line 2698"/>
            <p:cNvSpPr>
              <a:spLocks noChangeShapeType="1"/>
            </p:cNvSpPr>
            <p:nvPr/>
          </p:nvSpPr>
          <p:spPr bwMode="auto">
            <a:xfrm>
              <a:off x="387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1" name="Line 2699"/>
            <p:cNvSpPr>
              <a:spLocks noChangeShapeType="1"/>
            </p:cNvSpPr>
            <p:nvPr/>
          </p:nvSpPr>
          <p:spPr bwMode="auto">
            <a:xfrm>
              <a:off x="387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2" name="Line 2700"/>
            <p:cNvSpPr>
              <a:spLocks noChangeShapeType="1"/>
            </p:cNvSpPr>
            <p:nvPr/>
          </p:nvSpPr>
          <p:spPr bwMode="auto">
            <a:xfrm flipV="1">
              <a:off x="3887"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3" name="Line 2701"/>
            <p:cNvSpPr>
              <a:spLocks noChangeShapeType="1"/>
            </p:cNvSpPr>
            <p:nvPr/>
          </p:nvSpPr>
          <p:spPr bwMode="auto">
            <a:xfrm>
              <a:off x="3895"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4" name="Line 2702"/>
            <p:cNvSpPr>
              <a:spLocks noChangeShapeType="1"/>
            </p:cNvSpPr>
            <p:nvPr/>
          </p:nvSpPr>
          <p:spPr bwMode="auto">
            <a:xfrm>
              <a:off x="390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5" name="Line 2703"/>
            <p:cNvSpPr>
              <a:spLocks noChangeShapeType="1"/>
            </p:cNvSpPr>
            <p:nvPr/>
          </p:nvSpPr>
          <p:spPr bwMode="auto">
            <a:xfrm>
              <a:off x="391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6" name="Line 2704"/>
            <p:cNvSpPr>
              <a:spLocks noChangeShapeType="1"/>
            </p:cNvSpPr>
            <p:nvPr/>
          </p:nvSpPr>
          <p:spPr bwMode="auto">
            <a:xfrm>
              <a:off x="391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7" name="Line 2705"/>
            <p:cNvSpPr>
              <a:spLocks noChangeShapeType="1"/>
            </p:cNvSpPr>
            <p:nvPr/>
          </p:nvSpPr>
          <p:spPr bwMode="auto">
            <a:xfrm>
              <a:off x="392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8" name="Line 2706"/>
            <p:cNvSpPr>
              <a:spLocks noChangeShapeType="1"/>
            </p:cNvSpPr>
            <p:nvPr/>
          </p:nvSpPr>
          <p:spPr bwMode="auto">
            <a:xfrm>
              <a:off x="3935"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59" name="Line 2707"/>
            <p:cNvSpPr>
              <a:spLocks noChangeShapeType="1"/>
            </p:cNvSpPr>
            <p:nvPr/>
          </p:nvSpPr>
          <p:spPr bwMode="auto">
            <a:xfrm>
              <a:off x="394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0" name="Line 2708"/>
            <p:cNvSpPr>
              <a:spLocks noChangeShapeType="1"/>
            </p:cNvSpPr>
            <p:nvPr/>
          </p:nvSpPr>
          <p:spPr bwMode="auto">
            <a:xfrm>
              <a:off x="395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1" name="Line 2709"/>
            <p:cNvSpPr>
              <a:spLocks noChangeShapeType="1"/>
            </p:cNvSpPr>
            <p:nvPr/>
          </p:nvSpPr>
          <p:spPr bwMode="auto">
            <a:xfrm>
              <a:off x="395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2" name="Line 2710"/>
            <p:cNvSpPr>
              <a:spLocks noChangeShapeType="1"/>
            </p:cNvSpPr>
            <p:nvPr/>
          </p:nvSpPr>
          <p:spPr bwMode="auto">
            <a:xfrm>
              <a:off x="396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3" name="Line 2711"/>
            <p:cNvSpPr>
              <a:spLocks noChangeShapeType="1"/>
            </p:cNvSpPr>
            <p:nvPr/>
          </p:nvSpPr>
          <p:spPr bwMode="auto">
            <a:xfrm>
              <a:off x="397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4" name="Line 2712"/>
            <p:cNvSpPr>
              <a:spLocks noChangeShapeType="1"/>
            </p:cNvSpPr>
            <p:nvPr/>
          </p:nvSpPr>
          <p:spPr bwMode="auto">
            <a:xfrm>
              <a:off x="398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5" name="Line 2713"/>
            <p:cNvSpPr>
              <a:spLocks noChangeShapeType="1"/>
            </p:cNvSpPr>
            <p:nvPr/>
          </p:nvSpPr>
          <p:spPr bwMode="auto">
            <a:xfrm>
              <a:off x="39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6" name="Line 2714"/>
            <p:cNvSpPr>
              <a:spLocks noChangeShapeType="1"/>
            </p:cNvSpPr>
            <p:nvPr/>
          </p:nvSpPr>
          <p:spPr bwMode="auto">
            <a:xfrm>
              <a:off x="399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7" name="Line 2715"/>
            <p:cNvSpPr>
              <a:spLocks noChangeShapeType="1"/>
            </p:cNvSpPr>
            <p:nvPr/>
          </p:nvSpPr>
          <p:spPr bwMode="auto">
            <a:xfrm>
              <a:off x="400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8" name="Line 2716"/>
            <p:cNvSpPr>
              <a:spLocks noChangeShapeType="1"/>
            </p:cNvSpPr>
            <p:nvPr/>
          </p:nvSpPr>
          <p:spPr bwMode="auto">
            <a:xfrm>
              <a:off x="401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69" name="Line 2717"/>
            <p:cNvSpPr>
              <a:spLocks noChangeShapeType="1"/>
            </p:cNvSpPr>
            <p:nvPr/>
          </p:nvSpPr>
          <p:spPr bwMode="auto">
            <a:xfrm>
              <a:off x="402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0" name="Line 2718"/>
            <p:cNvSpPr>
              <a:spLocks noChangeShapeType="1"/>
            </p:cNvSpPr>
            <p:nvPr/>
          </p:nvSpPr>
          <p:spPr bwMode="auto">
            <a:xfrm>
              <a:off x="403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1" name="Line 2719"/>
            <p:cNvSpPr>
              <a:spLocks noChangeShapeType="1"/>
            </p:cNvSpPr>
            <p:nvPr/>
          </p:nvSpPr>
          <p:spPr bwMode="auto">
            <a:xfrm>
              <a:off x="40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2" name="Line 2720"/>
            <p:cNvSpPr>
              <a:spLocks noChangeShapeType="1"/>
            </p:cNvSpPr>
            <p:nvPr/>
          </p:nvSpPr>
          <p:spPr bwMode="auto">
            <a:xfrm>
              <a:off x="4046"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3" name="Line 2721"/>
            <p:cNvSpPr>
              <a:spLocks noChangeShapeType="1"/>
            </p:cNvSpPr>
            <p:nvPr/>
          </p:nvSpPr>
          <p:spPr bwMode="auto">
            <a:xfrm>
              <a:off x="405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4" name="Line 2722"/>
            <p:cNvSpPr>
              <a:spLocks noChangeShapeType="1"/>
            </p:cNvSpPr>
            <p:nvPr/>
          </p:nvSpPr>
          <p:spPr bwMode="auto">
            <a:xfrm>
              <a:off x="406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5" name="Line 2723"/>
            <p:cNvSpPr>
              <a:spLocks noChangeShapeType="1"/>
            </p:cNvSpPr>
            <p:nvPr/>
          </p:nvSpPr>
          <p:spPr bwMode="auto">
            <a:xfrm>
              <a:off x="406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6" name="Line 2724"/>
            <p:cNvSpPr>
              <a:spLocks noChangeShapeType="1"/>
            </p:cNvSpPr>
            <p:nvPr/>
          </p:nvSpPr>
          <p:spPr bwMode="auto">
            <a:xfrm>
              <a:off x="407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7" name="Line 2725"/>
            <p:cNvSpPr>
              <a:spLocks noChangeShapeType="1"/>
            </p:cNvSpPr>
            <p:nvPr/>
          </p:nvSpPr>
          <p:spPr bwMode="auto">
            <a:xfrm>
              <a:off x="408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8" name="Line 2726"/>
            <p:cNvSpPr>
              <a:spLocks noChangeShapeType="1"/>
            </p:cNvSpPr>
            <p:nvPr/>
          </p:nvSpPr>
          <p:spPr bwMode="auto">
            <a:xfrm>
              <a:off x="409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79" name="Line 2727"/>
            <p:cNvSpPr>
              <a:spLocks noChangeShapeType="1"/>
            </p:cNvSpPr>
            <p:nvPr/>
          </p:nvSpPr>
          <p:spPr bwMode="auto">
            <a:xfrm>
              <a:off x="410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0" name="Line 2728"/>
            <p:cNvSpPr>
              <a:spLocks noChangeShapeType="1"/>
            </p:cNvSpPr>
            <p:nvPr/>
          </p:nvSpPr>
          <p:spPr bwMode="auto">
            <a:xfrm>
              <a:off x="410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1" name="Line 2729"/>
            <p:cNvSpPr>
              <a:spLocks noChangeShapeType="1"/>
            </p:cNvSpPr>
            <p:nvPr/>
          </p:nvSpPr>
          <p:spPr bwMode="auto">
            <a:xfrm>
              <a:off x="411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2" name="Line 2730"/>
            <p:cNvSpPr>
              <a:spLocks noChangeShapeType="1"/>
            </p:cNvSpPr>
            <p:nvPr/>
          </p:nvSpPr>
          <p:spPr bwMode="auto">
            <a:xfrm>
              <a:off x="412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3" name="Line 2731"/>
            <p:cNvSpPr>
              <a:spLocks noChangeShapeType="1"/>
            </p:cNvSpPr>
            <p:nvPr/>
          </p:nvSpPr>
          <p:spPr bwMode="auto">
            <a:xfrm>
              <a:off x="413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4" name="Line 2732"/>
            <p:cNvSpPr>
              <a:spLocks noChangeShapeType="1"/>
            </p:cNvSpPr>
            <p:nvPr/>
          </p:nvSpPr>
          <p:spPr bwMode="auto">
            <a:xfrm>
              <a:off x="414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5" name="Line 2733"/>
            <p:cNvSpPr>
              <a:spLocks noChangeShapeType="1"/>
            </p:cNvSpPr>
            <p:nvPr/>
          </p:nvSpPr>
          <p:spPr bwMode="auto">
            <a:xfrm>
              <a:off x="41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6" name="Line 2734"/>
            <p:cNvSpPr>
              <a:spLocks noChangeShapeType="1"/>
            </p:cNvSpPr>
            <p:nvPr/>
          </p:nvSpPr>
          <p:spPr bwMode="auto">
            <a:xfrm>
              <a:off x="4157"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7" name="Line 2735"/>
            <p:cNvSpPr>
              <a:spLocks noChangeShapeType="1"/>
            </p:cNvSpPr>
            <p:nvPr/>
          </p:nvSpPr>
          <p:spPr bwMode="auto">
            <a:xfrm>
              <a:off x="416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8" name="Line 2736"/>
            <p:cNvSpPr>
              <a:spLocks noChangeShapeType="1"/>
            </p:cNvSpPr>
            <p:nvPr/>
          </p:nvSpPr>
          <p:spPr bwMode="auto">
            <a:xfrm>
              <a:off x="417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89" name="Line 2737"/>
            <p:cNvSpPr>
              <a:spLocks noChangeShapeType="1"/>
            </p:cNvSpPr>
            <p:nvPr/>
          </p:nvSpPr>
          <p:spPr bwMode="auto">
            <a:xfrm>
              <a:off x="418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0" name="Line 2738"/>
            <p:cNvSpPr>
              <a:spLocks noChangeShapeType="1"/>
            </p:cNvSpPr>
            <p:nvPr/>
          </p:nvSpPr>
          <p:spPr bwMode="auto">
            <a:xfrm>
              <a:off x="418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1" name="Line 2739"/>
            <p:cNvSpPr>
              <a:spLocks noChangeShapeType="1"/>
            </p:cNvSpPr>
            <p:nvPr/>
          </p:nvSpPr>
          <p:spPr bwMode="auto">
            <a:xfrm>
              <a:off x="419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2" name="Line 2740"/>
            <p:cNvSpPr>
              <a:spLocks noChangeShapeType="1"/>
            </p:cNvSpPr>
            <p:nvPr/>
          </p:nvSpPr>
          <p:spPr bwMode="auto">
            <a:xfrm>
              <a:off x="420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3" name="Line 2741"/>
            <p:cNvSpPr>
              <a:spLocks noChangeShapeType="1"/>
            </p:cNvSpPr>
            <p:nvPr/>
          </p:nvSpPr>
          <p:spPr bwMode="auto">
            <a:xfrm>
              <a:off x="421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4" name="Line 2742"/>
            <p:cNvSpPr>
              <a:spLocks noChangeShapeType="1"/>
            </p:cNvSpPr>
            <p:nvPr/>
          </p:nvSpPr>
          <p:spPr bwMode="auto">
            <a:xfrm>
              <a:off x="422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5" name="Line 2743"/>
            <p:cNvSpPr>
              <a:spLocks noChangeShapeType="1"/>
            </p:cNvSpPr>
            <p:nvPr/>
          </p:nvSpPr>
          <p:spPr bwMode="auto">
            <a:xfrm>
              <a:off x="422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6" name="Line 2744"/>
            <p:cNvSpPr>
              <a:spLocks noChangeShapeType="1"/>
            </p:cNvSpPr>
            <p:nvPr/>
          </p:nvSpPr>
          <p:spPr bwMode="auto">
            <a:xfrm>
              <a:off x="423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7" name="Line 2745"/>
            <p:cNvSpPr>
              <a:spLocks noChangeShapeType="1"/>
            </p:cNvSpPr>
            <p:nvPr/>
          </p:nvSpPr>
          <p:spPr bwMode="auto">
            <a:xfrm>
              <a:off x="424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8" name="Line 2746"/>
            <p:cNvSpPr>
              <a:spLocks noChangeShapeType="1"/>
            </p:cNvSpPr>
            <p:nvPr/>
          </p:nvSpPr>
          <p:spPr bwMode="auto">
            <a:xfrm>
              <a:off x="425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099" name="Line 2747"/>
            <p:cNvSpPr>
              <a:spLocks noChangeShapeType="1"/>
            </p:cNvSpPr>
            <p:nvPr/>
          </p:nvSpPr>
          <p:spPr bwMode="auto">
            <a:xfrm>
              <a:off x="42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0" name="Line 2748"/>
            <p:cNvSpPr>
              <a:spLocks noChangeShapeType="1"/>
            </p:cNvSpPr>
            <p:nvPr/>
          </p:nvSpPr>
          <p:spPr bwMode="auto">
            <a:xfrm>
              <a:off x="4268"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1" name="Line 2749"/>
            <p:cNvSpPr>
              <a:spLocks noChangeShapeType="1"/>
            </p:cNvSpPr>
            <p:nvPr/>
          </p:nvSpPr>
          <p:spPr bwMode="auto">
            <a:xfrm>
              <a:off x="42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2" name="Line 2750"/>
            <p:cNvSpPr>
              <a:spLocks noChangeShapeType="1"/>
            </p:cNvSpPr>
            <p:nvPr/>
          </p:nvSpPr>
          <p:spPr bwMode="auto">
            <a:xfrm>
              <a:off x="428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3" name="Line 2751"/>
            <p:cNvSpPr>
              <a:spLocks noChangeShapeType="1"/>
            </p:cNvSpPr>
            <p:nvPr/>
          </p:nvSpPr>
          <p:spPr bwMode="auto">
            <a:xfrm>
              <a:off x="429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4" name="Line 2752"/>
            <p:cNvSpPr>
              <a:spLocks noChangeShapeType="1"/>
            </p:cNvSpPr>
            <p:nvPr/>
          </p:nvSpPr>
          <p:spPr bwMode="auto">
            <a:xfrm>
              <a:off x="429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5" name="Line 2753"/>
            <p:cNvSpPr>
              <a:spLocks noChangeShapeType="1"/>
            </p:cNvSpPr>
            <p:nvPr/>
          </p:nvSpPr>
          <p:spPr bwMode="auto">
            <a:xfrm>
              <a:off x="430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6" name="Line 2754"/>
            <p:cNvSpPr>
              <a:spLocks noChangeShapeType="1"/>
            </p:cNvSpPr>
            <p:nvPr/>
          </p:nvSpPr>
          <p:spPr bwMode="auto">
            <a:xfrm>
              <a:off x="431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7" name="Line 2755"/>
            <p:cNvSpPr>
              <a:spLocks noChangeShapeType="1"/>
            </p:cNvSpPr>
            <p:nvPr/>
          </p:nvSpPr>
          <p:spPr bwMode="auto">
            <a:xfrm>
              <a:off x="432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8" name="Line 2756"/>
            <p:cNvSpPr>
              <a:spLocks noChangeShapeType="1"/>
            </p:cNvSpPr>
            <p:nvPr/>
          </p:nvSpPr>
          <p:spPr bwMode="auto">
            <a:xfrm>
              <a:off x="433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09" name="Line 2757"/>
            <p:cNvSpPr>
              <a:spLocks noChangeShapeType="1"/>
            </p:cNvSpPr>
            <p:nvPr/>
          </p:nvSpPr>
          <p:spPr bwMode="auto">
            <a:xfrm>
              <a:off x="433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0" name="Line 2758"/>
            <p:cNvSpPr>
              <a:spLocks noChangeShapeType="1"/>
            </p:cNvSpPr>
            <p:nvPr/>
          </p:nvSpPr>
          <p:spPr bwMode="auto">
            <a:xfrm>
              <a:off x="434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1" name="Line 2759"/>
            <p:cNvSpPr>
              <a:spLocks noChangeShapeType="1"/>
            </p:cNvSpPr>
            <p:nvPr/>
          </p:nvSpPr>
          <p:spPr bwMode="auto">
            <a:xfrm>
              <a:off x="435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2" name="Line 2760"/>
            <p:cNvSpPr>
              <a:spLocks noChangeShapeType="1"/>
            </p:cNvSpPr>
            <p:nvPr/>
          </p:nvSpPr>
          <p:spPr bwMode="auto">
            <a:xfrm>
              <a:off x="436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3" name="Line 2761"/>
            <p:cNvSpPr>
              <a:spLocks noChangeShapeType="1"/>
            </p:cNvSpPr>
            <p:nvPr/>
          </p:nvSpPr>
          <p:spPr bwMode="auto">
            <a:xfrm>
              <a:off x="437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4" name="Line 2762"/>
            <p:cNvSpPr>
              <a:spLocks noChangeShapeType="1"/>
            </p:cNvSpPr>
            <p:nvPr/>
          </p:nvSpPr>
          <p:spPr bwMode="auto">
            <a:xfrm>
              <a:off x="4379"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5" name="Line 2763"/>
            <p:cNvSpPr>
              <a:spLocks noChangeShapeType="1"/>
            </p:cNvSpPr>
            <p:nvPr/>
          </p:nvSpPr>
          <p:spPr bwMode="auto">
            <a:xfrm>
              <a:off x="438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6" name="Line 2764"/>
            <p:cNvSpPr>
              <a:spLocks noChangeShapeType="1"/>
            </p:cNvSpPr>
            <p:nvPr/>
          </p:nvSpPr>
          <p:spPr bwMode="auto">
            <a:xfrm>
              <a:off x="43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7" name="Line 2765"/>
            <p:cNvSpPr>
              <a:spLocks noChangeShapeType="1"/>
            </p:cNvSpPr>
            <p:nvPr/>
          </p:nvSpPr>
          <p:spPr bwMode="auto">
            <a:xfrm>
              <a:off x="44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8" name="Line 2766"/>
            <p:cNvSpPr>
              <a:spLocks noChangeShapeType="1"/>
            </p:cNvSpPr>
            <p:nvPr/>
          </p:nvSpPr>
          <p:spPr bwMode="auto">
            <a:xfrm>
              <a:off x="441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19" name="Line 2767"/>
            <p:cNvSpPr>
              <a:spLocks noChangeShapeType="1"/>
            </p:cNvSpPr>
            <p:nvPr/>
          </p:nvSpPr>
          <p:spPr bwMode="auto">
            <a:xfrm flipV="1">
              <a:off x="4418" y="2362"/>
              <a:ext cx="8" cy="103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0" name="Line 2768"/>
            <p:cNvSpPr>
              <a:spLocks noChangeShapeType="1"/>
            </p:cNvSpPr>
            <p:nvPr/>
          </p:nvSpPr>
          <p:spPr bwMode="auto">
            <a:xfrm>
              <a:off x="4426" y="2362"/>
              <a:ext cx="8" cy="103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1" name="Line 2769"/>
            <p:cNvSpPr>
              <a:spLocks noChangeShapeType="1"/>
            </p:cNvSpPr>
            <p:nvPr/>
          </p:nvSpPr>
          <p:spPr bwMode="auto">
            <a:xfrm flipV="1">
              <a:off x="4434" y="2697"/>
              <a:ext cx="8" cy="69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2" name="Line 2770"/>
            <p:cNvSpPr>
              <a:spLocks noChangeShapeType="1"/>
            </p:cNvSpPr>
            <p:nvPr/>
          </p:nvSpPr>
          <p:spPr bwMode="auto">
            <a:xfrm>
              <a:off x="4442" y="2697"/>
              <a:ext cx="8" cy="69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3" name="Line 2771"/>
            <p:cNvSpPr>
              <a:spLocks noChangeShapeType="1"/>
            </p:cNvSpPr>
            <p:nvPr/>
          </p:nvSpPr>
          <p:spPr bwMode="auto">
            <a:xfrm>
              <a:off x="445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4" name="Line 2772"/>
            <p:cNvSpPr>
              <a:spLocks noChangeShapeType="1"/>
            </p:cNvSpPr>
            <p:nvPr/>
          </p:nvSpPr>
          <p:spPr bwMode="auto">
            <a:xfrm flipV="1">
              <a:off x="4458"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5" name="Line 2773"/>
            <p:cNvSpPr>
              <a:spLocks noChangeShapeType="1"/>
            </p:cNvSpPr>
            <p:nvPr/>
          </p:nvSpPr>
          <p:spPr bwMode="auto">
            <a:xfrm>
              <a:off x="4466" y="3339"/>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6" name="Line 2774"/>
            <p:cNvSpPr>
              <a:spLocks noChangeShapeType="1"/>
            </p:cNvSpPr>
            <p:nvPr/>
          </p:nvSpPr>
          <p:spPr bwMode="auto">
            <a:xfrm>
              <a:off x="4474"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7" name="Line 2775"/>
            <p:cNvSpPr>
              <a:spLocks noChangeShapeType="1"/>
            </p:cNvSpPr>
            <p:nvPr/>
          </p:nvSpPr>
          <p:spPr bwMode="auto">
            <a:xfrm>
              <a:off x="448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8" name="Line 2776"/>
            <p:cNvSpPr>
              <a:spLocks noChangeShapeType="1"/>
            </p:cNvSpPr>
            <p:nvPr/>
          </p:nvSpPr>
          <p:spPr bwMode="auto">
            <a:xfrm>
              <a:off x="449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29" name="Line 2777"/>
            <p:cNvSpPr>
              <a:spLocks noChangeShapeType="1"/>
            </p:cNvSpPr>
            <p:nvPr/>
          </p:nvSpPr>
          <p:spPr bwMode="auto">
            <a:xfrm>
              <a:off x="4498"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0" name="Line 2778"/>
            <p:cNvSpPr>
              <a:spLocks noChangeShapeType="1"/>
            </p:cNvSpPr>
            <p:nvPr/>
          </p:nvSpPr>
          <p:spPr bwMode="auto">
            <a:xfrm>
              <a:off x="45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1" name="Line 2779"/>
            <p:cNvSpPr>
              <a:spLocks noChangeShapeType="1"/>
            </p:cNvSpPr>
            <p:nvPr/>
          </p:nvSpPr>
          <p:spPr bwMode="auto">
            <a:xfrm>
              <a:off x="451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2" name="Line 2780"/>
            <p:cNvSpPr>
              <a:spLocks noChangeShapeType="1"/>
            </p:cNvSpPr>
            <p:nvPr/>
          </p:nvSpPr>
          <p:spPr bwMode="auto">
            <a:xfrm>
              <a:off x="452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3" name="Line 2781"/>
            <p:cNvSpPr>
              <a:spLocks noChangeShapeType="1"/>
            </p:cNvSpPr>
            <p:nvPr/>
          </p:nvSpPr>
          <p:spPr bwMode="auto">
            <a:xfrm>
              <a:off x="452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4" name="Line 2782"/>
            <p:cNvSpPr>
              <a:spLocks noChangeShapeType="1"/>
            </p:cNvSpPr>
            <p:nvPr/>
          </p:nvSpPr>
          <p:spPr bwMode="auto">
            <a:xfrm>
              <a:off x="453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5" name="Line 2783"/>
            <p:cNvSpPr>
              <a:spLocks noChangeShapeType="1"/>
            </p:cNvSpPr>
            <p:nvPr/>
          </p:nvSpPr>
          <p:spPr bwMode="auto">
            <a:xfrm>
              <a:off x="454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6" name="Line 2784"/>
            <p:cNvSpPr>
              <a:spLocks noChangeShapeType="1"/>
            </p:cNvSpPr>
            <p:nvPr/>
          </p:nvSpPr>
          <p:spPr bwMode="auto">
            <a:xfrm flipV="1">
              <a:off x="4553" y="3228"/>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7" name="Line 2785"/>
            <p:cNvSpPr>
              <a:spLocks noChangeShapeType="1"/>
            </p:cNvSpPr>
            <p:nvPr/>
          </p:nvSpPr>
          <p:spPr bwMode="auto">
            <a:xfrm>
              <a:off x="4561" y="3228"/>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8" name="Line 2786"/>
            <p:cNvSpPr>
              <a:spLocks noChangeShapeType="1"/>
            </p:cNvSpPr>
            <p:nvPr/>
          </p:nvSpPr>
          <p:spPr bwMode="auto">
            <a:xfrm>
              <a:off x="456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39" name="Line 2787"/>
            <p:cNvSpPr>
              <a:spLocks noChangeShapeType="1"/>
            </p:cNvSpPr>
            <p:nvPr/>
          </p:nvSpPr>
          <p:spPr bwMode="auto">
            <a:xfrm>
              <a:off x="457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0" name="Line 2788"/>
            <p:cNvSpPr>
              <a:spLocks noChangeShapeType="1"/>
            </p:cNvSpPr>
            <p:nvPr/>
          </p:nvSpPr>
          <p:spPr bwMode="auto">
            <a:xfrm>
              <a:off x="458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1" name="Line 2789"/>
            <p:cNvSpPr>
              <a:spLocks noChangeShapeType="1"/>
            </p:cNvSpPr>
            <p:nvPr/>
          </p:nvSpPr>
          <p:spPr bwMode="auto">
            <a:xfrm>
              <a:off x="459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2" name="Line 2790"/>
            <p:cNvSpPr>
              <a:spLocks noChangeShapeType="1"/>
            </p:cNvSpPr>
            <p:nvPr/>
          </p:nvSpPr>
          <p:spPr bwMode="auto">
            <a:xfrm>
              <a:off x="460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3" name="Line 2791"/>
            <p:cNvSpPr>
              <a:spLocks noChangeShapeType="1"/>
            </p:cNvSpPr>
            <p:nvPr/>
          </p:nvSpPr>
          <p:spPr bwMode="auto">
            <a:xfrm>
              <a:off x="46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4" name="Line 2792"/>
            <p:cNvSpPr>
              <a:spLocks noChangeShapeType="1"/>
            </p:cNvSpPr>
            <p:nvPr/>
          </p:nvSpPr>
          <p:spPr bwMode="auto">
            <a:xfrm>
              <a:off x="461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5" name="Line 2793"/>
            <p:cNvSpPr>
              <a:spLocks noChangeShapeType="1"/>
            </p:cNvSpPr>
            <p:nvPr/>
          </p:nvSpPr>
          <p:spPr bwMode="auto">
            <a:xfrm>
              <a:off x="462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6" name="Line 2794"/>
            <p:cNvSpPr>
              <a:spLocks noChangeShapeType="1"/>
            </p:cNvSpPr>
            <p:nvPr/>
          </p:nvSpPr>
          <p:spPr bwMode="auto">
            <a:xfrm>
              <a:off x="463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7" name="Line 2795"/>
            <p:cNvSpPr>
              <a:spLocks noChangeShapeType="1"/>
            </p:cNvSpPr>
            <p:nvPr/>
          </p:nvSpPr>
          <p:spPr bwMode="auto">
            <a:xfrm>
              <a:off x="464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8" name="Line 2796"/>
            <p:cNvSpPr>
              <a:spLocks noChangeShapeType="1"/>
            </p:cNvSpPr>
            <p:nvPr/>
          </p:nvSpPr>
          <p:spPr bwMode="auto">
            <a:xfrm>
              <a:off x="464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49" name="Line 2797"/>
            <p:cNvSpPr>
              <a:spLocks noChangeShapeType="1"/>
            </p:cNvSpPr>
            <p:nvPr/>
          </p:nvSpPr>
          <p:spPr bwMode="auto">
            <a:xfrm>
              <a:off x="465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0" name="Line 2798"/>
            <p:cNvSpPr>
              <a:spLocks noChangeShapeType="1"/>
            </p:cNvSpPr>
            <p:nvPr/>
          </p:nvSpPr>
          <p:spPr bwMode="auto">
            <a:xfrm>
              <a:off x="466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1" name="Line 2799"/>
            <p:cNvSpPr>
              <a:spLocks noChangeShapeType="1"/>
            </p:cNvSpPr>
            <p:nvPr/>
          </p:nvSpPr>
          <p:spPr bwMode="auto">
            <a:xfrm>
              <a:off x="467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2" name="Line 2800"/>
            <p:cNvSpPr>
              <a:spLocks noChangeShapeType="1"/>
            </p:cNvSpPr>
            <p:nvPr/>
          </p:nvSpPr>
          <p:spPr bwMode="auto">
            <a:xfrm flipV="1">
              <a:off x="4680" y="2501"/>
              <a:ext cx="8" cy="89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3" name="Line 2801"/>
            <p:cNvSpPr>
              <a:spLocks noChangeShapeType="1"/>
            </p:cNvSpPr>
            <p:nvPr/>
          </p:nvSpPr>
          <p:spPr bwMode="auto">
            <a:xfrm>
              <a:off x="4688" y="2501"/>
              <a:ext cx="8" cy="86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4" name="Line 2802"/>
            <p:cNvSpPr>
              <a:spLocks noChangeShapeType="1"/>
            </p:cNvSpPr>
            <p:nvPr/>
          </p:nvSpPr>
          <p:spPr bwMode="auto">
            <a:xfrm>
              <a:off x="4696" y="3367"/>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5" name="Line 2803"/>
            <p:cNvSpPr>
              <a:spLocks noChangeShapeType="1"/>
            </p:cNvSpPr>
            <p:nvPr/>
          </p:nvSpPr>
          <p:spPr bwMode="auto">
            <a:xfrm>
              <a:off x="470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6" name="Line 2804"/>
            <p:cNvSpPr>
              <a:spLocks noChangeShapeType="1"/>
            </p:cNvSpPr>
            <p:nvPr/>
          </p:nvSpPr>
          <p:spPr bwMode="auto">
            <a:xfrm>
              <a:off x="4712"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7" name="Line 2805"/>
            <p:cNvSpPr>
              <a:spLocks noChangeShapeType="1"/>
            </p:cNvSpPr>
            <p:nvPr/>
          </p:nvSpPr>
          <p:spPr bwMode="auto">
            <a:xfrm>
              <a:off x="471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8" name="Line 2806"/>
            <p:cNvSpPr>
              <a:spLocks noChangeShapeType="1"/>
            </p:cNvSpPr>
            <p:nvPr/>
          </p:nvSpPr>
          <p:spPr bwMode="auto">
            <a:xfrm>
              <a:off x="472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59" name="Line 2807"/>
            <p:cNvSpPr>
              <a:spLocks noChangeShapeType="1"/>
            </p:cNvSpPr>
            <p:nvPr/>
          </p:nvSpPr>
          <p:spPr bwMode="auto">
            <a:xfrm>
              <a:off x="473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0" name="Line 2808"/>
            <p:cNvSpPr>
              <a:spLocks noChangeShapeType="1"/>
            </p:cNvSpPr>
            <p:nvPr/>
          </p:nvSpPr>
          <p:spPr bwMode="auto">
            <a:xfrm>
              <a:off x="474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1" name="Line 2809"/>
            <p:cNvSpPr>
              <a:spLocks noChangeShapeType="1"/>
            </p:cNvSpPr>
            <p:nvPr/>
          </p:nvSpPr>
          <p:spPr bwMode="auto">
            <a:xfrm>
              <a:off x="475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2" name="Line 2810"/>
            <p:cNvSpPr>
              <a:spLocks noChangeShapeType="1"/>
            </p:cNvSpPr>
            <p:nvPr/>
          </p:nvSpPr>
          <p:spPr bwMode="auto">
            <a:xfrm>
              <a:off x="475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3" name="Line 2811"/>
            <p:cNvSpPr>
              <a:spLocks noChangeShapeType="1"/>
            </p:cNvSpPr>
            <p:nvPr/>
          </p:nvSpPr>
          <p:spPr bwMode="auto">
            <a:xfrm>
              <a:off x="476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4" name="Line 2812"/>
            <p:cNvSpPr>
              <a:spLocks noChangeShapeType="1"/>
            </p:cNvSpPr>
            <p:nvPr/>
          </p:nvSpPr>
          <p:spPr bwMode="auto">
            <a:xfrm>
              <a:off x="477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5" name="Line 2813"/>
            <p:cNvSpPr>
              <a:spLocks noChangeShapeType="1"/>
            </p:cNvSpPr>
            <p:nvPr/>
          </p:nvSpPr>
          <p:spPr bwMode="auto">
            <a:xfrm>
              <a:off x="478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6" name="Line 2814"/>
            <p:cNvSpPr>
              <a:spLocks noChangeShapeType="1"/>
            </p:cNvSpPr>
            <p:nvPr/>
          </p:nvSpPr>
          <p:spPr bwMode="auto">
            <a:xfrm>
              <a:off x="479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7" name="Line 2815"/>
            <p:cNvSpPr>
              <a:spLocks noChangeShapeType="1"/>
            </p:cNvSpPr>
            <p:nvPr/>
          </p:nvSpPr>
          <p:spPr bwMode="auto">
            <a:xfrm>
              <a:off x="479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8" name="Line 2816"/>
            <p:cNvSpPr>
              <a:spLocks noChangeShapeType="1"/>
            </p:cNvSpPr>
            <p:nvPr/>
          </p:nvSpPr>
          <p:spPr bwMode="auto">
            <a:xfrm>
              <a:off x="480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69" name="Line 2817"/>
            <p:cNvSpPr>
              <a:spLocks noChangeShapeType="1"/>
            </p:cNvSpPr>
            <p:nvPr/>
          </p:nvSpPr>
          <p:spPr bwMode="auto">
            <a:xfrm>
              <a:off x="481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0" name="Line 2818"/>
            <p:cNvSpPr>
              <a:spLocks noChangeShapeType="1"/>
            </p:cNvSpPr>
            <p:nvPr/>
          </p:nvSpPr>
          <p:spPr bwMode="auto">
            <a:xfrm>
              <a:off x="482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1" name="Line 2819"/>
            <p:cNvSpPr>
              <a:spLocks noChangeShapeType="1"/>
            </p:cNvSpPr>
            <p:nvPr/>
          </p:nvSpPr>
          <p:spPr bwMode="auto">
            <a:xfrm>
              <a:off x="4831"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2" name="Line 2820"/>
            <p:cNvSpPr>
              <a:spLocks noChangeShapeType="1"/>
            </p:cNvSpPr>
            <p:nvPr/>
          </p:nvSpPr>
          <p:spPr bwMode="auto">
            <a:xfrm>
              <a:off x="483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9374" name="Group 3022"/>
          <p:cNvGrpSpPr>
            <a:grpSpLocks/>
          </p:cNvGrpSpPr>
          <p:nvPr/>
        </p:nvGrpSpPr>
        <p:grpSpPr bwMode="auto">
          <a:xfrm>
            <a:off x="544513" y="4902200"/>
            <a:ext cx="7577137" cy="488950"/>
            <a:chOff x="343" y="3088"/>
            <a:chExt cx="4773" cy="308"/>
          </a:xfrm>
        </p:grpSpPr>
        <p:sp>
          <p:nvSpPr>
            <p:cNvPr id="999174" name="Line 2822"/>
            <p:cNvSpPr>
              <a:spLocks noChangeShapeType="1"/>
            </p:cNvSpPr>
            <p:nvPr/>
          </p:nvSpPr>
          <p:spPr bwMode="auto">
            <a:xfrm>
              <a:off x="484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5" name="Line 2823"/>
            <p:cNvSpPr>
              <a:spLocks noChangeShapeType="1"/>
            </p:cNvSpPr>
            <p:nvPr/>
          </p:nvSpPr>
          <p:spPr bwMode="auto">
            <a:xfrm>
              <a:off x="485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6" name="Line 2824"/>
            <p:cNvSpPr>
              <a:spLocks noChangeShapeType="1"/>
            </p:cNvSpPr>
            <p:nvPr/>
          </p:nvSpPr>
          <p:spPr bwMode="auto">
            <a:xfrm>
              <a:off x="486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7" name="Line 2825"/>
            <p:cNvSpPr>
              <a:spLocks noChangeShapeType="1"/>
            </p:cNvSpPr>
            <p:nvPr/>
          </p:nvSpPr>
          <p:spPr bwMode="auto">
            <a:xfrm>
              <a:off x="487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8" name="Line 2826"/>
            <p:cNvSpPr>
              <a:spLocks noChangeShapeType="1"/>
            </p:cNvSpPr>
            <p:nvPr/>
          </p:nvSpPr>
          <p:spPr bwMode="auto">
            <a:xfrm>
              <a:off x="487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79" name="Line 2827"/>
            <p:cNvSpPr>
              <a:spLocks noChangeShapeType="1"/>
            </p:cNvSpPr>
            <p:nvPr/>
          </p:nvSpPr>
          <p:spPr bwMode="auto">
            <a:xfrm>
              <a:off x="488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0" name="Line 2828"/>
            <p:cNvSpPr>
              <a:spLocks noChangeShapeType="1"/>
            </p:cNvSpPr>
            <p:nvPr/>
          </p:nvSpPr>
          <p:spPr bwMode="auto">
            <a:xfrm>
              <a:off x="489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1" name="Line 2829"/>
            <p:cNvSpPr>
              <a:spLocks noChangeShapeType="1"/>
            </p:cNvSpPr>
            <p:nvPr/>
          </p:nvSpPr>
          <p:spPr bwMode="auto">
            <a:xfrm>
              <a:off x="4902"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2" name="Line 2830"/>
            <p:cNvSpPr>
              <a:spLocks noChangeShapeType="1"/>
            </p:cNvSpPr>
            <p:nvPr/>
          </p:nvSpPr>
          <p:spPr bwMode="auto">
            <a:xfrm>
              <a:off x="491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3" name="Line 2831"/>
            <p:cNvSpPr>
              <a:spLocks noChangeShapeType="1"/>
            </p:cNvSpPr>
            <p:nvPr/>
          </p:nvSpPr>
          <p:spPr bwMode="auto">
            <a:xfrm>
              <a:off x="491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4" name="Line 2832"/>
            <p:cNvSpPr>
              <a:spLocks noChangeShapeType="1"/>
            </p:cNvSpPr>
            <p:nvPr/>
          </p:nvSpPr>
          <p:spPr bwMode="auto">
            <a:xfrm>
              <a:off x="492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5" name="Line 2833"/>
            <p:cNvSpPr>
              <a:spLocks noChangeShapeType="1"/>
            </p:cNvSpPr>
            <p:nvPr/>
          </p:nvSpPr>
          <p:spPr bwMode="auto">
            <a:xfrm>
              <a:off x="493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6" name="Line 2834"/>
            <p:cNvSpPr>
              <a:spLocks noChangeShapeType="1"/>
            </p:cNvSpPr>
            <p:nvPr/>
          </p:nvSpPr>
          <p:spPr bwMode="auto">
            <a:xfrm>
              <a:off x="4942"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7" name="Line 2835"/>
            <p:cNvSpPr>
              <a:spLocks noChangeShapeType="1"/>
            </p:cNvSpPr>
            <p:nvPr/>
          </p:nvSpPr>
          <p:spPr bwMode="auto">
            <a:xfrm>
              <a:off x="494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8" name="Line 2836"/>
            <p:cNvSpPr>
              <a:spLocks noChangeShapeType="1"/>
            </p:cNvSpPr>
            <p:nvPr/>
          </p:nvSpPr>
          <p:spPr bwMode="auto">
            <a:xfrm>
              <a:off x="495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89" name="Line 2837"/>
            <p:cNvSpPr>
              <a:spLocks noChangeShapeType="1"/>
            </p:cNvSpPr>
            <p:nvPr/>
          </p:nvSpPr>
          <p:spPr bwMode="auto">
            <a:xfrm>
              <a:off x="496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0" name="Line 2838"/>
            <p:cNvSpPr>
              <a:spLocks noChangeShapeType="1"/>
            </p:cNvSpPr>
            <p:nvPr/>
          </p:nvSpPr>
          <p:spPr bwMode="auto">
            <a:xfrm flipV="1">
              <a:off x="4973" y="3339"/>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1" name="Line 2839"/>
            <p:cNvSpPr>
              <a:spLocks noChangeShapeType="1"/>
            </p:cNvSpPr>
            <p:nvPr/>
          </p:nvSpPr>
          <p:spPr bwMode="auto">
            <a:xfrm flipV="1">
              <a:off x="4981" y="3088"/>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2" name="Line 2840"/>
            <p:cNvSpPr>
              <a:spLocks noChangeShapeType="1"/>
            </p:cNvSpPr>
            <p:nvPr/>
          </p:nvSpPr>
          <p:spPr bwMode="auto">
            <a:xfrm>
              <a:off x="4989" y="3088"/>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3" name="Line 2841"/>
            <p:cNvSpPr>
              <a:spLocks noChangeShapeType="1"/>
            </p:cNvSpPr>
            <p:nvPr/>
          </p:nvSpPr>
          <p:spPr bwMode="auto">
            <a:xfrm>
              <a:off x="4997" y="3284"/>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4" name="Line 2842"/>
            <p:cNvSpPr>
              <a:spLocks noChangeShapeType="1"/>
            </p:cNvSpPr>
            <p:nvPr/>
          </p:nvSpPr>
          <p:spPr bwMode="auto">
            <a:xfrm>
              <a:off x="500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5" name="Line 2843"/>
            <p:cNvSpPr>
              <a:spLocks noChangeShapeType="1"/>
            </p:cNvSpPr>
            <p:nvPr/>
          </p:nvSpPr>
          <p:spPr bwMode="auto">
            <a:xfrm>
              <a:off x="5013"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6" name="Line 2844"/>
            <p:cNvSpPr>
              <a:spLocks noChangeShapeType="1"/>
            </p:cNvSpPr>
            <p:nvPr/>
          </p:nvSpPr>
          <p:spPr bwMode="auto">
            <a:xfrm>
              <a:off x="5021"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7" name="Line 2845"/>
            <p:cNvSpPr>
              <a:spLocks noChangeShapeType="1"/>
            </p:cNvSpPr>
            <p:nvPr/>
          </p:nvSpPr>
          <p:spPr bwMode="auto">
            <a:xfrm>
              <a:off x="5029"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8" name="Line 2846"/>
            <p:cNvSpPr>
              <a:spLocks noChangeShapeType="1"/>
            </p:cNvSpPr>
            <p:nvPr/>
          </p:nvSpPr>
          <p:spPr bwMode="auto">
            <a:xfrm>
              <a:off x="5037"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199" name="Line 2847"/>
            <p:cNvSpPr>
              <a:spLocks noChangeShapeType="1"/>
            </p:cNvSpPr>
            <p:nvPr/>
          </p:nvSpPr>
          <p:spPr bwMode="auto">
            <a:xfrm>
              <a:off x="5045"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0" name="Line 2848"/>
            <p:cNvSpPr>
              <a:spLocks noChangeShapeType="1"/>
            </p:cNvSpPr>
            <p:nvPr/>
          </p:nvSpPr>
          <p:spPr bwMode="auto">
            <a:xfrm>
              <a:off x="5053" y="3395"/>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1" name="Line 2849"/>
            <p:cNvSpPr>
              <a:spLocks noChangeShapeType="1"/>
            </p:cNvSpPr>
            <p:nvPr/>
          </p:nvSpPr>
          <p:spPr bwMode="auto">
            <a:xfrm>
              <a:off x="5060"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2" name="Line 2850"/>
            <p:cNvSpPr>
              <a:spLocks noChangeShapeType="1"/>
            </p:cNvSpPr>
            <p:nvPr/>
          </p:nvSpPr>
          <p:spPr bwMode="auto">
            <a:xfrm>
              <a:off x="506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3" name="Line 2851"/>
            <p:cNvSpPr>
              <a:spLocks noChangeShapeType="1"/>
            </p:cNvSpPr>
            <p:nvPr/>
          </p:nvSpPr>
          <p:spPr bwMode="auto">
            <a:xfrm>
              <a:off x="5076"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4" name="Line 2852"/>
            <p:cNvSpPr>
              <a:spLocks noChangeShapeType="1"/>
            </p:cNvSpPr>
            <p:nvPr/>
          </p:nvSpPr>
          <p:spPr bwMode="auto">
            <a:xfrm>
              <a:off x="5084"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5" name="Line 2853"/>
            <p:cNvSpPr>
              <a:spLocks noChangeShapeType="1"/>
            </p:cNvSpPr>
            <p:nvPr/>
          </p:nvSpPr>
          <p:spPr bwMode="auto">
            <a:xfrm flipV="1">
              <a:off x="5092"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6" name="Line 2854"/>
            <p:cNvSpPr>
              <a:spLocks noChangeShapeType="1"/>
            </p:cNvSpPr>
            <p:nvPr/>
          </p:nvSpPr>
          <p:spPr bwMode="auto">
            <a:xfrm>
              <a:off x="5100" y="3312"/>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7" name="Line 2855"/>
            <p:cNvSpPr>
              <a:spLocks noChangeShapeType="1"/>
            </p:cNvSpPr>
            <p:nvPr/>
          </p:nvSpPr>
          <p:spPr bwMode="auto">
            <a:xfrm>
              <a:off x="5108" y="3395"/>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8" name="Line 2856"/>
            <p:cNvSpPr>
              <a:spLocks noChangeShapeType="1"/>
            </p:cNvSpPr>
            <p:nvPr/>
          </p:nvSpPr>
          <p:spPr bwMode="auto">
            <a:xfrm>
              <a:off x="34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09" name="Line 2857"/>
            <p:cNvSpPr>
              <a:spLocks noChangeShapeType="1"/>
            </p:cNvSpPr>
            <p:nvPr/>
          </p:nvSpPr>
          <p:spPr bwMode="auto">
            <a:xfrm>
              <a:off x="351"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0" name="Line 2858"/>
            <p:cNvSpPr>
              <a:spLocks noChangeShapeType="1"/>
            </p:cNvSpPr>
            <p:nvPr/>
          </p:nvSpPr>
          <p:spPr bwMode="auto">
            <a:xfrm>
              <a:off x="35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1" name="Line 2859"/>
            <p:cNvSpPr>
              <a:spLocks noChangeShapeType="1"/>
            </p:cNvSpPr>
            <p:nvPr/>
          </p:nvSpPr>
          <p:spPr bwMode="auto">
            <a:xfrm>
              <a:off x="36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2" name="Line 2860"/>
            <p:cNvSpPr>
              <a:spLocks noChangeShapeType="1"/>
            </p:cNvSpPr>
            <p:nvPr/>
          </p:nvSpPr>
          <p:spPr bwMode="auto">
            <a:xfrm>
              <a:off x="37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3" name="Line 2861"/>
            <p:cNvSpPr>
              <a:spLocks noChangeShapeType="1"/>
            </p:cNvSpPr>
            <p:nvPr/>
          </p:nvSpPr>
          <p:spPr bwMode="auto">
            <a:xfrm>
              <a:off x="38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4" name="Line 2862"/>
            <p:cNvSpPr>
              <a:spLocks noChangeShapeType="1"/>
            </p:cNvSpPr>
            <p:nvPr/>
          </p:nvSpPr>
          <p:spPr bwMode="auto">
            <a:xfrm>
              <a:off x="39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5" name="Line 2863"/>
            <p:cNvSpPr>
              <a:spLocks noChangeShapeType="1"/>
            </p:cNvSpPr>
            <p:nvPr/>
          </p:nvSpPr>
          <p:spPr bwMode="auto">
            <a:xfrm>
              <a:off x="39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6" name="Line 2864"/>
            <p:cNvSpPr>
              <a:spLocks noChangeShapeType="1"/>
            </p:cNvSpPr>
            <p:nvPr/>
          </p:nvSpPr>
          <p:spPr bwMode="auto">
            <a:xfrm>
              <a:off x="40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7" name="Line 2865"/>
            <p:cNvSpPr>
              <a:spLocks noChangeShapeType="1"/>
            </p:cNvSpPr>
            <p:nvPr/>
          </p:nvSpPr>
          <p:spPr bwMode="auto">
            <a:xfrm>
              <a:off x="41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8" name="Line 2866"/>
            <p:cNvSpPr>
              <a:spLocks noChangeShapeType="1"/>
            </p:cNvSpPr>
            <p:nvPr/>
          </p:nvSpPr>
          <p:spPr bwMode="auto">
            <a:xfrm>
              <a:off x="42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19" name="Line 2867"/>
            <p:cNvSpPr>
              <a:spLocks noChangeShapeType="1"/>
            </p:cNvSpPr>
            <p:nvPr/>
          </p:nvSpPr>
          <p:spPr bwMode="auto">
            <a:xfrm>
              <a:off x="43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0" name="Line 2868"/>
            <p:cNvSpPr>
              <a:spLocks noChangeShapeType="1"/>
            </p:cNvSpPr>
            <p:nvPr/>
          </p:nvSpPr>
          <p:spPr bwMode="auto">
            <a:xfrm>
              <a:off x="43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1" name="Line 2869"/>
            <p:cNvSpPr>
              <a:spLocks noChangeShapeType="1"/>
            </p:cNvSpPr>
            <p:nvPr/>
          </p:nvSpPr>
          <p:spPr bwMode="auto">
            <a:xfrm>
              <a:off x="44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2" name="Line 2870"/>
            <p:cNvSpPr>
              <a:spLocks noChangeShapeType="1"/>
            </p:cNvSpPr>
            <p:nvPr/>
          </p:nvSpPr>
          <p:spPr bwMode="auto">
            <a:xfrm>
              <a:off x="45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3" name="Line 2871"/>
            <p:cNvSpPr>
              <a:spLocks noChangeShapeType="1"/>
            </p:cNvSpPr>
            <p:nvPr/>
          </p:nvSpPr>
          <p:spPr bwMode="auto">
            <a:xfrm>
              <a:off x="462"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4" name="Line 2872"/>
            <p:cNvSpPr>
              <a:spLocks noChangeShapeType="1"/>
            </p:cNvSpPr>
            <p:nvPr/>
          </p:nvSpPr>
          <p:spPr bwMode="auto">
            <a:xfrm>
              <a:off x="46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5" name="Line 2873"/>
            <p:cNvSpPr>
              <a:spLocks noChangeShapeType="1"/>
            </p:cNvSpPr>
            <p:nvPr/>
          </p:nvSpPr>
          <p:spPr bwMode="auto">
            <a:xfrm>
              <a:off x="47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6" name="Line 2874"/>
            <p:cNvSpPr>
              <a:spLocks noChangeShapeType="1"/>
            </p:cNvSpPr>
            <p:nvPr/>
          </p:nvSpPr>
          <p:spPr bwMode="auto">
            <a:xfrm>
              <a:off x="48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7" name="Line 2875"/>
            <p:cNvSpPr>
              <a:spLocks noChangeShapeType="1"/>
            </p:cNvSpPr>
            <p:nvPr/>
          </p:nvSpPr>
          <p:spPr bwMode="auto">
            <a:xfrm>
              <a:off x="49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8" name="Line 2876"/>
            <p:cNvSpPr>
              <a:spLocks noChangeShapeType="1"/>
            </p:cNvSpPr>
            <p:nvPr/>
          </p:nvSpPr>
          <p:spPr bwMode="auto">
            <a:xfrm>
              <a:off x="50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29" name="Line 2877"/>
            <p:cNvSpPr>
              <a:spLocks noChangeShapeType="1"/>
            </p:cNvSpPr>
            <p:nvPr/>
          </p:nvSpPr>
          <p:spPr bwMode="auto">
            <a:xfrm>
              <a:off x="50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0" name="Line 2878"/>
            <p:cNvSpPr>
              <a:spLocks noChangeShapeType="1"/>
            </p:cNvSpPr>
            <p:nvPr/>
          </p:nvSpPr>
          <p:spPr bwMode="auto">
            <a:xfrm>
              <a:off x="51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1" name="Line 2879"/>
            <p:cNvSpPr>
              <a:spLocks noChangeShapeType="1"/>
            </p:cNvSpPr>
            <p:nvPr/>
          </p:nvSpPr>
          <p:spPr bwMode="auto">
            <a:xfrm>
              <a:off x="52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2" name="Line 2880"/>
            <p:cNvSpPr>
              <a:spLocks noChangeShapeType="1"/>
            </p:cNvSpPr>
            <p:nvPr/>
          </p:nvSpPr>
          <p:spPr bwMode="auto">
            <a:xfrm>
              <a:off x="53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3" name="Line 2881"/>
            <p:cNvSpPr>
              <a:spLocks noChangeShapeType="1"/>
            </p:cNvSpPr>
            <p:nvPr/>
          </p:nvSpPr>
          <p:spPr bwMode="auto">
            <a:xfrm>
              <a:off x="54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4" name="Line 2882"/>
            <p:cNvSpPr>
              <a:spLocks noChangeShapeType="1"/>
            </p:cNvSpPr>
            <p:nvPr/>
          </p:nvSpPr>
          <p:spPr bwMode="auto">
            <a:xfrm>
              <a:off x="54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5" name="Line 2883"/>
            <p:cNvSpPr>
              <a:spLocks noChangeShapeType="1"/>
            </p:cNvSpPr>
            <p:nvPr/>
          </p:nvSpPr>
          <p:spPr bwMode="auto">
            <a:xfrm>
              <a:off x="55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6" name="Line 2884"/>
            <p:cNvSpPr>
              <a:spLocks noChangeShapeType="1"/>
            </p:cNvSpPr>
            <p:nvPr/>
          </p:nvSpPr>
          <p:spPr bwMode="auto">
            <a:xfrm>
              <a:off x="56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7" name="Line 2885"/>
            <p:cNvSpPr>
              <a:spLocks noChangeShapeType="1"/>
            </p:cNvSpPr>
            <p:nvPr/>
          </p:nvSpPr>
          <p:spPr bwMode="auto">
            <a:xfrm>
              <a:off x="57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8" name="Line 2886"/>
            <p:cNvSpPr>
              <a:spLocks noChangeShapeType="1"/>
            </p:cNvSpPr>
            <p:nvPr/>
          </p:nvSpPr>
          <p:spPr bwMode="auto">
            <a:xfrm>
              <a:off x="581"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39" name="Line 2887"/>
            <p:cNvSpPr>
              <a:spLocks noChangeShapeType="1"/>
            </p:cNvSpPr>
            <p:nvPr/>
          </p:nvSpPr>
          <p:spPr bwMode="auto">
            <a:xfrm>
              <a:off x="58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0" name="Line 2888"/>
            <p:cNvSpPr>
              <a:spLocks noChangeShapeType="1"/>
            </p:cNvSpPr>
            <p:nvPr/>
          </p:nvSpPr>
          <p:spPr bwMode="auto">
            <a:xfrm>
              <a:off x="59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1" name="Line 2889"/>
            <p:cNvSpPr>
              <a:spLocks noChangeShapeType="1"/>
            </p:cNvSpPr>
            <p:nvPr/>
          </p:nvSpPr>
          <p:spPr bwMode="auto">
            <a:xfrm>
              <a:off x="60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2" name="Line 2890"/>
            <p:cNvSpPr>
              <a:spLocks noChangeShapeType="1"/>
            </p:cNvSpPr>
            <p:nvPr/>
          </p:nvSpPr>
          <p:spPr bwMode="auto">
            <a:xfrm>
              <a:off x="61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3" name="Line 2891"/>
            <p:cNvSpPr>
              <a:spLocks noChangeShapeType="1"/>
            </p:cNvSpPr>
            <p:nvPr/>
          </p:nvSpPr>
          <p:spPr bwMode="auto">
            <a:xfrm>
              <a:off x="62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4" name="Line 2892"/>
            <p:cNvSpPr>
              <a:spLocks noChangeShapeType="1"/>
            </p:cNvSpPr>
            <p:nvPr/>
          </p:nvSpPr>
          <p:spPr bwMode="auto">
            <a:xfrm>
              <a:off x="62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5" name="Line 2893"/>
            <p:cNvSpPr>
              <a:spLocks noChangeShapeType="1"/>
            </p:cNvSpPr>
            <p:nvPr/>
          </p:nvSpPr>
          <p:spPr bwMode="auto">
            <a:xfrm>
              <a:off x="63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6" name="Line 2894"/>
            <p:cNvSpPr>
              <a:spLocks noChangeShapeType="1"/>
            </p:cNvSpPr>
            <p:nvPr/>
          </p:nvSpPr>
          <p:spPr bwMode="auto">
            <a:xfrm>
              <a:off x="64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7" name="Line 2895"/>
            <p:cNvSpPr>
              <a:spLocks noChangeShapeType="1"/>
            </p:cNvSpPr>
            <p:nvPr/>
          </p:nvSpPr>
          <p:spPr bwMode="auto">
            <a:xfrm>
              <a:off x="65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8" name="Line 2896"/>
            <p:cNvSpPr>
              <a:spLocks noChangeShapeType="1"/>
            </p:cNvSpPr>
            <p:nvPr/>
          </p:nvSpPr>
          <p:spPr bwMode="auto">
            <a:xfrm>
              <a:off x="66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49" name="Line 2897"/>
            <p:cNvSpPr>
              <a:spLocks noChangeShapeType="1"/>
            </p:cNvSpPr>
            <p:nvPr/>
          </p:nvSpPr>
          <p:spPr bwMode="auto">
            <a:xfrm>
              <a:off x="66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0" name="Line 2898"/>
            <p:cNvSpPr>
              <a:spLocks noChangeShapeType="1"/>
            </p:cNvSpPr>
            <p:nvPr/>
          </p:nvSpPr>
          <p:spPr bwMode="auto">
            <a:xfrm>
              <a:off x="67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1" name="Line 2899"/>
            <p:cNvSpPr>
              <a:spLocks noChangeShapeType="1"/>
            </p:cNvSpPr>
            <p:nvPr/>
          </p:nvSpPr>
          <p:spPr bwMode="auto">
            <a:xfrm>
              <a:off x="68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2" name="Line 2900"/>
            <p:cNvSpPr>
              <a:spLocks noChangeShapeType="1"/>
            </p:cNvSpPr>
            <p:nvPr/>
          </p:nvSpPr>
          <p:spPr bwMode="auto">
            <a:xfrm>
              <a:off x="692"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3" name="Line 2901"/>
            <p:cNvSpPr>
              <a:spLocks noChangeShapeType="1"/>
            </p:cNvSpPr>
            <p:nvPr/>
          </p:nvSpPr>
          <p:spPr bwMode="auto">
            <a:xfrm>
              <a:off x="69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4" name="Line 2902"/>
            <p:cNvSpPr>
              <a:spLocks noChangeShapeType="1"/>
            </p:cNvSpPr>
            <p:nvPr/>
          </p:nvSpPr>
          <p:spPr bwMode="auto">
            <a:xfrm>
              <a:off x="70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5" name="Line 2903"/>
            <p:cNvSpPr>
              <a:spLocks noChangeShapeType="1"/>
            </p:cNvSpPr>
            <p:nvPr/>
          </p:nvSpPr>
          <p:spPr bwMode="auto">
            <a:xfrm>
              <a:off x="71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6" name="Line 2904"/>
            <p:cNvSpPr>
              <a:spLocks noChangeShapeType="1"/>
            </p:cNvSpPr>
            <p:nvPr/>
          </p:nvSpPr>
          <p:spPr bwMode="auto">
            <a:xfrm>
              <a:off x="72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7" name="Line 2905"/>
            <p:cNvSpPr>
              <a:spLocks noChangeShapeType="1"/>
            </p:cNvSpPr>
            <p:nvPr/>
          </p:nvSpPr>
          <p:spPr bwMode="auto">
            <a:xfrm>
              <a:off x="73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8" name="Line 2906"/>
            <p:cNvSpPr>
              <a:spLocks noChangeShapeType="1"/>
            </p:cNvSpPr>
            <p:nvPr/>
          </p:nvSpPr>
          <p:spPr bwMode="auto">
            <a:xfrm>
              <a:off x="73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59" name="Line 2907"/>
            <p:cNvSpPr>
              <a:spLocks noChangeShapeType="1"/>
            </p:cNvSpPr>
            <p:nvPr/>
          </p:nvSpPr>
          <p:spPr bwMode="auto">
            <a:xfrm>
              <a:off x="74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0" name="Line 2908"/>
            <p:cNvSpPr>
              <a:spLocks noChangeShapeType="1"/>
            </p:cNvSpPr>
            <p:nvPr/>
          </p:nvSpPr>
          <p:spPr bwMode="auto">
            <a:xfrm>
              <a:off x="75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1" name="Line 2909"/>
            <p:cNvSpPr>
              <a:spLocks noChangeShapeType="1"/>
            </p:cNvSpPr>
            <p:nvPr/>
          </p:nvSpPr>
          <p:spPr bwMode="auto">
            <a:xfrm>
              <a:off x="76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2" name="Line 2910"/>
            <p:cNvSpPr>
              <a:spLocks noChangeShapeType="1"/>
            </p:cNvSpPr>
            <p:nvPr/>
          </p:nvSpPr>
          <p:spPr bwMode="auto">
            <a:xfrm>
              <a:off x="77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3" name="Line 2911"/>
            <p:cNvSpPr>
              <a:spLocks noChangeShapeType="1"/>
            </p:cNvSpPr>
            <p:nvPr/>
          </p:nvSpPr>
          <p:spPr bwMode="auto">
            <a:xfrm>
              <a:off x="77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4" name="Line 2912"/>
            <p:cNvSpPr>
              <a:spLocks noChangeShapeType="1"/>
            </p:cNvSpPr>
            <p:nvPr/>
          </p:nvSpPr>
          <p:spPr bwMode="auto">
            <a:xfrm>
              <a:off x="78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5" name="Line 2913"/>
            <p:cNvSpPr>
              <a:spLocks noChangeShapeType="1"/>
            </p:cNvSpPr>
            <p:nvPr/>
          </p:nvSpPr>
          <p:spPr bwMode="auto">
            <a:xfrm>
              <a:off x="79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6" name="Line 2914"/>
            <p:cNvSpPr>
              <a:spLocks noChangeShapeType="1"/>
            </p:cNvSpPr>
            <p:nvPr/>
          </p:nvSpPr>
          <p:spPr bwMode="auto">
            <a:xfrm>
              <a:off x="803"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7" name="Line 2915"/>
            <p:cNvSpPr>
              <a:spLocks noChangeShapeType="1"/>
            </p:cNvSpPr>
            <p:nvPr/>
          </p:nvSpPr>
          <p:spPr bwMode="auto">
            <a:xfrm>
              <a:off x="81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8" name="Line 2916"/>
            <p:cNvSpPr>
              <a:spLocks noChangeShapeType="1"/>
            </p:cNvSpPr>
            <p:nvPr/>
          </p:nvSpPr>
          <p:spPr bwMode="auto">
            <a:xfrm>
              <a:off x="81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69" name="Line 2917"/>
            <p:cNvSpPr>
              <a:spLocks noChangeShapeType="1"/>
            </p:cNvSpPr>
            <p:nvPr/>
          </p:nvSpPr>
          <p:spPr bwMode="auto">
            <a:xfrm>
              <a:off x="82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0" name="Line 2918"/>
            <p:cNvSpPr>
              <a:spLocks noChangeShapeType="1"/>
            </p:cNvSpPr>
            <p:nvPr/>
          </p:nvSpPr>
          <p:spPr bwMode="auto">
            <a:xfrm>
              <a:off x="83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1" name="Line 2919"/>
            <p:cNvSpPr>
              <a:spLocks noChangeShapeType="1"/>
            </p:cNvSpPr>
            <p:nvPr/>
          </p:nvSpPr>
          <p:spPr bwMode="auto">
            <a:xfrm>
              <a:off x="84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2" name="Line 2920"/>
            <p:cNvSpPr>
              <a:spLocks noChangeShapeType="1"/>
            </p:cNvSpPr>
            <p:nvPr/>
          </p:nvSpPr>
          <p:spPr bwMode="auto">
            <a:xfrm>
              <a:off x="85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3" name="Line 2921"/>
            <p:cNvSpPr>
              <a:spLocks noChangeShapeType="1"/>
            </p:cNvSpPr>
            <p:nvPr/>
          </p:nvSpPr>
          <p:spPr bwMode="auto">
            <a:xfrm>
              <a:off x="85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4" name="Line 2922"/>
            <p:cNvSpPr>
              <a:spLocks noChangeShapeType="1"/>
            </p:cNvSpPr>
            <p:nvPr/>
          </p:nvSpPr>
          <p:spPr bwMode="auto">
            <a:xfrm>
              <a:off x="86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5" name="Line 2923"/>
            <p:cNvSpPr>
              <a:spLocks noChangeShapeType="1"/>
            </p:cNvSpPr>
            <p:nvPr/>
          </p:nvSpPr>
          <p:spPr bwMode="auto">
            <a:xfrm>
              <a:off x="87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6" name="Line 2924"/>
            <p:cNvSpPr>
              <a:spLocks noChangeShapeType="1"/>
            </p:cNvSpPr>
            <p:nvPr/>
          </p:nvSpPr>
          <p:spPr bwMode="auto">
            <a:xfrm>
              <a:off x="88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7" name="Line 2925"/>
            <p:cNvSpPr>
              <a:spLocks noChangeShapeType="1"/>
            </p:cNvSpPr>
            <p:nvPr/>
          </p:nvSpPr>
          <p:spPr bwMode="auto">
            <a:xfrm>
              <a:off x="89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8" name="Line 2926"/>
            <p:cNvSpPr>
              <a:spLocks noChangeShapeType="1"/>
            </p:cNvSpPr>
            <p:nvPr/>
          </p:nvSpPr>
          <p:spPr bwMode="auto">
            <a:xfrm>
              <a:off x="89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79" name="Line 2927"/>
            <p:cNvSpPr>
              <a:spLocks noChangeShapeType="1"/>
            </p:cNvSpPr>
            <p:nvPr/>
          </p:nvSpPr>
          <p:spPr bwMode="auto">
            <a:xfrm>
              <a:off x="90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0" name="Line 2928"/>
            <p:cNvSpPr>
              <a:spLocks noChangeShapeType="1"/>
            </p:cNvSpPr>
            <p:nvPr/>
          </p:nvSpPr>
          <p:spPr bwMode="auto">
            <a:xfrm>
              <a:off x="914"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1" name="Line 2929"/>
            <p:cNvSpPr>
              <a:spLocks noChangeShapeType="1"/>
            </p:cNvSpPr>
            <p:nvPr/>
          </p:nvSpPr>
          <p:spPr bwMode="auto">
            <a:xfrm>
              <a:off x="92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2" name="Line 2930"/>
            <p:cNvSpPr>
              <a:spLocks noChangeShapeType="1"/>
            </p:cNvSpPr>
            <p:nvPr/>
          </p:nvSpPr>
          <p:spPr bwMode="auto">
            <a:xfrm>
              <a:off x="92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3" name="Line 2931"/>
            <p:cNvSpPr>
              <a:spLocks noChangeShapeType="1"/>
            </p:cNvSpPr>
            <p:nvPr/>
          </p:nvSpPr>
          <p:spPr bwMode="auto">
            <a:xfrm>
              <a:off x="93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4" name="Line 2932"/>
            <p:cNvSpPr>
              <a:spLocks noChangeShapeType="1"/>
            </p:cNvSpPr>
            <p:nvPr/>
          </p:nvSpPr>
          <p:spPr bwMode="auto">
            <a:xfrm>
              <a:off x="94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5" name="Line 2933"/>
            <p:cNvSpPr>
              <a:spLocks noChangeShapeType="1"/>
            </p:cNvSpPr>
            <p:nvPr/>
          </p:nvSpPr>
          <p:spPr bwMode="auto">
            <a:xfrm>
              <a:off x="95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6" name="Line 2934"/>
            <p:cNvSpPr>
              <a:spLocks noChangeShapeType="1"/>
            </p:cNvSpPr>
            <p:nvPr/>
          </p:nvSpPr>
          <p:spPr bwMode="auto">
            <a:xfrm>
              <a:off x="96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7" name="Line 2935"/>
            <p:cNvSpPr>
              <a:spLocks noChangeShapeType="1"/>
            </p:cNvSpPr>
            <p:nvPr/>
          </p:nvSpPr>
          <p:spPr bwMode="auto">
            <a:xfrm>
              <a:off x="96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8" name="Line 2936"/>
            <p:cNvSpPr>
              <a:spLocks noChangeShapeType="1"/>
            </p:cNvSpPr>
            <p:nvPr/>
          </p:nvSpPr>
          <p:spPr bwMode="auto">
            <a:xfrm>
              <a:off x="97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89" name="Line 2937"/>
            <p:cNvSpPr>
              <a:spLocks noChangeShapeType="1"/>
            </p:cNvSpPr>
            <p:nvPr/>
          </p:nvSpPr>
          <p:spPr bwMode="auto">
            <a:xfrm>
              <a:off x="98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0" name="Line 2938"/>
            <p:cNvSpPr>
              <a:spLocks noChangeShapeType="1"/>
            </p:cNvSpPr>
            <p:nvPr/>
          </p:nvSpPr>
          <p:spPr bwMode="auto">
            <a:xfrm>
              <a:off x="99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1" name="Line 2939"/>
            <p:cNvSpPr>
              <a:spLocks noChangeShapeType="1"/>
            </p:cNvSpPr>
            <p:nvPr/>
          </p:nvSpPr>
          <p:spPr bwMode="auto">
            <a:xfrm>
              <a:off x="100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2" name="Line 2940"/>
            <p:cNvSpPr>
              <a:spLocks noChangeShapeType="1"/>
            </p:cNvSpPr>
            <p:nvPr/>
          </p:nvSpPr>
          <p:spPr bwMode="auto">
            <a:xfrm>
              <a:off x="100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3" name="Line 2941"/>
            <p:cNvSpPr>
              <a:spLocks noChangeShapeType="1"/>
            </p:cNvSpPr>
            <p:nvPr/>
          </p:nvSpPr>
          <p:spPr bwMode="auto">
            <a:xfrm>
              <a:off x="101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4" name="Line 2942"/>
            <p:cNvSpPr>
              <a:spLocks noChangeShapeType="1"/>
            </p:cNvSpPr>
            <p:nvPr/>
          </p:nvSpPr>
          <p:spPr bwMode="auto">
            <a:xfrm>
              <a:off x="1025"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5" name="Line 2943"/>
            <p:cNvSpPr>
              <a:spLocks noChangeShapeType="1"/>
            </p:cNvSpPr>
            <p:nvPr/>
          </p:nvSpPr>
          <p:spPr bwMode="auto">
            <a:xfrm>
              <a:off x="103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6" name="Line 2944"/>
            <p:cNvSpPr>
              <a:spLocks noChangeShapeType="1"/>
            </p:cNvSpPr>
            <p:nvPr/>
          </p:nvSpPr>
          <p:spPr bwMode="auto">
            <a:xfrm>
              <a:off x="104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7" name="Line 2945"/>
            <p:cNvSpPr>
              <a:spLocks noChangeShapeType="1"/>
            </p:cNvSpPr>
            <p:nvPr/>
          </p:nvSpPr>
          <p:spPr bwMode="auto">
            <a:xfrm>
              <a:off x="104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8" name="Line 2946"/>
            <p:cNvSpPr>
              <a:spLocks noChangeShapeType="1"/>
            </p:cNvSpPr>
            <p:nvPr/>
          </p:nvSpPr>
          <p:spPr bwMode="auto">
            <a:xfrm>
              <a:off x="105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299" name="Line 2947"/>
            <p:cNvSpPr>
              <a:spLocks noChangeShapeType="1"/>
            </p:cNvSpPr>
            <p:nvPr/>
          </p:nvSpPr>
          <p:spPr bwMode="auto">
            <a:xfrm>
              <a:off x="106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0" name="Line 2948"/>
            <p:cNvSpPr>
              <a:spLocks noChangeShapeType="1"/>
            </p:cNvSpPr>
            <p:nvPr/>
          </p:nvSpPr>
          <p:spPr bwMode="auto">
            <a:xfrm>
              <a:off x="107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1" name="Line 2949"/>
            <p:cNvSpPr>
              <a:spLocks noChangeShapeType="1"/>
            </p:cNvSpPr>
            <p:nvPr/>
          </p:nvSpPr>
          <p:spPr bwMode="auto">
            <a:xfrm>
              <a:off x="108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2" name="Line 2950"/>
            <p:cNvSpPr>
              <a:spLocks noChangeShapeType="1"/>
            </p:cNvSpPr>
            <p:nvPr/>
          </p:nvSpPr>
          <p:spPr bwMode="auto">
            <a:xfrm>
              <a:off x="108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3" name="Line 2951"/>
            <p:cNvSpPr>
              <a:spLocks noChangeShapeType="1"/>
            </p:cNvSpPr>
            <p:nvPr/>
          </p:nvSpPr>
          <p:spPr bwMode="auto">
            <a:xfrm>
              <a:off x="109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4" name="Line 2952"/>
            <p:cNvSpPr>
              <a:spLocks noChangeShapeType="1"/>
            </p:cNvSpPr>
            <p:nvPr/>
          </p:nvSpPr>
          <p:spPr bwMode="auto">
            <a:xfrm>
              <a:off x="110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5" name="Line 2953"/>
            <p:cNvSpPr>
              <a:spLocks noChangeShapeType="1"/>
            </p:cNvSpPr>
            <p:nvPr/>
          </p:nvSpPr>
          <p:spPr bwMode="auto">
            <a:xfrm>
              <a:off x="111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6" name="Line 2954"/>
            <p:cNvSpPr>
              <a:spLocks noChangeShapeType="1"/>
            </p:cNvSpPr>
            <p:nvPr/>
          </p:nvSpPr>
          <p:spPr bwMode="auto">
            <a:xfrm>
              <a:off x="112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7" name="Line 2955"/>
            <p:cNvSpPr>
              <a:spLocks noChangeShapeType="1"/>
            </p:cNvSpPr>
            <p:nvPr/>
          </p:nvSpPr>
          <p:spPr bwMode="auto">
            <a:xfrm>
              <a:off x="112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8" name="Line 2956"/>
            <p:cNvSpPr>
              <a:spLocks noChangeShapeType="1"/>
            </p:cNvSpPr>
            <p:nvPr/>
          </p:nvSpPr>
          <p:spPr bwMode="auto">
            <a:xfrm>
              <a:off x="1136"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09" name="Line 2957"/>
            <p:cNvSpPr>
              <a:spLocks noChangeShapeType="1"/>
            </p:cNvSpPr>
            <p:nvPr/>
          </p:nvSpPr>
          <p:spPr bwMode="auto">
            <a:xfrm>
              <a:off x="114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0" name="Line 2958"/>
            <p:cNvSpPr>
              <a:spLocks noChangeShapeType="1"/>
            </p:cNvSpPr>
            <p:nvPr/>
          </p:nvSpPr>
          <p:spPr bwMode="auto">
            <a:xfrm>
              <a:off x="115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1" name="Line 2959"/>
            <p:cNvSpPr>
              <a:spLocks noChangeShapeType="1"/>
            </p:cNvSpPr>
            <p:nvPr/>
          </p:nvSpPr>
          <p:spPr bwMode="auto">
            <a:xfrm>
              <a:off x="115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2" name="Line 2960"/>
            <p:cNvSpPr>
              <a:spLocks noChangeShapeType="1"/>
            </p:cNvSpPr>
            <p:nvPr/>
          </p:nvSpPr>
          <p:spPr bwMode="auto">
            <a:xfrm>
              <a:off x="116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3" name="Line 2961"/>
            <p:cNvSpPr>
              <a:spLocks noChangeShapeType="1"/>
            </p:cNvSpPr>
            <p:nvPr/>
          </p:nvSpPr>
          <p:spPr bwMode="auto">
            <a:xfrm>
              <a:off x="117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4" name="Line 2962"/>
            <p:cNvSpPr>
              <a:spLocks noChangeShapeType="1"/>
            </p:cNvSpPr>
            <p:nvPr/>
          </p:nvSpPr>
          <p:spPr bwMode="auto">
            <a:xfrm>
              <a:off x="118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5" name="Line 2963"/>
            <p:cNvSpPr>
              <a:spLocks noChangeShapeType="1"/>
            </p:cNvSpPr>
            <p:nvPr/>
          </p:nvSpPr>
          <p:spPr bwMode="auto">
            <a:xfrm>
              <a:off x="119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6" name="Line 2964"/>
            <p:cNvSpPr>
              <a:spLocks noChangeShapeType="1"/>
            </p:cNvSpPr>
            <p:nvPr/>
          </p:nvSpPr>
          <p:spPr bwMode="auto">
            <a:xfrm>
              <a:off x="119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7" name="Line 2965"/>
            <p:cNvSpPr>
              <a:spLocks noChangeShapeType="1"/>
            </p:cNvSpPr>
            <p:nvPr/>
          </p:nvSpPr>
          <p:spPr bwMode="auto">
            <a:xfrm>
              <a:off x="120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8" name="Line 2966"/>
            <p:cNvSpPr>
              <a:spLocks noChangeShapeType="1"/>
            </p:cNvSpPr>
            <p:nvPr/>
          </p:nvSpPr>
          <p:spPr bwMode="auto">
            <a:xfrm>
              <a:off x="121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19" name="Line 2967"/>
            <p:cNvSpPr>
              <a:spLocks noChangeShapeType="1"/>
            </p:cNvSpPr>
            <p:nvPr/>
          </p:nvSpPr>
          <p:spPr bwMode="auto">
            <a:xfrm>
              <a:off x="122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0" name="Line 2968"/>
            <p:cNvSpPr>
              <a:spLocks noChangeShapeType="1"/>
            </p:cNvSpPr>
            <p:nvPr/>
          </p:nvSpPr>
          <p:spPr bwMode="auto">
            <a:xfrm>
              <a:off x="123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1" name="Line 2969"/>
            <p:cNvSpPr>
              <a:spLocks noChangeShapeType="1"/>
            </p:cNvSpPr>
            <p:nvPr/>
          </p:nvSpPr>
          <p:spPr bwMode="auto">
            <a:xfrm>
              <a:off x="123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2" name="Line 2970"/>
            <p:cNvSpPr>
              <a:spLocks noChangeShapeType="1"/>
            </p:cNvSpPr>
            <p:nvPr/>
          </p:nvSpPr>
          <p:spPr bwMode="auto">
            <a:xfrm>
              <a:off x="1247"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3" name="Line 2971"/>
            <p:cNvSpPr>
              <a:spLocks noChangeShapeType="1"/>
            </p:cNvSpPr>
            <p:nvPr/>
          </p:nvSpPr>
          <p:spPr bwMode="auto">
            <a:xfrm>
              <a:off x="125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4" name="Line 2972"/>
            <p:cNvSpPr>
              <a:spLocks noChangeShapeType="1"/>
            </p:cNvSpPr>
            <p:nvPr/>
          </p:nvSpPr>
          <p:spPr bwMode="auto">
            <a:xfrm>
              <a:off x="126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5" name="Line 2973"/>
            <p:cNvSpPr>
              <a:spLocks noChangeShapeType="1"/>
            </p:cNvSpPr>
            <p:nvPr/>
          </p:nvSpPr>
          <p:spPr bwMode="auto">
            <a:xfrm>
              <a:off x="127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6" name="Line 2974"/>
            <p:cNvSpPr>
              <a:spLocks noChangeShapeType="1"/>
            </p:cNvSpPr>
            <p:nvPr/>
          </p:nvSpPr>
          <p:spPr bwMode="auto">
            <a:xfrm>
              <a:off x="127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7" name="Line 2975"/>
            <p:cNvSpPr>
              <a:spLocks noChangeShapeType="1"/>
            </p:cNvSpPr>
            <p:nvPr/>
          </p:nvSpPr>
          <p:spPr bwMode="auto">
            <a:xfrm>
              <a:off x="128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8" name="Line 2976"/>
            <p:cNvSpPr>
              <a:spLocks noChangeShapeType="1"/>
            </p:cNvSpPr>
            <p:nvPr/>
          </p:nvSpPr>
          <p:spPr bwMode="auto">
            <a:xfrm>
              <a:off x="129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29" name="Line 2977"/>
            <p:cNvSpPr>
              <a:spLocks noChangeShapeType="1"/>
            </p:cNvSpPr>
            <p:nvPr/>
          </p:nvSpPr>
          <p:spPr bwMode="auto">
            <a:xfrm>
              <a:off x="130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0" name="Line 2978"/>
            <p:cNvSpPr>
              <a:spLocks noChangeShapeType="1"/>
            </p:cNvSpPr>
            <p:nvPr/>
          </p:nvSpPr>
          <p:spPr bwMode="auto">
            <a:xfrm>
              <a:off x="131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1" name="Line 2979"/>
            <p:cNvSpPr>
              <a:spLocks noChangeShapeType="1"/>
            </p:cNvSpPr>
            <p:nvPr/>
          </p:nvSpPr>
          <p:spPr bwMode="auto">
            <a:xfrm>
              <a:off x="131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2" name="Line 2980"/>
            <p:cNvSpPr>
              <a:spLocks noChangeShapeType="1"/>
            </p:cNvSpPr>
            <p:nvPr/>
          </p:nvSpPr>
          <p:spPr bwMode="auto">
            <a:xfrm>
              <a:off x="132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3" name="Line 2981"/>
            <p:cNvSpPr>
              <a:spLocks noChangeShapeType="1"/>
            </p:cNvSpPr>
            <p:nvPr/>
          </p:nvSpPr>
          <p:spPr bwMode="auto">
            <a:xfrm>
              <a:off x="133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4" name="Line 2982"/>
            <p:cNvSpPr>
              <a:spLocks noChangeShapeType="1"/>
            </p:cNvSpPr>
            <p:nvPr/>
          </p:nvSpPr>
          <p:spPr bwMode="auto">
            <a:xfrm>
              <a:off x="134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5" name="Line 2983"/>
            <p:cNvSpPr>
              <a:spLocks noChangeShapeType="1"/>
            </p:cNvSpPr>
            <p:nvPr/>
          </p:nvSpPr>
          <p:spPr bwMode="auto">
            <a:xfrm>
              <a:off x="135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6" name="Line 2984"/>
            <p:cNvSpPr>
              <a:spLocks noChangeShapeType="1"/>
            </p:cNvSpPr>
            <p:nvPr/>
          </p:nvSpPr>
          <p:spPr bwMode="auto">
            <a:xfrm>
              <a:off x="1358"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7" name="Line 2985"/>
            <p:cNvSpPr>
              <a:spLocks noChangeShapeType="1"/>
            </p:cNvSpPr>
            <p:nvPr/>
          </p:nvSpPr>
          <p:spPr bwMode="auto">
            <a:xfrm>
              <a:off x="136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8" name="Line 2986"/>
            <p:cNvSpPr>
              <a:spLocks noChangeShapeType="1"/>
            </p:cNvSpPr>
            <p:nvPr/>
          </p:nvSpPr>
          <p:spPr bwMode="auto">
            <a:xfrm>
              <a:off x="137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39" name="Line 2987"/>
            <p:cNvSpPr>
              <a:spLocks noChangeShapeType="1"/>
            </p:cNvSpPr>
            <p:nvPr/>
          </p:nvSpPr>
          <p:spPr bwMode="auto">
            <a:xfrm>
              <a:off x="138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0" name="Line 2988"/>
            <p:cNvSpPr>
              <a:spLocks noChangeShapeType="1"/>
            </p:cNvSpPr>
            <p:nvPr/>
          </p:nvSpPr>
          <p:spPr bwMode="auto">
            <a:xfrm>
              <a:off x="138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1" name="Line 2989"/>
            <p:cNvSpPr>
              <a:spLocks noChangeShapeType="1"/>
            </p:cNvSpPr>
            <p:nvPr/>
          </p:nvSpPr>
          <p:spPr bwMode="auto">
            <a:xfrm>
              <a:off x="139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2" name="Line 2990"/>
            <p:cNvSpPr>
              <a:spLocks noChangeShapeType="1"/>
            </p:cNvSpPr>
            <p:nvPr/>
          </p:nvSpPr>
          <p:spPr bwMode="auto">
            <a:xfrm>
              <a:off x="140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3" name="Line 2991"/>
            <p:cNvSpPr>
              <a:spLocks noChangeShapeType="1"/>
            </p:cNvSpPr>
            <p:nvPr/>
          </p:nvSpPr>
          <p:spPr bwMode="auto">
            <a:xfrm>
              <a:off x="141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4" name="Line 2992"/>
            <p:cNvSpPr>
              <a:spLocks noChangeShapeType="1"/>
            </p:cNvSpPr>
            <p:nvPr/>
          </p:nvSpPr>
          <p:spPr bwMode="auto">
            <a:xfrm>
              <a:off x="142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5" name="Line 2993"/>
            <p:cNvSpPr>
              <a:spLocks noChangeShapeType="1"/>
            </p:cNvSpPr>
            <p:nvPr/>
          </p:nvSpPr>
          <p:spPr bwMode="auto">
            <a:xfrm>
              <a:off x="142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6" name="Line 2994"/>
            <p:cNvSpPr>
              <a:spLocks noChangeShapeType="1"/>
            </p:cNvSpPr>
            <p:nvPr/>
          </p:nvSpPr>
          <p:spPr bwMode="auto">
            <a:xfrm>
              <a:off x="143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7" name="Line 2995"/>
            <p:cNvSpPr>
              <a:spLocks noChangeShapeType="1"/>
            </p:cNvSpPr>
            <p:nvPr/>
          </p:nvSpPr>
          <p:spPr bwMode="auto">
            <a:xfrm>
              <a:off x="144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8" name="Line 2996"/>
            <p:cNvSpPr>
              <a:spLocks noChangeShapeType="1"/>
            </p:cNvSpPr>
            <p:nvPr/>
          </p:nvSpPr>
          <p:spPr bwMode="auto">
            <a:xfrm>
              <a:off x="145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49" name="Line 2997"/>
            <p:cNvSpPr>
              <a:spLocks noChangeShapeType="1"/>
            </p:cNvSpPr>
            <p:nvPr/>
          </p:nvSpPr>
          <p:spPr bwMode="auto">
            <a:xfrm>
              <a:off x="146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0" name="Line 2998"/>
            <p:cNvSpPr>
              <a:spLocks noChangeShapeType="1"/>
            </p:cNvSpPr>
            <p:nvPr/>
          </p:nvSpPr>
          <p:spPr bwMode="auto">
            <a:xfrm>
              <a:off x="1469"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1" name="Line 2999"/>
            <p:cNvSpPr>
              <a:spLocks noChangeShapeType="1"/>
            </p:cNvSpPr>
            <p:nvPr/>
          </p:nvSpPr>
          <p:spPr bwMode="auto">
            <a:xfrm>
              <a:off x="147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2" name="Line 3000"/>
            <p:cNvSpPr>
              <a:spLocks noChangeShapeType="1"/>
            </p:cNvSpPr>
            <p:nvPr/>
          </p:nvSpPr>
          <p:spPr bwMode="auto">
            <a:xfrm>
              <a:off x="148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3" name="Line 3001"/>
            <p:cNvSpPr>
              <a:spLocks noChangeShapeType="1"/>
            </p:cNvSpPr>
            <p:nvPr/>
          </p:nvSpPr>
          <p:spPr bwMode="auto">
            <a:xfrm>
              <a:off x="149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4" name="Line 3002"/>
            <p:cNvSpPr>
              <a:spLocks noChangeShapeType="1"/>
            </p:cNvSpPr>
            <p:nvPr/>
          </p:nvSpPr>
          <p:spPr bwMode="auto">
            <a:xfrm>
              <a:off x="150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5" name="Line 3003"/>
            <p:cNvSpPr>
              <a:spLocks noChangeShapeType="1"/>
            </p:cNvSpPr>
            <p:nvPr/>
          </p:nvSpPr>
          <p:spPr bwMode="auto">
            <a:xfrm>
              <a:off x="150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6" name="Line 3004"/>
            <p:cNvSpPr>
              <a:spLocks noChangeShapeType="1"/>
            </p:cNvSpPr>
            <p:nvPr/>
          </p:nvSpPr>
          <p:spPr bwMode="auto">
            <a:xfrm>
              <a:off x="151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7" name="Line 3005"/>
            <p:cNvSpPr>
              <a:spLocks noChangeShapeType="1"/>
            </p:cNvSpPr>
            <p:nvPr/>
          </p:nvSpPr>
          <p:spPr bwMode="auto">
            <a:xfrm>
              <a:off x="152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8" name="Line 3006"/>
            <p:cNvSpPr>
              <a:spLocks noChangeShapeType="1"/>
            </p:cNvSpPr>
            <p:nvPr/>
          </p:nvSpPr>
          <p:spPr bwMode="auto">
            <a:xfrm>
              <a:off x="153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59" name="Line 3007"/>
            <p:cNvSpPr>
              <a:spLocks noChangeShapeType="1"/>
            </p:cNvSpPr>
            <p:nvPr/>
          </p:nvSpPr>
          <p:spPr bwMode="auto">
            <a:xfrm>
              <a:off x="154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0" name="Line 3008"/>
            <p:cNvSpPr>
              <a:spLocks noChangeShapeType="1"/>
            </p:cNvSpPr>
            <p:nvPr/>
          </p:nvSpPr>
          <p:spPr bwMode="auto">
            <a:xfrm>
              <a:off x="154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1" name="Line 3009"/>
            <p:cNvSpPr>
              <a:spLocks noChangeShapeType="1"/>
            </p:cNvSpPr>
            <p:nvPr/>
          </p:nvSpPr>
          <p:spPr bwMode="auto">
            <a:xfrm>
              <a:off x="155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2" name="Line 3010"/>
            <p:cNvSpPr>
              <a:spLocks noChangeShapeType="1"/>
            </p:cNvSpPr>
            <p:nvPr/>
          </p:nvSpPr>
          <p:spPr bwMode="auto">
            <a:xfrm>
              <a:off x="156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3" name="Line 3011"/>
            <p:cNvSpPr>
              <a:spLocks noChangeShapeType="1"/>
            </p:cNvSpPr>
            <p:nvPr/>
          </p:nvSpPr>
          <p:spPr bwMode="auto">
            <a:xfrm>
              <a:off x="157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4" name="Line 3012"/>
            <p:cNvSpPr>
              <a:spLocks noChangeShapeType="1"/>
            </p:cNvSpPr>
            <p:nvPr/>
          </p:nvSpPr>
          <p:spPr bwMode="auto">
            <a:xfrm>
              <a:off x="1580"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5" name="Line 3013"/>
            <p:cNvSpPr>
              <a:spLocks noChangeShapeType="1"/>
            </p:cNvSpPr>
            <p:nvPr/>
          </p:nvSpPr>
          <p:spPr bwMode="auto">
            <a:xfrm>
              <a:off x="158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6" name="Line 3014"/>
            <p:cNvSpPr>
              <a:spLocks noChangeShapeType="1"/>
            </p:cNvSpPr>
            <p:nvPr/>
          </p:nvSpPr>
          <p:spPr bwMode="auto">
            <a:xfrm>
              <a:off x="159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7" name="Line 3015"/>
            <p:cNvSpPr>
              <a:spLocks noChangeShapeType="1"/>
            </p:cNvSpPr>
            <p:nvPr/>
          </p:nvSpPr>
          <p:spPr bwMode="auto">
            <a:xfrm>
              <a:off x="160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8" name="Line 3016"/>
            <p:cNvSpPr>
              <a:spLocks noChangeShapeType="1"/>
            </p:cNvSpPr>
            <p:nvPr/>
          </p:nvSpPr>
          <p:spPr bwMode="auto">
            <a:xfrm>
              <a:off x="161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69" name="Line 3017"/>
            <p:cNvSpPr>
              <a:spLocks noChangeShapeType="1"/>
            </p:cNvSpPr>
            <p:nvPr/>
          </p:nvSpPr>
          <p:spPr bwMode="auto">
            <a:xfrm>
              <a:off x="161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0" name="Line 3018"/>
            <p:cNvSpPr>
              <a:spLocks noChangeShapeType="1"/>
            </p:cNvSpPr>
            <p:nvPr/>
          </p:nvSpPr>
          <p:spPr bwMode="auto">
            <a:xfrm>
              <a:off x="162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1" name="Line 3019"/>
            <p:cNvSpPr>
              <a:spLocks noChangeShapeType="1"/>
            </p:cNvSpPr>
            <p:nvPr/>
          </p:nvSpPr>
          <p:spPr bwMode="auto">
            <a:xfrm>
              <a:off x="163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2" name="Line 3020"/>
            <p:cNvSpPr>
              <a:spLocks noChangeShapeType="1"/>
            </p:cNvSpPr>
            <p:nvPr/>
          </p:nvSpPr>
          <p:spPr bwMode="auto">
            <a:xfrm>
              <a:off x="164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3" name="Line 3021"/>
            <p:cNvSpPr>
              <a:spLocks noChangeShapeType="1"/>
            </p:cNvSpPr>
            <p:nvPr/>
          </p:nvSpPr>
          <p:spPr bwMode="auto">
            <a:xfrm>
              <a:off x="165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9575" name="Group 3223"/>
          <p:cNvGrpSpPr>
            <a:grpSpLocks/>
          </p:cNvGrpSpPr>
          <p:nvPr/>
        </p:nvGrpSpPr>
        <p:grpSpPr bwMode="auto">
          <a:xfrm>
            <a:off x="2633663" y="5168900"/>
            <a:ext cx="2517775" cy="222250"/>
            <a:chOff x="1659" y="3256"/>
            <a:chExt cx="1586" cy="140"/>
          </a:xfrm>
        </p:grpSpPr>
        <p:sp>
          <p:nvSpPr>
            <p:cNvPr id="999375" name="Line 3023"/>
            <p:cNvSpPr>
              <a:spLocks noChangeShapeType="1"/>
            </p:cNvSpPr>
            <p:nvPr/>
          </p:nvSpPr>
          <p:spPr bwMode="auto">
            <a:xfrm>
              <a:off x="165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6" name="Line 3024"/>
            <p:cNvSpPr>
              <a:spLocks noChangeShapeType="1"/>
            </p:cNvSpPr>
            <p:nvPr/>
          </p:nvSpPr>
          <p:spPr bwMode="auto">
            <a:xfrm>
              <a:off x="166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7" name="Line 3025"/>
            <p:cNvSpPr>
              <a:spLocks noChangeShapeType="1"/>
            </p:cNvSpPr>
            <p:nvPr/>
          </p:nvSpPr>
          <p:spPr bwMode="auto">
            <a:xfrm>
              <a:off x="167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8" name="Line 3026"/>
            <p:cNvSpPr>
              <a:spLocks noChangeShapeType="1"/>
            </p:cNvSpPr>
            <p:nvPr/>
          </p:nvSpPr>
          <p:spPr bwMode="auto">
            <a:xfrm>
              <a:off x="168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79" name="Line 3027"/>
            <p:cNvSpPr>
              <a:spLocks noChangeShapeType="1"/>
            </p:cNvSpPr>
            <p:nvPr/>
          </p:nvSpPr>
          <p:spPr bwMode="auto">
            <a:xfrm>
              <a:off x="169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0" name="Line 3028"/>
            <p:cNvSpPr>
              <a:spLocks noChangeShapeType="1"/>
            </p:cNvSpPr>
            <p:nvPr/>
          </p:nvSpPr>
          <p:spPr bwMode="auto">
            <a:xfrm>
              <a:off x="1699"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1" name="Line 3029"/>
            <p:cNvSpPr>
              <a:spLocks noChangeShapeType="1"/>
            </p:cNvSpPr>
            <p:nvPr/>
          </p:nvSpPr>
          <p:spPr bwMode="auto">
            <a:xfrm>
              <a:off x="170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2" name="Line 3030"/>
            <p:cNvSpPr>
              <a:spLocks noChangeShapeType="1"/>
            </p:cNvSpPr>
            <p:nvPr/>
          </p:nvSpPr>
          <p:spPr bwMode="auto">
            <a:xfrm>
              <a:off x="171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3" name="Line 3031"/>
            <p:cNvSpPr>
              <a:spLocks noChangeShapeType="1"/>
            </p:cNvSpPr>
            <p:nvPr/>
          </p:nvSpPr>
          <p:spPr bwMode="auto">
            <a:xfrm>
              <a:off x="172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4" name="Line 3032"/>
            <p:cNvSpPr>
              <a:spLocks noChangeShapeType="1"/>
            </p:cNvSpPr>
            <p:nvPr/>
          </p:nvSpPr>
          <p:spPr bwMode="auto">
            <a:xfrm>
              <a:off x="173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5" name="Line 3033"/>
            <p:cNvSpPr>
              <a:spLocks noChangeShapeType="1"/>
            </p:cNvSpPr>
            <p:nvPr/>
          </p:nvSpPr>
          <p:spPr bwMode="auto">
            <a:xfrm>
              <a:off x="173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6" name="Line 3034"/>
            <p:cNvSpPr>
              <a:spLocks noChangeShapeType="1"/>
            </p:cNvSpPr>
            <p:nvPr/>
          </p:nvSpPr>
          <p:spPr bwMode="auto">
            <a:xfrm>
              <a:off x="174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7" name="Line 3035"/>
            <p:cNvSpPr>
              <a:spLocks noChangeShapeType="1"/>
            </p:cNvSpPr>
            <p:nvPr/>
          </p:nvSpPr>
          <p:spPr bwMode="auto">
            <a:xfrm>
              <a:off x="175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8" name="Line 3036"/>
            <p:cNvSpPr>
              <a:spLocks noChangeShapeType="1"/>
            </p:cNvSpPr>
            <p:nvPr/>
          </p:nvSpPr>
          <p:spPr bwMode="auto">
            <a:xfrm>
              <a:off x="176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89" name="Line 3037"/>
            <p:cNvSpPr>
              <a:spLocks noChangeShapeType="1"/>
            </p:cNvSpPr>
            <p:nvPr/>
          </p:nvSpPr>
          <p:spPr bwMode="auto">
            <a:xfrm>
              <a:off x="177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0" name="Line 3038"/>
            <p:cNvSpPr>
              <a:spLocks noChangeShapeType="1"/>
            </p:cNvSpPr>
            <p:nvPr/>
          </p:nvSpPr>
          <p:spPr bwMode="auto">
            <a:xfrm>
              <a:off x="177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1" name="Line 3039"/>
            <p:cNvSpPr>
              <a:spLocks noChangeShapeType="1"/>
            </p:cNvSpPr>
            <p:nvPr/>
          </p:nvSpPr>
          <p:spPr bwMode="auto">
            <a:xfrm>
              <a:off x="178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2" name="Line 3040"/>
            <p:cNvSpPr>
              <a:spLocks noChangeShapeType="1"/>
            </p:cNvSpPr>
            <p:nvPr/>
          </p:nvSpPr>
          <p:spPr bwMode="auto">
            <a:xfrm>
              <a:off x="179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3" name="Line 3041"/>
            <p:cNvSpPr>
              <a:spLocks noChangeShapeType="1"/>
            </p:cNvSpPr>
            <p:nvPr/>
          </p:nvSpPr>
          <p:spPr bwMode="auto">
            <a:xfrm>
              <a:off x="180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4" name="Line 3042"/>
            <p:cNvSpPr>
              <a:spLocks noChangeShapeType="1"/>
            </p:cNvSpPr>
            <p:nvPr/>
          </p:nvSpPr>
          <p:spPr bwMode="auto">
            <a:xfrm>
              <a:off x="1810"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5" name="Line 3043"/>
            <p:cNvSpPr>
              <a:spLocks noChangeShapeType="1"/>
            </p:cNvSpPr>
            <p:nvPr/>
          </p:nvSpPr>
          <p:spPr bwMode="auto">
            <a:xfrm>
              <a:off x="181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6" name="Line 3044"/>
            <p:cNvSpPr>
              <a:spLocks noChangeShapeType="1"/>
            </p:cNvSpPr>
            <p:nvPr/>
          </p:nvSpPr>
          <p:spPr bwMode="auto">
            <a:xfrm>
              <a:off x="182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7" name="Line 3045"/>
            <p:cNvSpPr>
              <a:spLocks noChangeShapeType="1"/>
            </p:cNvSpPr>
            <p:nvPr/>
          </p:nvSpPr>
          <p:spPr bwMode="auto">
            <a:xfrm>
              <a:off x="183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8" name="Line 3046"/>
            <p:cNvSpPr>
              <a:spLocks noChangeShapeType="1"/>
            </p:cNvSpPr>
            <p:nvPr/>
          </p:nvSpPr>
          <p:spPr bwMode="auto">
            <a:xfrm>
              <a:off x="184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399" name="Line 3047"/>
            <p:cNvSpPr>
              <a:spLocks noChangeShapeType="1"/>
            </p:cNvSpPr>
            <p:nvPr/>
          </p:nvSpPr>
          <p:spPr bwMode="auto">
            <a:xfrm>
              <a:off x="184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0" name="Line 3048"/>
            <p:cNvSpPr>
              <a:spLocks noChangeShapeType="1"/>
            </p:cNvSpPr>
            <p:nvPr/>
          </p:nvSpPr>
          <p:spPr bwMode="auto">
            <a:xfrm>
              <a:off x="185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1" name="Line 3049"/>
            <p:cNvSpPr>
              <a:spLocks noChangeShapeType="1"/>
            </p:cNvSpPr>
            <p:nvPr/>
          </p:nvSpPr>
          <p:spPr bwMode="auto">
            <a:xfrm>
              <a:off x="186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2" name="Line 3050"/>
            <p:cNvSpPr>
              <a:spLocks noChangeShapeType="1"/>
            </p:cNvSpPr>
            <p:nvPr/>
          </p:nvSpPr>
          <p:spPr bwMode="auto">
            <a:xfrm>
              <a:off x="187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3" name="Line 3051"/>
            <p:cNvSpPr>
              <a:spLocks noChangeShapeType="1"/>
            </p:cNvSpPr>
            <p:nvPr/>
          </p:nvSpPr>
          <p:spPr bwMode="auto">
            <a:xfrm>
              <a:off x="188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4" name="Line 3052"/>
            <p:cNvSpPr>
              <a:spLocks noChangeShapeType="1"/>
            </p:cNvSpPr>
            <p:nvPr/>
          </p:nvSpPr>
          <p:spPr bwMode="auto">
            <a:xfrm>
              <a:off x="188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5" name="Line 3053"/>
            <p:cNvSpPr>
              <a:spLocks noChangeShapeType="1"/>
            </p:cNvSpPr>
            <p:nvPr/>
          </p:nvSpPr>
          <p:spPr bwMode="auto">
            <a:xfrm>
              <a:off x="189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6" name="Line 3054"/>
            <p:cNvSpPr>
              <a:spLocks noChangeShapeType="1"/>
            </p:cNvSpPr>
            <p:nvPr/>
          </p:nvSpPr>
          <p:spPr bwMode="auto">
            <a:xfrm>
              <a:off x="190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7" name="Line 3055"/>
            <p:cNvSpPr>
              <a:spLocks noChangeShapeType="1"/>
            </p:cNvSpPr>
            <p:nvPr/>
          </p:nvSpPr>
          <p:spPr bwMode="auto">
            <a:xfrm>
              <a:off x="191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8" name="Line 3056"/>
            <p:cNvSpPr>
              <a:spLocks noChangeShapeType="1"/>
            </p:cNvSpPr>
            <p:nvPr/>
          </p:nvSpPr>
          <p:spPr bwMode="auto">
            <a:xfrm>
              <a:off x="1921"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09" name="Line 3057"/>
            <p:cNvSpPr>
              <a:spLocks noChangeShapeType="1"/>
            </p:cNvSpPr>
            <p:nvPr/>
          </p:nvSpPr>
          <p:spPr bwMode="auto">
            <a:xfrm>
              <a:off x="192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0" name="Line 3058"/>
            <p:cNvSpPr>
              <a:spLocks noChangeShapeType="1"/>
            </p:cNvSpPr>
            <p:nvPr/>
          </p:nvSpPr>
          <p:spPr bwMode="auto">
            <a:xfrm>
              <a:off x="193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1" name="Line 3059"/>
            <p:cNvSpPr>
              <a:spLocks noChangeShapeType="1"/>
            </p:cNvSpPr>
            <p:nvPr/>
          </p:nvSpPr>
          <p:spPr bwMode="auto">
            <a:xfrm>
              <a:off x="194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2" name="Line 3060"/>
            <p:cNvSpPr>
              <a:spLocks noChangeShapeType="1"/>
            </p:cNvSpPr>
            <p:nvPr/>
          </p:nvSpPr>
          <p:spPr bwMode="auto">
            <a:xfrm>
              <a:off x="195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3" name="Line 3061"/>
            <p:cNvSpPr>
              <a:spLocks noChangeShapeType="1"/>
            </p:cNvSpPr>
            <p:nvPr/>
          </p:nvSpPr>
          <p:spPr bwMode="auto">
            <a:xfrm>
              <a:off x="196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4" name="Line 3062"/>
            <p:cNvSpPr>
              <a:spLocks noChangeShapeType="1"/>
            </p:cNvSpPr>
            <p:nvPr/>
          </p:nvSpPr>
          <p:spPr bwMode="auto">
            <a:xfrm>
              <a:off x="196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5" name="Line 3063"/>
            <p:cNvSpPr>
              <a:spLocks noChangeShapeType="1"/>
            </p:cNvSpPr>
            <p:nvPr/>
          </p:nvSpPr>
          <p:spPr bwMode="auto">
            <a:xfrm>
              <a:off x="197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6" name="Line 3064"/>
            <p:cNvSpPr>
              <a:spLocks noChangeShapeType="1"/>
            </p:cNvSpPr>
            <p:nvPr/>
          </p:nvSpPr>
          <p:spPr bwMode="auto">
            <a:xfrm>
              <a:off x="198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7" name="Line 3065"/>
            <p:cNvSpPr>
              <a:spLocks noChangeShapeType="1"/>
            </p:cNvSpPr>
            <p:nvPr/>
          </p:nvSpPr>
          <p:spPr bwMode="auto">
            <a:xfrm>
              <a:off x="199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8" name="Line 3066"/>
            <p:cNvSpPr>
              <a:spLocks noChangeShapeType="1"/>
            </p:cNvSpPr>
            <p:nvPr/>
          </p:nvSpPr>
          <p:spPr bwMode="auto">
            <a:xfrm>
              <a:off x="200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19" name="Line 3067"/>
            <p:cNvSpPr>
              <a:spLocks noChangeShapeType="1"/>
            </p:cNvSpPr>
            <p:nvPr/>
          </p:nvSpPr>
          <p:spPr bwMode="auto">
            <a:xfrm>
              <a:off x="200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0" name="Line 3068"/>
            <p:cNvSpPr>
              <a:spLocks noChangeShapeType="1"/>
            </p:cNvSpPr>
            <p:nvPr/>
          </p:nvSpPr>
          <p:spPr bwMode="auto">
            <a:xfrm>
              <a:off x="201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1" name="Line 3069"/>
            <p:cNvSpPr>
              <a:spLocks noChangeShapeType="1"/>
            </p:cNvSpPr>
            <p:nvPr/>
          </p:nvSpPr>
          <p:spPr bwMode="auto">
            <a:xfrm>
              <a:off x="202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2" name="Line 3070"/>
            <p:cNvSpPr>
              <a:spLocks noChangeShapeType="1"/>
            </p:cNvSpPr>
            <p:nvPr/>
          </p:nvSpPr>
          <p:spPr bwMode="auto">
            <a:xfrm>
              <a:off x="2032"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3" name="Line 3071"/>
            <p:cNvSpPr>
              <a:spLocks noChangeShapeType="1"/>
            </p:cNvSpPr>
            <p:nvPr/>
          </p:nvSpPr>
          <p:spPr bwMode="auto">
            <a:xfrm>
              <a:off x="203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4" name="Line 3072"/>
            <p:cNvSpPr>
              <a:spLocks noChangeShapeType="1"/>
            </p:cNvSpPr>
            <p:nvPr/>
          </p:nvSpPr>
          <p:spPr bwMode="auto">
            <a:xfrm>
              <a:off x="204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5" name="Line 3073"/>
            <p:cNvSpPr>
              <a:spLocks noChangeShapeType="1"/>
            </p:cNvSpPr>
            <p:nvPr/>
          </p:nvSpPr>
          <p:spPr bwMode="auto">
            <a:xfrm>
              <a:off x="205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6" name="Line 3074"/>
            <p:cNvSpPr>
              <a:spLocks noChangeShapeType="1"/>
            </p:cNvSpPr>
            <p:nvPr/>
          </p:nvSpPr>
          <p:spPr bwMode="auto">
            <a:xfrm>
              <a:off x="206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7" name="Line 3075"/>
            <p:cNvSpPr>
              <a:spLocks noChangeShapeType="1"/>
            </p:cNvSpPr>
            <p:nvPr/>
          </p:nvSpPr>
          <p:spPr bwMode="auto">
            <a:xfrm>
              <a:off x="207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8" name="Line 3076"/>
            <p:cNvSpPr>
              <a:spLocks noChangeShapeType="1"/>
            </p:cNvSpPr>
            <p:nvPr/>
          </p:nvSpPr>
          <p:spPr bwMode="auto">
            <a:xfrm>
              <a:off x="207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29" name="Line 3077"/>
            <p:cNvSpPr>
              <a:spLocks noChangeShapeType="1"/>
            </p:cNvSpPr>
            <p:nvPr/>
          </p:nvSpPr>
          <p:spPr bwMode="auto">
            <a:xfrm>
              <a:off x="208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0" name="Line 3078"/>
            <p:cNvSpPr>
              <a:spLocks noChangeShapeType="1"/>
            </p:cNvSpPr>
            <p:nvPr/>
          </p:nvSpPr>
          <p:spPr bwMode="auto">
            <a:xfrm>
              <a:off x="209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1" name="Line 3079"/>
            <p:cNvSpPr>
              <a:spLocks noChangeShapeType="1"/>
            </p:cNvSpPr>
            <p:nvPr/>
          </p:nvSpPr>
          <p:spPr bwMode="auto">
            <a:xfrm>
              <a:off x="210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2" name="Line 3080"/>
            <p:cNvSpPr>
              <a:spLocks noChangeShapeType="1"/>
            </p:cNvSpPr>
            <p:nvPr/>
          </p:nvSpPr>
          <p:spPr bwMode="auto">
            <a:xfrm>
              <a:off x="211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3" name="Line 3081"/>
            <p:cNvSpPr>
              <a:spLocks noChangeShapeType="1"/>
            </p:cNvSpPr>
            <p:nvPr/>
          </p:nvSpPr>
          <p:spPr bwMode="auto">
            <a:xfrm>
              <a:off x="211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4" name="Line 3082"/>
            <p:cNvSpPr>
              <a:spLocks noChangeShapeType="1"/>
            </p:cNvSpPr>
            <p:nvPr/>
          </p:nvSpPr>
          <p:spPr bwMode="auto">
            <a:xfrm>
              <a:off x="212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5" name="Line 3083"/>
            <p:cNvSpPr>
              <a:spLocks noChangeShapeType="1"/>
            </p:cNvSpPr>
            <p:nvPr/>
          </p:nvSpPr>
          <p:spPr bwMode="auto">
            <a:xfrm>
              <a:off x="213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6" name="Line 3084"/>
            <p:cNvSpPr>
              <a:spLocks noChangeShapeType="1"/>
            </p:cNvSpPr>
            <p:nvPr/>
          </p:nvSpPr>
          <p:spPr bwMode="auto">
            <a:xfrm>
              <a:off x="2143"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7" name="Line 3085"/>
            <p:cNvSpPr>
              <a:spLocks noChangeShapeType="1"/>
            </p:cNvSpPr>
            <p:nvPr/>
          </p:nvSpPr>
          <p:spPr bwMode="auto">
            <a:xfrm>
              <a:off x="215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8" name="Line 3086"/>
            <p:cNvSpPr>
              <a:spLocks noChangeShapeType="1"/>
            </p:cNvSpPr>
            <p:nvPr/>
          </p:nvSpPr>
          <p:spPr bwMode="auto">
            <a:xfrm>
              <a:off x="215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39" name="Line 3087"/>
            <p:cNvSpPr>
              <a:spLocks noChangeShapeType="1"/>
            </p:cNvSpPr>
            <p:nvPr/>
          </p:nvSpPr>
          <p:spPr bwMode="auto">
            <a:xfrm>
              <a:off x="216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0" name="Line 3088"/>
            <p:cNvSpPr>
              <a:spLocks noChangeShapeType="1"/>
            </p:cNvSpPr>
            <p:nvPr/>
          </p:nvSpPr>
          <p:spPr bwMode="auto">
            <a:xfrm>
              <a:off x="217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1" name="Line 3089"/>
            <p:cNvSpPr>
              <a:spLocks noChangeShapeType="1"/>
            </p:cNvSpPr>
            <p:nvPr/>
          </p:nvSpPr>
          <p:spPr bwMode="auto">
            <a:xfrm>
              <a:off x="218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2" name="Line 3090"/>
            <p:cNvSpPr>
              <a:spLocks noChangeShapeType="1"/>
            </p:cNvSpPr>
            <p:nvPr/>
          </p:nvSpPr>
          <p:spPr bwMode="auto">
            <a:xfrm>
              <a:off x="219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3" name="Line 3091"/>
            <p:cNvSpPr>
              <a:spLocks noChangeShapeType="1"/>
            </p:cNvSpPr>
            <p:nvPr/>
          </p:nvSpPr>
          <p:spPr bwMode="auto">
            <a:xfrm>
              <a:off x="219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4" name="Line 3092"/>
            <p:cNvSpPr>
              <a:spLocks noChangeShapeType="1"/>
            </p:cNvSpPr>
            <p:nvPr/>
          </p:nvSpPr>
          <p:spPr bwMode="auto">
            <a:xfrm>
              <a:off x="220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5" name="Line 3093"/>
            <p:cNvSpPr>
              <a:spLocks noChangeShapeType="1"/>
            </p:cNvSpPr>
            <p:nvPr/>
          </p:nvSpPr>
          <p:spPr bwMode="auto">
            <a:xfrm>
              <a:off x="221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6" name="Line 3094"/>
            <p:cNvSpPr>
              <a:spLocks noChangeShapeType="1"/>
            </p:cNvSpPr>
            <p:nvPr/>
          </p:nvSpPr>
          <p:spPr bwMode="auto">
            <a:xfrm>
              <a:off x="222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7" name="Line 3095"/>
            <p:cNvSpPr>
              <a:spLocks noChangeShapeType="1"/>
            </p:cNvSpPr>
            <p:nvPr/>
          </p:nvSpPr>
          <p:spPr bwMode="auto">
            <a:xfrm>
              <a:off x="223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8" name="Line 3096"/>
            <p:cNvSpPr>
              <a:spLocks noChangeShapeType="1"/>
            </p:cNvSpPr>
            <p:nvPr/>
          </p:nvSpPr>
          <p:spPr bwMode="auto">
            <a:xfrm>
              <a:off x="223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49" name="Line 3097"/>
            <p:cNvSpPr>
              <a:spLocks noChangeShapeType="1"/>
            </p:cNvSpPr>
            <p:nvPr/>
          </p:nvSpPr>
          <p:spPr bwMode="auto">
            <a:xfrm>
              <a:off x="224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0" name="Line 3098"/>
            <p:cNvSpPr>
              <a:spLocks noChangeShapeType="1"/>
            </p:cNvSpPr>
            <p:nvPr/>
          </p:nvSpPr>
          <p:spPr bwMode="auto">
            <a:xfrm>
              <a:off x="2254"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1" name="Line 3099"/>
            <p:cNvSpPr>
              <a:spLocks noChangeShapeType="1"/>
            </p:cNvSpPr>
            <p:nvPr/>
          </p:nvSpPr>
          <p:spPr bwMode="auto">
            <a:xfrm>
              <a:off x="226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2" name="Line 3100"/>
            <p:cNvSpPr>
              <a:spLocks noChangeShapeType="1"/>
            </p:cNvSpPr>
            <p:nvPr/>
          </p:nvSpPr>
          <p:spPr bwMode="auto">
            <a:xfrm>
              <a:off x="226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3" name="Line 3101"/>
            <p:cNvSpPr>
              <a:spLocks noChangeShapeType="1"/>
            </p:cNvSpPr>
            <p:nvPr/>
          </p:nvSpPr>
          <p:spPr bwMode="auto">
            <a:xfrm>
              <a:off x="227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4" name="Line 3102"/>
            <p:cNvSpPr>
              <a:spLocks noChangeShapeType="1"/>
            </p:cNvSpPr>
            <p:nvPr/>
          </p:nvSpPr>
          <p:spPr bwMode="auto">
            <a:xfrm>
              <a:off x="228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5" name="Line 3103"/>
            <p:cNvSpPr>
              <a:spLocks noChangeShapeType="1"/>
            </p:cNvSpPr>
            <p:nvPr/>
          </p:nvSpPr>
          <p:spPr bwMode="auto">
            <a:xfrm>
              <a:off x="229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6" name="Line 3104"/>
            <p:cNvSpPr>
              <a:spLocks noChangeShapeType="1"/>
            </p:cNvSpPr>
            <p:nvPr/>
          </p:nvSpPr>
          <p:spPr bwMode="auto">
            <a:xfrm>
              <a:off x="230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7" name="Line 3105"/>
            <p:cNvSpPr>
              <a:spLocks noChangeShapeType="1"/>
            </p:cNvSpPr>
            <p:nvPr/>
          </p:nvSpPr>
          <p:spPr bwMode="auto">
            <a:xfrm>
              <a:off x="230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8" name="Line 3106"/>
            <p:cNvSpPr>
              <a:spLocks noChangeShapeType="1"/>
            </p:cNvSpPr>
            <p:nvPr/>
          </p:nvSpPr>
          <p:spPr bwMode="auto">
            <a:xfrm>
              <a:off x="231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59" name="Line 3107"/>
            <p:cNvSpPr>
              <a:spLocks noChangeShapeType="1"/>
            </p:cNvSpPr>
            <p:nvPr/>
          </p:nvSpPr>
          <p:spPr bwMode="auto">
            <a:xfrm>
              <a:off x="232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0" name="Line 3108"/>
            <p:cNvSpPr>
              <a:spLocks noChangeShapeType="1"/>
            </p:cNvSpPr>
            <p:nvPr/>
          </p:nvSpPr>
          <p:spPr bwMode="auto">
            <a:xfrm>
              <a:off x="233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1" name="Line 3109"/>
            <p:cNvSpPr>
              <a:spLocks noChangeShapeType="1"/>
            </p:cNvSpPr>
            <p:nvPr/>
          </p:nvSpPr>
          <p:spPr bwMode="auto">
            <a:xfrm>
              <a:off x="234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2" name="Line 3110"/>
            <p:cNvSpPr>
              <a:spLocks noChangeShapeType="1"/>
            </p:cNvSpPr>
            <p:nvPr/>
          </p:nvSpPr>
          <p:spPr bwMode="auto">
            <a:xfrm>
              <a:off x="234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3" name="Line 3111"/>
            <p:cNvSpPr>
              <a:spLocks noChangeShapeType="1"/>
            </p:cNvSpPr>
            <p:nvPr/>
          </p:nvSpPr>
          <p:spPr bwMode="auto">
            <a:xfrm>
              <a:off x="235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4" name="Line 3112"/>
            <p:cNvSpPr>
              <a:spLocks noChangeShapeType="1"/>
            </p:cNvSpPr>
            <p:nvPr/>
          </p:nvSpPr>
          <p:spPr bwMode="auto">
            <a:xfrm>
              <a:off x="2365"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5" name="Line 3113"/>
            <p:cNvSpPr>
              <a:spLocks noChangeShapeType="1"/>
            </p:cNvSpPr>
            <p:nvPr/>
          </p:nvSpPr>
          <p:spPr bwMode="auto">
            <a:xfrm>
              <a:off x="237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6" name="Line 3114"/>
            <p:cNvSpPr>
              <a:spLocks noChangeShapeType="1"/>
            </p:cNvSpPr>
            <p:nvPr/>
          </p:nvSpPr>
          <p:spPr bwMode="auto">
            <a:xfrm>
              <a:off x="238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7" name="Line 3115"/>
            <p:cNvSpPr>
              <a:spLocks noChangeShapeType="1"/>
            </p:cNvSpPr>
            <p:nvPr/>
          </p:nvSpPr>
          <p:spPr bwMode="auto">
            <a:xfrm>
              <a:off x="238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8" name="Line 3116"/>
            <p:cNvSpPr>
              <a:spLocks noChangeShapeType="1"/>
            </p:cNvSpPr>
            <p:nvPr/>
          </p:nvSpPr>
          <p:spPr bwMode="auto">
            <a:xfrm>
              <a:off x="239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69" name="Line 3117"/>
            <p:cNvSpPr>
              <a:spLocks noChangeShapeType="1"/>
            </p:cNvSpPr>
            <p:nvPr/>
          </p:nvSpPr>
          <p:spPr bwMode="auto">
            <a:xfrm>
              <a:off x="240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0" name="Line 3118"/>
            <p:cNvSpPr>
              <a:spLocks noChangeShapeType="1"/>
            </p:cNvSpPr>
            <p:nvPr/>
          </p:nvSpPr>
          <p:spPr bwMode="auto">
            <a:xfrm>
              <a:off x="241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1" name="Line 3119"/>
            <p:cNvSpPr>
              <a:spLocks noChangeShapeType="1"/>
            </p:cNvSpPr>
            <p:nvPr/>
          </p:nvSpPr>
          <p:spPr bwMode="auto">
            <a:xfrm>
              <a:off x="242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2" name="Line 3120"/>
            <p:cNvSpPr>
              <a:spLocks noChangeShapeType="1"/>
            </p:cNvSpPr>
            <p:nvPr/>
          </p:nvSpPr>
          <p:spPr bwMode="auto">
            <a:xfrm>
              <a:off x="242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3" name="Line 3121"/>
            <p:cNvSpPr>
              <a:spLocks noChangeShapeType="1"/>
            </p:cNvSpPr>
            <p:nvPr/>
          </p:nvSpPr>
          <p:spPr bwMode="auto">
            <a:xfrm>
              <a:off x="243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4" name="Line 3122"/>
            <p:cNvSpPr>
              <a:spLocks noChangeShapeType="1"/>
            </p:cNvSpPr>
            <p:nvPr/>
          </p:nvSpPr>
          <p:spPr bwMode="auto">
            <a:xfrm>
              <a:off x="244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5" name="Line 3123"/>
            <p:cNvSpPr>
              <a:spLocks noChangeShapeType="1"/>
            </p:cNvSpPr>
            <p:nvPr/>
          </p:nvSpPr>
          <p:spPr bwMode="auto">
            <a:xfrm>
              <a:off x="245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6" name="Line 3124"/>
            <p:cNvSpPr>
              <a:spLocks noChangeShapeType="1"/>
            </p:cNvSpPr>
            <p:nvPr/>
          </p:nvSpPr>
          <p:spPr bwMode="auto">
            <a:xfrm>
              <a:off x="246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7" name="Line 3125"/>
            <p:cNvSpPr>
              <a:spLocks noChangeShapeType="1"/>
            </p:cNvSpPr>
            <p:nvPr/>
          </p:nvSpPr>
          <p:spPr bwMode="auto">
            <a:xfrm>
              <a:off x="246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8" name="Line 3126"/>
            <p:cNvSpPr>
              <a:spLocks noChangeShapeType="1"/>
            </p:cNvSpPr>
            <p:nvPr/>
          </p:nvSpPr>
          <p:spPr bwMode="auto">
            <a:xfrm>
              <a:off x="2476"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79" name="Line 3127"/>
            <p:cNvSpPr>
              <a:spLocks noChangeShapeType="1"/>
            </p:cNvSpPr>
            <p:nvPr/>
          </p:nvSpPr>
          <p:spPr bwMode="auto">
            <a:xfrm>
              <a:off x="248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0" name="Line 3128"/>
            <p:cNvSpPr>
              <a:spLocks noChangeShapeType="1"/>
            </p:cNvSpPr>
            <p:nvPr/>
          </p:nvSpPr>
          <p:spPr bwMode="auto">
            <a:xfrm>
              <a:off x="249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1" name="Line 3129"/>
            <p:cNvSpPr>
              <a:spLocks noChangeShapeType="1"/>
            </p:cNvSpPr>
            <p:nvPr/>
          </p:nvSpPr>
          <p:spPr bwMode="auto">
            <a:xfrm>
              <a:off x="249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2" name="Line 3130"/>
            <p:cNvSpPr>
              <a:spLocks noChangeShapeType="1"/>
            </p:cNvSpPr>
            <p:nvPr/>
          </p:nvSpPr>
          <p:spPr bwMode="auto">
            <a:xfrm>
              <a:off x="250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3" name="Line 3131"/>
            <p:cNvSpPr>
              <a:spLocks noChangeShapeType="1"/>
            </p:cNvSpPr>
            <p:nvPr/>
          </p:nvSpPr>
          <p:spPr bwMode="auto">
            <a:xfrm>
              <a:off x="251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4" name="Line 3132"/>
            <p:cNvSpPr>
              <a:spLocks noChangeShapeType="1"/>
            </p:cNvSpPr>
            <p:nvPr/>
          </p:nvSpPr>
          <p:spPr bwMode="auto">
            <a:xfrm>
              <a:off x="252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5" name="Line 3133"/>
            <p:cNvSpPr>
              <a:spLocks noChangeShapeType="1"/>
            </p:cNvSpPr>
            <p:nvPr/>
          </p:nvSpPr>
          <p:spPr bwMode="auto">
            <a:xfrm>
              <a:off x="253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6" name="Line 3134"/>
            <p:cNvSpPr>
              <a:spLocks noChangeShapeType="1"/>
            </p:cNvSpPr>
            <p:nvPr/>
          </p:nvSpPr>
          <p:spPr bwMode="auto">
            <a:xfrm>
              <a:off x="253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7" name="Line 3135"/>
            <p:cNvSpPr>
              <a:spLocks noChangeShapeType="1"/>
            </p:cNvSpPr>
            <p:nvPr/>
          </p:nvSpPr>
          <p:spPr bwMode="auto">
            <a:xfrm>
              <a:off x="254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8" name="Line 3136"/>
            <p:cNvSpPr>
              <a:spLocks noChangeShapeType="1"/>
            </p:cNvSpPr>
            <p:nvPr/>
          </p:nvSpPr>
          <p:spPr bwMode="auto">
            <a:xfrm>
              <a:off x="255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89" name="Line 3137"/>
            <p:cNvSpPr>
              <a:spLocks noChangeShapeType="1"/>
            </p:cNvSpPr>
            <p:nvPr/>
          </p:nvSpPr>
          <p:spPr bwMode="auto">
            <a:xfrm>
              <a:off x="256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0" name="Line 3138"/>
            <p:cNvSpPr>
              <a:spLocks noChangeShapeType="1"/>
            </p:cNvSpPr>
            <p:nvPr/>
          </p:nvSpPr>
          <p:spPr bwMode="auto">
            <a:xfrm>
              <a:off x="257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1" name="Line 3139"/>
            <p:cNvSpPr>
              <a:spLocks noChangeShapeType="1"/>
            </p:cNvSpPr>
            <p:nvPr/>
          </p:nvSpPr>
          <p:spPr bwMode="auto">
            <a:xfrm>
              <a:off x="257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2" name="Line 3140"/>
            <p:cNvSpPr>
              <a:spLocks noChangeShapeType="1"/>
            </p:cNvSpPr>
            <p:nvPr/>
          </p:nvSpPr>
          <p:spPr bwMode="auto">
            <a:xfrm>
              <a:off x="2587"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3" name="Line 3141"/>
            <p:cNvSpPr>
              <a:spLocks noChangeShapeType="1"/>
            </p:cNvSpPr>
            <p:nvPr/>
          </p:nvSpPr>
          <p:spPr bwMode="auto">
            <a:xfrm>
              <a:off x="259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4" name="Line 3142"/>
            <p:cNvSpPr>
              <a:spLocks noChangeShapeType="1"/>
            </p:cNvSpPr>
            <p:nvPr/>
          </p:nvSpPr>
          <p:spPr bwMode="auto">
            <a:xfrm>
              <a:off x="260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5" name="Line 3143"/>
            <p:cNvSpPr>
              <a:spLocks noChangeShapeType="1"/>
            </p:cNvSpPr>
            <p:nvPr/>
          </p:nvSpPr>
          <p:spPr bwMode="auto">
            <a:xfrm>
              <a:off x="261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6" name="Line 3144"/>
            <p:cNvSpPr>
              <a:spLocks noChangeShapeType="1"/>
            </p:cNvSpPr>
            <p:nvPr/>
          </p:nvSpPr>
          <p:spPr bwMode="auto">
            <a:xfrm>
              <a:off x="261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7" name="Line 3145"/>
            <p:cNvSpPr>
              <a:spLocks noChangeShapeType="1"/>
            </p:cNvSpPr>
            <p:nvPr/>
          </p:nvSpPr>
          <p:spPr bwMode="auto">
            <a:xfrm>
              <a:off x="262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8" name="Line 3146"/>
            <p:cNvSpPr>
              <a:spLocks noChangeShapeType="1"/>
            </p:cNvSpPr>
            <p:nvPr/>
          </p:nvSpPr>
          <p:spPr bwMode="auto">
            <a:xfrm>
              <a:off x="263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499" name="Line 3147"/>
            <p:cNvSpPr>
              <a:spLocks noChangeShapeType="1"/>
            </p:cNvSpPr>
            <p:nvPr/>
          </p:nvSpPr>
          <p:spPr bwMode="auto">
            <a:xfrm>
              <a:off x="264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0" name="Line 3148"/>
            <p:cNvSpPr>
              <a:spLocks noChangeShapeType="1"/>
            </p:cNvSpPr>
            <p:nvPr/>
          </p:nvSpPr>
          <p:spPr bwMode="auto">
            <a:xfrm>
              <a:off x="265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1" name="Line 3149"/>
            <p:cNvSpPr>
              <a:spLocks noChangeShapeType="1"/>
            </p:cNvSpPr>
            <p:nvPr/>
          </p:nvSpPr>
          <p:spPr bwMode="auto">
            <a:xfrm>
              <a:off x="265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2" name="Line 3150"/>
            <p:cNvSpPr>
              <a:spLocks noChangeShapeType="1"/>
            </p:cNvSpPr>
            <p:nvPr/>
          </p:nvSpPr>
          <p:spPr bwMode="auto">
            <a:xfrm>
              <a:off x="266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3" name="Line 3151"/>
            <p:cNvSpPr>
              <a:spLocks noChangeShapeType="1"/>
            </p:cNvSpPr>
            <p:nvPr/>
          </p:nvSpPr>
          <p:spPr bwMode="auto">
            <a:xfrm>
              <a:off x="267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4" name="Line 3152"/>
            <p:cNvSpPr>
              <a:spLocks noChangeShapeType="1"/>
            </p:cNvSpPr>
            <p:nvPr/>
          </p:nvSpPr>
          <p:spPr bwMode="auto">
            <a:xfrm>
              <a:off x="268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5" name="Line 3153"/>
            <p:cNvSpPr>
              <a:spLocks noChangeShapeType="1"/>
            </p:cNvSpPr>
            <p:nvPr/>
          </p:nvSpPr>
          <p:spPr bwMode="auto">
            <a:xfrm>
              <a:off x="269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6" name="Line 3154"/>
            <p:cNvSpPr>
              <a:spLocks noChangeShapeType="1"/>
            </p:cNvSpPr>
            <p:nvPr/>
          </p:nvSpPr>
          <p:spPr bwMode="auto">
            <a:xfrm>
              <a:off x="269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7" name="Line 3155"/>
            <p:cNvSpPr>
              <a:spLocks noChangeShapeType="1"/>
            </p:cNvSpPr>
            <p:nvPr/>
          </p:nvSpPr>
          <p:spPr bwMode="auto">
            <a:xfrm>
              <a:off x="2706"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8" name="Line 3156"/>
            <p:cNvSpPr>
              <a:spLocks noChangeShapeType="1"/>
            </p:cNvSpPr>
            <p:nvPr/>
          </p:nvSpPr>
          <p:spPr bwMode="auto">
            <a:xfrm>
              <a:off x="271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09" name="Line 3157"/>
            <p:cNvSpPr>
              <a:spLocks noChangeShapeType="1"/>
            </p:cNvSpPr>
            <p:nvPr/>
          </p:nvSpPr>
          <p:spPr bwMode="auto">
            <a:xfrm>
              <a:off x="272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0" name="Line 3158"/>
            <p:cNvSpPr>
              <a:spLocks noChangeShapeType="1"/>
            </p:cNvSpPr>
            <p:nvPr/>
          </p:nvSpPr>
          <p:spPr bwMode="auto">
            <a:xfrm>
              <a:off x="272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1" name="Line 3159"/>
            <p:cNvSpPr>
              <a:spLocks noChangeShapeType="1"/>
            </p:cNvSpPr>
            <p:nvPr/>
          </p:nvSpPr>
          <p:spPr bwMode="auto">
            <a:xfrm>
              <a:off x="273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2" name="Line 3160"/>
            <p:cNvSpPr>
              <a:spLocks noChangeShapeType="1"/>
            </p:cNvSpPr>
            <p:nvPr/>
          </p:nvSpPr>
          <p:spPr bwMode="auto">
            <a:xfrm>
              <a:off x="274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3" name="Line 3161"/>
            <p:cNvSpPr>
              <a:spLocks noChangeShapeType="1"/>
            </p:cNvSpPr>
            <p:nvPr/>
          </p:nvSpPr>
          <p:spPr bwMode="auto">
            <a:xfrm>
              <a:off x="275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4" name="Line 3162"/>
            <p:cNvSpPr>
              <a:spLocks noChangeShapeType="1"/>
            </p:cNvSpPr>
            <p:nvPr/>
          </p:nvSpPr>
          <p:spPr bwMode="auto">
            <a:xfrm>
              <a:off x="276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5" name="Line 3163"/>
            <p:cNvSpPr>
              <a:spLocks noChangeShapeType="1"/>
            </p:cNvSpPr>
            <p:nvPr/>
          </p:nvSpPr>
          <p:spPr bwMode="auto">
            <a:xfrm>
              <a:off x="276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6" name="Line 3164"/>
            <p:cNvSpPr>
              <a:spLocks noChangeShapeType="1"/>
            </p:cNvSpPr>
            <p:nvPr/>
          </p:nvSpPr>
          <p:spPr bwMode="auto">
            <a:xfrm>
              <a:off x="277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7" name="Line 3165"/>
            <p:cNvSpPr>
              <a:spLocks noChangeShapeType="1"/>
            </p:cNvSpPr>
            <p:nvPr/>
          </p:nvSpPr>
          <p:spPr bwMode="auto">
            <a:xfrm>
              <a:off x="278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8" name="Line 3166"/>
            <p:cNvSpPr>
              <a:spLocks noChangeShapeType="1"/>
            </p:cNvSpPr>
            <p:nvPr/>
          </p:nvSpPr>
          <p:spPr bwMode="auto">
            <a:xfrm>
              <a:off x="279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19" name="Line 3167"/>
            <p:cNvSpPr>
              <a:spLocks noChangeShapeType="1"/>
            </p:cNvSpPr>
            <p:nvPr/>
          </p:nvSpPr>
          <p:spPr bwMode="auto">
            <a:xfrm>
              <a:off x="280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0" name="Line 3168"/>
            <p:cNvSpPr>
              <a:spLocks noChangeShapeType="1"/>
            </p:cNvSpPr>
            <p:nvPr/>
          </p:nvSpPr>
          <p:spPr bwMode="auto">
            <a:xfrm>
              <a:off x="280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1" name="Line 3169"/>
            <p:cNvSpPr>
              <a:spLocks noChangeShapeType="1"/>
            </p:cNvSpPr>
            <p:nvPr/>
          </p:nvSpPr>
          <p:spPr bwMode="auto">
            <a:xfrm>
              <a:off x="2817"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2" name="Line 3170"/>
            <p:cNvSpPr>
              <a:spLocks noChangeShapeType="1"/>
            </p:cNvSpPr>
            <p:nvPr/>
          </p:nvSpPr>
          <p:spPr bwMode="auto">
            <a:xfrm>
              <a:off x="282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3" name="Line 3171"/>
            <p:cNvSpPr>
              <a:spLocks noChangeShapeType="1"/>
            </p:cNvSpPr>
            <p:nvPr/>
          </p:nvSpPr>
          <p:spPr bwMode="auto">
            <a:xfrm>
              <a:off x="283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4" name="Line 3172"/>
            <p:cNvSpPr>
              <a:spLocks noChangeShapeType="1"/>
            </p:cNvSpPr>
            <p:nvPr/>
          </p:nvSpPr>
          <p:spPr bwMode="auto">
            <a:xfrm>
              <a:off x="284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5" name="Line 3173"/>
            <p:cNvSpPr>
              <a:spLocks noChangeShapeType="1"/>
            </p:cNvSpPr>
            <p:nvPr/>
          </p:nvSpPr>
          <p:spPr bwMode="auto">
            <a:xfrm>
              <a:off x="284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6" name="Line 3174"/>
            <p:cNvSpPr>
              <a:spLocks noChangeShapeType="1"/>
            </p:cNvSpPr>
            <p:nvPr/>
          </p:nvSpPr>
          <p:spPr bwMode="auto">
            <a:xfrm>
              <a:off x="285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7" name="Line 3175"/>
            <p:cNvSpPr>
              <a:spLocks noChangeShapeType="1"/>
            </p:cNvSpPr>
            <p:nvPr/>
          </p:nvSpPr>
          <p:spPr bwMode="auto">
            <a:xfrm>
              <a:off x="286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8" name="Line 3176"/>
            <p:cNvSpPr>
              <a:spLocks noChangeShapeType="1"/>
            </p:cNvSpPr>
            <p:nvPr/>
          </p:nvSpPr>
          <p:spPr bwMode="auto">
            <a:xfrm>
              <a:off x="287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29" name="Line 3177"/>
            <p:cNvSpPr>
              <a:spLocks noChangeShapeType="1"/>
            </p:cNvSpPr>
            <p:nvPr/>
          </p:nvSpPr>
          <p:spPr bwMode="auto">
            <a:xfrm>
              <a:off x="288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0" name="Line 3178"/>
            <p:cNvSpPr>
              <a:spLocks noChangeShapeType="1"/>
            </p:cNvSpPr>
            <p:nvPr/>
          </p:nvSpPr>
          <p:spPr bwMode="auto">
            <a:xfrm>
              <a:off x="288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1" name="Line 3179"/>
            <p:cNvSpPr>
              <a:spLocks noChangeShapeType="1"/>
            </p:cNvSpPr>
            <p:nvPr/>
          </p:nvSpPr>
          <p:spPr bwMode="auto">
            <a:xfrm>
              <a:off x="289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2" name="Line 3180"/>
            <p:cNvSpPr>
              <a:spLocks noChangeShapeType="1"/>
            </p:cNvSpPr>
            <p:nvPr/>
          </p:nvSpPr>
          <p:spPr bwMode="auto">
            <a:xfrm>
              <a:off x="290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3" name="Line 3181"/>
            <p:cNvSpPr>
              <a:spLocks noChangeShapeType="1"/>
            </p:cNvSpPr>
            <p:nvPr/>
          </p:nvSpPr>
          <p:spPr bwMode="auto">
            <a:xfrm>
              <a:off x="291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4" name="Line 3182"/>
            <p:cNvSpPr>
              <a:spLocks noChangeShapeType="1"/>
            </p:cNvSpPr>
            <p:nvPr/>
          </p:nvSpPr>
          <p:spPr bwMode="auto">
            <a:xfrm>
              <a:off x="292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5" name="Line 3183"/>
            <p:cNvSpPr>
              <a:spLocks noChangeShapeType="1"/>
            </p:cNvSpPr>
            <p:nvPr/>
          </p:nvSpPr>
          <p:spPr bwMode="auto">
            <a:xfrm>
              <a:off x="2928"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6" name="Line 3184"/>
            <p:cNvSpPr>
              <a:spLocks noChangeShapeType="1"/>
            </p:cNvSpPr>
            <p:nvPr/>
          </p:nvSpPr>
          <p:spPr bwMode="auto">
            <a:xfrm>
              <a:off x="293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7" name="Line 3185"/>
            <p:cNvSpPr>
              <a:spLocks noChangeShapeType="1"/>
            </p:cNvSpPr>
            <p:nvPr/>
          </p:nvSpPr>
          <p:spPr bwMode="auto">
            <a:xfrm>
              <a:off x="294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8" name="Line 3186"/>
            <p:cNvSpPr>
              <a:spLocks noChangeShapeType="1"/>
            </p:cNvSpPr>
            <p:nvPr/>
          </p:nvSpPr>
          <p:spPr bwMode="auto">
            <a:xfrm>
              <a:off x="295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39" name="Line 3187"/>
            <p:cNvSpPr>
              <a:spLocks noChangeShapeType="1"/>
            </p:cNvSpPr>
            <p:nvPr/>
          </p:nvSpPr>
          <p:spPr bwMode="auto">
            <a:xfrm>
              <a:off x="295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0" name="Line 3188"/>
            <p:cNvSpPr>
              <a:spLocks noChangeShapeType="1"/>
            </p:cNvSpPr>
            <p:nvPr/>
          </p:nvSpPr>
          <p:spPr bwMode="auto">
            <a:xfrm>
              <a:off x="296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1" name="Line 3189"/>
            <p:cNvSpPr>
              <a:spLocks noChangeShapeType="1"/>
            </p:cNvSpPr>
            <p:nvPr/>
          </p:nvSpPr>
          <p:spPr bwMode="auto">
            <a:xfrm>
              <a:off x="297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2" name="Line 3190"/>
            <p:cNvSpPr>
              <a:spLocks noChangeShapeType="1"/>
            </p:cNvSpPr>
            <p:nvPr/>
          </p:nvSpPr>
          <p:spPr bwMode="auto">
            <a:xfrm>
              <a:off x="298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3" name="Line 3191"/>
            <p:cNvSpPr>
              <a:spLocks noChangeShapeType="1"/>
            </p:cNvSpPr>
            <p:nvPr/>
          </p:nvSpPr>
          <p:spPr bwMode="auto">
            <a:xfrm>
              <a:off x="299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4" name="Line 3192"/>
            <p:cNvSpPr>
              <a:spLocks noChangeShapeType="1"/>
            </p:cNvSpPr>
            <p:nvPr/>
          </p:nvSpPr>
          <p:spPr bwMode="auto">
            <a:xfrm>
              <a:off x="299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5" name="Line 3193"/>
            <p:cNvSpPr>
              <a:spLocks noChangeShapeType="1"/>
            </p:cNvSpPr>
            <p:nvPr/>
          </p:nvSpPr>
          <p:spPr bwMode="auto">
            <a:xfrm>
              <a:off x="300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6" name="Line 3194"/>
            <p:cNvSpPr>
              <a:spLocks noChangeShapeType="1"/>
            </p:cNvSpPr>
            <p:nvPr/>
          </p:nvSpPr>
          <p:spPr bwMode="auto">
            <a:xfrm>
              <a:off x="301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7" name="Line 3195"/>
            <p:cNvSpPr>
              <a:spLocks noChangeShapeType="1"/>
            </p:cNvSpPr>
            <p:nvPr/>
          </p:nvSpPr>
          <p:spPr bwMode="auto">
            <a:xfrm>
              <a:off x="302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8" name="Line 3196"/>
            <p:cNvSpPr>
              <a:spLocks noChangeShapeType="1"/>
            </p:cNvSpPr>
            <p:nvPr/>
          </p:nvSpPr>
          <p:spPr bwMode="auto">
            <a:xfrm>
              <a:off x="303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49" name="Line 3197"/>
            <p:cNvSpPr>
              <a:spLocks noChangeShapeType="1"/>
            </p:cNvSpPr>
            <p:nvPr/>
          </p:nvSpPr>
          <p:spPr bwMode="auto">
            <a:xfrm>
              <a:off x="3039"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0" name="Line 3198"/>
            <p:cNvSpPr>
              <a:spLocks noChangeShapeType="1"/>
            </p:cNvSpPr>
            <p:nvPr/>
          </p:nvSpPr>
          <p:spPr bwMode="auto">
            <a:xfrm>
              <a:off x="304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1" name="Line 3199"/>
            <p:cNvSpPr>
              <a:spLocks noChangeShapeType="1"/>
            </p:cNvSpPr>
            <p:nvPr/>
          </p:nvSpPr>
          <p:spPr bwMode="auto">
            <a:xfrm>
              <a:off x="305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2" name="Line 3200"/>
            <p:cNvSpPr>
              <a:spLocks noChangeShapeType="1"/>
            </p:cNvSpPr>
            <p:nvPr/>
          </p:nvSpPr>
          <p:spPr bwMode="auto">
            <a:xfrm>
              <a:off x="306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3" name="Line 3201"/>
            <p:cNvSpPr>
              <a:spLocks noChangeShapeType="1"/>
            </p:cNvSpPr>
            <p:nvPr/>
          </p:nvSpPr>
          <p:spPr bwMode="auto">
            <a:xfrm>
              <a:off x="307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4" name="Line 3202"/>
            <p:cNvSpPr>
              <a:spLocks noChangeShapeType="1"/>
            </p:cNvSpPr>
            <p:nvPr/>
          </p:nvSpPr>
          <p:spPr bwMode="auto">
            <a:xfrm>
              <a:off x="307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5" name="Line 3203"/>
            <p:cNvSpPr>
              <a:spLocks noChangeShapeType="1"/>
            </p:cNvSpPr>
            <p:nvPr/>
          </p:nvSpPr>
          <p:spPr bwMode="auto">
            <a:xfrm>
              <a:off x="308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6" name="Line 3204"/>
            <p:cNvSpPr>
              <a:spLocks noChangeShapeType="1"/>
            </p:cNvSpPr>
            <p:nvPr/>
          </p:nvSpPr>
          <p:spPr bwMode="auto">
            <a:xfrm>
              <a:off x="309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7" name="Line 3205"/>
            <p:cNvSpPr>
              <a:spLocks noChangeShapeType="1"/>
            </p:cNvSpPr>
            <p:nvPr/>
          </p:nvSpPr>
          <p:spPr bwMode="auto">
            <a:xfrm>
              <a:off x="310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8" name="Line 3206"/>
            <p:cNvSpPr>
              <a:spLocks noChangeShapeType="1"/>
            </p:cNvSpPr>
            <p:nvPr/>
          </p:nvSpPr>
          <p:spPr bwMode="auto">
            <a:xfrm>
              <a:off x="3110"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59" name="Line 3207"/>
            <p:cNvSpPr>
              <a:spLocks noChangeShapeType="1"/>
            </p:cNvSpPr>
            <p:nvPr/>
          </p:nvSpPr>
          <p:spPr bwMode="auto">
            <a:xfrm>
              <a:off x="3118"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0" name="Line 3208"/>
            <p:cNvSpPr>
              <a:spLocks noChangeShapeType="1"/>
            </p:cNvSpPr>
            <p:nvPr/>
          </p:nvSpPr>
          <p:spPr bwMode="auto">
            <a:xfrm>
              <a:off x="3126"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1" name="Line 3209"/>
            <p:cNvSpPr>
              <a:spLocks noChangeShapeType="1"/>
            </p:cNvSpPr>
            <p:nvPr/>
          </p:nvSpPr>
          <p:spPr bwMode="auto">
            <a:xfrm>
              <a:off x="3134"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2" name="Line 3210"/>
            <p:cNvSpPr>
              <a:spLocks noChangeShapeType="1"/>
            </p:cNvSpPr>
            <p:nvPr/>
          </p:nvSpPr>
          <p:spPr bwMode="auto">
            <a:xfrm>
              <a:off x="3142"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3" name="Line 3211"/>
            <p:cNvSpPr>
              <a:spLocks noChangeShapeType="1"/>
            </p:cNvSpPr>
            <p:nvPr/>
          </p:nvSpPr>
          <p:spPr bwMode="auto">
            <a:xfrm>
              <a:off x="3150" y="339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4" name="Line 3212"/>
            <p:cNvSpPr>
              <a:spLocks noChangeShapeType="1"/>
            </p:cNvSpPr>
            <p:nvPr/>
          </p:nvSpPr>
          <p:spPr bwMode="auto">
            <a:xfrm>
              <a:off x="315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5" name="Line 3213"/>
            <p:cNvSpPr>
              <a:spLocks noChangeShapeType="1"/>
            </p:cNvSpPr>
            <p:nvPr/>
          </p:nvSpPr>
          <p:spPr bwMode="auto">
            <a:xfrm>
              <a:off x="3165"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6" name="Line 3214"/>
            <p:cNvSpPr>
              <a:spLocks noChangeShapeType="1"/>
            </p:cNvSpPr>
            <p:nvPr/>
          </p:nvSpPr>
          <p:spPr bwMode="auto">
            <a:xfrm>
              <a:off x="3173"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7" name="Line 3215"/>
            <p:cNvSpPr>
              <a:spLocks noChangeShapeType="1"/>
            </p:cNvSpPr>
            <p:nvPr/>
          </p:nvSpPr>
          <p:spPr bwMode="auto">
            <a:xfrm>
              <a:off x="3181"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8" name="Line 3216"/>
            <p:cNvSpPr>
              <a:spLocks noChangeShapeType="1"/>
            </p:cNvSpPr>
            <p:nvPr/>
          </p:nvSpPr>
          <p:spPr bwMode="auto">
            <a:xfrm>
              <a:off x="3189"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69" name="Line 3217"/>
            <p:cNvSpPr>
              <a:spLocks noChangeShapeType="1"/>
            </p:cNvSpPr>
            <p:nvPr/>
          </p:nvSpPr>
          <p:spPr bwMode="auto">
            <a:xfrm>
              <a:off x="3197" y="339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0" name="Line 3218"/>
            <p:cNvSpPr>
              <a:spLocks noChangeShapeType="1"/>
            </p:cNvSpPr>
            <p:nvPr/>
          </p:nvSpPr>
          <p:spPr bwMode="auto">
            <a:xfrm flipV="1">
              <a:off x="3205" y="3256"/>
              <a:ext cx="8" cy="13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1" name="Line 3219"/>
            <p:cNvSpPr>
              <a:spLocks noChangeShapeType="1"/>
            </p:cNvSpPr>
            <p:nvPr/>
          </p:nvSpPr>
          <p:spPr bwMode="auto">
            <a:xfrm>
              <a:off x="3213" y="325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2" name="Line 3220"/>
            <p:cNvSpPr>
              <a:spLocks noChangeShapeType="1"/>
            </p:cNvSpPr>
            <p:nvPr/>
          </p:nvSpPr>
          <p:spPr bwMode="auto">
            <a:xfrm>
              <a:off x="3221" y="325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3" name="Line 3221"/>
            <p:cNvSpPr>
              <a:spLocks noChangeShapeType="1"/>
            </p:cNvSpPr>
            <p:nvPr/>
          </p:nvSpPr>
          <p:spPr bwMode="auto">
            <a:xfrm>
              <a:off x="3229" y="326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4" name="Line 3222"/>
            <p:cNvSpPr>
              <a:spLocks noChangeShapeType="1"/>
            </p:cNvSpPr>
            <p:nvPr/>
          </p:nvSpPr>
          <p:spPr bwMode="auto">
            <a:xfrm flipV="1">
              <a:off x="3237" y="3256"/>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9776" name="Group 3424"/>
          <p:cNvGrpSpPr>
            <a:grpSpLocks/>
          </p:cNvGrpSpPr>
          <p:nvPr/>
        </p:nvGrpSpPr>
        <p:grpSpPr bwMode="auto">
          <a:xfrm>
            <a:off x="5151438" y="4775200"/>
            <a:ext cx="2517775" cy="411163"/>
            <a:chOff x="3245" y="3008"/>
            <a:chExt cx="1586" cy="259"/>
          </a:xfrm>
        </p:grpSpPr>
        <p:sp>
          <p:nvSpPr>
            <p:cNvPr id="999576" name="Line 3224"/>
            <p:cNvSpPr>
              <a:spLocks noChangeShapeType="1"/>
            </p:cNvSpPr>
            <p:nvPr/>
          </p:nvSpPr>
          <p:spPr bwMode="auto">
            <a:xfrm>
              <a:off x="3245" y="325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7" name="Line 3225"/>
            <p:cNvSpPr>
              <a:spLocks noChangeShapeType="1"/>
            </p:cNvSpPr>
            <p:nvPr/>
          </p:nvSpPr>
          <p:spPr bwMode="auto">
            <a:xfrm flipV="1">
              <a:off x="3253" y="324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8" name="Line 3226"/>
            <p:cNvSpPr>
              <a:spLocks noChangeShapeType="1"/>
            </p:cNvSpPr>
            <p:nvPr/>
          </p:nvSpPr>
          <p:spPr bwMode="auto">
            <a:xfrm>
              <a:off x="3261" y="3245"/>
              <a:ext cx="7"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79" name="Line 3227"/>
            <p:cNvSpPr>
              <a:spLocks noChangeShapeType="1"/>
            </p:cNvSpPr>
            <p:nvPr/>
          </p:nvSpPr>
          <p:spPr bwMode="auto">
            <a:xfrm flipV="1">
              <a:off x="3268" y="3245"/>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0" name="Line 3228"/>
            <p:cNvSpPr>
              <a:spLocks noChangeShapeType="1"/>
            </p:cNvSpPr>
            <p:nvPr/>
          </p:nvSpPr>
          <p:spPr bwMode="auto">
            <a:xfrm>
              <a:off x="3276" y="3245"/>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1" name="Line 3229"/>
            <p:cNvSpPr>
              <a:spLocks noChangeShapeType="1"/>
            </p:cNvSpPr>
            <p:nvPr/>
          </p:nvSpPr>
          <p:spPr bwMode="auto">
            <a:xfrm>
              <a:off x="3284" y="325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2" name="Line 3230"/>
            <p:cNvSpPr>
              <a:spLocks noChangeShapeType="1"/>
            </p:cNvSpPr>
            <p:nvPr/>
          </p:nvSpPr>
          <p:spPr bwMode="auto">
            <a:xfrm>
              <a:off x="3292" y="325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3" name="Line 3231"/>
            <p:cNvSpPr>
              <a:spLocks noChangeShapeType="1"/>
            </p:cNvSpPr>
            <p:nvPr/>
          </p:nvSpPr>
          <p:spPr bwMode="auto">
            <a:xfrm>
              <a:off x="3300" y="326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4" name="Line 3232"/>
            <p:cNvSpPr>
              <a:spLocks noChangeShapeType="1"/>
            </p:cNvSpPr>
            <p:nvPr/>
          </p:nvSpPr>
          <p:spPr bwMode="auto">
            <a:xfrm flipV="1">
              <a:off x="3308" y="326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5" name="Line 3233"/>
            <p:cNvSpPr>
              <a:spLocks noChangeShapeType="1"/>
            </p:cNvSpPr>
            <p:nvPr/>
          </p:nvSpPr>
          <p:spPr bwMode="auto">
            <a:xfrm flipV="1">
              <a:off x="3316" y="325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6" name="Line 3234"/>
            <p:cNvSpPr>
              <a:spLocks noChangeShapeType="1"/>
            </p:cNvSpPr>
            <p:nvPr/>
          </p:nvSpPr>
          <p:spPr bwMode="auto">
            <a:xfrm flipV="1">
              <a:off x="3324" y="325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7" name="Line 3235"/>
            <p:cNvSpPr>
              <a:spLocks noChangeShapeType="1"/>
            </p:cNvSpPr>
            <p:nvPr/>
          </p:nvSpPr>
          <p:spPr bwMode="auto">
            <a:xfrm>
              <a:off x="3332" y="325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8" name="Line 3236"/>
            <p:cNvSpPr>
              <a:spLocks noChangeShapeType="1"/>
            </p:cNvSpPr>
            <p:nvPr/>
          </p:nvSpPr>
          <p:spPr bwMode="auto">
            <a:xfrm>
              <a:off x="3340" y="325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89" name="Line 3237"/>
            <p:cNvSpPr>
              <a:spLocks noChangeShapeType="1"/>
            </p:cNvSpPr>
            <p:nvPr/>
          </p:nvSpPr>
          <p:spPr bwMode="auto">
            <a:xfrm>
              <a:off x="3348" y="3256"/>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0" name="Line 3238"/>
            <p:cNvSpPr>
              <a:spLocks noChangeShapeType="1"/>
            </p:cNvSpPr>
            <p:nvPr/>
          </p:nvSpPr>
          <p:spPr bwMode="auto">
            <a:xfrm>
              <a:off x="3356" y="326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1" name="Line 3239"/>
            <p:cNvSpPr>
              <a:spLocks noChangeShapeType="1"/>
            </p:cNvSpPr>
            <p:nvPr/>
          </p:nvSpPr>
          <p:spPr bwMode="auto">
            <a:xfrm flipV="1">
              <a:off x="3364" y="326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2" name="Line 3240"/>
            <p:cNvSpPr>
              <a:spLocks noChangeShapeType="1"/>
            </p:cNvSpPr>
            <p:nvPr/>
          </p:nvSpPr>
          <p:spPr bwMode="auto">
            <a:xfrm flipV="1">
              <a:off x="3372" y="3240"/>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3" name="Line 3241"/>
            <p:cNvSpPr>
              <a:spLocks noChangeShapeType="1"/>
            </p:cNvSpPr>
            <p:nvPr/>
          </p:nvSpPr>
          <p:spPr bwMode="auto">
            <a:xfrm flipV="1">
              <a:off x="3379" y="323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4" name="Line 3242"/>
            <p:cNvSpPr>
              <a:spLocks noChangeShapeType="1"/>
            </p:cNvSpPr>
            <p:nvPr/>
          </p:nvSpPr>
          <p:spPr bwMode="auto">
            <a:xfrm flipV="1">
              <a:off x="3387" y="323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5" name="Line 3243"/>
            <p:cNvSpPr>
              <a:spLocks noChangeShapeType="1"/>
            </p:cNvSpPr>
            <p:nvPr/>
          </p:nvSpPr>
          <p:spPr bwMode="auto">
            <a:xfrm>
              <a:off x="3395" y="323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6" name="Line 3244"/>
            <p:cNvSpPr>
              <a:spLocks noChangeShapeType="1"/>
            </p:cNvSpPr>
            <p:nvPr/>
          </p:nvSpPr>
          <p:spPr bwMode="auto">
            <a:xfrm>
              <a:off x="3403" y="323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7" name="Line 3245"/>
            <p:cNvSpPr>
              <a:spLocks noChangeShapeType="1"/>
            </p:cNvSpPr>
            <p:nvPr/>
          </p:nvSpPr>
          <p:spPr bwMode="auto">
            <a:xfrm flipV="1">
              <a:off x="3411" y="322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8" name="Line 3246"/>
            <p:cNvSpPr>
              <a:spLocks noChangeShapeType="1"/>
            </p:cNvSpPr>
            <p:nvPr/>
          </p:nvSpPr>
          <p:spPr bwMode="auto">
            <a:xfrm flipV="1">
              <a:off x="3419" y="320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599" name="Line 3247"/>
            <p:cNvSpPr>
              <a:spLocks noChangeShapeType="1"/>
            </p:cNvSpPr>
            <p:nvPr/>
          </p:nvSpPr>
          <p:spPr bwMode="auto">
            <a:xfrm flipV="1">
              <a:off x="3427" y="320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0" name="Line 3248"/>
            <p:cNvSpPr>
              <a:spLocks noChangeShapeType="1"/>
            </p:cNvSpPr>
            <p:nvPr/>
          </p:nvSpPr>
          <p:spPr bwMode="auto">
            <a:xfrm>
              <a:off x="3435" y="320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1" name="Line 3249"/>
            <p:cNvSpPr>
              <a:spLocks noChangeShapeType="1"/>
            </p:cNvSpPr>
            <p:nvPr/>
          </p:nvSpPr>
          <p:spPr bwMode="auto">
            <a:xfrm flipV="1">
              <a:off x="3443" y="319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2" name="Line 3250"/>
            <p:cNvSpPr>
              <a:spLocks noChangeShapeType="1"/>
            </p:cNvSpPr>
            <p:nvPr/>
          </p:nvSpPr>
          <p:spPr bwMode="auto">
            <a:xfrm>
              <a:off x="3451" y="319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3" name="Line 3251"/>
            <p:cNvSpPr>
              <a:spLocks noChangeShapeType="1"/>
            </p:cNvSpPr>
            <p:nvPr/>
          </p:nvSpPr>
          <p:spPr bwMode="auto">
            <a:xfrm>
              <a:off x="3459" y="320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4" name="Line 3252"/>
            <p:cNvSpPr>
              <a:spLocks noChangeShapeType="1"/>
            </p:cNvSpPr>
            <p:nvPr/>
          </p:nvSpPr>
          <p:spPr bwMode="auto">
            <a:xfrm>
              <a:off x="3467" y="320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5" name="Line 3253"/>
            <p:cNvSpPr>
              <a:spLocks noChangeShapeType="1"/>
            </p:cNvSpPr>
            <p:nvPr/>
          </p:nvSpPr>
          <p:spPr bwMode="auto">
            <a:xfrm flipV="1">
              <a:off x="3475" y="320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6" name="Line 3254"/>
            <p:cNvSpPr>
              <a:spLocks noChangeShapeType="1"/>
            </p:cNvSpPr>
            <p:nvPr/>
          </p:nvSpPr>
          <p:spPr bwMode="auto">
            <a:xfrm>
              <a:off x="3483" y="3209"/>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7" name="Line 3255"/>
            <p:cNvSpPr>
              <a:spLocks noChangeShapeType="1"/>
            </p:cNvSpPr>
            <p:nvPr/>
          </p:nvSpPr>
          <p:spPr bwMode="auto">
            <a:xfrm>
              <a:off x="3490" y="320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8" name="Line 3256"/>
            <p:cNvSpPr>
              <a:spLocks noChangeShapeType="1"/>
            </p:cNvSpPr>
            <p:nvPr/>
          </p:nvSpPr>
          <p:spPr bwMode="auto">
            <a:xfrm flipV="1">
              <a:off x="3498" y="318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09" name="Line 3257"/>
            <p:cNvSpPr>
              <a:spLocks noChangeShapeType="1"/>
            </p:cNvSpPr>
            <p:nvPr/>
          </p:nvSpPr>
          <p:spPr bwMode="auto">
            <a:xfrm flipV="1">
              <a:off x="3506" y="3178"/>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0" name="Line 3258"/>
            <p:cNvSpPr>
              <a:spLocks noChangeShapeType="1"/>
            </p:cNvSpPr>
            <p:nvPr/>
          </p:nvSpPr>
          <p:spPr bwMode="auto">
            <a:xfrm>
              <a:off x="3514" y="317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1" name="Line 3259"/>
            <p:cNvSpPr>
              <a:spLocks noChangeShapeType="1"/>
            </p:cNvSpPr>
            <p:nvPr/>
          </p:nvSpPr>
          <p:spPr bwMode="auto">
            <a:xfrm flipV="1">
              <a:off x="3522" y="3127"/>
              <a:ext cx="8" cy="5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2" name="Line 3260"/>
            <p:cNvSpPr>
              <a:spLocks noChangeShapeType="1"/>
            </p:cNvSpPr>
            <p:nvPr/>
          </p:nvSpPr>
          <p:spPr bwMode="auto">
            <a:xfrm>
              <a:off x="3530" y="3127"/>
              <a:ext cx="8"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3" name="Line 3261"/>
            <p:cNvSpPr>
              <a:spLocks noChangeShapeType="1"/>
            </p:cNvSpPr>
            <p:nvPr/>
          </p:nvSpPr>
          <p:spPr bwMode="auto">
            <a:xfrm>
              <a:off x="3538" y="316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4" name="Line 3262"/>
            <p:cNvSpPr>
              <a:spLocks noChangeShapeType="1"/>
            </p:cNvSpPr>
            <p:nvPr/>
          </p:nvSpPr>
          <p:spPr bwMode="auto">
            <a:xfrm>
              <a:off x="3546" y="317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5" name="Line 3263"/>
            <p:cNvSpPr>
              <a:spLocks noChangeShapeType="1"/>
            </p:cNvSpPr>
            <p:nvPr/>
          </p:nvSpPr>
          <p:spPr bwMode="auto">
            <a:xfrm>
              <a:off x="3554" y="3178"/>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6" name="Line 3264"/>
            <p:cNvSpPr>
              <a:spLocks noChangeShapeType="1"/>
            </p:cNvSpPr>
            <p:nvPr/>
          </p:nvSpPr>
          <p:spPr bwMode="auto">
            <a:xfrm>
              <a:off x="3562" y="318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7" name="Line 3265"/>
            <p:cNvSpPr>
              <a:spLocks noChangeShapeType="1"/>
            </p:cNvSpPr>
            <p:nvPr/>
          </p:nvSpPr>
          <p:spPr bwMode="auto">
            <a:xfrm flipV="1">
              <a:off x="3570" y="319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8" name="Line 3266"/>
            <p:cNvSpPr>
              <a:spLocks noChangeShapeType="1"/>
            </p:cNvSpPr>
            <p:nvPr/>
          </p:nvSpPr>
          <p:spPr bwMode="auto">
            <a:xfrm flipV="1">
              <a:off x="3578" y="318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19" name="Line 3267"/>
            <p:cNvSpPr>
              <a:spLocks noChangeShapeType="1"/>
            </p:cNvSpPr>
            <p:nvPr/>
          </p:nvSpPr>
          <p:spPr bwMode="auto">
            <a:xfrm>
              <a:off x="3586" y="318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0" name="Line 3268"/>
            <p:cNvSpPr>
              <a:spLocks noChangeShapeType="1"/>
            </p:cNvSpPr>
            <p:nvPr/>
          </p:nvSpPr>
          <p:spPr bwMode="auto">
            <a:xfrm flipV="1">
              <a:off x="3594" y="3194"/>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1" name="Line 3269"/>
            <p:cNvSpPr>
              <a:spLocks noChangeShapeType="1"/>
            </p:cNvSpPr>
            <p:nvPr/>
          </p:nvSpPr>
          <p:spPr bwMode="auto">
            <a:xfrm>
              <a:off x="3601" y="319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2" name="Line 3270"/>
            <p:cNvSpPr>
              <a:spLocks noChangeShapeType="1"/>
            </p:cNvSpPr>
            <p:nvPr/>
          </p:nvSpPr>
          <p:spPr bwMode="auto">
            <a:xfrm>
              <a:off x="3609" y="3194"/>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3" name="Line 3271"/>
            <p:cNvSpPr>
              <a:spLocks noChangeShapeType="1"/>
            </p:cNvSpPr>
            <p:nvPr/>
          </p:nvSpPr>
          <p:spPr bwMode="auto">
            <a:xfrm>
              <a:off x="3617" y="320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4" name="Line 3272"/>
            <p:cNvSpPr>
              <a:spLocks noChangeShapeType="1"/>
            </p:cNvSpPr>
            <p:nvPr/>
          </p:nvSpPr>
          <p:spPr bwMode="auto">
            <a:xfrm>
              <a:off x="3625" y="320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5" name="Line 3273"/>
            <p:cNvSpPr>
              <a:spLocks noChangeShapeType="1"/>
            </p:cNvSpPr>
            <p:nvPr/>
          </p:nvSpPr>
          <p:spPr bwMode="auto">
            <a:xfrm flipV="1">
              <a:off x="3633" y="3214"/>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6" name="Line 3274"/>
            <p:cNvSpPr>
              <a:spLocks noChangeShapeType="1"/>
            </p:cNvSpPr>
            <p:nvPr/>
          </p:nvSpPr>
          <p:spPr bwMode="auto">
            <a:xfrm flipV="1">
              <a:off x="3641" y="319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7" name="Line 3275"/>
            <p:cNvSpPr>
              <a:spLocks noChangeShapeType="1"/>
            </p:cNvSpPr>
            <p:nvPr/>
          </p:nvSpPr>
          <p:spPr bwMode="auto">
            <a:xfrm flipV="1">
              <a:off x="3649" y="3183"/>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8" name="Line 3276"/>
            <p:cNvSpPr>
              <a:spLocks noChangeShapeType="1"/>
            </p:cNvSpPr>
            <p:nvPr/>
          </p:nvSpPr>
          <p:spPr bwMode="auto">
            <a:xfrm>
              <a:off x="3657" y="318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29" name="Line 3277"/>
            <p:cNvSpPr>
              <a:spLocks noChangeShapeType="1"/>
            </p:cNvSpPr>
            <p:nvPr/>
          </p:nvSpPr>
          <p:spPr bwMode="auto">
            <a:xfrm>
              <a:off x="3665" y="318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0" name="Line 3278"/>
            <p:cNvSpPr>
              <a:spLocks noChangeShapeType="1"/>
            </p:cNvSpPr>
            <p:nvPr/>
          </p:nvSpPr>
          <p:spPr bwMode="auto">
            <a:xfrm flipV="1">
              <a:off x="3673" y="319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1" name="Line 3279"/>
            <p:cNvSpPr>
              <a:spLocks noChangeShapeType="1"/>
            </p:cNvSpPr>
            <p:nvPr/>
          </p:nvSpPr>
          <p:spPr bwMode="auto">
            <a:xfrm>
              <a:off x="3681" y="3194"/>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2" name="Line 3280"/>
            <p:cNvSpPr>
              <a:spLocks noChangeShapeType="1"/>
            </p:cNvSpPr>
            <p:nvPr/>
          </p:nvSpPr>
          <p:spPr bwMode="auto">
            <a:xfrm>
              <a:off x="3689" y="322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3" name="Line 3281"/>
            <p:cNvSpPr>
              <a:spLocks noChangeShapeType="1"/>
            </p:cNvSpPr>
            <p:nvPr/>
          </p:nvSpPr>
          <p:spPr bwMode="auto">
            <a:xfrm flipV="1">
              <a:off x="3697" y="3194"/>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4" name="Line 3282"/>
            <p:cNvSpPr>
              <a:spLocks noChangeShapeType="1"/>
            </p:cNvSpPr>
            <p:nvPr/>
          </p:nvSpPr>
          <p:spPr bwMode="auto">
            <a:xfrm>
              <a:off x="3705" y="319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5" name="Line 3283"/>
            <p:cNvSpPr>
              <a:spLocks noChangeShapeType="1"/>
            </p:cNvSpPr>
            <p:nvPr/>
          </p:nvSpPr>
          <p:spPr bwMode="auto">
            <a:xfrm>
              <a:off x="3713" y="3199"/>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6" name="Line 3284"/>
            <p:cNvSpPr>
              <a:spLocks noChangeShapeType="1"/>
            </p:cNvSpPr>
            <p:nvPr/>
          </p:nvSpPr>
          <p:spPr bwMode="auto">
            <a:xfrm flipV="1">
              <a:off x="3720" y="319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7" name="Line 3285"/>
            <p:cNvSpPr>
              <a:spLocks noChangeShapeType="1"/>
            </p:cNvSpPr>
            <p:nvPr/>
          </p:nvSpPr>
          <p:spPr bwMode="auto">
            <a:xfrm flipV="1">
              <a:off x="3728" y="319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8" name="Line 3286"/>
            <p:cNvSpPr>
              <a:spLocks noChangeShapeType="1"/>
            </p:cNvSpPr>
            <p:nvPr/>
          </p:nvSpPr>
          <p:spPr bwMode="auto">
            <a:xfrm>
              <a:off x="3736" y="319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39" name="Line 3287"/>
            <p:cNvSpPr>
              <a:spLocks noChangeShapeType="1"/>
            </p:cNvSpPr>
            <p:nvPr/>
          </p:nvSpPr>
          <p:spPr bwMode="auto">
            <a:xfrm flipV="1">
              <a:off x="3744" y="3190"/>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0" name="Line 3288"/>
            <p:cNvSpPr>
              <a:spLocks noChangeShapeType="1"/>
            </p:cNvSpPr>
            <p:nvPr/>
          </p:nvSpPr>
          <p:spPr bwMode="auto">
            <a:xfrm flipV="1">
              <a:off x="3752" y="318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1" name="Line 3289"/>
            <p:cNvSpPr>
              <a:spLocks noChangeShapeType="1"/>
            </p:cNvSpPr>
            <p:nvPr/>
          </p:nvSpPr>
          <p:spPr bwMode="auto">
            <a:xfrm flipV="1">
              <a:off x="3760" y="3181"/>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2" name="Line 3290"/>
            <p:cNvSpPr>
              <a:spLocks noChangeShapeType="1"/>
            </p:cNvSpPr>
            <p:nvPr/>
          </p:nvSpPr>
          <p:spPr bwMode="auto">
            <a:xfrm flipV="1">
              <a:off x="3768" y="3177"/>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3" name="Line 3291"/>
            <p:cNvSpPr>
              <a:spLocks noChangeShapeType="1"/>
            </p:cNvSpPr>
            <p:nvPr/>
          </p:nvSpPr>
          <p:spPr bwMode="auto">
            <a:xfrm flipV="1">
              <a:off x="3776" y="317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4" name="Line 3292"/>
            <p:cNvSpPr>
              <a:spLocks noChangeShapeType="1"/>
            </p:cNvSpPr>
            <p:nvPr/>
          </p:nvSpPr>
          <p:spPr bwMode="auto">
            <a:xfrm flipV="1">
              <a:off x="3784" y="316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5" name="Line 3293"/>
            <p:cNvSpPr>
              <a:spLocks noChangeShapeType="1"/>
            </p:cNvSpPr>
            <p:nvPr/>
          </p:nvSpPr>
          <p:spPr bwMode="auto">
            <a:xfrm flipV="1">
              <a:off x="3792" y="3164"/>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6" name="Line 3294"/>
            <p:cNvSpPr>
              <a:spLocks noChangeShapeType="1"/>
            </p:cNvSpPr>
            <p:nvPr/>
          </p:nvSpPr>
          <p:spPr bwMode="auto">
            <a:xfrm flipV="1">
              <a:off x="3800" y="315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7" name="Line 3295"/>
            <p:cNvSpPr>
              <a:spLocks noChangeShapeType="1"/>
            </p:cNvSpPr>
            <p:nvPr/>
          </p:nvSpPr>
          <p:spPr bwMode="auto">
            <a:xfrm flipV="1">
              <a:off x="3808" y="315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8" name="Line 3296"/>
            <p:cNvSpPr>
              <a:spLocks noChangeShapeType="1"/>
            </p:cNvSpPr>
            <p:nvPr/>
          </p:nvSpPr>
          <p:spPr bwMode="auto">
            <a:xfrm flipV="1">
              <a:off x="3816" y="3151"/>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49" name="Line 3297"/>
            <p:cNvSpPr>
              <a:spLocks noChangeShapeType="1"/>
            </p:cNvSpPr>
            <p:nvPr/>
          </p:nvSpPr>
          <p:spPr bwMode="auto">
            <a:xfrm flipV="1">
              <a:off x="3824" y="314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0" name="Line 3298"/>
            <p:cNvSpPr>
              <a:spLocks noChangeShapeType="1"/>
            </p:cNvSpPr>
            <p:nvPr/>
          </p:nvSpPr>
          <p:spPr bwMode="auto">
            <a:xfrm flipV="1">
              <a:off x="3831" y="314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1" name="Line 3299"/>
            <p:cNvSpPr>
              <a:spLocks noChangeShapeType="1"/>
            </p:cNvSpPr>
            <p:nvPr/>
          </p:nvSpPr>
          <p:spPr bwMode="auto">
            <a:xfrm flipV="1">
              <a:off x="3839" y="313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2" name="Line 3300"/>
            <p:cNvSpPr>
              <a:spLocks noChangeShapeType="1"/>
            </p:cNvSpPr>
            <p:nvPr/>
          </p:nvSpPr>
          <p:spPr bwMode="auto">
            <a:xfrm flipV="1">
              <a:off x="3847" y="313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3" name="Line 3301"/>
            <p:cNvSpPr>
              <a:spLocks noChangeShapeType="1"/>
            </p:cNvSpPr>
            <p:nvPr/>
          </p:nvSpPr>
          <p:spPr bwMode="auto">
            <a:xfrm flipV="1">
              <a:off x="3855" y="3129"/>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4" name="Line 3302"/>
            <p:cNvSpPr>
              <a:spLocks noChangeShapeType="1"/>
            </p:cNvSpPr>
            <p:nvPr/>
          </p:nvSpPr>
          <p:spPr bwMode="auto">
            <a:xfrm flipV="1">
              <a:off x="3863" y="312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5" name="Line 3303"/>
            <p:cNvSpPr>
              <a:spLocks noChangeShapeType="1"/>
            </p:cNvSpPr>
            <p:nvPr/>
          </p:nvSpPr>
          <p:spPr bwMode="auto">
            <a:xfrm flipV="1">
              <a:off x="3871" y="312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6" name="Line 3304"/>
            <p:cNvSpPr>
              <a:spLocks noChangeShapeType="1"/>
            </p:cNvSpPr>
            <p:nvPr/>
          </p:nvSpPr>
          <p:spPr bwMode="auto">
            <a:xfrm flipV="1">
              <a:off x="3879" y="3116"/>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7" name="Line 3305"/>
            <p:cNvSpPr>
              <a:spLocks noChangeShapeType="1"/>
            </p:cNvSpPr>
            <p:nvPr/>
          </p:nvSpPr>
          <p:spPr bwMode="auto">
            <a:xfrm flipV="1">
              <a:off x="3887" y="3106"/>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8" name="Line 3306"/>
            <p:cNvSpPr>
              <a:spLocks noChangeShapeType="1"/>
            </p:cNvSpPr>
            <p:nvPr/>
          </p:nvSpPr>
          <p:spPr bwMode="auto">
            <a:xfrm>
              <a:off x="3895" y="310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59" name="Line 3307"/>
            <p:cNvSpPr>
              <a:spLocks noChangeShapeType="1"/>
            </p:cNvSpPr>
            <p:nvPr/>
          </p:nvSpPr>
          <p:spPr bwMode="auto">
            <a:xfrm>
              <a:off x="3903" y="312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0" name="Line 3308"/>
            <p:cNvSpPr>
              <a:spLocks noChangeShapeType="1"/>
            </p:cNvSpPr>
            <p:nvPr/>
          </p:nvSpPr>
          <p:spPr bwMode="auto">
            <a:xfrm>
              <a:off x="3911" y="312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1" name="Line 3309"/>
            <p:cNvSpPr>
              <a:spLocks noChangeShapeType="1"/>
            </p:cNvSpPr>
            <p:nvPr/>
          </p:nvSpPr>
          <p:spPr bwMode="auto">
            <a:xfrm>
              <a:off x="3919" y="3127"/>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2" name="Line 3310"/>
            <p:cNvSpPr>
              <a:spLocks noChangeShapeType="1"/>
            </p:cNvSpPr>
            <p:nvPr/>
          </p:nvSpPr>
          <p:spPr bwMode="auto">
            <a:xfrm flipV="1">
              <a:off x="3927" y="3111"/>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3" name="Line 3311"/>
            <p:cNvSpPr>
              <a:spLocks noChangeShapeType="1"/>
            </p:cNvSpPr>
            <p:nvPr/>
          </p:nvSpPr>
          <p:spPr bwMode="auto">
            <a:xfrm flipV="1">
              <a:off x="3935" y="3085"/>
              <a:ext cx="7"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4" name="Line 3312"/>
            <p:cNvSpPr>
              <a:spLocks noChangeShapeType="1"/>
            </p:cNvSpPr>
            <p:nvPr/>
          </p:nvSpPr>
          <p:spPr bwMode="auto">
            <a:xfrm>
              <a:off x="3942" y="3085"/>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5" name="Line 3313"/>
            <p:cNvSpPr>
              <a:spLocks noChangeShapeType="1"/>
            </p:cNvSpPr>
            <p:nvPr/>
          </p:nvSpPr>
          <p:spPr bwMode="auto">
            <a:xfrm>
              <a:off x="3950" y="310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6" name="Line 3314"/>
            <p:cNvSpPr>
              <a:spLocks noChangeShapeType="1"/>
            </p:cNvSpPr>
            <p:nvPr/>
          </p:nvSpPr>
          <p:spPr bwMode="auto">
            <a:xfrm>
              <a:off x="3958" y="3121"/>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7" name="Line 3315"/>
            <p:cNvSpPr>
              <a:spLocks noChangeShapeType="1"/>
            </p:cNvSpPr>
            <p:nvPr/>
          </p:nvSpPr>
          <p:spPr bwMode="auto">
            <a:xfrm flipV="1">
              <a:off x="3966" y="312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8" name="Line 3316"/>
            <p:cNvSpPr>
              <a:spLocks noChangeShapeType="1"/>
            </p:cNvSpPr>
            <p:nvPr/>
          </p:nvSpPr>
          <p:spPr bwMode="auto">
            <a:xfrm flipV="1">
              <a:off x="3974" y="312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69" name="Line 3317"/>
            <p:cNvSpPr>
              <a:spLocks noChangeShapeType="1"/>
            </p:cNvSpPr>
            <p:nvPr/>
          </p:nvSpPr>
          <p:spPr bwMode="auto">
            <a:xfrm flipV="1">
              <a:off x="3982" y="311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0" name="Line 3318"/>
            <p:cNvSpPr>
              <a:spLocks noChangeShapeType="1"/>
            </p:cNvSpPr>
            <p:nvPr/>
          </p:nvSpPr>
          <p:spPr bwMode="auto">
            <a:xfrm>
              <a:off x="3990" y="311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1" name="Line 3319"/>
            <p:cNvSpPr>
              <a:spLocks noChangeShapeType="1"/>
            </p:cNvSpPr>
            <p:nvPr/>
          </p:nvSpPr>
          <p:spPr bwMode="auto">
            <a:xfrm flipV="1">
              <a:off x="3998" y="3080"/>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2" name="Line 3320"/>
            <p:cNvSpPr>
              <a:spLocks noChangeShapeType="1"/>
            </p:cNvSpPr>
            <p:nvPr/>
          </p:nvSpPr>
          <p:spPr bwMode="auto">
            <a:xfrm>
              <a:off x="4006" y="308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3" name="Line 3321"/>
            <p:cNvSpPr>
              <a:spLocks noChangeShapeType="1"/>
            </p:cNvSpPr>
            <p:nvPr/>
          </p:nvSpPr>
          <p:spPr bwMode="auto">
            <a:xfrm flipV="1">
              <a:off x="4014" y="3039"/>
              <a:ext cx="8" cy="4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4" name="Line 3322"/>
            <p:cNvSpPr>
              <a:spLocks noChangeShapeType="1"/>
            </p:cNvSpPr>
            <p:nvPr/>
          </p:nvSpPr>
          <p:spPr bwMode="auto">
            <a:xfrm flipV="1">
              <a:off x="4022" y="303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5" name="Line 3323"/>
            <p:cNvSpPr>
              <a:spLocks noChangeShapeType="1"/>
            </p:cNvSpPr>
            <p:nvPr/>
          </p:nvSpPr>
          <p:spPr bwMode="auto">
            <a:xfrm>
              <a:off x="4030" y="3034"/>
              <a:ext cx="8" cy="7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6" name="Line 3324"/>
            <p:cNvSpPr>
              <a:spLocks noChangeShapeType="1"/>
            </p:cNvSpPr>
            <p:nvPr/>
          </p:nvSpPr>
          <p:spPr bwMode="auto">
            <a:xfrm flipV="1">
              <a:off x="4038" y="3090"/>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7" name="Line 3325"/>
            <p:cNvSpPr>
              <a:spLocks noChangeShapeType="1"/>
            </p:cNvSpPr>
            <p:nvPr/>
          </p:nvSpPr>
          <p:spPr bwMode="auto">
            <a:xfrm>
              <a:off x="4046" y="3090"/>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8" name="Line 3326"/>
            <p:cNvSpPr>
              <a:spLocks noChangeShapeType="1"/>
            </p:cNvSpPr>
            <p:nvPr/>
          </p:nvSpPr>
          <p:spPr bwMode="auto">
            <a:xfrm flipV="1">
              <a:off x="4053" y="3080"/>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79" name="Line 3327"/>
            <p:cNvSpPr>
              <a:spLocks noChangeShapeType="1"/>
            </p:cNvSpPr>
            <p:nvPr/>
          </p:nvSpPr>
          <p:spPr bwMode="auto">
            <a:xfrm>
              <a:off x="4061" y="308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0" name="Line 3328"/>
            <p:cNvSpPr>
              <a:spLocks noChangeShapeType="1"/>
            </p:cNvSpPr>
            <p:nvPr/>
          </p:nvSpPr>
          <p:spPr bwMode="auto">
            <a:xfrm flipV="1">
              <a:off x="4069" y="308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1" name="Line 3329"/>
            <p:cNvSpPr>
              <a:spLocks noChangeShapeType="1"/>
            </p:cNvSpPr>
            <p:nvPr/>
          </p:nvSpPr>
          <p:spPr bwMode="auto">
            <a:xfrm>
              <a:off x="4077" y="308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2" name="Line 3330"/>
            <p:cNvSpPr>
              <a:spLocks noChangeShapeType="1"/>
            </p:cNvSpPr>
            <p:nvPr/>
          </p:nvSpPr>
          <p:spPr bwMode="auto">
            <a:xfrm flipV="1">
              <a:off x="4085" y="3070"/>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3" name="Line 3331"/>
            <p:cNvSpPr>
              <a:spLocks noChangeShapeType="1"/>
            </p:cNvSpPr>
            <p:nvPr/>
          </p:nvSpPr>
          <p:spPr bwMode="auto">
            <a:xfrm flipV="1">
              <a:off x="4093" y="3059"/>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4" name="Line 3332"/>
            <p:cNvSpPr>
              <a:spLocks noChangeShapeType="1"/>
            </p:cNvSpPr>
            <p:nvPr/>
          </p:nvSpPr>
          <p:spPr bwMode="auto">
            <a:xfrm>
              <a:off x="4101" y="3059"/>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5" name="Line 3333"/>
            <p:cNvSpPr>
              <a:spLocks noChangeShapeType="1"/>
            </p:cNvSpPr>
            <p:nvPr/>
          </p:nvSpPr>
          <p:spPr bwMode="auto">
            <a:xfrm>
              <a:off x="4109" y="3065"/>
              <a:ext cx="8"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6" name="Line 3334"/>
            <p:cNvSpPr>
              <a:spLocks noChangeShapeType="1"/>
            </p:cNvSpPr>
            <p:nvPr/>
          </p:nvSpPr>
          <p:spPr bwMode="auto">
            <a:xfrm>
              <a:off x="4117" y="310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7" name="Line 3335"/>
            <p:cNvSpPr>
              <a:spLocks noChangeShapeType="1"/>
            </p:cNvSpPr>
            <p:nvPr/>
          </p:nvSpPr>
          <p:spPr bwMode="auto">
            <a:xfrm flipV="1">
              <a:off x="4125" y="3085"/>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8" name="Line 3336"/>
            <p:cNvSpPr>
              <a:spLocks noChangeShapeType="1"/>
            </p:cNvSpPr>
            <p:nvPr/>
          </p:nvSpPr>
          <p:spPr bwMode="auto">
            <a:xfrm>
              <a:off x="4133" y="308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89" name="Line 3337"/>
            <p:cNvSpPr>
              <a:spLocks noChangeShapeType="1"/>
            </p:cNvSpPr>
            <p:nvPr/>
          </p:nvSpPr>
          <p:spPr bwMode="auto">
            <a:xfrm flipV="1">
              <a:off x="4141" y="308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0" name="Line 3338"/>
            <p:cNvSpPr>
              <a:spLocks noChangeShapeType="1"/>
            </p:cNvSpPr>
            <p:nvPr/>
          </p:nvSpPr>
          <p:spPr bwMode="auto">
            <a:xfrm>
              <a:off x="4149" y="30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1" name="Line 3339"/>
            <p:cNvSpPr>
              <a:spLocks noChangeShapeType="1"/>
            </p:cNvSpPr>
            <p:nvPr/>
          </p:nvSpPr>
          <p:spPr bwMode="auto">
            <a:xfrm flipV="1">
              <a:off x="4157" y="3080"/>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2" name="Line 3340"/>
            <p:cNvSpPr>
              <a:spLocks noChangeShapeType="1"/>
            </p:cNvSpPr>
            <p:nvPr/>
          </p:nvSpPr>
          <p:spPr bwMode="auto">
            <a:xfrm flipV="1">
              <a:off x="4164" y="3070"/>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3" name="Line 3341"/>
            <p:cNvSpPr>
              <a:spLocks noChangeShapeType="1"/>
            </p:cNvSpPr>
            <p:nvPr/>
          </p:nvSpPr>
          <p:spPr bwMode="auto">
            <a:xfrm>
              <a:off x="4172" y="307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4" name="Line 3342"/>
            <p:cNvSpPr>
              <a:spLocks noChangeShapeType="1"/>
            </p:cNvSpPr>
            <p:nvPr/>
          </p:nvSpPr>
          <p:spPr bwMode="auto">
            <a:xfrm flipV="1">
              <a:off x="4180" y="307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5" name="Line 3343"/>
            <p:cNvSpPr>
              <a:spLocks noChangeShapeType="1"/>
            </p:cNvSpPr>
            <p:nvPr/>
          </p:nvSpPr>
          <p:spPr bwMode="auto">
            <a:xfrm>
              <a:off x="4188" y="307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6" name="Line 3344"/>
            <p:cNvSpPr>
              <a:spLocks noChangeShapeType="1"/>
            </p:cNvSpPr>
            <p:nvPr/>
          </p:nvSpPr>
          <p:spPr bwMode="auto">
            <a:xfrm>
              <a:off x="4196" y="3075"/>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7" name="Line 3345"/>
            <p:cNvSpPr>
              <a:spLocks noChangeShapeType="1"/>
            </p:cNvSpPr>
            <p:nvPr/>
          </p:nvSpPr>
          <p:spPr bwMode="auto">
            <a:xfrm flipV="1">
              <a:off x="4204" y="30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8" name="Line 3346"/>
            <p:cNvSpPr>
              <a:spLocks noChangeShapeType="1"/>
            </p:cNvSpPr>
            <p:nvPr/>
          </p:nvSpPr>
          <p:spPr bwMode="auto">
            <a:xfrm>
              <a:off x="4212" y="30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699" name="Line 3347"/>
            <p:cNvSpPr>
              <a:spLocks noChangeShapeType="1"/>
            </p:cNvSpPr>
            <p:nvPr/>
          </p:nvSpPr>
          <p:spPr bwMode="auto">
            <a:xfrm>
              <a:off x="4220" y="309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0" name="Line 3348"/>
            <p:cNvSpPr>
              <a:spLocks noChangeShapeType="1"/>
            </p:cNvSpPr>
            <p:nvPr/>
          </p:nvSpPr>
          <p:spPr bwMode="auto">
            <a:xfrm>
              <a:off x="4228" y="309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1" name="Line 3349"/>
            <p:cNvSpPr>
              <a:spLocks noChangeShapeType="1"/>
            </p:cNvSpPr>
            <p:nvPr/>
          </p:nvSpPr>
          <p:spPr bwMode="auto">
            <a:xfrm flipV="1">
              <a:off x="4236" y="3065"/>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2" name="Line 3350"/>
            <p:cNvSpPr>
              <a:spLocks noChangeShapeType="1"/>
            </p:cNvSpPr>
            <p:nvPr/>
          </p:nvSpPr>
          <p:spPr bwMode="auto">
            <a:xfrm>
              <a:off x="4244" y="3065"/>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3" name="Line 3351"/>
            <p:cNvSpPr>
              <a:spLocks noChangeShapeType="1"/>
            </p:cNvSpPr>
            <p:nvPr/>
          </p:nvSpPr>
          <p:spPr bwMode="auto">
            <a:xfrm>
              <a:off x="4252" y="30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4" name="Line 3352"/>
            <p:cNvSpPr>
              <a:spLocks noChangeShapeType="1"/>
            </p:cNvSpPr>
            <p:nvPr/>
          </p:nvSpPr>
          <p:spPr bwMode="auto">
            <a:xfrm>
              <a:off x="4260" y="309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5" name="Line 3353"/>
            <p:cNvSpPr>
              <a:spLocks noChangeShapeType="1"/>
            </p:cNvSpPr>
            <p:nvPr/>
          </p:nvSpPr>
          <p:spPr bwMode="auto">
            <a:xfrm flipV="1">
              <a:off x="4268" y="3090"/>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6" name="Line 3354"/>
            <p:cNvSpPr>
              <a:spLocks noChangeShapeType="1"/>
            </p:cNvSpPr>
            <p:nvPr/>
          </p:nvSpPr>
          <p:spPr bwMode="auto">
            <a:xfrm flipV="1">
              <a:off x="4275" y="3065"/>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7" name="Line 3355"/>
            <p:cNvSpPr>
              <a:spLocks noChangeShapeType="1"/>
            </p:cNvSpPr>
            <p:nvPr/>
          </p:nvSpPr>
          <p:spPr bwMode="auto">
            <a:xfrm flipV="1">
              <a:off x="4283" y="3034"/>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8" name="Line 3356"/>
            <p:cNvSpPr>
              <a:spLocks noChangeShapeType="1"/>
            </p:cNvSpPr>
            <p:nvPr/>
          </p:nvSpPr>
          <p:spPr bwMode="auto">
            <a:xfrm flipV="1">
              <a:off x="4291" y="3028"/>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09" name="Line 3357"/>
            <p:cNvSpPr>
              <a:spLocks noChangeShapeType="1"/>
            </p:cNvSpPr>
            <p:nvPr/>
          </p:nvSpPr>
          <p:spPr bwMode="auto">
            <a:xfrm>
              <a:off x="4299" y="3028"/>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0" name="Line 3358"/>
            <p:cNvSpPr>
              <a:spLocks noChangeShapeType="1"/>
            </p:cNvSpPr>
            <p:nvPr/>
          </p:nvSpPr>
          <p:spPr bwMode="auto">
            <a:xfrm>
              <a:off x="4307" y="3044"/>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1" name="Line 3359"/>
            <p:cNvSpPr>
              <a:spLocks noChangeShapeType="1"/>
            </p:cNvSpPr>
            <p:nvPr/>
          </p:nvSpPr>
          <p:spPr bwMode="auto">
            <a:xfrm flipV="1">
              <a:off x="4315" y="3059"/>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2" name="Line 3360"/>
            <p:cNvSpPr>
              <a:spLocks noChangeShapeType="1"/>
            </p:cNvSpPr>
            <p:nvPr/>
          </p:nvSpPr>
          <p:spPr bwMode="auto">
            <a:xfrm flipV="1">
              <a:off x="4323" y="305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3" name="Line 3361"/>
            <p:cNvSpPr>
              <a:spLocks noChangeShapeType="1"/>
            </p:cNvSpPr>
            <p:nvPr/>
          </p:nvSpPr>
          <p:spPr bwMode="auto">
            <a:xfrm>
              <a:off x="4331" y="305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4" name="Line 3362"/>
            <p:cNvSpPr>
              <a:spLocks noChangeShapeType="1"/>
            </p:cNvSpPr>
            <p:nvPr/>
          </p:nvSpPr>
          <p:spPr bwMode="auto">
            <a:xfrm>
              <a:off x="4339" y="305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5" name="Line 3363"/>
            <p:cNvSpPr>
              <a:spLocks noChangeShapeType="1"/>
            </p:cNvSpPr>
            <p:nvPr/>
          </p:nvSpPr>
          <p:spPr bwMode="auto">
            <a:xfrm flipV="1">
              <a:off x="4347" y="304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6" name="Line 3364"/>
            <p:cNvSpPr>
              <a:spLocks noChangeShapeType="1"/>
            </p:cNvSpPr>
            <p:nvPr/>
          </p:nvSpPr>
          <p:spPr bwMode="auto">
            <a:xfrm flipV="1">
              <a:off x="4355" y="304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7" name="Line 3365"/>
            <p:cNvSpPr>
              <a:spLocks noChangeShapeType="1"/>
            </p:cNvSpPr>
            <p:nvPr/>
          </p:nvSpPr>
          <p:spPr bwMode="auto">
            <a:xfrm>
              <a:off x="4363" y="304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8" name="Line 3366"/>
            <p:cNvSpPr>
              <a:spLocks noChangeShapeType="1"/>
            </p:cNvSpPr>
            <p:nvPr/>
          </p:nvSpPr>
          <p:spPr bwMode="auto">
            <a:xfrm>
              <a:off x="4371" y="3054"/>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19" name="Line 3367"/>
            <p:cNvSpPr>
              <a:spLocks noChangeShapeType="1"/>
            </p:cNvSpPr>
            <p:nvPr/>
          </p:nvSpPr>
          <p:spPr bwMode="auto">
            <a:xfrm>
              <a:off x="4379" y="3070"/>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0" name="Line 3368"/>
            <p:cNvSpPr>
              <a:spLocks noChangeShapeType="1"/>
            </p:cNvSpPr>
            <p:nvPr/>
          </p:nvSpPr>
          <p:spPr bwMode="auto">
            <a:xfrm flipV="1">
              <a:off x="4386" y="3049"/>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1" name="Line 3369"/>
            <p:cNvSpPr>
              <a:spLocks noChangeShapeType="1"/>
            </p:cNvSpPr>
            <p:nvPr/>
          </p:nvSpPr>
          <p:spPr bwMode="auto">
            <a:xfrm flipV="1">
              <a:off x="4394" y="304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2" name="Line 3370"/>
            <p:cNvSpPr>
              <a:spLocks noChangeShapeType="1"/>
            </p:cNvSpPr>
            <p:nvPr/>
          </p:nvSpPr>
          <p:spPr bwMode="auto">
            <a:xfrm flipV="1">
              <a:off x="4402" y="303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3" name="Line 3371"/>
            <p:cNvSpPr>
              <a:spLocks noChangeShapeType="1"/>
            </p:cNvSpPr>
            <p:nvPr/>
          </p:nvSpPr>
          <p:spPr bwMode="auto">
            <a:xfrm>
              <a:off x="4410" y="303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4" name="Line 3372"/>
            <p:cNvSpPr>
              <a:spLocks noChangeShapeType="1"/>
            </p:cNvSpPr>
            <p:nvPr/>
          </p:nvSpPr>
          <p:spPr bwMode="auto">
            <a:xfrm>
              <a:off x="4418" y="303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5" name="Line 3373"/>
            <p:cNvSpPr>
              <a:spLocks noChangeShapeType="1"/>
            </p:cNvSpPr>
            <p:nvPr/>
          </p:nvSpPr>
          <p:spPr bwMode="auto">
            <a:xfrm flipV="1">
              <a:off x="4426" y="303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6" name="Line 3374"/>
            <p:cNvSpPr>
              <a:spLocks noChangeShapeType="1"/>
            </p:cNvSpPr>
            <p:nvPr/>
          </p:nvSpPr>
          <p:spPr bwMode="auto">
            <a:xfrm flipV="1">
              <a:off x="4434" y="3013"/>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7" name="Line 3375"/>
            <p:cNvSpPr>
              <a:spLocks noChangeShapeType="1"/>
            </p:cNvSpPr>
            <p:nvPr/>
          </p:nvSpPr>
          <p:spPr bwMode="auto">
            <a:xfrm>
              <a:off x="4442" y="3013"/>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8" name="Line 3376"/>
            <p:cNvSpPr>
              <a:spLocks noChangeShapeType="1"/>
            </p:cNvSpPr>
            <p:nvPr/>
          </p:nvSpPr>
          <p:spPr bwMode="auto">
            <a:xfrm>
              <a:off x="4450" y="303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29" name="Line 3377"/>
            <p:cNvSpPr>
              <a:spLocks noChangeShapeType="1"/>
            </p:cNvSpPr>
            <p:nvPr/>
          </p:nvSpPr>
          <p:spPr bwMode="auto">
            <a:xfrm flipV="1">
              <a:off x="4458" y="303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0" name="Line 3378"/>
            <p:cNvSpPr>
              <a:spLocks noChangeShapeType="1"/>
            </p:cNvSpPr>
            <p:nvPr/>
          </p:nvSpPr>
          <p:spPr bwMode="auto">
            <a:xfrm>
              <a:off x="4466" y="303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1" name="Line 3379"/>
            <p:cNvSpPr>
              <a:spLocks noChangeShapeType="1"/>
            </p:cNvSpPr>
            <p:nvPr/>
          </p:nvSpPr>
          <p:spPr bwMode="auto">
            <a:xfrm>
              <a:off x="4474" y="30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2" name="Line 3380"/>
            <p:cNvSpPr>
              <a:spLocks noChangeShapeType="1"/>
            </p:cNvSpPr>
            <p:nvPr/>
          </p:nvSpPr>
          <p:spPr bwMode="auto">
            <a:xfrm>
              <a:off x="4482" y="30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3" name="Line 3381"/>
            <p:cNvSpPr>
              <a:spLocks noChangeShapeType="1"/>
            </p:cNvSpPr>
            <p:nvPr/>
          </p:nvSpPr>
          <p:spPr bwMode="auto">
            <a:xfrm flipV="1">
              <a:off x="4490" y="304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4" name="Line 3382"/>
            <p:cNvSpPr>
              <a:spLocks noChangeShapeType="1"/>
            </p:cNvSpPr>
            <p:nvPr/>
          </p:nvSpPr>
          <p:spPr bwMode="auto">
            <a:xfrm flipV="1">
              <a:off x="4498" y="3023"/>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5" name="Line 3383"/>
            <p:cNvSpPr>
              <a:spLocks noChangeShapeType="1"/>
            </p:cNvSpPr>
            <p:nvPr/>
          </p:nvSpPr>
          <p:spPr bwMode="auto">
            <a:xfrm>
              <a:off x="4505" y="302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6" name="Line 3384"/>
            <p:cNvSpPr>
              <a:spLocks noChangeShapeType="1"/>
            </p:cNvSpPr>
            <p:nvPr/>
          </p:nvSpPr>
          <p:spPr bwMode="auto">
            <a:xfrm flipV="1">
              <a:off x="4513" y="300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7" name="Line 3385"/>
            <p:cNvSpPr>
              <a:spLocks noChangeShapeType="1"/>
            </p:cNvSpPr>
            <p:nvPr/>
          </p:nvSpPr>
          <p:spPr bwMode="auto">
            <a:xfrm>
              <a:off x="4521" y="300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8" name="Line 3386"/>
            <p:cNvSpPr>
              <a:spLocks noChangeShapeType="1"/>
            </p:cNvSpPr>
            <p:nvPr/>
          </p:nvSpPr>
          <p:spPr bwMode="auto">
            <a:xfrm>
              <a:off x="4529" y="3023"/>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39" name="Line 3387"/>
            <p:cNvSpPr>
              <a:spLocks noChangeShapeType="1"/>
            </p:cNvSpPr>
            <p:nvPr/>
          </p:nvSpPr>
          <p:spPr bwMode="auto">
            <a:xfrm>
              <a:off x="4537" y="3054"/>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0" name="Line 3388"/>
            <p:cNvSpPr>
              <a:spLocks noChangeShapeType="1"/>
            </p:cNvSpPr>
            <p:nvPr/>
          </p:nvSpPr>
          <p:spPr bwMode="auto">
            <a:xfrm flipV="1">
              <a:off x="4545" y="3054"/>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1" name="Line 3389"/>
            <p:cNvSpPr>
              <a:spLocks noChangeShapeType="1"/>
            </p:cNvSpPr>
            <p:nvPr/>
          </p:nvSpPr>
          <p:spPr bwMode="auto">
            <a:xfrm flipV="1">
              <a:off x="4553" y="304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2" name="Line 3390"/>
            <p:cNvSpPr>
              <a:spLocks noChangeShapeType="1"/>
            </p:cNvSpPr>
            <p:nvPr/>
          </p:nvSpPr>
          <p:spPr bwMode="auto">
            <a:xfrm flipV="1">
              <a:off x="4561" y="3028"/>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3" name="Line 3391"/>
            <p:cNvSpPr>
              <a:spLocks noChangeShapeType="1"/>
            </p:cNvSpPr>
            <p:nvPr/>
          </p:nvSpPr>
          <p:spPr bwMode="auto">
            <a:xfrm flipV="1">
              <a:off x="4569" y="301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4" name="Line 3392"/>
            <p:cNvSpPr>
              <a:spLocks noChangeShapeType="1"/>
            </p:cNvSpPr>
            <p:nvPr/>
          </p:nvSpPr>
          <p:spPr bwMode="auto">
            <a:xfrm>
              <a:off x="4577" y="3018"/>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5" name="Line 3393"/>
            <p:cNvSpPr>
              <a:spLocks noChangeShapeType="1"/>
            </p:cNvSpPr>
            <p:nvPr/>
          </p:nvSpPr>
          <p:spPr bwMode="auto">
            <a:xfrm>
              <a:off x="4585" y="3054"/>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6" name="Line 3394"/>
            <p:cNvSpPr>
              <a:spLocks noChangeShapeType="1"/>
            </p:cNvSpPr>
            <p:nvPr/>
          </p:nvSpPr>
          <p:spPr bwMode="auto">
            <a:xfrm>
              <a:off x="4593" y="3080"/>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7" name="Line 3395"/>
            <p:cNvSpPr>
              <a:spLocks noChangeShapeType="1"/>
            </p:cNvSpPr>
            <p:nvPr/>
          </p:nvSpPr>
          <p:spPr bwMode="auto">
            <a:xfrm>
              <a:off x="4601" y="3106"/>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8" name="Line 3396"/>
            <p:cNvSpPr>
              <a:spLocks noChangeShapeType="1"/>
            </p:cNvSpPr>
            <p:nvPr/>
          </p:nvSpPr>
          <p:spPr bwMode="auto">
            <a:xfrm>
              <a:off x="4608" y="310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49" name="Line 3397"/>
            <p:cNvSpPr>
              <a:spLocks noChangeShapeType="1"/>
            </p:cNvSpPr>
            <p:nvPr/>
          </p:nvSpPr>
          <p:spPr bwMode="auto">
            <a:xfrm flipV="1">
              <a:off x="4616" y="3085"/>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0" name="Line 3398"/>
            <p:cNvSpPr>
              <a:spLocks noChangeShapeType="1"/>
            </p:cNvSpPr>
            <p:nvPr/>
          </p:nvSpPr>
          <p:spPr bwMode="auto">
            <a:xfrm flipV="1">
              <a:off x="4624" y="3054"/>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1" name="Line 3399"/>
            <p:cNvSpPr>
              <a:spLocks noChangeShapeType="1"/>
            </p:cNvSpPr>
            <p:nvPr/>
          </p:nvSpPr>
          <p:spPr bwMode="auto">
            <a:xfrm>
              <a:off x="4632" y="305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2" name="Line 3400"/>
            <p:cNvSpPr>
              <a:spLocks noChangeShapeType="1"/>
            </p:cNvSpPr>
            <p:nvPr/>
          </p:nvSpPr>
          <p:spPr bwMode="auto">
            <a:xfrm>
              <a:off x="4640" y="305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3" name="Line 3401"/>
            <p:cNvSpPr>
              <a:spLocks noChangeShapeType="1"/>
            </p:cNvSpPr>
            <p:nvPr/>
          </p:nvSpPr>
          <p:spPr bwMode="auto">
            <a:xfrm>
              <a:off x="4648" y="307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4" name="Line 3402"/>
            <p:cNvSpPr>
              <a:spLocks noChangeShapeType="1"/>
            </p:cNvSpPr>
            <p:nvPr/>
          </p:nvSpPr>
          <p:spPr bwMode="auto">
            <a:xfrm>
              <a:off x="4656" y="3085"/>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5" name="Line 3403"/>
            <p:cNvSpPr>
              <a:spLocks noChangeShapeType="1"/>
            </p:cNvSpPr>
            <p:nvPr/>
          </p:nvSpPr>
          <p:spPr bwMode="auto">
            <a:xfrm flipV="1">
              <a:off x="4664" y="310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6" name="Line 3404"/>
            <p:cNvSpPr>
              <a:spLocks noChangeShapeType="1"/>
            </p:cNvSpPr>
            <p:nvPr/>
          </p:nvSpPr>
          <p:spPr bwMode="auto">
            <a:xfrm flipV="1">
              <a:off x="4672" y="3090"/>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7" name="Line 3405"/>
            <p:cNvSpPr>
              <a:spLocks noChangeShapeType="1"/>
            </p:cNvSpPr>
            <p:nvPr/>
          </p:nvSpPr>
          <p:spPr bwMode="auto">
            <a:xfrm flipV="1">
              <a:off x="4680" y="3075"/>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8" name="Line 3406"/>
            <p:cNvSpPr>
              <a:spLocks noChangeShapeType="1"/>
            </p:cNvSpPr>
            <p:nvPr/>
          </p:nvSpPr>
          <p:spPr bwMode="auto">
            <a:xfrm flipV="1">
              <a:off x="4688" y="307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59" name="Line 3407"/>
            <p:cNvSpPr>
              <a:spLocks noChangeShapeType="1"/>
            </p:cNvSpPr>
            <p:nvPr/>
          </p:nvSpPr>
          <p:spPr bwMode="auto">
            <a:xfrm>
              <a:off x="4696" y="3070"/>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0" name="Line 3408"/>
            <p:cNvSpPr>
              <a:spLocks noChangeShapeType="1"/>
            </p:cNvSpPr>
            <p:nvPr/>
          </p:nvSpPr>
          <p:spPr bwMode="auto">
            <a:xfrm>
              <a:off x="4704" y="3090"/>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1" name="Line 3409"/>
            <p:cNvSpPr>
              <a:spLocks noChangeShapeType="1"/>
            </p:cNvSpPr>
            <p:nvPr/>
          </p:nvSpPr>
          <p:spPr bwMode="auto">
            <a:xfrm>
              <a:off x="4712" y="3106"/>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2" name="Line 3410"/>
            <p:cNvSpPr>
              <a:spLocks noChangeShapeType="1"/>
            </p:cNvSpPr>
            <p:nvPr/>
          </p:nvSpPr>
          <p:spPr bwMode="auto">
            <a:xfrm>
              <a:off x="4719" y="312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3" name="Line 3411"/>
            <p:cNvSpPr>
              <a:spLocks noChangeShapeType="1"/>
            </p:cNvSpPr>
            <p:nvPr/>
          </p:nvSpPr>
          <p:spPr bwMode="auto">
            <a:xfrm flipV="1">
              <a:off x="4727" y="3121"/>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4" name="Line 3412"/>
            <p:cNvSpPr>
              <a:spLocks noChangeShapeType="1"/>
            </p:cNvSpPr>
            <p:nvPr/>
          </p:nvSpPr>
          <p:spPr bwMode="auto">
            <a:xfrm flipV="1">
              <a:off x="4735" y="311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5" name="Line 3413"/>
            <p:cNvSpPr>
              <a:spLocks noChangeShapeType="1"/>
            </p:cNvSpPr>
            <p:nvPr/>
          </p:nvSpPr>
          <p:spPr bwMode="auto">
            <a:xfrm flipV="1">
              <a:off x="4743" y="3106"/>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6" name="Line 3414"/>
            <p:cNvSpPr>
              <a:spLocks noChangeShapeType="1"/>
            </p:cNvSpPr>
            <p:nvPr/>
          </p:nvSpPr>
          <p:spPr bwMode="auto">
            <a:xfrm>
              <a:off x="4751" y="310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7" name="Line 3415"/>
            <p:cNvSpPr>
              <a:spLocks noChangeShapeType="1"/>
            </p:cNvSpPr>
            <p:nvPr/>
          </p:nvSpPr>
          <p:spPr bwMode="auto">
            <a:xfrm>
              <a:off x="4759" y="3121"/>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8" name="Line 3416"/>
            <p:cNvSpPr>
              <a:spLocks noChangeShapeType="1"/>
            </p:cNvSpPr>
            <p:nvPr/>
          </p:nvSpPr>
          <p:spPr bwMode="auto">
            <a:xfrm>
              <a:off x="4767" y="3137"/>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69" name="Line 3417"/>
            <p:cNvSpPr>
              <a:spLocks noChangeShapeType="1"/>
            </p:cNvSpPr>
            <p:nvPr/>
          </p:nvSpPr>
          <p:spPr bwMode="auto">
            <a:xfrm>
              <a:off x="4775" y="315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0" name="Line 3418"/>
            <p:cNvSpPr>
              <a:spLocks noChangeShapeType="1"/>
            </p:cNvSpPr>
            <p:nvPr/>
          </p:nvSpPr>
          <p:spPr bwMode="auto">
            <a:xfrm>
              <a:off x="4783" y="316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1" name="Line 3419"/>
            <p:cNvSpPr>
              <a:spLocks noChangeShapeType="1"/>
            </p:cNvSpPr>
            <p:nvPr/>
          </p:nvSpPr>
          <p:spPr bwMode="auto">
            <a:xfrm>
              <a:off x="4791" y="316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2" name="Line 3420"/>
            <p:cNvSpPr>
              <a:spLocks noChangeShapeType="1"/>
            </p:cNvSpPr>
            <p:nvPr/>
          </p:nvSpPr>
          <p:spPr bwMode="auto">
            <a:xfrm flipV="1">
              <a:off x="4799" y="316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3" name="Line 3421"/>
            <p:cNvSpPr>
              <a:spLocks noChangeShapeType="1"/>
            </p:cNvSpPr>
            <p:nvPr/>
          </p:nvSpPr>
          <p:spPr bwMode="auto">
            <a:xfrm flipV="1">
              <a:off x="4807" y="3152"/>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4" name="Line 3422"/>
            <p:cNvSpPr>
              <a:spLocks noChangeShapeType="1"/>
            </p:cNvSpPr>
            <p:nvPr/>
          </p:nvSpPr>
          <p:spPr bwMode="auto">
            <a:xfrm flipV="1">
              <a:off x="4815" y="3132"/>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5" name="Line 3423"/>
            <p:cNvSpPr>
              <a:spLocks noChangeShapeType="1"/>
            </p:cNvSpPr>
            <p:nvPr/>
          </p:nvSpPr>
          <p:spPr bwMode="auto">
            <a:xfrm>
              <a:off x="4823" y="3132"/>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9977" name="Group 3625"/>
          <p:cNvGrpSpPr>
            <a:grpSpLocks/>
          </p:cNvGrpSpPr>
          <p:nvPr/>
        </p:nvGrpSpPr>
        <p:grpSpPr bwMode="auto">
          <a:xfrm>
            <a:off x="544513" y="4979988"/>
            <a:ext cx="7577137" cy="404812"/>
            <a:chOff x="343" y="3137"/>
            <a:chExt cx="4773" cy="255"/>
          </a:xfrm>
        </p:grpSpPr>
        <p:sp>
          <p:nvSpPr>
            <p:cNvPr id="999777" name="Line 3425"/>
            <p:cNvSpPr>
              <a:spLocks noChangeShapeType="1"/>
            </p:cNvSpPr>
            <p:nvPr/>
          </p:nvSpPr>
          <p:spPr bwMode="auto">
            <a:xfrm flipV="1">
              <a:off x="4831" y="3137"/>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8" name="Line 3426"/>
            <p:cNvSpPr>
              <a:spLocks noChangeShapeType="1"/>
            </p:cNvSpPr>
            <p:nvPr/>
          </p:nvSpPr>
          <p:spPr bwMode="auto">
            <a:xfrm>
              <a:off x="4838" y="3137"/>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79" name="Line 3427"/>
            <p:cNvSpPr>
              <a:spLocks noChangeShapeType="1"/>
            </p:cNvSpPr>
            <p:nvPr/>
          </p:nvSpPr>
          <p:spPr bwMode="auto">
            <a:xfrm>
              <a:off x="4846" y="316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0" name="Line 3428"/>
            <p:cNvSpPr>
              <a:spLocks noChangeShapeType="1"/>
            </p:cNvSpPr>
            <p:nvPr/>
          </p:nvSpPr>
          <p:spPr bwMode="auto">
            <a:xfrm flipV="1">
              <a:off x="4854" y="31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1" name="Line 3429"/>
            <p:cNvSpPr>
              <a:spLocks noChangeShapeType="1"/>
            </p:cNvSpPr>
            <p:nvPr/>
          </p:nvSpPr>
          <p:spPr bwMode="auto">
            <a:xfrm>
              <a:off x="4862" y="31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2" name="Line 3430"/>
            <p:cNvSpPr>
              <a:spLocks noChangeShapeType="1"/>
            </p:cNvSpPr>
            <p:nvPr/>
          </p:nvSpPr>
          <p:spPr bwMode="auto">
            <a:xfrm>
              <a:off x="4870" y="316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3" name="Line 3431"/>
            <p:cNvSpPr>
              <a:spLocks noChangeShapeType="1"/>
            </p:cNvSpPr>
            <p:nvPr/>
          </p:nvSpPr>
          <p:spPr bwMode="auto">
            <a:xfrm>
              <a:off x="4878" y="3166"/>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4" name="Line 3432"/>
            <p:cNvSpPr>
              <a:spLocks noChangeShapeType="1"/>
            </p:cNvSpPr>
            <p:nvPr/>
          </p:nvSpPr>
          <p:spPr bwMode="auto">
            <a:xfrm>
              <a:off x="4886" y="316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5" name="Line 3433"/>
            <p:cNvSpPr>
              <a:spLocks noChangeShapeType="1"/>
            </p:cNvSpPr>
            <p:nvPr/>
          </p:nvSpPr>
          <p:spPr bwMode="auto">
            <a:xfrm>
              <a:off x="4894" y="3172"/>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6" name="Line 3434"/>
            <p:cNvSpPr>
              <a:spLocks noChangeShapeType="1"/>
            </p:cNvSpPr>
            <p:nvPr/>
          </p:nvSpPr>
          <p:spPr bwMode="auto">
            <a:xfrm>
              <a:off x="4902" y="317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7" name="Line 3435"/>
            <p:cNvSpPr>
              <a:spLocks noChangeShapeType="1"/>
            </p:cNvSpPr>
            <p:nvPr/>
          </p:nvSpPr>
          <p:spPr bwMode="auto">
            <a:xfrm>
              <a:off x="4910" y="317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8" name="Line 3436"/>
            <p:cNvSpPr>
              <a:spLocks noChangeShapeType="1"/>
            </p:cNvSpPr>
            <p:nvPr/>
          </p:nvSpPr>
          <p:spPr bwMode="auto">
            <a:xfrm>
              <a:off x="4918" y="318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89" name="Line 3437"/>
            <p:cNvSpPr>
              <a:spLocks noChangeShapeType="1"/>
            </p:cNvSpPr>
            <p:nvPr/>
          </p:nvSpPr>
          <p:spPr bwMode="auto">
            <a:xfrm>
              <a:off x="4926" y="318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0" name="Line 3438"/>
            <p:cNvSpPr>
              <a:spLocks noChangeShapeType="1"/>
            </p:cNvSpPr>
            <p:nvPr/>
          </p:nvSpPr>
          <p:spPr bwMode="auto">
            <a:xfrm>
              <a:off x="4934" y="318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1" name="Line 3439"/>
            <p:cNvSpPr>
              <a:spLocks noChangeShapeType="1"/>
            </p:cNvSpPr>
            <p:nvPr/>
          </p:nvSpPr>
          <p:spPr bwMode="auto">
            <a:xfrm>
              <a:off x="4942" y="3189"/>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2" name="Line 3440"/>
            <p:cNvSpPr>
              <a:spLocks noChangeShapeType="1"/>
            </p:cNvSpPr>
            <p:nvPr/>
          </p:nvSpPr>
          <p:spPr bwMode="auto">
            <a:xfrm>
              <a:off x="4949" y="319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3" name="Line 3441"/>
            <p:cNvSpPr>
              <a:spLocks noChangeShapeType="1"/>
            </p:cNvSpPr>
            <p:nvPr/>
          </p:nvSpPr>
          <p:spPr bwMode="auto">
            <a:xfrm>
              <a:off x="4957" y="3195"/>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4" name="Line 3442"/>
            <p:cNvSpPr>
              <a:spLocks noChangeShapeType="1"/>
            </p:cNvSpPr>
            <p:nvPr/>
          </p:nvSpPr>
          <p:spPr bwMode="auto">
            <a:xfrm>
              <a:off x="4965" y="319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5" name="Line 3443"/>
            <p:cNvSpPr>
              <a:spLocks noChangeShapeType="1"/>
            </p:cNvSpPr>
            <p:nvPr/>
          </p:nvSpPr>
          <p:spPr bwMode="auto">
            <a:xfrm>
              <a:off x="4973" y="3200"/>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6" name="Line 3444"/>
            <p:cNvSpPr>
              <a:spLocks noChangeShapeType="1"/>
            </p:cNvSpPr>
            <p:nvPr/>
          </p:nvSpPr>
          <p:spPr bwMode="auto">
            <a:xfrm>
              <a:off x="4981" y="3204"/>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7" name="Line 3445"/>
            <p:cNvSpPr>
              <a:spLocks noChangeShapeType="1"/>
            </p:cNvSpPr>
            <p:nvPr/>
          </p:nvSpPr>
          <p:spPr bwMode="auto">
            <a:xfrm>
              <a:off x="4989" y="320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8" name="Line 3446"/>
            <p:cNvSpPr>
              <a:spLocks noChangeShapeType="1"/>
            </p:cNvSpPr>
            <p:nvPr/>
          </p:nvSpPr>
          <p:spPr bwMode="auto">
            <a:xfrm>
              <a:off x="4997" y="320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799" name="Line 3447"/>
            <p:cNvSpPr>
              <a:spLocks noChangeShapeType="1"/>
            </p:cNvSpPr>
            <p:nvPr/>
          </p:nvSpPr>
          <p:spPr bwMode="auto">
            <a:xfrm>
              <a:off x="5005" y="321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0" name="Line 3448"/>
            <p:cNvSpPr>
              <a:spLocks noChangeShapeType="1"/>
            </p:cNvSpPr>
            <p:nvPr/>
          </p:nvSpPr>
          <p:spPr bwMode="auto">
            <a:xfrm>
              <a:off x="5013" y="3215"/>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1" name="Line 3449"/>
            <p:cNvSpPr>
              <a:spLocks noChangeShapeType="1"/>
            </p:cNvSpPr>
            <p:nvPr/>
          </p:nvSpPr>
          <p:spPr bwMode="auto">
            <a:xfrm>
              <a:off x="5021" y="321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2" name="Line 3450"/>
            <p:cNvSpPr>
              <a:spLocks noChangeShapeType="1"/>
            </p:cNvSpPr>
            <p:nvPr/>
          </p:nvSpPr>
          <p:spPr bwMode="auto">
            <a:xfrm>
              <a:off x="5029" y="322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3" name="Line 3451"/>
            <p:cNvSpPr>
              <a:spLocks noChangeShapeType="1"/>
            </p:cNvSpPr>
            <p:nvPr/>
          </p:nvSpPr>
          <p:spPr bwMode="auto">
            <a:xfrm>
              <a:off x="5037" y="322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4" name="Line 3452"/>
            <p:cNvSpPr>
              <a:spLocks noChangeShapeType="1"/>
            </p:cNvSpPr>
            <p:nvPr/>
          </p:nvSpPr>
          <p:spPr bwMode="auto">
            <a:xfrm>
              <a:off x="5045" y="3227"/>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5" name="Line 3453"/>
            <p:cNvSpPr>
              <a:spLocks noChangeShapeType="1"/>
            </p:cNvSpPr>
            <p:nvPr/>
          </p:nvSpPr>
          <p:spPr bwMode="auto">
            <a:xfrm>
              <a:off x="5053" y="3229"/>
              <a:ext cx="7"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6" name="Line 3454"/>
            <p:cNvSpPr>
              <a:spLocks noChangeShapeType="1"/>
            </p:cNvSpPr>
            <p:nvPr/>
          </p:nvSpPr>
          <p:spPr bwMode="auto">
            <a:xfrm>
              <a:off x="5060" y="323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7" name="Line 3455"/>
            <p:cNvSpPr>
              <a:spLocks noChangeShapeType="1"/>
            </p:cNvSpPr>
            <p:nvPr/>
          </p:nvSpPr>
          <p:spPr bwMode="auto">
            <a:xfrm>
              <a:off x="5068" y="3236"/>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8" name="Line 3456"/>
            <p:cNvSpPr>
              <a:spLocks noChangeShapeType="1"/>
            </p:cNvSpPr>
            <p:nvPr/>
          </p:nvSpPr>
          <p:spPr bwMode="auto">
            <a:xfrm>
              <a:off x="5076" y="323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09" name="Line 3457"/>
            <p:cNvSpPr>
              <a:spLocks noChangeShapeType="1"/>
            </p:cNvSpPr>
            <p:nvPr/>
          </p:nvSpPr>
          <p:spPr bwMode="auto">
            <a:xfrm>
              <a:off x="5084" y="324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0" name="Line 3458"/>
            <p:cNvSpPr>
              <a:spLocks noChangeShapeType="1"/>
            </p:cNvSpPr>
            <p:nvPr/>
          </p:nvSpPr>
          <p:spPr bwMode="auto">
            <a:xfrm>
              <a:off x="5092" y="324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1" name="Line 3459"/>
            <p:cNvSpPr>
              <a:spLocks noChangeShapeType="1"/>
            </p:cNvSpPr>
            <p:nvPr/>
          </p:nvSpPr>
          <p:spPr bwMode="auto">
            <a:xfrm>
              <a:off x="5100" y="324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2" name="Line 3460"/>
            <p:cNvSpPr>
              <a:spLocks noChangeShapeType="1"/>
            </p:cNvSpPr>
            <p:nvPr/>
          </p:nvSpPr>
          <p:spPr bwMode="auto">
            <a:xfrm>
              <a:off x="5108" y="325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3" name="Line 3461"/>
            <p:cNvSpPr>
              <a:spLocks noChangeShapeType="1"/>
            </p:cNvSpPr>
            <p:nvPr/>
          </p:nvSpPr>
          <p:spPr bwMode="auto">
            <a:xfrm>
              <a:off x="343" y="338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4" name="Line 3462"/>
            <p:cNvSpPr>
              <a:spLocks noChangeShapeType="1"/>
            </p:cNvSpPr>
            <p:nvPr/>
          </p:nvSpPr>
          <p:spPr bwMode="auto">
            <a:xfrm>
              <a:off x="351" y="3389"/>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5" name="Line 3463"/>
            <p:cNvSpPr>
              <a:spLocks noChangeShapeType="1"/>
            </p:cNvSpPr>
            <p:nvPr/>
          </p:nvSpPr>
          <p:spPr bwMode="auto">
            <a:xfrm>
              <a:off x="358"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6" name="Line 3464"/>
            <p:cNvSpPr>
              <a:spLocks noChangeShapeType="1"/>
            </p:cNvSpPr>
            <p:nvPr/>
          </p:nvSpPr>
          <p:spPr bwMode="auto">
            <a:xfrm>
              <a:off x="36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7" name="Line 3465"/>
            <p:cNvSpPr>
              <a:spLocks noChangeShapeType="1"/>
            </p:cNvSpPr>
            <p:nvPr/>
          </p:nvSpPr>
          <p:spPr bwMode="auto">
            <a:xfrm>
              <a:off x="37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8" name="Line 3466"/>
            <p:cNvSpPr>
              <a:spLocks noChangeShapeType="1"/>
            </p:cNvSpPr>
            <p:nvPr/>
          </p:nvSpPr>
          <p:spPr bwMode="auto">
            <a:xfrm>
              <a:off x="38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19" name="Line 3467"/>
            <p:cNvSpPr>
              <a:spLocks noChangeShapeType="1"/>
            </p:cNvSpPr>
            <p:nvPr/>
          </p:nvSpPr>
          <p:spPr bwMode="auto">
            <a:xfrm>
              <a:off x="39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0" name="Line 3468"/>
            <p:cNvSpPr>
              <a:spLocks noChangeShapeType="1"/>
            </p:cNvSpPr>
            <p:nvPr/>
          </p:nvSpPr>
          <p:spPr bwMode="auto">
            <a:xfrm>
              <a:off x="39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1" name="Line 3469"/>
            <p:cNvSpPr>
              <a:spLocks noChangeShapeType="1"/>
            </p:cNvSpPr>
            <p:nvPr/>
          </p:nvSpPr>
          <p:spPr bwMode="auto">
            <a:xfrm>
              <a:off x="40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2" name="Line 3470"/>
            <p:cNvSpPr>
              <a:spLocks noChangeShapeType="1"/>
            </p:cNvSpPr>
            <p:nvPr/>
          </p:nvSpPr>
          <p:spPr bwMode="auto">
            <a:xfrm>
              <a:off x="41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3" name="Line 3471"/>
            <p:cNvSpPr>
              <a:spLocks noChangeShapeType="1"/>
            </p:cNvSpPr>
            <p:nvPr/>
          </p:nvSpPr>
          <p:spPr bwMode="auto">
            <a:xfrm>
              <a:off x="42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4" name="Line 3472"/>
            <p:cNvSpPr>
              <a:spLocks noChangeShapeType="1"/>
            </p:cNvSpPr>
            <p:nvPr/>
          </p:nvSpPr>
          <p:spPr bwMode="auto">
            <a:xfrm>
              <a:off x="43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5" name="Line 3473"/>
            <p:cNvSpPr>
              <a:spLocks noChangeShapeType="1"/>
            </p:cNvSpPr>
            <p:nvPr/>
          </p:nvSpPr>
          <p:spPr bwMode="auto">
            <a:xfrm>
              <a:off x="43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6" name="Line 3474"/>
            <p:cNvSpPr>
              <a:spLocks noChangeShapeType="1"/>
            </p:cNvSpPr>
            <p:nvPr/>
          </p:nvSpPr>
          <p:spPr bwMode="auto">
            <a:xfrm>
              <a:off x="44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7" name="Line 3475"/>
            <p:cNvSpPr>
              <a:spLocks noChangeShapeType="1"/>
            </p:cNvSpPr>
            <p:nvPr/>
          </p:nvSpPr>
          <p:spPr bwMode="auto">
            <a:xfrm>
              <a:off x="45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8" name="Line 3476"/>
            <p:cNvSpPr>
              <a:spLocks noChangeShapeType="1"/>
            </p:cNvSpPr>
            <p:nvPr/>
          </p:nvSpPr>
          <p:spPr bwMode="auto">
            <a:xfrm>
              <a:off x="462"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29" name="Line 3477"/>
            <p:cNvSpPr>
              <a:spLocks noChangeShapeType="1"/>
            </p:cNvSpPr>
            <p:nvPr/>
          </p:nvSpPr>
          <p:spPr bwMode="auto">
            <a:xfrm>
              <a:off x="46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0" name="Line 3478"/>
            <p:cNvSpPr>
              <a:spLocks noChangeShapeType="1"/>
            </p:cNvSpPr>
            <p:nvPr/>
          </p:nvSpPr>
          <p:spPr bwMode="auto">
            <a:xfrm>
              <a:off x="47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1" name="Line 3479"/>
            <p:cNvSpPr>
              <a:spLocks noChangeShapeType="1"/>
            </p:cNvSpPr>
            <p:nvPr/>
          </p:nvSpPr>
          <p:spPr bwMode="auto">
            <a:xfrm>
              <a:off x="48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2" name="Line 3480"/>
            <p:cNvSpPr>
              <a:spLocks noChangeShapeType="1"/>
            </p:cNvSpPr>
            <p:nvPr/>
          </p:nvSpPr>
          <p:spPr bwMode="auto">
            <a:xfrm>
              <a:off x="49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3" name="Line 3481"/>
            <p:cNvSpPr>
              <a:spLocks noChangeShapeType="1"/>
            </p:cNvSpPr>
            <p:nvPr/>
          </p:nvSpPr>
          <p:spPr bwMode="auto">
            <a:xfrm>
              <a:off x="50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4" name="Line 3482"/>
            <p:cNvSpPr>
              <a:spLocks noChangeShapeType="1"/>
            </p:cNvSpPr>
            <p:nvPr/>
          </p:nvSpPr>
          <p:spPr bwMode="auto">
            <a:xfrm>
              <a:off x="50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5" name="Line 3483"/>
            <p:cNvSpPr>
              <a:spLocks noChangeShapeType="1"/>
            </p:cNvSpPr>
            <p:nvPr/>
          </p:nvSpPr>
          <p:spPr bwMode="auto">
            <a:xfrm>
              <a:off x="51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6" name="Line 3484"/>
            <p:cNvSpPr>
              <a:spLocks noChangeShapeType="1"/>
            </p:cNvSpPr>
            <p:nvPr/>
          </p:nvSpPr>
          <p:spPr bwMode="auto">
            <a:xfrm>
              <a:off x="52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7" name="Line 3485"/>
            <p:cNvSpPr>
              <a:spLocks noChangeShapeType="1"/>
            </p:cNvSpPr>
            <p:nvPr/>
          </p:nvSpPr>
          <p:spPr bwMode="auto">
            <a:xfrm>
              <a:off x="53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8" name="Line 3486"/>
            <p:cNvSpPr>
              <a:spLocks noChangeShapeType="1"/>
            </p:cNvSpPr>
            <p:nvPr/>
          </p:nvSpPr>
          <p:spPr bwMode="auto">
            <a:xfrm>
              <a:off x="54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39" name="Line 3487"/>
            <p:cNvSpPr>
              <a:spLocks noChangeShapeType="1"/>
            </p:cNvSpPr>
            <p:nvPr/>
          </p:nvSpPr>
          <p:spPr bwMode="auto">
            <a:xfrm>
              <a:off x="54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0" name="Line 3488"/>
            <p:cNvSpPr>
              <a:spLocks noChangeShapeType="1"/>
            </p:cNvSpPr>
            <p:nvPr/>
          </p:nvSpPr>
          <p:spPr bwMode="auto">
            <a:xfrm>
              <a:off x="55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1" name="Line 3489"/>
            <p:cNvSpPr>
              <a:spLocks noChangeShapeType="1"/>
            </p:cNvSpPr>
            <p:nvPr/>
          </p:nvSpPr>
          <p:spPr bwMode="auto">
            <a:xfrm>
              <a:off x="56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2" name="Line 3490"/>
            <p:cNvSpPr>
              <a:spLocks noChangeShapeType="1"/>
            </p:cNvSpPr>
            <p:nvPr/>
          </p:nvSpPr>
          <p:spPr bwMode="auto">
            <a:xfrm>
              <a:off x="57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3" name="Line 3491"/>
            <p:cNvSpPr>
              <a:spLocks noChangeShapeType="1"/>
            </p:cNvSpPr>
            <p:nvPr/>
          </p:nvSpPr>
          <p:spPr bwMode="auto">
            <a:xfrm>
              <a:off x="581"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4" name="Line 3492"/>
            <p:cNvSpPr>
              <a:spLocks noChangeShapeType="1"/>
            </p:cNvSpPr>
            <p:nvPr/>
          </p:nvSpPr>
          <p:spPr bwMode="auto">
            <a:xfrm>
              <a:off x="58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5" name="Line 3493"/>
            <p:cNvSpPr>
              <a:spLocks noChangeShapeType="1"/>
            </p:cNvSpPr>
            <p:nvPr/>
          </p:nvSpPr>
          <p:spPr bwMode="auto">
            <a:xfrm>
              <a:off x="59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6" name="Line 3494"/>
            <p:cNvSpPr>
              <a:spLocks noChangeShapeType="1"/>
            </p:cNvSpPr>
            <p:nvPr/>
          </p:nvSpPr>
          <p:spPr bwMode="auto">
            <a:xfrm>
              <a:off x="60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7" name="Line 3495"/>
            <p:cNvSpPr>
              <a:spLocks noChangeShapeType="1"/>
            </p:cNvSpPr>
            <p:nvPr/>
          </p:nvSpPr>
          <p:spPr bwMode="auto">
            <a:xfrm>
              <a:off x="61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8" name="Line 3496"/>
            <p:cNvSpPr>
              <a:spLocks noChangeShapeType="1"/>
            </p:cNvSpPr>
            <p:nvPr/>
          </p:nvSpPr>
          <p:spPr bwMode="auto">
            <a:xfrm>
              <a:off x="62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49" name="Line 3497"/>
            <p:cNvSpPr>
              <a:spLocks noChangeShapeType="1"/>
            </p:cNvSpPr>
            <p:nvPr/>
          </p:nvSpPr>
          <p:spPr bwMode="auto">
            <a:xfrm>
              <a:off x="62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0" name="Line 3498"/>
            <p:cNvSpPr>
              <a:spLocks noChangeShapeType="1"/>
            </p:cNvSpPr>
            <p:nvPr/>
          </p:nvSpPr>
          <p:spPr bwMode="auto">
            <a:xfrm>
              <a:off x="63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1" name="Line 3499"/>
            <p:cNvSpPr>
              <a:spLocks noChangeShapeType="1"/>
            </p:cNvSpPr>
            <p:nvPr/>
          </p:nvSpPr>
          <p:spPr bwMode="auto">
            <a:xfrm>
              <a:off x="64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2" name="Line 3500"/>
            <p:cNvSpPr>
              <a:spLocks noChangeShapeType="1"/>
            </p:cNvSpPr>
            <p:nvPr/>
          </p:nvSpPr>
          <p:spPr bwMode="auto">
            <a:xfrm>
              <a:off x="65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3" name="Line 3501"/>
            <p:cNvSpPr>
              <a:spLocks noChangeShapeType="1"/>
            </p:cNvSpPr>
            <p:nvPr/>
          </p:nvSpPr>
          <p:spPr bwMode="auto">
            <a:xfrm>
              <a:off x="66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4" name="Line 3502"/>
            <p:cNvSpPr>
              <a:spLocks noChangeShapeType="1"/>
            </p:cNvSpPr>
            <p:nvPr/>
          </p:nvSpPr>
          <p:spPr bwMode="auto">
            <a:xfrm>
              <a:off x="66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5" name="Line 3503"/>
            <p:cNvSpPr>
              <a:spLocks noChangeShapeType="1"/>
            </p:cNvSpPr>
            <p:nvPr/>
          </p:nvSpPr>
          <p:spPr bwMode="auto">
            <a:xfrm>
              <a:off x="67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6" name="Line 3504"/>
            <p:cNvSpPr>
              <a:spLocks noChangeShapeType="1"/>
            </p:cNvSpPr>
            <p:nvPr/>
          </p:nvSpPr>
          <p:spPr bwMode="auto">
            <a:xfrm>
              <a:off x="68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7" name="Line 3505"/>
            <p:cNvSpPr>
              <a:spLocks noChangeShapeType="1"/>
            </p:cNvSpPr>
            <p:nvPr/>
          </p:nvSpPr>
          <p:spPr bwMode="auto">
            <a:xfrm>
              <a:off x="692"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8" name="Line 3506"/>
            <p:cNvSpPr>
              <a:spLocks noChangeShapeType="1"/>
            </p:cNvSpPr>
            <p:nvPr/>
          </p:nvSpPr>
          <p:spPr bwMode="auto">
            <a:xfrm>
              <a:off x="69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59" name="Line 3507"/>
            <p:cNvSpPr>
              <a:spLocks noChangeShapeType="1"/>
            </p:cNvSpPr>
            <p:nvPr/>
          </p:nvSpPr>
          <p:spPr bwMode="auto">
            <a:xfrm>
              <a:off x="70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0" name="Line 3508"/>
            <p:cNvSpPr>
              <a:spLocks noChangeShapeType="1"/>
            </p:cNvSpPr>
            <p:nvPr/>
          </p:nvSpPr>
          <p:spPr bwMode="auto">
            <a:xfrm>
              <a:off x="71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1" name="Line 3509"/>
            <p:cNvSpPr>
              <a:spLocks noChangeShapeType="1"/>
            </p:cNvSpPr>
            <p:nvPr/>
          </p:nvSpPr>
          <p:spPr bwMode="auto">
            <a:xfrm>
              <a:off x="72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2" name="Line 3510"/>
            <p:cNvSpPr>
              <a:spLocks noChangeShapeType="1"/>
            </p:cNvSpPr>
            <p:nvPr/>
          </p:nvSpPr>
          <p:spPr bwMode="auto">
            <a:xfrm>
              <a:off x="73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3" name="Line 3511"/>
            <p:cNvSpPr>
              <a:spLocks noChangeShapeType="1"/>
            </p:cNvSpPr>
            <p:nvPr/>
          </p:nvSpPr>
          <p:spPr bwMode="auto">
            <a:xfrm>
              <a:off x="73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4" name="Line 3512"/>
            <p:cNvSpPr>
              <a:spLocks noChangeShapeType="1"/>
            </p:cNvSpPr>
            <p:nvPr/>
          </p:nvSpPr>
          <p:spPr bwMode="auto">
            <a:xfrm>
              <a:off x="74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5" name="Line 3513"/>
            <p:cNvSpPr>
              <a:spLocks noChangeShapeType="1"/>
            </p:cNvSpPr>
            <p:nvPr/>
          </p:nvSpPr>
          <p:spPr bwMode="auto">
            <a:xfrm>
              <a:off x="75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6" name="Line 3514"/>
            <p:cNvSpPr>
              <a:spLocks noChangeShapeType="1"/>
            </p:cNvSpPr>
            <p:nvPr/>
          </p:nvSpPr>
          <p:spPr bwMode="auto">
            <a:xfrm>
              <a:off x="76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7" name="Line 3515"/>
            <p:cNvSpPr>
              <a:spLocks noChangeShapeType="1"/>
            </p:cNvSpPr>
            <p:nvPr/>
          </p:nvSpPr>
          <p:spPr bwMode="auto">
            <a:xfrm>
              <a:off x="77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8" name="Line 3516"/>
            <p:cNvSpPr>
              <a:spLocks noChangeShapeType="1"/>
            </p:cNvSpPr>
            <p:nvPr/>
          </p:nvSpPr>
          <p:spPr bwMode="auto">
            <a:xfrm>
              <a:off x="77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69" name="Line 3517"/>
            <p:cNvSpPr>
              <a:spLocks noChangeShapeType="1"/>
            </p:cNvSpPr>
            <p:nvPr/>
          </p:nvSpPr>
          <p:spPr bwMode="auto">
            <a:xfrm>
              <a:off x="78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0" name="Line 3518"/>
            <p:cNvSpPr>
              <a:spLocks noChangeShapeType="1"/>
            </p:cNvSpPr>
            <p:nvPr/>
          </p:nvSpPr>
          <p:spPr bwMode="auto">
            <a:xfrm>
              <a:off x="79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1" name="Line 3519"/>
            <p:cNvSpPr>
              <a:spLocks noChangeShapeType="1"/>
            </p:cNvSpPr>
            <p:nvPr/>
          </p:nvSpPr>
          <p:spPr bwMode="auto">
            <a:xfrm>
              <a:off x="803"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2" name="Line 3520"/>
            <p:cNvSpPr>
              <a:spLocks noChangeShapeType="1"/>
            </p:cNvSpPr>
            <p:nvPr/>
          </p:nvSpPr>
          <p:spPr bwMode="auto">
            <a:xfrm>
              <a:off x="81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3" name="Line 3521"/>
            <p:cNvSpPr>
              <a:spLocks noChangeShapeType="1"/>
            </p:cNvSpPr>
            <p:nvPr/>
          </p:nvSpPr>
          <p:spPr bwMode="auto">
            <a:xfrm>
              <a:off x="81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4" name="Line 3522"/>
            <p:cNvSpPr>
              <a:spLocks noChangeShapeType="1"/>
            </p:cNvSpPr>
            <p:nvPr/>
          </p:nvSpPr>
          <p:spPr bwMode="auto">
            <a:xfrm>
              <a:off x="82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5" name="Line 3523"/>
            <p:cNvSpPr>
              <a:spLocks noChangeShapeType="1"/>
            </p:cNvSpPr>
            <p:nvPr/>
          </p:nvSpPr>
          <p:spPr bwMode="auto">
            <a:xfrm>
              <a:off x="83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6" name="Line 3524"/>
            <p:cNvSpPr>
              <a:spLocks noChangeShapeType="1"/>
            </p:cNvSpPr>
            <p:nvPr/>
          </p:nvSpPr>
          <p:spPr bwMode="auto">
            <a:xfrm>
              <a:off x="84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7" name="Line 3525"/>
            <p:cNvSpPr>
              <a:spLocks noChangeShapeType="1"/>
            </p:cNvSpPr>
            <p:nvPr/>
          </p:nvSpPr>
          <p:spPr bwMode="auto">
            <a:xfrm>
              <a:off x="85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8" name="Line 3526"/>
            <p:cNvSpPr>
              <a:spLocks noChangeShapeType="1"/>
            </p:cNvSpPr>
            <p:nvPr/>
          </p:nvSpPr>
          <p:spPr bwMode="auto">
            <a:xfrm>
              <a:off x="85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79" name="Line 3527"/>
            <p:cNvSpPr>
              <a:spLocks noChangeShapeType="1"/>
            </p:cNvSpPr>
            <p:nvPr/>
          </p:nvSpPr>
          <p:spPr bwMode="auto">
            <a:xfrm>
              <a:off x="86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0" name="Line 3528"/>
            <p:cNvSpPr>
              <a:spLocks noChangeShapeType="1"/>
            </p:cNvSpPr>
            <p:nvPr/>
          </p:nvSpPr>
          <p:spPr bwMode="auto">
            <a:xfrm>
              <a:off x="87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1" name="Line 3529"/>
            <p:cNvSpPr>
              <a:spLocks noChangeShapeType="1"/>
            </p:cNvSpPr>
            <p:nvPr/>
          </p:nvSpPr>
          <p:spPr bwMode="auto">
            <a:xfrm>
              <a:off x="88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2" name="Line 3530"/>
            <p:cNvSpPr>
              <a:spLocks noChangeShapeType="1"/>
            </p:cNvSpPr>
            <p:nvPr/>
          </p:nvSpPr>
          <p:spPr bwMode="auto">
            <a:xfrm>
              <a:off x="89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3" name="Line 3531"/>
            <p:cNvSpPr>
              <a:spLocks noChangeShapeType="1"/>
            </p:cNvSpPr>
            <p:nvPr/>
          </p:nvSpPr>
          <p:spPr bwMode="auto">
            <a:xfrm>
              <a:off x="89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4" name="Line 3532"/>
            <p:cNvSpPr>
              <a:spLocks noChangeShapeType="1"/>
            </p:cNvSpPr>
            <p:nvPr/>
          </p:nvSpPr>
          <p:spPr bwMode="auto">
            <a:xfrm flipV="1">
              <a:off x="906" y="338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5" name="Line 3533"/>
            <p:cNvSpPr>
              <a:spLocks noChangeShapeType="1"/>
            </p:cNvSpPr>
            <p:nvPr/>
          </p:nvSpPr>
          <p:spPr bwMode="auto">
            <a:xfrm flipV="1">
              <a:off x="914" y="3383"/>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6" name="Line 3534"/>
            <p:cNvSpPr>
              <a:spLocks noChangeShapeType="1"/>
            </p:cNvSpPr>
            <p:nvPr/>
          </p:nvSpPr>
          <p:spPr bwMode="auto">
            <a:xfrm>
              <a:off x="921" y="338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7" name="Line 3535"/>
            <p:cNvSpPr>
              <a:spLocks noChangeShapeType="1"/>
            </p:cNvSpPr>
            <p:nvPr/>
          </p:nvSpPr>
          <p:spPr bwMode="auto">
            <a:xfrm>
              <a:off x="929"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8" name="Line 3536"/>
            <p:cNvSpPr>
              <a:spLocks noChangeShapeType="1"/>
            </p:cNvSpPr>
            <p:nvPr/>
          </p:nvSpPr>
          <p:spPr bwMode="auto">
            <a:xfrm>
              <a:off x="93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89" name="Line 3537"/>
            <p:cNvSpPr>
              <a:spLocks noChangeShapeType="1"/>
            </p:cNvSpPr>
            <p:nvPr/>
          </p:nvSpPr>
          <p:spPr bwMode="auto">
            <a:xfrm>
              <a:off x="94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0" name="Line 3538"/>
            <p:cNvSpPr>
              <a:spLocks noChangeShapeType="1"/>
            </p:cNvSpPr>
            <p:nvPr/>
          </p:nvSpPr>
          <p:spPr bwMode="auto">
            <a:xfrm>
              <a:off x="95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1" name="Line 3539"/>
            <p:cNvSpPr>
              <a:spLocks noChangeShapeType="1"/>
            </p:cNvSpPr>
            <p:nvPr/>
          </p:nvSpPr>
          <p:spPr bwMode="auto">
            <a:xfrm>
              <a:off x="96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2" name="Line 3540"/>
            <p:cNvSpPr>
              <a:spLocks noChangeShapeType="1"/>
            </p:cNvSpPr>
            <p:nvPr/>
          </p:nvSpPr>
          <p:spPr bwMode="auto">
            <a:xfrm>
              <a:off x="96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3" name="Line 3541"/>
            <p:cNvSpPr>
              <a:spLocks noChangeShapeType="1"/>
            </p:cNvSpPr>
            <p:nvPr/>
          </p:nvSpPr>
          <p:spPr bwMode="auto">
            <a:xfrm>
              <a:off x="97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4" name="Line 3542"/>
            <p:cNvSpPr>
              <a:spLocks noChangeShapeType="1"/>
            </p:cNvSpPr>
            <p:nvPr/>
          </p:nvSpPr>
          <p:spPr bwMode="auto">
            <a:xfrm>
              <a:off x="98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5" name="Line 3543"/>
            <p:cNvSpPr>
              <a:spLocks noChangeShapeType="1"/>
            </p:cNvSpPr>
            <p:nvPr/>
          </p:nvSpPr>
          <p:spPr bwMode="auto">
            <a:xfrm>
              <a:off x="99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6" name="Line 3544"/>
            <p:cNvSpPr>
              <a:spLocks noChangeShapeType="1"/>
            </p:cNvSpPr>
            <p:nvPr/>
          </p:nvSpPr>
          <p:spPr bwMode="auto">
            <a:xfrm>
              <a:off x="100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7" name="Line 3545"/>
            <p:cNvSpPr>
              <a:spLocks noChangeShapeType="1"/>
            </p:cNvSpPr>
            <p:nvPr/>
          </p:nvSpPr>
          <p:spPr bwMode="auto">
            <a:xfrm>
              <a:off x="100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8" name="Line 3546"/>
            <p:cNvSpPr>
              <a:spLocks noChangeShapeType="1"/>
            </p:cNvSpPr>
            <p:nvPr/>
          </p:nvSpPr>
          <p:spPr bwMode="auto">
            <a:xfrm>
              <a:off x="101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899" name="Line 3547"/>
            <p:cNvSpPr>
              <a:spLocks noChangeShapeType="1"/>
            </p:cNvSpPr>
            <p:nvPr/>
          </p:nvSpPr>
          <p:spPr bwMode="auto">
            <a:xfrm>
              <a:off x="1025"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0" name="Line 3548"/>
            <p:cNvSpPr>
              <a:spLocks noChangeShapeType="1"/>
            </p:cNvSpPr>
            <p:nvPr/>
          </p:nvSpPr>
          <p:spPr bwMode="auto">
            <a:xfrm>
              <a:off x="103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1" name="Line 3549"/>
            <p:cNvSpPr>
              <a:spLocks noChangeShapeType="1"/>
            </p:cNvSpPr>
            <p:nvPr/>
          </p:nvSpPr>
          <p:spPr bwMode="auto">
            <a:xfrm>
              <a:off x="104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2" name="Line 3550"/>
            <p:cNvSpPr>
              <a:spLocks noChangeShapeType="1"/>
            </p:cNvSpPr>
            <p:nvPr/>
          </p:nvSpPr>
          <p:spPr bwMode="auto">
            <a:xfrm>
              <a:off x="104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3" name="Line 3551"/>
            <p:cNvSpPr>
              <a:spLocks noChangeShapeType="1"/>
            </p:cNvSpPr>
            <p:nvPr/>
          </p:nvSpPr>
          <p:spPr bwMode="auto">
            <a:xfrm>
              <a:off x="105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4" name="Line 3552"/>
            <p:cNvSpPr>
              <a:spLocks noChangeShapeType="1"/>
            </p:cNvSpPr>
            <p:nvPr/>
          </p:nvSpPr>
          <p:spPr bwMode="auto">
            <a:xfrm>
              <a:off x="106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5" name="Line 3553"/>
            <p:cNvSpPr>
              <a:spLocks noChangeShapeType="1"/>
            </p:cNvSpPr>
            <p:nvPr/>
          </p:nvSpPr>
          <p:spPr bwMode="auto">
            <a:xfrm>
              <a:off x="107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6" name="Line 3554"/>
            <p:cNvSpPr>
              <a:spLocks noChangeShapeType="1"/>
            </p:cNvSpPr>
            <p:nvPr/>
          </p:nvSpPr>
          <p:spPr bwMode="auto">
            <a:xfrm>
              <a:off x="108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7" name="Line 3555"/>
            <p:cNvSpPr>
              <a:spLocks noChangeShapeType="1"/>
            </p:cNvSpPr>
            <p:nvPr/>
          </p:nvSpPr>
          <p:spPr bwMode="auto">
            <a:xfrm>
              <a:off x="108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8" name="Line 3556"/>
            <p:cNvSpPr>
              <a:spLocks noChangeShapeType="1"/>
            </p:cNvSpPr>
            <p:nvPr/>
          </p:nvSpPr>
          <p:spPr bwMode="auto">
            <a:xfrm>
              <a:off x="109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09" name="Line 3557"/>
            <p:cNvSpPr>
              <a:spLocks noChangeShapeType="1"/>
            </p:cNvSpPr>
            <p:nvPr/>
          </p:nvSpPr>
          <p:spPr bwMode="auto">
            <a:xfrm>
              <a:off x="110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0" name="Line 3558"/>
            <p:cNvSpPr>
              <a:spLocks noChangeShapeType="1"/>
            </p:cNvSpPr>
            <p:nvPr/>
          </p:nvSpPr>
          <p:spPr bwMode="auto">
            <a:xfrm>
              <a:off x="111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1" name="Line 3559"/>
            <p:cNvSpPr>
              <a:spLocks noChangeShapeType="1"/>
            </p:cNvSpPr>
            <p:nvPr/>
          </p:nvSpPr>
          <p:spPr bwMode="auto">
            <a:xfrm>
              <a:off x="112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2" name="Line 3560"/>
            <p:cNvSpPr>
              <a:spLocks noChangeShapeType="1"/>
            </p:cNvSpPr>
            <p:nvPr/>
          </p:nvSpPr>
          <p:spPr bwMode="auto">
            <a:xfrm>
              <a:off x="112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3" name="Line 3561"/>
            <p:cNvSpPr>
              <a:spLocks noChangeShapeType="1"/>
            </p:cNvSpPr>
            <p:nvPr/>
          </p:nvSpPr>
          <p:spPr bwMode="auto">
            <a:xfrm>
              <a:off x="1136"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4" name="Line 3562"/>
            <p:cNvSpPr>
              <a:spLocks noChangeShapeType="1"/>
            </p:cNvSpPr>
            <p:nvPr/>
          </p:nvSpPr>
          <p:spPr bwMode="auto">
            <a:xfrm>
              <a:off x="114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5" name="Line 3563"/>
            <p:cNvSpPr>
              <a:spLocks noChangeShapeType="1"/>
            </p:cNvSpPr>
            <p:nvPr/>
          </p:nvSpPr>
          <p:spPr bwMode="auto">
            <a:xfrm>
              <a:off x="115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6" name="Line 3564"/>
            <p:cNvSpPr>
              <a:spLocks noChangeShapeType="1"/>
            </p:cNvSpPr>
            <p:nvPr/>
          </p:nvSpPr>
          <p:spPr bwMode="auto">
            <a:xfrm>
              <a:off x="115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7" name="Line 3565"/>
            <p:cNvSpPr>
              <a:spLocks noChangeShapeType="1"/>
            </p:cNvSpPr>
            <p:nvPr/>
          </p:nvSpPr>
          <p:spPr bwMode="auto">
            <a:xfrm>
              <a:off x="116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8" name="Line 3566"/>
            <p:cNvSpPr>
              <a:spLocks noChangeShapeType="1"/>
            </p:cNvSpPr>
            <p:nvPr/>
          </p:nvSpPr>
          <p:spPr bwMode="auto">
            <a:xfrm>
              <a:off x="117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19" name="Line 3567"/>
            <p:cNvSpPr>
              <a:spLocks noChangeShapeType="1"/>
            </p:cNvSpPr>
            <p:nvPr/>
          </p:nvSpPr>
          <p:spPr bwMode="auto">
            <a:xfrm>
              <a:off x="118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0" name="Line 3568"/>
            <p:cNvSpPr>
              <a:spLocks noChangeShapeType="1"/>
            </p:cNvSpPr>
            <p:nvPr/>
          </p:nvSpPr>
          <p:spPr bwMode="auto">
            <a:xfrm>
              <a:off x="119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1" name="Line 3569"/>
            <p:cNvSpPr>
              <a:spLocks noChangeShapeType="1"/>
            </p:cNvSpPr>
            <p:nvPr/>
          </p:nvSpPr>
          <p:spPr bwMode="auto">
            <a:xfrm>
              <a:off x="119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2" name="Line 3570"/>
            <p:cNvSpPr>
              <a:spLocks noChangeShapeType="1"/>
            </p:cNvSpPr>
            <p:nvPr/>
          </p:nvSpPr>
          <p:spPr bwMode="auto">
            <a:xfrm>
              <a:off x="120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3" name="Line 3571"/>
            <p:cNvSpPr>
              <a:spLocks noChangeShapeType="1"/>
            </p:cNvSpPr>
            <p:nvPr/>
          </p:nvSpPr>
          <p:spPr bwMode="auto">
            <a:xfrm>
              <a:off x="121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4" name="Line 3572"/>
            <p:cNvSpPr>
              <a:spLocks noChangeShapeType="1"/>
            </p:cNvSpPr>
            <p:nvPr/>
          </p:nvSpPr>
          <p:spPr bwMode="auto">
            <a:xfrm>
              <a:off x="122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5" name="Line 3573"/>
            <p:cNvSpPr>
              <a:spLocks noChangeShapeType="1"/>
            </p:cNvSpPr>
            <p:nvPr/>
          </p:nvSpPr>
          <p:spPr bwMode="auto">
            <a:xfrm>
              <a:off x="123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6" name="Line 3574"/>
            <p:cNvSpPr>
              <a:spLocks noChangeShapeType="1"/>
            </p:cNvSpPr>
            <p:nvPr/>
          </p:nvSpPr>
          <p:spPr bwMode="auto">
            <a:xfrm>
              <a:off x="123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7" name="Line 3575"/>
            <p:cNvSpPr>
              <a:spLocks noChangeShapeType="1"/>
            </p:cNvSpPr>
            <p:nvPr/>
          </p:nvSpPr>
          <p:spPr bwMode="auto">
            <a:xfrm>
              <a:off x="1247"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8" name="Line 3576"/>
            <p:cNvSpPr>
              <a:spLocks noChangeShapeType="1"/>
            </p:cNvSpPr>
            <p:nvPr/>
          </p:nvSpPr>
          <p:spPr bwMode="auto">
            <a:xfrm>
              <a:off x="125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29" name="Line 3577"/>
            <p:cNvSpPr>
              <a:spLocks noChangeShapeType="1"/>
            </p:cNvSpPr>
            <p:nvPr/>
          </p:nvSpPr>
          <p:spPr bwMode="auto">
            <a:xfrm>
              <a:off x="126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0" name="Line 3578"/>
            <p:cNvSpPr>
              <a:spLocks noChangeShapeType="1"/>
            </p:cNvSpPr>
            <p:nvPr/>
          </p:nvSpPr>
          <p:spPr bwMode="auto">
            <a:xfrm>
              <a:off x="127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1" name="Line 3579"/>
            <p:cNvSpPr>
              <a:spLocks noChangeShapeType="1"/>
            </p:cNvSpPr>
            <p:nvPr/>
          </p:nvSpPr>
          <p:spPr bwMode="auto">
            <a:xfrm>
              <a:off x="127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2" name="Line 3580"/>
            <p:cNvSpPr>
              <a:spLocks noChangeShapeType="1"/>
            </p:cNvSpPr>
            <p:nvPr/>
          </p:nvSpPr>
          <p:spPr bwMode="auto">
            <a:xfrm>
              <a:off x="128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3" name="Line 3581"/>
            <p:cNvSpPr>
              <a:spLocks noChangeShapeType="1"/>
            </p:cNvSpPr>
            <p:nvPr/>
          </p:nvSpPr>
          <p:spPr bwMode="auto">
            <a:xfrm>
              <a:off x="129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4" name="Line 3582"/>
            <p:cNvSpPr>
              <a:spLocks noChangeShapeType="1"/>
            </p:cNvSpPr>
            <p:nvPr/>
          </p:nvSpPr>
          <p:spPr bwMode="auto">
            <a:xfrm>
              <a:off x="130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5" name="Line 3583"/>
            <p:cNvSpPr>
              <a:spLocks noChangeShapeType="1"/>
            </p:cNvSpPr>
            <p:nvPr/>
          </p:nvSpPr>
          <p:spPr bwMode="auto">
            <a:xfrm>
              <a:off x="131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6" name="Line 3584"/>
            <p:cNvSpPr>
              <a:spLocks noChangeShapeType="1"/>
            </p:cNvSpPr>
            <p:nvPr/>
          </p:nvSpPr>
          <p:spPr bwMode="auto">
            <a:xfrm>
              <a:off x="131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7" name="Line 3585"/>
            <p:cNvSpPr>
              <a:spLocks noChangeShapeType="1"/>
            </p:cNvSpPr>
            <p:nvPr/>
          </p:nvSpPr>
          <p:spPr bwMode="auto">
            <a:xfrm>
              <a:off x="132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8" name="Line 3586"/>
            <p:cNvSpPr>
              <a:spLocks noChangeShapeType="1"/>
            </p:cNvSpPr>
            <p:nvPr/>
          </p:nvSpPr>
          <p:spPr bwMode="auto">
            <a:xfrm>
              <a:off x="133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39" name="Line 3587"/>
            <p:cNvSpPr>
              <a:spLocks noChangeShapeType="1"/>
            </p:cNvSpPr>
            <p:nvPr/>
          </p:nvSpPr>
          <p:spPr bwMode="auto">
            <a:xfrm>
              <a:off x="134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0" name="Line 3588"/>
            <p:cNvSpPr>
              <a:spLocks noChangeShapeType="1"/>
            </p:cNvSpPr>
            <p:nvPr/>
          </p:nvSpPr>
          <p:spPr bwMode="auto">
            <a:xfrm>
              <a:off x="135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1" name="Line 3589"/>
            <p:cNvSpPr>
              <a:spLocks noChangeShapeType="1"/>
            </p:cNvSpPr>
            <p:nvPr/>
          </p:nvSpPr>
          <p:spPr bwMode="auto">
            <a:xfrm>
              <a:off x="1358"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2" name="Line 3590"/>
            <p:cNvSpPr>
              <a:spLocks noChangeShapeType="1"/>
            </p:cNvSpPr>
            <p:nvPr/>
          </p:nvSpPr>
          <p:spPr bwMode="auto">
            <a:xfrm>
              <a:off x="136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3" name="Line 3591"/>
            <p:cNvSpPr>
              <a:spLocks noChangeShapeType="1"/>
            </p:cNvSpPr>
            <p:nvPr/>
          </p:nvSpPr>
          <p:spPr bwMode="auto">
            <a:xfrm>
              <a:off x="137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4" name="Line 3592"/>
            <p:cNvSpPr>
              <a:spLocks noChangeShapeType="1"/>
            </p:cNvSpPr>
            <p:nvPr/>
          </p:nvSpPr>
          <p:spPr bwMode="auto">
            <a:xfrm>
              <a:off x="138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5" name="Line 3593"/>
            <p:cNvSpPr>
              <a:spLocks noChangeShapeType="1"/>
            </p:cNvSpPr>
            <p:nvPr/>
          </p:nvSpPr>
          <p:spPr bwMode="auto">
            <a:xfrm>
              <a:off x="138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6" name="Line 3594"/>
            <p:cNvSpPr>
              <a:spLocks noChangeShapeType="1"/>
            </p:cNvSpPr>
            <p:nvPr/>
          </p:nvSpPr>
          <p:spPr bwMode="auto">
            <a:xfrm>
              <a:off x="139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7" name="Line 3595"/>
            <p:cNvSpPr>
              <a:spLocks noChangeShapeType="1"/>
            </p:cNvSpPr>
            <p:nvPr/>
          </p:nvSpPr>
          <p:spPr bwMode="auto">
            <a:xfrm>
              <a:off x="140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8" name="Line 3596"/>
            <p:cNvSpPr>
              <a:spLocks noChangeShapeType="1"/>
            </p:cNvSpPr>
            <p:nvPr/>
          </p:nvSpPr>
          <p:spPr bwMode="auto">
            <a:xfrm>
              <a:off x="141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49" name="Line 3597"/>
            <p:cNvSpPr>
              <a:spLocks noChangeShapeType="1"/>
            </p:cNvSpPr>
            <p:nvPr/>
          </p:nvSpPr>
          <p:spPr bwMode="auto">
            <a:xfrm>
              <a:off x="142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0" name="Line 3598"/>
            <p:cNvSpPr>
              <a:spLocks noChangeShapeType="1"/>
            </p:cNvSpPr>
            <p:nvPr/>
          </p:nvSpPr>
          <p:spPr bwMode="auto">
            <a:xfrm>
              <a:off x="142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1" name="Line 3599"/>
            <p:cNvSpPr>
              <a:spLocks noChangeShapeType="1"/>
            </p:cNvSpPr>
            <p:nvPr/>
          </p:nvSpPr>
          <p:spPr bwMode="auto">
            <a:xfrm>
              <a:off x="143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2" name="Line 3600"/>
            <p:cNvSpPr>
              <a:spLocks noChangeShapeType="1"/>
            </p:cNvSpPr>
            <p:nvPr/>
          </p:nvSpPr>
          <p:spPr bwMode="auto">
            <a:xfrm>
              <a:off x="144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3" name="Line 3601"/>
            <p:cNvSpPr>
              <a:spLocks noChangeShapeType="1"/>
            </p:cNvSpPr>
            <p:nvPr/>
          </p:nvSpPr>
          <p:spPr bwMode="auto">
            <a:xfrm>
              <a:off x="145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4" name="Line 3602"/>
            <p:cNvSpPr>
              <a:spLocks noChangeShapeType="1"/>
            </p:cNvSpPr>
            <p:nvPr/>
          </p:nvSpPr>
          <p:spPr bwMode="auto">
            <a:xfrm>
              <a:off x="146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5" name="Line 3603"/>
            <p:cNvSpPr>
              <a:spLocks noChangeShapeType="1"/>
            </p:cNvSpPr>
            <p:nvPr/>
          </p:nvSpPr>
          <p:spPr bwMode="auto">
            <a:xfrm>
              <a:off x="1469"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6" name="Line 3604"/>
            <p:cNvSpPr>
              <a:spLocks noChangeShapeType="1"/>
            </p:cNvSpPr>
            <p:nvPr/>
          </p:nvSpPr>
          <p:spPr bwMode="auto">
            <a:xfrm>
              <a:off x="147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7" name="Line 3605"/>
            <p:cNvSpPr>
              <a:spLocks noChangeShapeType="1"/>
            </p:cNvSpPr>
            <p:nvPr/>
          </p:nvSpPr>
          <p:spPr bwMode="auto">
            <a:xfrm>
              <a:off x="148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8" name="Line 3606"/>
            <p:cNvSpPr>
              <a:spLocks noChangeShapeType="1"/>
            </p:cNvSpPr>
            <p:nvPr/>
          </p:nvSpPr>
          <p:spPr bwMode="auto">
            <a:xfrm>
              <a:off x="149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59" name="Line 3607"/>
            <p:cNvSpPr>
              <a:spLocks noChangeShapeType="1"/>
            </p:cNvSpPr>
            <p:nvPr/>
          </p:nvSpPr>
          <p:spPr bwMode="auto">
            <a:xfrm>
              <a:off x="150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0" name="Line 3608"/>
            <p:cNvSpPr>
              <a:spLocks noChangeShapeType="1"/>
            </p:cNvSpPr>
            <p:nvPr/>
          </p:nvSpPr>
          <p:spPr bwMode="auto">
            <a:xfrm>
              <a:off x="150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1" name="Line 3609"/>
            <p:cNvSpPr>
              <a:spLocks noChangeShapeType="1"/>
            </p:cNvSpPr>
            <p:nvPr/>
          </p:nvSpPr>
          <p:spPr bwMode="auto">
            <a:xfrm>
              <a:off x="151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2" name="Line 3610"/>
            <p:cNvSpPr>
              <a:spLocks noChangeShapeType="1"/>
            </p:cNvSpPr>
            <p:nvPr/>
          </p:nvSpPr>
          <p:spPr bwMode="auto">
            <a:xfrm>
              <a:off x="152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3" name="Line 3611"/>
            <p:cNvSpPr>
              <a:spLocks noChangeShapeType="1"/>
            </p:cNvSpPr>
            <p:nvPr/>
          </p:nvSpPr>
          <p:spPr bwMode="auto">
            <a:xfrm>
              <a:off x="153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4" name="Line 3612"/>
            <p:cNvSpPr>
              <a:spLocks noChangeShapeType="1"/>
            </p:cNvSpPr>
            <p:nvPr/>
          </p:nvSpPr>
          <p:spPr bwMode="auto">
            <a:xfrm>
              <a:off x="154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5" name="Line 3613"/>
            <p:cNvSpPr>
              <a:spLocks noChangeShapeType="1"/>
            </p:cNvSpPr>
            <p:nvPr/>
          </p:nvSpPr>
          <p:spPr bwMode="auto">
            <a:xfrm>
              <a:off x="154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6" name="Line 3614"/>
            <p:cNvSpPr>
              <a:spLocks noChangeShapeType="1"/>
            </p:cNvSpPr>
            <p:nvPr/>
          </p:nvSpPr>
          <p:spPr bwMode="auto">
            <a:xfrm>
              <a:off x="155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7" name="Line 3615"/>
            <p:cNvSpPr>
              <a:spLocks noChangeShapeType="1"/>
            </p:cNvSpPr>
            <p:nvPr/>
          </p:nvSpPr>
          <p:spPr bwMode="auto">
            <a:xfrm>
              <a:off x="156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8" name="Line 3616"/>
            <p:cNvSpPr>
              <a:spLocks noChangeShapeType="1"/>
            </p:cNvSpPr>
            <p:nvPr/>
          </p:nvSpPr>
          <p:spPr bwMode="auto">
            <a:xfrm>
              <a:off x="157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69" name="Line 3617"/>
            <p:cNvSpPr>
              <a:spLocks noChangeShapeType="1"/>
            </p:cNvSpPr>
            <p:nvPr/>
          </p:nvSpPr>
          <p:spPr bwMode="auto">
            <a:xfrm>
              <a:off x="1580"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0" name="Line 3618"/>
            <p:cNvSpPr>
              <a:spLocks noChangeShapeType="1"/>
            </p:cNvSpPr>
            <p:nvPr/>
          </p:nvSpPr>
          <p:spPr bwMode="auto">
            <a:xfrm>
              <a:off x="158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1" name="Line 3619"/>
            <p:cNvSpPr>
              <a:spLocks noChangeShapeType="1"/>
            </p:cNvSpPr>
            <p:nvPr/>
          </p:nvSpPr>
          <p:spPr bwMode="auto">
            <a:xfrm>
              <a:off x="159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2" name="Line 3620"/>
            <p:cNvSpPr>
              <a:spLocks noChangeShapeType="1"/>
            </p:cNvSpPr>
            <p:nvPr/>
          </p:nvSpPr>
          <p:spPr bwMode="auto">
            <a:xfrm>
              <a:off x="160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3" name="Line 3621"/>
            <p:cNvSpPr>
              <a:spLocks noChangeShapeType="1"/>
            </p:cNvSpPr>
            <p:nvPr/>
          </p:nvSpPr>
          <p:spPr bwMode="auto">
            <a:xfrm>
              <a:off x="161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4" name="Line 3622"/>
            <p:cNvSpPr>
              <a:spLocks noChangeShapeType="1"/>
            </p:cNvSpPr>
            <p:nvPr/>
          </p:nvSpPr>
          <p:spPr bwMode="auto">
            <a:xfrm>
              <a:off x="161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5" name="Line 3623"/>
            <p:cNvSpPr>
              <a:spLocks noChangeShapeType="1"/>
            </p:cNvSpPr>
            <p:nvPr/>
          </p:nvSpPr>
          <p:spPr bwMode="auto">
            <a:xfrm>
              <a:off x="162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6" name="Line 3624"/>
            <p:cNvSpPr>
              <a:spLocks noChangeShapeType="1"/>
            </p:cNvSpPr>
            <p:nvPr/>
          </p:nvSpPr>
          <p:spPr bwMode="auto">
            <a:xfrm>
              <a:off x="163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0178" name="Group 3826"/>
          <p:cNvGrpSpPr>
            <a:grpSpLocks/>
          </p:cNvGrpSpPr>
          <p:nvPr/>
        </p:nvGrpSpPr>
        <p:grpSpPr bwMode="auto">
          <a:xfrm>
            <a:off x="2608263" y="5313363"/>
            <a:ext cx="2517775" cy="71437"/>
            <a:chOff x="1643" y="3347"/>
            <a:chExt cx="1586" cy="45"/>
          </a:xfrm>
        </p:grpSpPr>
        <p:sp>
          <p:nvSpPr>
            <p:cNvPr id="999978" name="Line 3626"/>
            <p:cNvSpPr>
              <a:spLocks noChangeShapeType="1"/>
            </p:cNvSpPr>
            <p:nvPr/>
          </p:nvSpPr>
          <p:spPr bwMode="auto">
            <a:xfrm>
              <a:off x="164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79" name="Line 3627"/>
            <p:cNvSpPr>
              <a:spLocks noChangeShapeType="1"/>
            </p:cNvSpPr>
            <p:nvPr/>
          </p:nvSpPr>
          <p:spPr bwMode="auto">
            <a:xfrm>
              <a:off x="165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0" name="Line 3628"/>
            <p:cNvSpPr>
              <a:spLocks noChangeShapeType="1"/>
            </p:cNvSpPr>
            <p:nvPr/>
          </p:nvSpPr>
          <p:spPr bwMode="auto">
            <a:xfrm>
              <a:off x="165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1" name="Line 3629"/>
            <p:cNvSpPr>
              <a:spLocks noChangeShapeType="1"/>
            </p:cNvSpPr>
            <p:nvPr/>
          </p:nvSpPr>
          <p:spPr bwMode="auto">
            <a:xfrm>
              <a:off x="166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2" name="Line 3630"/>
            <p:cNvSpPr>
              <a:spLocks noChangeShapeType="1"/>
            </p:cNvSpPr>
            <p:nvPr/>
          </p:nvSpPr>
          <p:spPr bwMode="auto">
            <a:xfrm>
              <a:off x="167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3" name="Line 3631"/>
            <p:cNvSpPr>
              <a:spLocks noChangeShapeType="1"/>
            </p:cNvSpPr>
            <p:nvPr/>
          </p:nvSpPr>
          <p:spPr bwMode="auto">
            <a:xfrm>
              <a:off x="168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4" name="Line 3632"/>
            <p:cNvSpPr>
              <a:spLocks noChangeShapeType="1"/>
            </p:cNvSpPr>
            <p:nvPr/>
          </p:nvSpPr>
          <p:spPr bwMode="auto">
            <a:xfrm>
              <a:off x="169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5" name="Line 3633"/>
            <p:cNvSpPr>
              <a:spLocks noChangeShapeType="1"/>
            </p:cNvSpPr>
            <p:nvPr/>
          </p:nvSpPr>
          <p:spPr bwMode="auto">
            <a:xfrm>
              <a:off x="1699"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6" name="Line 3634"/>
            <p:cNvSpPr>
              <a:spLocks noChangeShapeType="1"/>
            </p:cNvSpPr>
            <p:nvPr/>
          </p:nvSpPr>
          <p:spPr bwMode="auto">
            <a:xfrm>
              <a:off x="170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7" name="Line 3635"/>
            <p:cNvSpPr>
              <a:spLocks noChangeShapeType="1"/>
            </p:cNvSpPr>
            <p:nvPr/>
          </p:nvSpPr>
          <p:spPr bwMode="auto">
            <a:xfrm>
              <a:off x="171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8" name="Line 3636"/>
            <p:cNvSpPr>
              <a:spLocks noChangeShapeType="1"/>
            </p:cNvSpPr>
            <p:nvPr/>
          </p:nvSpPr>
          <p:spPr bwMode="auto">
            <a:xfrm>
              <a:off x="172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89" name="Line 3637"/>
            <p:cNvSpPr>
              <a:spLocks noChangeShapeType="1"/>
            </p:cNvSpPr>
            <p:nvPr/>
          </p:nvSpPr>
          <p:spPr bwMode="auto">
            <a:xfrm>
              <a:off x="173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0" name="Line 3638"/>
            <p:cNvSpPr>
              <a:spLocks noChangeShapeType="1"/>
            </p:cNvSpPr>
            <p:nvPr/>
          </p:nvSpPr>
          <p:spPr bwMode="auto">
            <a:xfrm>
              <a:off x="173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1" name="Line 3639"/>
            <p:cNvSpPr>
              <a:spLocks noChangeShapeType="1"/>
            </p:cNvSpPr>
            <p:nvPr/>
          </p:nvSpPr>
          <p:spPr bwMode="auto">
            <a:xfrm>
              <a:off x="174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2" name="Line 3640"/>
            <p:cNvSpPr>
              <a:spLocks noChangeShapeType="1"/>
            </p:cNvSpPr>
            <p:nvPr/>
          </p:nvSpPr>
          <p:spPr bwMode="auto">
            <a:xfrm>
              <a:off x="175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3" name="Line 3641"/>
            <p:cNvSpPr>
              <a:spLocks noChangeShapeType="1"/>
            </p:cNvSpPr>
            <p:nvPr/>
          </p:nvSpPr>
          <p:spPr bwMode="auto">
            <a:xfrm>
              <a:off x="176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4" name="Line 3642"/>
            <p:cNvSpPr>
              <a:spLocks noChangeShapeType="1"/>
            </p:cNvSpPr>
            <p:nvPr/>
          </p:nvSpPr>
          <p:spPr bwMode="auto">
            <a:xfrm>
              <a:off x="177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5" name="Line 3643"/>
            <p:cNvSpPr>
              <a:spLocks noChangeShapeType="1"/>
            </p:cNvSpPr>
            <p:nvPr/>
          </p:nvSpPr>
          <p:spPr bwMode="auto">
            <a:xfrm>
              <a:off x="177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6" name="Line 3644"/>
            <p:cNvSpPr>
              <a:spLocks noChangeShapeType="1"/>
            </p:cNvSpPr>
            <p:nvPr/>
          </p:nvSpPr>
          <p:spPr bwMode="auto">
            <a:xfrm>
              <a:off x="178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7" name="Line 3645"/>
            <p:cNvSpPr>
              <a:spLocks noChangeShapeType="1"/>
            </p:cNvSpPr>
            <p:nvPr/>
          </p:nvSpPr>
          <p:spPr bwMode="auto">
            <a:xfrm>
              <a:off x="179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8" name="Line 3646"/>
            <p:cNvSpPr>
              <a:spLocks noChangeShapeType="1"/>
            </p:cNvSpPr>
            <p:nvPr/>
          </p:nvSpPr>
          <p:spPr bwMode="auto">
            <a:xfrm>
              <a:off x="180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9999" name="Line 3647"/>
            <p:cNvSpPr>
              <a:spLocks noChangeShapeType="1"/>
            </p:cNvSpPr>
            <p:nvPr/>
          </p:nvSpPr>
          <p:spPr bwMode="auto">
            <a:xfrm>
              <a:off x="1810"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0" name="Line 3648"/>
            <p:cNvSpPr>
              <a:spLocks noChangeShapeType="1"/>
            </p:cNvSpPr>
            <p:nvPr/>
          </p:nvSpPr>
          <p:spPr bwMode="auto">
            <a:xfrm>
              <a:off x="181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1" name="Line 3649"/>
            <p:cNvSpPr>
              <a:spLocks noChangeShapeType="1"/>
            </p:cNvSpPr>
            <p:nvPr/>
          </p:nvSpPr>
          <p:spPr bwMode="auto">
            <a:xfrm>
              <a:off x="182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2" name="Line 3650"/>
            <p:cNvSpPr>
              <a:spLocks noChangeShapeType="1"/>
            </p:cNvSpPr>
            <p:nvPr/>
          </p:nvSpPr>
          <p:spPr bwMode="auto">
            <a:xfrm>
              <a:off x="183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3" name="Line 3651"/>
            <p:cNvSpPr>
              <a:spLocks noChangeShapeType="1"/>
            </p:cNvSpPr>
            <p:nvPr/>
          </p:nvSpPr>
          <p:spPr bwMode="auto">
            <a:xfrm>
              <a:off x="184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4" name="Line 3652"/>
            <p:cNvSpPr>
              <a:spLocks noChangeShapeType="1"/>
            </p:cNvSpPr>
            <p:nvPr/>
          </p:nvSpPr>
          <p:spPr bwMode="auto">
            <a:xfrm>
              <a:off x="184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5" name="Line 3653"/>
            <p:cNvSpPr>
              <a:spLocks noChangeShapeType="1"/>
            </p:cNvSpPr>
            <p:nvPr/>
          </p:nvSpPr>
          <p:spPr bwMode="auto">
            <a:xfrm>
              <a:off x="185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6" name="Line 3654"/>
            <p:cNvSpPr>
              <a:spLocks noChangeShapeType="1"/>
            </p:cNvSpPr>
            <p:nvPr/>
          </p:nvSpPr>
          <p:spPr bwMode="auto">
            <a:xfrm>
              <a:off x="186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7" name="Line 3655"/>
            <p:cNvSpPr>
              <a:spLocks noChangeShapeType="1"/>
            </p:cNvSpPr>
            <p:nvPr/>
          </p:nvSpPr>
          <p:spPr bwMode="auto">
            <a:xfrm>
              <a:off x="187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8" name="Line 3656"/>
            <p:cNvSpPr>
              <a:spLocks noChangeShapeType="1"/>
            </p:cNvSpPr>
            <p:nvPr/>
          </p:nvSpPr>
          <p:spPr bwMode="auto">
            <a:xfrm>
              <a:off x="188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09" name="Line 3657"/>
            <p:cNvSpPr>
              <a:spLocks noChangeShapeType="1"/>
            </p:cNvSpPr>
            <p:nvPr/>
          </p:nvSpPr>
          <p:spPr bwMode="auto">
            <a:xfrm>
              <a:off x="188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0" name="Line 3658"/>
            <p:cNvSpPr>
              <a:spLocks noChangeShapeType="1"/>
            </p:cNvSpPr>
            <p:nvPr/>
          </p:nvSpPr>
          <p:spPr bwMode="auto">
            <a:xfrm>
              <a:off x="189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1" name="Line 3659"/>
            <p:cNvSpPr>
              <a:spLocks noChangeShapeType="1"/>
            </p:cNvSpPr>
            <p:nvPr/>
          </p:nvSpPr>
          <p:spPr bwMode="auto">
            <a:xfrm>
              <a:off x="190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2" name="Line 3660"/>
            <p:cNvSpPr>
              <a:spLocks noChangeShapeType="1"/>
            </p:cNvSpPr>
            <p:nvPr/>
          </p:nvSpPr>
          <p:spPr bwMode="auto">
            <a:xfrm>
              <a:off x="191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3" name="Line 3661"/>
            <p:cNvSpPr>
              <a:spLocks noChangeShapeType="1"/>
            </p:cNvSpPr>
            <p:nvPr/>
          </p:nvSpPr>
          <p:spPr bwMode="auto">
            <a:xfrm>
              <a:off x="1921"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4" name="Line 3662"/>
            <p:cNvSpPr>
              <a:spLocks noChangeShapeType="1"/>
            </p:cNvSpPr>
            <p:nvPr/>
          </p:nvSpPr>
          <p:spPr bwMode="auto">
            <a:xfrm>
              <a:off x="192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5" name="Line 3663"/>
            <p:cNvSpPr>
              <a:spLocks noChangeShapeType="1"/>
            </p:cNvSpPr>
            <p:nvPr/>
          </p:nvSpPr>
          <p:spPr bwMode="auto">
            <a:xfrm>
              <a:off x="193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6" name="Line 3664"/>
            <p:cNvSpPr>
              <a:spLocks noChangeShapeType="1"/>
            </p:cNvSpPr>
            <p:nvPr/>
          </p:nvSpPr>
          <p:spPr bwMode="auto">
            <a:xfrm>
              <a:off x="194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7" name="Line 3665"/>
            <p:cNvSpPr>
              <a:spLocks noChangeShapeType="1"/>
            </p:cNvSpPr>
            <p:nvPr/>
          </p:nvSpPr>
          <p:spPr bwMode="auto">
            <a:xfrm>
              <a:off x="195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8" name="Line 3666"/>
            <p:cNvSpPr>
              <a:spLocks noChangeShapeType="1"/>
            </p:cNvSpPr>
            <p:nvPr/>
          </p:nvSpPr>
          <p:spPr bwMode="auto">
            <a:xfrm>
              <a:off x="196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19" name="Line 3667"/>
            <p:cNvSpPr>
              <a:spLocks noChangeShapeType="1"/>
            </p:cNvSpPr>
            <p:nvPr/>
          </p:nvSpPr>
          <p:spPr bwMode="auto">
            <a:xfrm>
              <a:off x="196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0" name="Line 3668"/>
            <p:cNvSpPr>
              <a:spLocks noChangeShapeType="1"/>
            </p:cNvSpPr>
            <p:nvPr/>
          </p:nvSpPr>
          <p:spPr bwMode="auto">
            <a:xfrm>
              <a:off x="197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1" name="Line 3669"/>
            <p:cNvSpPr>
              <a:spLocks noChangeShapeType="1"/>
            </p:cNvSpPr>
            <p:nvPr/>
          </p:nvSpPr>
          <p:spPr bwMode="auto">
            <a:xfrm>
              <a:off x="198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2" name="Line 3670"/>
            <p:cNvSpPr>
              <a:spLocks noChangeShapeType="1"/>
            </p:cNvSpPr>
            <p:nvPr/>
          </p:nvSpPr>
          <p:spPr bwMode="auto">
            <a:xfrm flipV="1">
              <a:off x="1992" y="338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3" name="Line 3671"/>
            <p:cNvSpPr>
              <a:spLocks noChangeShapeType="1"/>
            </p:cNvSpPr>
            <p:nvPr/>
          </p:nvSpPr>
          <p:spPr bwMode="auto">
            <a:xfrm flipV="1">
              <a:off x="2000" y="338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4" name="Line 3672"/>
            <p:cNvSpPr>
              <a:spLocks noChangeShapeType="1"/>
            </p:cNvSpPr>
            <p:nvPr/>
          </p:nvSpPr>
          <p:spPr bwMode="auto">
            <a:xfrm>
              <a:off x="2008" y="338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5" name="Line 3673"/>
            <p:cNvSpPr>
              <a:spLocks noChangeShapeType="1"/>
            </p:cNvSpPr>
            <p:nvPr/>
          </p:nvSpPr>
          <p:spPr bwMode="auto">
            <a:xfrm>
              <a:off x="201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6" name="Line 3674"/>
            <p:cNvSpPr>
              <a:spLocks noChangeShapeType="1"/>
            </p:cNvSpPr>
            <p:nvPr/>
          </p:nvSpPr>
          <p:spPr bwMode="auto">
            <a:xfrm>
              <a:off x="202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7" name="Line 3675"/>
            <p:cNvSpPr>
              <a:spLocks noChangeShapeType="1"/>
            </p:cNvSpPr>
            <p:nvPr/>
          </p:nvSpPr>
          <p:spPr bwMode="auto">
            <a:xfrm>
              <a:off x="2032"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8" name="Line 3676"/>
            <p:cNvSpPr>
              <a:spLocks noChangeShapeType="1"/>
            </p:cNvSpPr>
            <p:nvPr/>
          </p:nvSpPr>
          <p:spPr bwMode="auto">
            <a:xfrm>
              <a:off x="203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29" name="Line 3677"/>
            <p:cNvSpPr>
              <a:spLocks noChangeShapeType="1"/>
            </p:cNvSpPr>
            <p:nvPr/>
          </p:nvSpPr>
          <p:spPr bwMode="auto">
            <a:xfrm>
              <a:off x="204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0" name="Line 3678"/>
            <p:cNvSpPr>
              <a:spLocks noChangeShapeType="1"/>
            </p:cNvSpPr>
            <p:nvPr/>
          </p:nvSpPr>
          <p:spPr bwMode="auto">
            <a:xfrm>
              <a:off x="205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1" name="Line 3679"/>
            <p:cNvSpPr>
              <a:spLocks noChangeShapeType="1"/>
            </p:cNvSpPr>
            <p:nvPr/>
          </p:nvSpPr>
          <p:spPr bwMode="auto">
            <a:xfrm>
              <a:off x="206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2" name="Line 3680"/>
            <p:cNvSpPr>
              <a:spLocks noChangeShapeType="1"/>
            </p:cNvSpPr>
            <p:nvPr/>
          </p:nvSpPr>
          <p:spPr bwMode="auto">
            <a:xfrm>
              <a:off x="207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3" name="Line 3681"/>
            <p:cNvSpPr>
              <a:spLocks noChangeShapeType="1"/>
            </p:cNvSpPr>
            <p:nvPr/>
          </p:nvSpPr>
          <p:spPr bwMode="auto">
            <a:xfrm>
              <a:off x="207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4" name="Line 3682"/>
            <p:cNvSpPr>
              <a:spLocks noChangeShapeType="1"/>
            </p:cNvSpPr>
            <p:nvPr/>
          </p:nvSpPr>
          <p:spPr bwMode="auto">
            <a:xfrm>
              <a:off x="208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5" name="Line 3683"/>
            <p:cNvSpPr>
              <a:spLocks noChangeShapeType="1"/>
            </p:cNvSpPr>
            <p:nvPr/>
          </p:nvSpPr>
          <p:spPr bwMode="auto">
            <a:xfrm>
              <a:off x="209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6" name="Line 3684"/>
            <p:cNvSpPr>
              <a:spLocks noChangeShapeType="1"/>
            </p:cNvSpPr>
            <p:nvPr/>
          </p:nvSpPr>
          <p:spPr bwMode="auto">
            <a:xfrm>
              <a:off x="210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7" name="Line 3685"/>
            <p:cNvSpPr>
              <a:spLocks noChangeShapeType="1"/>
            </p:cNvSpPr>
            <p:nvPr/>
          </p:nvSpPr>
          <p:spPr bwMode="auto">
            <a:xfrm>
              <a:off x="211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8" name="Line 3686"/>
            <p:cNvSpPr>
              <a:spLocks noChangeShapeType="1"/>
            </p:cNvSpPr>
            <p:nvPr/>
          </p:nvSpPr>
          <p:spPr bwMode="auto">
            <a:xfrm>
              <a:off x="211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39" name="Line 3687"/>
            <p:cNvSpPr>
              <a:spLocks noChangeShapeType="1"/>
            </p:cNvSpPr>
            <p:nvPr/>
          </p:nvSpPr>
          <p:spPr bwMode="auto">
            <a:xfrm>
              <a:off x="212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0" name="Line 3688"/>
            <p:cNvSpPr>
              <a:spLocks noChangeShapeType="1"/>
            </p:cNvSpPr>
            <p:nvPr/>
          </p:nvSpPr>
          <p:spPr bwMode="auto">
            <a:xfrm>
              <a:off x="213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1" name="Line 3689"/>
            <p:cNvSpPr>
              <a:spLocks noChangeShapeType="1"/>
            </p:cNvSpPr>
            <p:nvPr/>
          </p:nvSpPr>
          <p:spPr bwMode="auto">
            <a:xfrm>
              <a:off x="2143"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2" name="Line 3690"/>
            <p:cNvSpPr>
              <a:spLocks noChangeShapeType="1"/>
            </p:cNvSpPr>
            <p:nvPr/>
          </p:nvSpPr>
          <p:spPr bwMode="auto">
            <a:xfrm>
              <a:off x="215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3" name="Line 3691"/>
            <p:cNvSpPr>
              <a:spLocks noChangeShapeType="1"/>
            </p:cNvSpPr>
            <p:nvPr/>
          </p:nvSpPr>
          <p:spPr bwMode="auto">
            <a:xfrm>
              <a:off x="215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4" name="Line 3692"/>
            <p:cNvSpPr>
              <a:spLocks noChangeShapeType="1"/>
            </p:cNvSpPr>
            <p:nvPr/>
          </p:nvSpPr>
          <p:spPr bwMode="auto">
            <a:xfrm>
              <a:off x="216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5" name="Line 3693"/>
            <p:cNvSpPr>
              <a:spLocks noChangeShapeType="1"/>
            </p:cNvSpPr>
            <p:nvPr/>
          </p:nvSpPr>
          <p:spPr bwMode="auto">
            <a:xfrm>
              <a:off x="217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6" name="Line 3694"/>
            <p:cNvSpPr>
              <a:spLocks noChangeShapeType="1"/>
            </p:cNvSpPr>
            <p:nvPr/>
          </p:nvSpPr>
          <p:spPr bwMode="auto">
            <a:xfrm>
              <a:off x="218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7" name="Line 3695"/>
            <p:cNvSpPr>
              <a:spLocks noChangeShapeType="1"/>
            </p:cNvSpPr>
            <p:nvPr/>
          </p:nvSpPr>
          <p:spPr bwMode="auto">
            <a:xfrm>
              <a:off x="219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8" name="Line 3696"/>
            <p:cNvSpPr>
              <a:spLocks noChangeShapeType="1"/>
            </p:cNvSpPr>
            <p:nvPr/>
          </p:nvSpPr>
          <p:spPr bwMode="auto">
            <a:xfrm>
              <a:off x="219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49" name="Line 3697"/>
            <p:cNvSpPr>
              <a:spLocks noChangeShapeType="1"/>
            </p:cNvSpPr>
            <p:nvPr/>
          </p:nvSpPr>
          <p:spPr bwMode="auto">
            <a:xfrm>
              <a:off x="220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0" name="Line 3698"/>
            <p:cNvSpPr>
              <a:spLocks noChangeShapeType="1"/>
            </p:cNvSpPr>
            <p:nvPr/>
          </p:nvSpPr>
          <p:spPr bwMode="auto">
            <a:xfrm>
              <a:off x="221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1" name="Line 3699"/>
            <p:cNvSpPr>
              <a:spLocks noChangeShapeType="1"/>
            </p:cNvSpPr>
            <p:nvPr/>
          </p:nvSpPr>
          <p:spPr bwMode="auto">
            <a:xfrm>
              <a:off x="222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2" name="Line 3700"/>
            <p:cNvSpPr>
              <a:spLocks noChangeShapeType="1"/>
            </p:cNvSpPr>
            <p:nvPr/>
          </p:nvSpPr>
          <p:spPr bwMode="auto">
            <a:xfrm>
              <a:off x="223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3" name="Line 3701"/>
            <p:cNvSpPr>
              <a:spLocks noChangeShapeType="1"/>
            </p:cNvSpPr>
            <p:nvPr/>
          </p:nvSpPr>
          <p:spPr bwMode="auto">
            <a:xfrm>
              <a:off x="223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4" name="Line 3702"/>
            <p:cNvSpPr>
              <a:spLocks noChangeShapeType="1"/>
            </p:cNvSpPr>
            <p:nvPr/>
          </p:nvSpPr>
          <p:spPr bwMode="auto">
            <a:xfrm>
              <a:off x="224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5" name="Line 3703"/>
            <p:cNvSpPr>
              <a:spLocks noChangeShapeType="1"/>
            </p:cNvSpPr>
            <p:nvPr/>
          </p:nvSpPr>
          <p:spPr bwMode="auto">
            <a:xfrm>
              <a:off x="2254"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6" name="Line 3704"/>
            <p:cNvSpPr>
              <a:spLocks noChangeShapeType="1"/>
            </p:cNvSpPr>
            <p:nvPr/>
          </p:nvSpPr>
          <p:spPr bwMode="auto">
            <a:xfrm>
              <a:off x="226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7" name="Line 3705"/>
            <p:cNvSpPr>
              <a:spLocks noChangeShapeType="1"/>
            </p:cNvSpPr>
            <p:nvPr/>
          </p:nvSpPr>
          <p:spPr bwMode="auto">
            <a:xfrm flipV="1">
              <a:off x="2269" y="338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8" name="Line 3706"/>
            <p:cNvSpPr>
              <a:spLocks noChangeShapeType="1"/>
            </p:cNvSpPr>
            <p:nvPr/>
          </p:nvSpPr>
          <p:spPr bwMode="auto">
            <a:xfrm flipV="1">
              <a:off x="2277" y="33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59" name="Line 3707"/>
            <p:cNvSpPr>
              <a:spLocks noChangeShapeType="1"/>
            </p:cNvSpPr>
            <p:nvPr/>
          </p:nvSpPr>
          <p:spPr bwMode="auto">
            <a:xfrm>
              <a:off x="2285" y="3382"/>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0" name="Line 3708"/>
            <p:cNvSpPr>
              <a:spLocks noChangeShapeType="1"/>
            </p:cNvSpPr>
            <p:nvPr/>
          </p:nvSpPr>
          <p:spPr bwMode="auto">
            <a:xfrm>
              <a:off x="2293" y="338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1" name="Line 3709"/>
            <p:cNvSpPr>
              <a:spLocks noChangeShapeType="1"/>
            </p:cNvSpPr>
            <p:nvPr/>
          </p:nvSpPr>
          <p:spPr bwMode="auto">
            <a:xfrm>
              <a:off x="230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2" name="Line 3710"/>
            <p:cNvSpPr>
              <a:spLocks noChangeShapeType="1"/>
            </p:cNvSpPr>
            <p:nvPr/>
          </p:nvSpPr>
          <p:spPr bwMode="auto">
            <a:xfrm>
              <a:off x="230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3" name="Line 3711"/>
            <p:cNvSpPr>
              <a:spLocks noChangeShapeType="1"/>
            </p:cNvSpPr>
            <p:nvPr/>
          </p:nvSpPr>
          <p:spPr bwMode="auto">
            <a:xfrm flipV="1">
              <a:off x="231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4" name="Line 3712"/>
            <p:cNvSpPr>
              <a:spLocks noChangeShapeType="1"/>
            </p:cNvSpPr>
            <p:nvPr/>
          </p:nvSpPr>
          <p:spPr bwMode="auto">
            <a:xfrm>
              <a:off x="232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5" name="Line 3713"/>
            <p:cNvSpPr>
              <a:spLocks noChangeShapeType="1"/>
            </p:cNvSpPr>
            <p:nvPr/>
          </p:nvSpPr>
          <p:spPr bwMode="auto">
            <a:xfrm>
              <a:off x="233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6" name="Line 3714"/>
            <p:cNvSpPr>
              <a:spLocks noChangeShapeType="1"/>
            </p:cNvSpPr>
            <p:nvPr/>
          </p:nvSpPr>
          <p:spPr bwMode="auto">
            <a:xfrm>
              <a:off x="234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7" name="Line 3715"/>
            <p:cNvSpPr>
              <a:spLocks noChangeShapeType="1"/>
            </p:cNvSpPr>
            <p:nvPr/>
          </p:nvSpPr>
          <p:spPr bwMode="auto">
            <a:xfrm>
              <a:off x="234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8" name="Line 3716"/>
            <p:cNvSpPr>
              <a:spLocks noChangeShapeType="1"/>
            </p:cNvSpPr>
            <p:nvPr/>
          </p:nvSpPr>
          <p:spPr bwMode="auto">
            <a:xfrm>
              <a:off x="235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69" name="Line 3717"/>
            <p:cNvSpPr>
              <a:spLocks noChangeShapeType="1"/>
            </p:cNvSpPr>
            <p:nvPr/>
          </p:nvSpPr>
          <p:spPr bwMode="auto">
            <a:xfrm>
              <a:off x="2365"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0" name="Line 3718"/>
            <p:cNvSpPr>
              <a:spLocks noChangeShapeType="1"/>
            </p:cNvSpPr>
            <p:nvPr/>
          </p:nvSpPr>
          <p:spPr bwMode="auto">
            <a:xfrm>
              <a:off x="237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1" name="Line 3719"/>
            <p:cNvSpPr>
              <a:spLocks noChangeShapeType="1"/>
            </p:cNvSpPr>
            <p:nvPr/>
          </p:nvSpPr>
          <p:spPr bwMode="auto">
            <a:xfrm>
              <a:off x="238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2" name="Line 3720"/>
            <p:cNvSpPr>
              <a:spLocks noChangeShapeType="1"/>
            </p:cNvSpPr>
            <p:nvPr/>
          </p:nvSpPr>
          <p:spPr bwMode="auto">
            <a:xfrm>
              <a:off x="238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3" name="Line 3721"/>
            <p:cNvSpPr>
              <a:spLocks noChangeShapeType="1"/>
            </p:cNvSpPr>
            <p:nvPr/>
          </p:nvSpPr>
          <p:spPr bwMode="auto">
            <a:xfrm>
              <a:off x="239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4" name="Line 3722"/>
            <p:cNvSpPr>
              <a:spLocks noChangeShapeType="1"/>
            </p:cNvSpPr>
            <p:nvPr/>
          </p:nvSpPr>
          <p:spPr bwMode="auto">
            <a:xfrm>
              <a:off x="240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5" name="Line 3723"/>
            <p:cNvSpPr>
              <a:spLocks noChangeShapeType="1"/>
            </p:cNvSpPr>
            <p:nvPr/>
          </p:nvSpPr>
          <p:spPr bwMode="auto">
            <a:xfrm>
              <a:off x="241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6" name="Line 3724"/>
            <p:cNvSpPr>
              <a:spLocks noChangeShapeType="1"/>
            </p:cNvSpPr>
            <p:nvPr/>
          </p:nvSpPr>
          <p:spPr bwMode="auto">
            <a:xfrm>
              <a:off x="242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7" name="Line 3725"/>
            <p:cNvSpPr>
              <a:spLocks noChangeShapeType="1"/>
            </p:cNvSpPr>
            <p:nvPr/>
          </p:nvSpPr>
          <p:spPr bwMode="auto">
            <a:xfrm>
              <a:off x="242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8" name="Line 3726"/>
            <p:cNvSpPr>
              <a:spLocks noChangeShapeType="1"/>
            </p:cNvSpPr>
            <p:nvPr/>
          </p:nvSpPr>
          <p:spPr bwMode="auto">
            <a:xfrm>
              <a:off x="243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79" name="Line 3727"/>
            <p:cNvSpPr>
              <a:spLocks noChangeShapeType="1"/>
            </p:cNvSpPr>
            <p:nvPr/>
          </p:nvSpPr>
          <p:spPr bwMode="auto">
            <a:xfrm>
              <a:off x="244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0" name="Line 3728"/>
            <p:cNvSpPr>
              <a:spLocks noChangeShapeType="1"/>
            </p:cNvSpPr>
            <p:nvPr/>
          </p:nvSpPr>
          <p:spPr bwMode="auto">
            <a:xfrm>
              <a:off x="245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1" name="Line 3729"/>
            <p:cNvSpPr>
              <a:spLocks noChangeShapeType="1"/>
            </p:cNvSpPr>
            <p:nvPr/>
          </p:nvSpPr>
          <p:spPr bwMode="auto">
            <a:xfrm>
              <a:off x="246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2" name="Line 3730"/>
            <p:cNvSpPr>
              <a:spLocks noChangeShapeType="1"/>
            </p:cNvSpPr>
            <p:nvPr/>
          </p:nvSpPr>
          <p:spPr bwMode="auto">
            <a:xfrm>
              <a:off x="246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3" name="Line 3731"/>
            <p:cNvSpPr>
              <a:spLocks noChangeShapeType="1"/>
            </p:cNvSpPr>
            <p:nvPr/>
          </p:nvSpPr>
          <p:spPr bwMode="auto">
            <a:xfrm>
              <a:off x="2476"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4" name="Line 3732"/>
            <p:cNvSpPr>
              <a:spLocks noChangeShapeType="1"/>
            </p:cNvSpPr>
            <p:nvPr/>
          </p:nvSpPr>
          <p:spPr bwMode="auto">
            <a:xfrm flipV="1">
              <a:off x="248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5" name="Line 3733"/>
            <p:cNvSpPr>
              <a:spLocks noChangeShapeType="1"/>
            </p:cNvSpPr>
            <p:nvPr/>
          </p:nvSpPr>
          <p:spPr bwMode="auto">
            <a:xfrm flipV="1">
              <a:off x="2491"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6" name="Line 3734"/>
            <p:cNvSpPr>
              <a:spLocks noChangeShapeType="1"/>
            </p:cNvSpPr>
            <p:nvPr/>
          </p:nvSpPr>
          <p:spPr bwMode="auto">
            <a:xfrm flipV="1">
              <a:off x="2499" y="338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7" name="Line 3735"/>
            <p:cNvSpPr>
              <a:spLocks noChangeShapeType="1"/>
            </p:cNvSpPr>
            <p:nvPr/>
          </p:nvSpPr>
          <p:spPr bwMode="auto">
            <a:xfrm>
              <a:off x="2507" y="338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8" name="Line 3736"/>
            <p:cNvSpPr>
              <a:spLocks noChangeShapeType="1"/>
            </p:cNvSpPr>
            <p:nvPr/>
          </p:nvSpPr>
          <p:spPr bwMode="auto">
            <a:xfrm>
              <a:off x="251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89" name="Line 3737"/>
            <p:cNvSpPr>
              <a:spLocks noChangeShapeType="1"/>
            </p:cNvSpPr>
            <p:nvPr/>
          </p:nvSpPr>
          <p:spPr bwMode="auto">
            <a:xfrm>
              <a:off x="252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0" name="Line 3738"/>
            <p:cNvSpPr>
              <a:spLocks noChangeShapeType="1"/>
            </p:cNvSpPr>
            <p:nvPr/>
          </p:nvSpPr>
          <p:spPr bwMode="auto">
            <a:xfrm>
              <a:off x="253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1" name="Line 3739"/>
            <p:cNvSpPr>
              <a:spLocks noChangeShapeType="1"/>
            </p:cNvSpPr>
            <p:nvPr/>
          </p:nvSpPr>
          <p:spPr bwMode="auto">
            <a:xfrm flipV="1">
              <a:off x="2539" y="338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2" name="Line 3740"/>
            <p:cNvSpPr>
              <a:spLocks noChangeShapeType="1"/>
            </p:cNvSpPr>
            <p:nvPr/>
          </p:nvSpPr>
          <p:spPr bwMode="auto">
            <a:xfrm flipV="1">
              <a:off x="2547" y="338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3" name="Line 3741"/>
            <p:cNvSpPr>
              <a:spLocks noChangeShapeType="1"/>
            </p:cNvSpPr>
            <p:nvPr/>
          </p:nvSpPr>
          <p:spPr bwMode="auto">
            <a:xfrm>
              <a:off x="2555" y="338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4" name="Line 3742"/>
            <p:cNvSpPr>
              <a:spLocks noChangeShapeType="1"/>
            </p:cNvSpPr>
            <p:nvPr/>
          </p:nvSpPr>
          <p:spPr bwMode="auto">
            <a:xfrm flipV="1">
              <a:off x="2563" y="3371"/>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5" name="Line 3743"/>
            <p:cNvSpPr>
              <a:spLocks noChangeShapeType="1"/>
            </p:cNvSpPr>
            <p:nvPr/>
          </p:nvSpPr>
          <p:spPr bwMode="auto">
            <a:xfrm flipV="1">
              <a:off x="2571" y="3347"/>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6" name="Line 3744"/>
            <p:cNvSpPr>
              <a:spLocks noChangeShapeType="1"/>
            </p:cNvSpPr>
            <p:nvPr/>
          </p:nvSpPr>
          <p:spPr bwMode="auto">
            <a:xfrm>
              <a:off x="2579" y="3347"/>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7" name="Line 3745"/>
            <p:cNvSpPr>
              <a:spLocks noChangeShapeType="1"/>
            </p:cNvSpPr>
            <p:nvPr/>
          </p:nvSpPr>
          <p:spPr bwMode="auto">
            <a:xfrm>
              <a:off x="2587" y="3367"/>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8" name="Line 3746"/>
            <p:cNvSpPr>
              <a:spLocks noChangeShapeType="1"/>
            </p:cNvSpPr>
            <p:nvPr/>
          </p:nvSpPr>
          <p:spPr bwMode="auto">
            <a:xfrm>
              <a:off x="2594" y="3380"/>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099" name="Line 3747"/>
            <p:cNvSpPr>
              <a:spLocks noChangeShapeType="1"/>
            </p:cNvSpPr>
            <p:nvPr/>
          </p:nvSpPr>
          <p:spPr bwMode="auto">
            <a:xfrm>
              <a:off x="2602" y="338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0" name="Line 3748"/>
            <p:cNvSpPr>
              <a:spLocks noChangeShapeType="1"/>
            </p:cNvSpPr>
            <p:nvPr/>
          </p:nvSpPr>
          <p:spPr bwMode="auto">
            <a:xfrm>
              <a:off x="261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1" name="Line 3749"/>
            <p:cNvSpPr>
              <a:spLocks noChangeShapeType="1"/>
            </p:cNvSpPr>
            <p:nvPr/>
          </p:nvSpPr>
          <p:spPr bwMode="auto">
            <a:xfrm flipV="1">
              <a:off x="261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2" name="Line 3750"/>
            <p:cNvSpPr>
              <a:spLocks noChangeShapeType="1"/>
            </p:cNvSpPr>
            <p:nvPr/>
          </p:nvSpPr>
          <p:spPr bwMode="auto">
            <a:xfrm flipV="1">
              <a:off x="2626"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3" name="Line 3751"/>
            <p:cNvSpPr>
              <a:spLocks noChangeShapeType="1"/>
            </p:cNvSpPr>
            <p:nvPr/>
          </p:nvSpPr>
          <p:spPr bwMode="auto">
            <a:xfrm>
              <a:off x="2634"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4" name="Line 3752"/>
            <p:cNvSpPr>
              <a:spLocks noChangeShapeType="1"/>
            </p:cNvSpPr>
            <p:nvPr/>
          </p:nvSpPr>
          <p:spPr bwMode="auto">
            <a:xfrm>
              <a:off x="264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5" name="Line 3753"/>
            <p:cNvSpPr>
              <a:spLocks noChangeShapeType="1"/>
            </p:cNvSpPr>
            <p:nvPr/>
          </p:nvSpPr>
          <p:spPr bwMode="auto">
            <a:xfrm>
              <a:off x="265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6" name="Line 3754"/>
            <p:cNvSpPr>
              <a:spLocks noChangeShapeType="1"/>
            </p:cNvSpPr>
            <p:nvPr/>
          </p:nvSpPr>
          <p:spPr bwMode="auto">
            <a:xfrm flipV="1">
              <a:off x="265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7" name="Line 3755"/>
            <p:cNvSpPr>
              <a:spLocks noChangeShapeType="1"/>
            </p:cNvSpPr>
            <p:nvPr/>
          </p:nvSpPr>
          <p:spPr bwMode="auto">
            <a:xfrm flipV="1">
              <a:off x="2666" y="3376"/>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8" name="Line 3756"/>
            <p:cNvSpPr>
              <a:spLocks noChangeShapeType="1"/>
            </p:cNvSpPr>
            <p:nvPr/>
          </p:nvSpPr>
          <p:spPr bwMode="auto">
            <a:xfrm flipV="1">
              <a:off x="2674" y="3358"/>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09" name="Line 3757"/>
            <p:cNvSpPr>
              <a:spLocks noChangeShapeType="1"/>
            </p:cNvSpPr>
            <p:nvPr/>
          </p:nvSpPr>
          <p:spPr bwMode="auto">
            <a:xfrm>
              <a:off x="2682" y="3358"/>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0" name="Line 3758"/>
            <p:cNvSpPr>
              <a:spLocks noChangeShapeType="1"/>
            </p:cNvSpPr>
            <p:nvPr/>
          </p:nvSpPr>
          <p:spPr bwMode="auto">
            <a:xfrm>
              <a:off x="2690" y="3377"/>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1" name="Line 3759"/>
            <p:cNvSpPr>
              <a:spLocks noChangeShapeType="1"/>
            </p:cNvSpPr>
            <p:nvPr/>
          </p:nvSpPr>
          <p:spPr bwMode="auto">
            <a:xfrm flipV="1">
              <a:off x="2698" y="337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2" name="Line 3760"/>
            <p:cNvSpPr>
              <a:spLocks noChangeShapeType="1"/>
            </p:cNvSpPr>
            <p:nvPr/>
          </p:nvSpPr>
          <p:spPr bwMode="auto">
            <a:xfrm>
              <a:off x="2706" y="3378"/>
              <a:ext cx="7"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3" name="Line 3761"/>
            <p:cNvSpPr>
              <a:spLocks noChangeShapeType="1"/>
            </p:cNvSpPr>
            <p:nvPr/>
          </p:nvSpPr>
          <p:spPr bwMode="auto">
            <a:xfrm flipV="1">
              <a:off x="2713" y="338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4" name="Line 3762"/>
            <p:cNvSpPr>
              <a:spLocks noChangeShapeType="1"/>
            </p:cNvSpPr>
            <p:nvPr/>
          </p:nvSpPr>
          <p:spPr bwMode="auto">
            <a:xfrm>
              <a:off x="2721" y="338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5" name="Line 3763"/>
            <p:cNvSpPr>
              <a:spLocks noChangeShapeType="1"/>
            </p:cNvSpPr>
            <p:nvPr/>
          </p:nvSpPr>
          <p:spPr bwMode="auto">
            <a:xfrm>
              <a:off x="2729" y="338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6" name="Line 3764"/>
            <p:cNvSpPr>
              <a:spLocks noChangeShapeType="1"/>
            </p:cNvSpPr>
            <p:nvPr/>
          </p:nvSpPr>
          <p:spPr bwMode="auto">
            <a:xfrm>
              <a:off x="2737" y="338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7" name="Line 3765"/>
            <p:cNvSpPr>
              <a:spLocks noChangeShapeType="1"/>
            </p:cNvSpPr>
            <p:nvPr/>
          </p:nvSpPr>
          <p:spPr bwMode="auto">
            <a:xfrm>
              <a:off x="2745" y="338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8" name="Line 3766"/>
            <p:cNvSpPr>
              <a:spLocks noChangeShapeType="1"/>
            </p:cNvSpPr>
            <p:nvPr/>
          </p:nvSpPr>
          <p:spPr bwMode="auto">
            <a:xfrm>
              <a:off x="2753"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19" name="Line 3767"/>
            <p:cNvSpPr>
              <a:spLocks noChangeShapeType="1"/>
            </p:cNvSpPr>
            <p:nvPr/>
          </p:nvSpPr>
          <p:spPr bwMode="auto">
            <a:xfrm>
              <a:off x="276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0" name="Line 3768"/>
            <p:cNvSpPr>
              <a:spLocks noChangeShapeType="1"/>
            </p:cNvSpPr>
            <p:nvPr/>
          </p:nvSpPr>
          <p:spPr bwMode="auto">
            <a:xfrm>
              <a:off x="276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1" name="Line 3769"/>
            <p:cNvSpPr>
              <a:spLocks noChangeShapeType="1"/>
            </p:cNvSpPr>
            <p:nvPr/>
          </p:nvSpPr>
          <p:spPr bwMode="auto">
            <a:xfrm>
              <a:off x="277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2" name="Line 3770"/>
            <p:cNvSpPr>
              <a:spLocks noChangeShapeType="1"/>
            </p:cNvSpPr>
            <p:nvPr/>
          </p:nvSpPr>
          <p:spPr bwMode="auto">
            <a:xfrm>
              <a:off x="278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3" name="Line 3771"/>
            <p:cNvSpPr>
              <a:spLocks noChangeShapeType="1"/>
            </p:cNvSpPr>
            <p:nvPr/>
          </p:nvSpPr>
          <p:spPr bwMode="auto">
            <a:xfrm flipV="1">
              <a:off x="2793"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4" name="Line 3772"/>
            <p:cNvSpPr>
              <a:spLocks noChangeShapeType="1"/>
            </p:cNvSpPr>
            <p:nvPr/>
          </p:nvSpPr>
          <p:spPr bwMode="auto">
            <a:xfrm flipV="1">
              <a:off x="2801" y="338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5" name="Line 3773"/>
            <p:cNvSpPr>
              <a:spLocks noChangeShapeType="1"/>
            </p:cNvSpPr>
            <p:nvPr/>
          </p:nvSpPr>
          <p:spPr bwMode="auto">
            <a:xfrm>
              <a:off x="2809" y="338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6" name="Line 3774"/>
            <p:cNvSpPr>
              <a:spLocks noChangeShapeType="1"/>
            </p:cNvSpPr>
            <p:nvPr/>
          </p:nvSpPr>
          <p:spPr bwMode="auto">
            <a:xfrm>
              <a:off x="2817" y="3388"/>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7" name="Line 3775"/>
            <p:cNvSpPr>
              <a:spLocks noChangeShapeType="1"/>
            </p:cNvSpPr>
            <p:nvPr/>
          </p:nvSpPr>
          <p:spPr bwMode="auto">
            <a:xfrm>
              <a:off x="282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8" name="Line 3776"/>
            <p:cNvSpPr>
              <a:spLocks noChangeShapeType="1"/>
            </p:cNvSpPr>
            <p:nvPr/>
          </p:nvSpPr>
          <p:spPr bwMode="auto">
            <a:xfrm>
              <a:off x="283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29" name="Line 3777"/>
            <p:cNvSpPr>
              <a:spLocks noChangeShapeType="1"/>
            </p:cNvSpPr>
            <p:nvPr/>
          </p:nvSpPr>
          <p:spPr bwMode="auto">
            <a:xfrm>
              <a:off x="284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0" name="Line 3778"/>
            <p:cNvSpPr>
              <a:spLocks noChangeShapeType="1"/>
            </p:cNvSpPr>
            <p:nvPr/>
          </p:nvSpPr>
          <p:spPr bwMode="auto">
            <a:xfrm>
              <a:off x="284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1" name="Line 3779"/>
            <p:cNvSpPr>
              <a:spLocks noChangeShapeType="1"/>
            </p:cNvSpPr>
            <p:nvPr/>
          </p:nvSpPr>
          <p:spPr bwMode="auto">
            <a:xfrm>
              <a:off x="285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2" name="Line 3780"/>
            <p:cNvSpPr>
              <a:spLocks noChangeShapeType="1"/>
            </p:cNvSpPr>
            <p:nvPr/>
          </p:nvSpPr>
          <p:spPr bwMode="auto">
            <a:xfrm flipV="1">
              <a:off x="2864"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3" name="Line 3781"/>
            <p:cNvSpPr>
              <a:spLocks noChangeShapeType="1"/>
            </p:cNvSpPr>
            <p:nvPr/>
          </p:nvSpPr>
          <p:spPr bwMode="auto">
            <a:xfrm flipV="1">
              <a:off x="2872" y="338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4" name="Line 3782"/>
            <p:cNvSpPr>
              <a:spLocks noChangeShapeType="1"/>
            </p:cNvSpPr>
            <p:nvPr/>
          </p:nvSpPr>
          <p:spPr bwMode="auto">
            <a:xfrm flipV="1">
              <a:off x="2880" y="3380"/>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5" name="Line 3783"/>
            <p:cNvSpPr>
              <a:spLocks noChangeShapeType="1"/>
            </p:cNvSpPr>
            <p:nvPr/>
          </p:nvSpPr>
          <p:spPr bwMode="auto">
            <a:xfrm flipV="1">
              <a:off x="2888" y="3376"/>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6" name="Line 3784"/>
            <p:cNvSpPr>
              <a:spLocks noChangeShapeType="1"/>
            </p:cNvSpPr>
            <p:nvPr/>
          </p:nvSpPr>
          <p:spPr bwMode="auto">
            <a:xfrm>
              <a:off x="2896" y="3376"/>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7" name="Line 3785"/>
            <p:cNvSpPr>
              <a:spLocks noChangeShapeType="1"/>
            </p:cNvSpPr>
            <p:nvPr/>
          </p:nvSpPr>
          <p:spPr bwMode="auto">
            <a:xfrm>
              <a:off x="2904" y="338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8" name="Line 3786"/>
            <p:cNvSpPr>
              <a:spLocks noChangeShapeType="1"/>
            </p:cNvSpPr>
            <p:nvPr/>
          </p:nvSpPr>
          <p:spPr bwMode="auto">
            <a:xfrm>
              <a:off x="2912"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39" name="Line 3787"/>
            <p:cNvSpPr>
              <a:spLocks noChangeShapeType="1"/>
            </p:cNvSpPr>
            <p:nvPr/>
          </p:nvSpPr>
          <p:spPr bwMode="auto">
            <a:xfrm>
              <a:off x="292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0" name="Line 3788"/>
            <p:cNvSpPr>
              <a:spLocks noChangeShapeType="1"/>
            </p:cNvSpPr>
            <p:nvPr/>
          </p:nvSpPr>
          <p:spPr bwMode="auto">
            <a:xfrm>
              <a:off x="2928"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1" name="Line 3789"/>
            <p:cNvSpPr>
              <a:spLocks noChangeShapeType="1"/>
            </p:cNvSpPr>
            <p:nvPr/>
          </p:nvSpPr>
          <p:spPr bwMode="auto">
            <a:xfrm flipV="1">
              <a:off x="2935" y="338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2" name="Line 3790"/>
            <p:cNvSpPr>
              <a:spLocks noChangeShapeType="1"/>
            </p:cNvSpPr>
            <p:nvPr/>
          </p:nvSpPr>
          <p:spPr bwMode="auto">
            <a:xfrm flipV="1">
              <a:off x="2943" y="3376"/>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3" name="Line 3791"/>
            <p:cNvSpPr>
              <a:spLocks noChangeShapeType="1"/>
            </p:cNvSpPr>
            <p:nvPr/>
          </p:nvSpPr>
          <p:spPr bwMode="auto">
            <a:xfrm>
              <a:off x="2951" y="3376"/>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4" name="Line 3792"/>
            <p:cNvSpPr>
              <a:spLocks noChangeShapeType="1"/>
            </p:cNvSpPr>
            <p:nvPr/>
          </p:nvSpPr>
          <p:spPr bwMode="auto">
            <a:xfrm>
              <a:off x="2959" y="3380"/>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5" name="Line 3793"/>
            <p:cNvSpPr>
              <a:spLocks noChangeShapeType="1"/>
            </p:cNvSpPr>
            <p:nvPr/>
          </p:nvSpPr>
          <p:spPr bwMode="auto">
            <a:xfrm>
              <a:off x="2967"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6" name="Line 3794"/>
            <p:cNvSpPr>
              <a:spLocks noChangeShapeType="1"/>
            </p:cNvSpPr>
            <p:nvPr/>
          </p:nvSpPr>
          <p:spPr bwMode="auto">
            <a:xfrm>
              <a:off x="297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7" name="Line 3795"/>
            <p:cNvSpPr>
              <a:spLocks noChangeShapeType="1"/>
            </p:cNvSpPr>
            <p:nvPr/>
          </p:nvSpPr>
          <p:spPr bwMode="auto">
            <a:xfrm>
              <a:off x="298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8" name="Line 3796"/>
            <p:cNvSpPr>
              <a:spLocks noChangeShapeType="1"/>
            </p:cNvSpPr>
            <p:nvPr/>
          </p:nvSpPr>
          <p:spPr bwMode="auto">
            <a:xfrm>
              <a:off x="299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49" name="Line 3797"/>
            <p:cNvSpPr>
              <a:spLocks noChangeShapeType="1"/>
            </p:cNvSpPr>
            <p:nvPr/>
          </p:nvSpPr>
          <p:spPr bwMode="auto">
            <a:xfrm>
              <a:off x="299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0" name="Line 3798"/>
            <p:cNvSpPr>
              <a:spLocks noChangeShapeType="1"/>
            </p:cNvSpPr>
            <p:nvPr/>
          </p:nvSpPr>
          <p:spPr bwMode="auto">
            <a:xfrm>
              <a:off x="300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1" name="Line 3799"/>
            <p:cNvSpPr>
              <a:spLocks noChangeShapeType="1"/>
            </p:cNvSpPr>
            <p:nvPr/>
          </p:nvSpPr>
          <p:spPr bwMode="auto">
            <a:xfrm>
              <a:off x="301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2" name="Line 3800"/>
            <p:cNvSpPr>
              <a:spLocks noChangeShapeType="1"/>
            </p:cNvSpPr>
            <p:nvPr/>
          </p:nvSpPr>
          <p:spPr bwMode="auto">
            <a:xfrm>
              <a:off x="302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3" name="Line 3801"/>
            <p:cNvSpPr>
              <a:spLocks noChangeShapeType="1"/>
            </p:cNvSpPr>
            <p:nvPr/>
          </p:nvSpPr>
          <p:spPr bwMode="auto">
            <a:xfrm>
              <a:off x="303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4" name="Line 3802"/>
            <p:cNvSpPr>
              <a:spLocks noChangeShapeType="1"/>
            </p:cNvSpPr>
            <p:nvPr/>
          </p:nvSpPr>
          <p:spPr bwMode="auto">
            <a:xfrm>
              <a:off x="3039"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5" name="Line 3803"/>
            <p:cNvSpPr>
              <a:spLocks noChangeShapeType="1"/>
            </p:cNvSpPr>
            <p:nvPr/>
          </p:nvSpPr>
          <p:spPr bwMode="auto">
            <a:xfrm>
              <a:off x="304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6" name="Line 3804"/>
            <p:cNvSpPr>
              <a:spLocks noChangeShapeType="1"/>
            </p:cNvSpPr>
            <p:nvPr/>
          </p:nvSpPr>
          <p:spPr bwMode="auto">
            <a:xfrm>
              <a:off x="305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7" name="Line 3805"/>
            <p:cNvSpPr>
              <a:spLocks noChangeShapeType="1"/>
            </p:cNvSpPr>
            <p:nvPr/>
          </p:nvSpPr>
          <p:spPr bwMode="auto">
            <a:xfrm flipV="1">
              <a:off x="3062" y="338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8" name="Line 3806"/>
            <p:cNvSpPr>
              <a:spLocks noChangeShapeType="1"/>
            </p:cNvSpPr>
            <p:nvPr/>
          </p:nvSpPr>
          <p:spPr bwMode="auto">
            <a:xfrm flipV="1">
              <a:off x="3070" y="33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59" name="Line 3807"/>
            <p:cNvSpPr>
              <a:spLocks noChangeShapeType="1"/>
            </p:cNvSpPr>
            <p:nvPr/>
          </p:nvSpPr>
          <p:spPr bwMode="auto">
            <a:xfrm>
              <a:off x="3078" y="338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0" name="Line 3808"/>
            <p:cNvSpPr>
              <a:spLocks noChangeShapeType="1"/>
            </p:cNvSpPr>
            <p:nvPr/>
          </p:nvSpPr>
          <p:spPr bwMode="auto">
            <a:xfrm>
              <a:off x="3086" y="338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1" name="Line 3809"/>
            <p:cNvSpPr>
              <a:spLocks noChangeShapeType="1"/>
            </p:cNvSpPr>
            <p:nvPr/>
          </p:nvSpPr>
          <p:spPr bwMode="auto">
            <a:xfrm>
              <a:off x="3094"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2" name="Line 3810"/>
            <p:cNvSpPr>
              <a:spLocks noChangeShapeType="1"/>
            </p:cNvSpPr>
            <p:nvPr/>
          </p:nvSpPr>
          <p:spPr bwMode="auto">
            <a:xfrm>
              <a:off x="310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3" name="Line 3811"/>
            <p:cNvSpPr>
              <a:spLocks noChangeShapeType="1"/>
            </p:cNvSpPr>
            <p:nvPr/>
          </p:nvSpPr>
          <p:spPr bwMode="auto">
            <a:xfrm>
              <a:off x="311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4" name="Line 3812"/>
            <p:cNvSpPr>
              <a:spLocks noChangeShapeType="1"/>
            </p:cNvSpPr>
            <p:nvPr/>
          </p:nvSpPr>
          <p:spPr bwMode="auto">
            <a:xfrm>
              <a:off x="311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5" name="Line 3813"/>
            <p:cNvSpPr>
              <a:spLocks noChangeShapeType="1"/>
            </p:cNvSpPr>
            <p:nvPr/>
          </p:nvSpPr>
          <p:spPr bwMode="auto">
            <a:xfrm>
              <a:off x="312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6" name="Line 3814"/>
            <p:cNvSpPr>
              <a:spLocks noChangeShapeType="1"/>
            </p:cNvSpPr>
            <p:nvPr/>
          </p:nvSpPr>
          <p:spPr bwMode="auto">
            <a:xfrm>
              <a:off x="313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7" name="Line 3815"/>
            <p:cNvSpPr>
              <a:spLocks noChangeShapeType="1"/>
            </p:cNvSpPr>
            <p:nvPr/>
          </p:nvSpPr>
          <p:spPr bwMode="auto">
            <a:xfrm>
              <a:off x="314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8" name="Line 3816"/>
            <p:cNvSpPr>
              <a:spLocks noChangeShapeType="1"/>
            </p:cNvSpPr>
            <p:nvPr/>
          </p:nvSpPr>
          <p:spPr bwMode="auto">
            <a:xfrm>
              <a:off x="3150"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69" name="Line 3817"/>
            <p:cNvSpPr>
              <a:spLocks noChangeShapeType="1"/>
            </p:cNvSpPr>
            <p:nvPr/>
          </p:nvSpPr>
          <p:spPr bwMode="auto">
            <a:xfrm>
              <a:off x="315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0" name="Line 3818"/>
            <p:cNvSpPr>
              <a:spLocks noChangeShapeType="1"/>
            </p:cNvSpPr>
            <p:nvPr/>
          </p:nvSpPr>
          <p:spPr bwMode="auto">
            <a:xfrm>
              <a:off x="316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1" name="Line 3819"/>
            <p:cNvSpPr>
              <a:spLocks noChangeShapeType="1"/>
            </p:cNvSpPr>
            <p:nvPr/>
          </p:nvSpPr>
          <p:spPr bwMode="auto">
            <a:xfrm>
              <a:off x="317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2" name="Line 3820"/>
            <p:cNvSpPr>
              <a:spLocks noChangeShapeType="1"/>
            </p:cNvSpPr>
            <p:nvPr/>
          </p:nvSpPr>
          <p:spPr bwMode="auto">
            <a:xfrm>
              <a:off x="318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3" name="Line 3821"/>
            <p:cNvSpPr>
              <a:spLocks noChangeShapeType="1"/>
            </p:cNvSpPr>
            <p:nvPr/>
          </p:nvSpPr>
          <p:spPr bwMode="auto">
            <a:xfrm>
              <a:off x="318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4" name="Line 3822"/>
            <p:cNvSpPr>
              <a:spLocks noChangeShapeType="1"/>
            </p:cNvSpPr>
            <p:nvPr/>
          </p:nvSpPr>
          <p:spPr bwMode="auto">
            <a:xfrm>
              <a:off x="319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5" name="Line 3823"/>
            <p:cNvSpPr>
              <a:spLocks noChangeShapeType="1"/>
            </p:cNvSpPr>
            <p:nvPr/>
          </p:nvSpPr>
          <p:spPr bwMode="auto">
            <a:xfrm>
              <a:off x="320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6" name="Line 3824"/>
            <p:cNvSpPr>
              <a:spLocks noChangeShapeType="1"/>
            </p:cNvSpPr>
            <p:nvPr/>
          </p:nvSpPr>
          <p:spPr bwMode="auto">
            <a:xfrm>
              <a:off x="321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77" name="Line 3825"/>
            <p:cNvSpPr>
              <a:spLocks noChangeShapeType="1"/>
            </p:cNvSpPr>
            <p:nvPr/>
          </p:nvSpPr>
          <p:spPr bwMode="auto">
            <a:xfrm>
              <a:off x="322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0379" name="Group 4027"/>
          <p:cNvGrpSpPr>
            <a:grpSpLocks/>
          </p:cNvGrpSpPr>
          <p:nvPr/>
        </p:nvGrpSpPr>
        <p:grpSpPr bwMode="auto">
          <a:xfrm>
            <a:off x="5126038" y="5368925"/>
            <a:ext cx="2517775" cy="15875"/>
            <a:chOff x="3229" y="3382"/>
            <a:chExt cx="1586" cy="10"/>
          </a:xfrm>
        </p:grpSpPr>
        <p:sp>
          <p:nvSpPr>
            <p:cNvPr id="1000179" name="Line 3827"/>
            <p:cNvSpPr>
              <a:spLocks noChangeShapeType="1"/>
            </p:cNvSpPr>
            <p:nvPr/>
          </p:nvSpPr>
          <p:spPr bwMode="auto">
            <a:xfrm>
              <a:off x="322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0" name="Line 3828"/>
            <p:cNvSpPr>
              <a:spLocks noChangeShapeType="1"/>
            </p:cNvSpPr>
            <p:nvPr/>
          </p:nvSpPr>
          <p:spPr bwMode="auto">
            <a:xfrm>
              <a:off x="323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1" name="Line 3829"/>
            <p:cNvSpPr>
              <a:spLocks noChangeShapeType="1"/>
            </p:cNvSpPr>
            <p:nvPr/>
          </p:nvSpPr>
          <p:spPr bwMode="auto">
            <a:xfrm flipV="1">
              <a:off x="3245"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2" name="Line 3830"/>
            <p:cNvSpPr>
              <a:spLocks noChangeShapeType="1"/>
            </p:cNvSpPr>
            <p:nvPr/>
          </p:nvSpPr>
          <p:spPr bwMode="auto">
            <a:xfrm>
              <a:off x="3253"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3" name="Line 3831"/>
            <p:cNvSpPr>
              <a:spLocks noChangeShapeType="1"/>
            </p:cNvSpPr>
            <p:nvPr/>
          </p:nvSpPr>
          <p:spPr bwMode="auto">
            <a:xfrm>
              <a:off x="3261"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4" name="Line 3832"/>
            <p:cNvSpPr>
              <a:spLocks noChangeShapeType="1"/>
            </p:cNvSpPr>
            <p:nvPr/>
          </p:nvSpPr>
          <p:spPr bwMode="auto">
            <a:xfrm>
              <a:off x="326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5" name="Line 3833"/>
            <p:cNvSpPr>
              <a:spLocks noChangeShapeType="1"/>
            </p:cNvSpPr>
            <p:nvPr/>
          </p:nvSpPr>
          <p:spPr bwMode="auto">
            <a:xfrm>
              <a:off x="327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6" name="Line 3834"/>
            <p:cNvSpPr>
              <a:spLocks noChangeShapeType="1"/>
            </p:cNvSpPr>
            <p:nvPr/>
          </p:nvSpPr>
          <p:spPr bwMode="auto">
            <a:xfrm>
              <a:off x="328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7" name="Line 3835"/>
            <p:cNvSpPr>
              <a:spLocks noChangeShapeType="1"/>
            </p:cNvSpPr>
            <p:nvPr/>
          </p:nvSpPr>
          <p:spPr bwMode="auto">
            <a:xfrm>
              <a:off x="329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8" name="Line 3836"/>
            <p:cNvSpPr>
              <a:spLocks noChangeShapeType="1"/>
            </p:cNvSpPr>
            <p:nvPr/>
          </p:nvSpPr>
          <p:spPr bwMode="auto">
            <a:xfrm>
              <a:off x="330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89" name="Line 3837"/>
            <p:cNvSpPr>
              <a:spLocks noChangeShapeType="1"/>
            </p:cNvSpPr>
            <p:nvPr/>
          </p:nvSpPr>
          <p:spPr bwMode="auto">
            <a:xfrm>
              <a:off x="330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0" name="Line 3838"/>
            <p:cNvSpPr>
              <a:spLocks noChangeShapeType="1"/>
            </p:cNvSpPr>
            <p:nvPr/>
          </p:nvSpPr>
          <p:spPr bwMode="auto">
            <a:xfrm>
              <a:off x="331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1" name="Line 3839"/>
            <p:cNvSpPr>
              <a:spLocks noChangeShapeType="1"/>
            </p:cNvSpPr>
            <p:nvPr/>
          </p:nvSpPr>
          <p:spPr bwMode="auto">
            <a:xfrm>
              <a:off x="332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2" name="Line 3840"/>
            <p:cNvSpPr>
              <a:spLocks noChangeShapeType="1"/>
            </p:cNvSpPr>
            <p:nvPr/>
          </p:nvSpPr>
          <p:spPr bwMode="auto">
            <a:xfrm>
              <a:off x="333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3" name="Line 3841"/>
            <p:cNvSpPr>
              <a:spLocks noChangeShapeType="1"/>
            </p:cNvSpPr>
            <p:nvPr/>
          </p:nvSpPr>
          <p:spPr bwMode="auto">
            <a:xfrm>
              <a:off x="334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4" name="Line 3842"/>
            <p:cNvSpPr>
              <a:spLocks noChangeShapeType="1"/>
            </p:cNvSpPr>
            <p:nvPr/>
          </p:nvSpPr>
          <p:spPr bwMode="auto">
            <a:xfrm>
              <a:off x="334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5" name="Line 3843"/>
            <p:cNvSpPr>
              <a:spLocks noChangeShapeType="1"/>
            </p:cNvSpPr>
            <p:nvPr/>
          </p:nvSpPr>
          <p:spPr bwMode="auto">
            <a:xfrm>
              <a:off x="335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6" name="Line 3844"/>
            <p:cNvSpPr>
              <a:spLocks noChangeShapeType="1"/>
            </p:cNvSpPr>
            <p:nvPr/>
          </p:nvSpPr>
          <p:spPr bwMode="auto">
            <a:xfrm>
              <a:off x="336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7" name="Line 3845"/>
            <p:cNvSpPr>
              <a:spLocks noChangeShapeType="1"/>
            </p:cNvSpPr>
            <p:nvPr/>
          </p:nvSpPr>
          <p:spPr bwMode="auto">
            <a:xfrm>
              <a:off x="3372"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8" name="Line 3846"/>
            <p:cNvSpPr>
              <a:spLocks noChangeShapeType="1"/>
            </p:cNvSpPr>
            <p:nvPr/>
          </p:nvSpPr>
          <p:spPr bwMode="auto">
            <a:xfrm>
              <a:off x="337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199" name="Line 3847"/>
            <p:cNvSpPr>
              <a:spLocks noChangeShapeType="1"/>
            </p:cNvSpPr>
            <p:nvPr/>
          </p:nvSpPr>
          <p:spPr bwMode="auto">
            <a:xfrm>
              <a:off x="338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0" name="Line 3848"/>
            <p:cNvSpPr>
              <a:spLocks noChangeShapeType="1"/>
            </p:cNvSpPr>
            <p:nvPr/>
          </p:nvSpPr>
          <p:spPr bwMode="auto">
            <a:xfrm>
              <a:off x="339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1" name="Line 3849"/>
            <p:cNvSpPr>
              <a:spLocks noChangeShapeType="1"/>
            </p:cNvSpPr>
            <p:nvPr/>
          </p:nvSpPr>
          <p:spPr bwMode="auto">
            <a:xfrm>
              <a:off x="340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2" name="Line 3850"/>
            <p:cNvSpPr>
              <a:spLocks noChangeShapeType="1"/>
            </p:cNvSpPr>
            <p:nvPr/>
          </p:nvSpPr>
          <p:spPr bwMode="auto">
            <a:xfrm>
              <a:off x="341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3" name="Line 3851"/>
            <p:cNvSpPr>
              <a:spLocks noChangeShapeType="1"/>
            </p:cNvSpPr>
            <p:nvPr/>
          </p:nvSpPr>
          <p:spPr bwMode="auto">
            <a:xfrm>
              <a:off x="341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4" name="Line 3852"/>
            <p:cNvSpPr>
              <a:spLocks noChangeShapeType="1"/>
            </p:cNvSpPr>
            <p:nvPr/>
          </p:nvSpPr>
          <p:spPr bwMode="auto">
            <a:xfrm>
              <a:off x="342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5" name="Line 3853"/>
            <p:cNvSpPr>
              <a:spLocks noChangeShapeType="1"/>
            </p:cNvSpPr>
            <p:nvPr/>
          </p:nvSpPr>
          <p:spPr bwMode="auto">
            <a:xfrm>
              <a:off x="343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6" name="Line 3854"/>
            <p:cNvSpPr>
              <a:spLocks noChangeShapeType="1"/>
            </p:cNvSpPr>
            <p:nvPr/>
          </p:nvSpPr>
          <p:spPr bwMode="auto">
            <a:xfrm>
              <a:off x="344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7" name="Line 3855"/>
            <p:cNvSpPr>
              <a:spLocks noChangeShapeType="1"/>
            </p:cNvSpPr>
            <p:nvPr/>
          </p:nvSpPr>
          <p:spPr bwMode="auto">
            <a:xfrm>
              <a:off x="345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8" name="Line 3856"/>
            <p:cNvSpPr>
              <a:spLocks noChangeShapeType="1"/>
            </p:cNvSpPr>
            <p:nvPr/>
          </p:nvSpPr>
          <p:spPr bwMode="auto">
            <a:xfrm>
              <a:off x="345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09" name="Line 3857"/>
            <p:cNvSpPr>
              <a:spLocks noChangeShapeType="1"/>
            </p:cNvSpPr>
            <p:nvPr/>
          </p:nvSpPr>
          <p:spPr bwMode="auto">
            <a:xfrm>
              <a:off x="346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0" name="Line 3858"/>
            <p:cNvSpPr>
              <a:spLocks noChangeShapeType="1"/>
            </p:cNvSpPr>
            <p:nvPr/>
          </p:nvSpPr>
          <p:spPr bwMode="auto">
            <a:xfrm>
              <a:off x="347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1" name="Line 3859"/>
            <p:cNvSpPr>
              <a:spLocks noChangeShapeType="1"/>
            </p:cNvSpPr>
            <p:nvPr/>
          </p:nvSpPr>
          <p:spPr bwMode="auto">
            <a:xfrm>
              <a:off x="3483"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2" name="Line 3860"/>
            <p:cNvSpPr>
              <a:spLocks noChangeShapeType="1"/>
            </p:cNvSpPr>
            <p:nvPr/>
          </p:nvSpPr>
          <p:spPr bwMode="auto">
            <a:xfrm>
              <a:off x="349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3" name="Line 3861"/>
            <p:cNvSpPr>
              <a:spLocks noChangeShapeType="1"/>
            </p:cNvSpPr>
            <p:nvPr/>
          </p:nvSpPr>
          <p:spPr bwMode="auto">
            <a:xfrm>
              <a:off x="349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4" name="Line 3862"/>
            <p:cNvSpPr>
              <a:spLocks noChangeShapeType="1"/>
            </p:cNvSpPr>
            <p:nvPr/>
          </p:nvSpPr>
          <p:spPr bwMode="auto">
            <a:xfrm>
              <a:off x="350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5" name="Line 3863"/>
            <p:cNvSpPr>
              <a:spLocks noChangeShapeType="1"/>
            </p:cNvSpPr>
            <p:nvPr/>
          </p:nvSpPr>
          <p:spPr bwMode="auto">
            <a:xfrm>
              <a:off x="351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6" name="Line 3864"/>
            <p:cNvSpPr>
              <a:spLocks noChangeShapeType="1"/>
            </p:cNvSpPr>
            <p:nvPr/>
          </p:nvSpPr>
          <p:spPr bwMode="auto">
            <a:xfrm flipV="1">
              <a:off x="3522"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7" name="Line 3865"/>
            <p:cNvSpPr>
              <a:spLocks noChangeShapeType="1"/>
            </p:cNvSpPr>
            <p:nvPr/>
          </p:nvSpPr>
          <p:spPr bwMode="auto">
            <a:xfrm flipV="1">
              <a:off x="3530" y="338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8" name="Line 3866"/>
            <p:cNvSpPr>
              <a:spLocks noChangeShapeType="1"/>
            </p:cNvSpPr>
            <p:nvPr/>
          </p:nvSpPr>
          <p:spPr bwMode="auto">
            <a:xfrm>
              <a:off x="3538" y="338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19" name="Line 3867"/>
            <p:cNvSpPr>
              <a:spLocks noChangeShapeType="1"/>
            </p:cNvSpPr>
            <p:nvPr/>
          </p:nvSpPr>
          <p:spPr bwMode="auto">
            <a:xfrm>
              <a:off x="3546"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0" name="Line 3868"/>
            <p:cNvSpPr>
              <a:spLocks noChangeShapeType="1"/>
            </p:cNvSpPr>
            <p:nvPr/>
          </p:nvSpPr>
          <p:spPr bwMode="auto">
            <a:xfrm>
              <a:off x="355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1" name="Line 3869"/>
            <p:cNvSpPr>
              <a:spLocks noChangeShapeType="1"/>
            </p:cNvSpPr>
            <p:nvPr/>
          </p:nvSpPr>
          <p:spPr bwMode="auto">
            <a:xfrm>
              <a:off x="3562"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2" name="Line 3870"/>
            <p:cNvSpPr>
              <a:spLocks noChangeShapeType="1"/>
            </p:cNvSpPr>
            <p:nvPr/>
          </p:nvSpPr>
          <p:spPr bwMode="auto">
            <a:xfrm>
              <a:off x="3570"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3" name="Line 3871"/>
            <p:cNvSpPr>
              <a:spLocks noChangeShapeType="1"/>
            </p:cNvSpPr>
            <p:nvPr/>
          </p:nvSpPr>
          <p:spPr bwMode="auto">
            <a:xfrm>
              <a:off x="357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4" name="Line 3872"/>
            <p:cNvSpPr>
              <a:spLocks noChangeShapeType="1"/>
            </p:cNvSpPr>
            <p:nvPr/>
          </p:nvSpPr>
          <p:spPr bwMode="auto">
            <a:xfrm>
              <a:off x="3586"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5" name="Line 3873"/>
            <p:cNvSpPr>
              <a:spLocks noChangeShapeType="1"/>
            </p:cNvSpPr>
            <p:nvPr/>
          </p:nvSpPr>
          <p:spPr bwMode="auto">
            <a:xfrm>
              <a:off x="3594"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6" name="Line 3874"/>
            <p:cNvSpPr>
              <a:spLocks noChangeShapeType="1"/>
            </p:cNvSpPr>
            <p:nvPr/>
          </p:nvSpPr>
          <p:spPr bwMode="auto">
            <a:xfrm flipV="1">
              <a:off x="3601"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7" name="Line 3875"/>
            <p:cNvSpPr>
              <a:spLocks noChangeShapeType="1"/>
            </p:cNvSpPr>
            <p:nvPr/>
          </p:nvSpPr>
          <p:spPr bwMode="auto">
            <a:xfrm>
              <a:off x="3609"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8" name="Line 3876"/>
            <p:cNvSpPr>
              <a:spLocks noChangeShapeType="1"/>
            </p:cNvSpPr>
            <p:nvPr/>
          </p:nvSpPr>
          <p:spPr bwMode="auto">
            <a:xfrm flipV="1">
              <a:off x="3617" y="338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29" name="Line 3877"/>
            <p:cNvSpPr>
              <a:spLocks noChangeShapeType="1"/>
            </p:cNvSpPr>
            <p:nvPr/>
          </p:nvSpPr>
          <p:spPr bwMode="auto">
            <a:xfrm flipV="1">
              <a:off x="3625" y="338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0" name="Line 3878"/>
            <p:cNvSpPr>
              <a:spLocks noChangeShapeType="1"/>
            </p:cNvSpPr>
            <p:nvPr/>
          </p:nvSpPr>
          <p:spPr bwMode="auto">
            <a:xfrm>
              <a:off x="3633" y="338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1" name="Line 3879"/>
            <p:cNvSpPr>
              <a:spLocks noChangeShapeType="1"/>
            </p:cNvSpPr>
            <p:nvPr/>
          </p:nvSpPr>
          <p:spPr bwMode="auto">
            <a:xfrm>
              <a:off x="3641"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2" name="Line 3880"/>
            <p:cNvSpPr>
              <a:spLocks noChangeShapeType="1"/>
            </p:cNvSpPr>
            <p:nvPr/>
          </p:nvSpPr>
          <p:spPr bwMode="auto">
            <a:xfrm>
              <a:off x="364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3" name="Line 3881"/>
            <p:cNvSpPr>
              <a:spLocks noChangeShapeType="1"/>
            </p:cNvSpPr>
            <p:nvPr/>
          </p:nvSpPr>
          <p:spPr bwMode="auto">
            <a:xfrm>
              <a:off x="365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4" name="Line 3882"/>
            <p:cNvSpPr>
              <a:spLocks noChangeShapeType="1"/>
            </p:cNvSpPr>
            <p:nvPr/>
          </p:nvSpPr>
          <p:spPr bwMode="auto">
            <a:xfrm>
              <a:off x="366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5" name="Line 3883"/>
            <p:cNvSpPr>
              <a:spLocks noChangeShapeType="1"/>
            </p:cNvSpPr>
            <p:nvPr/>
          </p:nvSpPr>
          <p:spPr bwMode="auto">
            <a:xfrm>
              <a:off x="3673"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6" name="Line 3884"/>
            <p:cNvSpPr>
              <a:spLocks noChangeShapeType="1"/>
            </p:cNvSpPr>
            <p:nvPr/>
          </p:nvSpPr>
          <p:spPr bwMode="auto">
            <a:xfrm>
              <a:off x="3681"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7" name="Line 3885"/>
            <p:cNvSpPr>
              <a:spLocks noChangeShapeType="1"/>
            </p:cNvSpPr>
            <p:nvPr/>
          </p:nvSpPr>
          <p:spPr bwMode="auto">
            <a:xfrm>
              <a:off x="3689"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8" name="Line 3886"/>
            <p:cNvSpPr>
              <a:spLocks noChangeShapeType="1"/>
            </p:cNvSpPr>
            <p:nvPr/>
          </p:nvSpPr>
          <p:spPr bwMode="auto">
            <a:xfrm>
              <a:off x="3697"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39" name="Line 3887"/>
            <p:cNvSpPr>
              <a:spLocks noChangeShapeType="1"/>
            </p:cNvSpPr>
            <p:nvPr/>
          </p:nvSpPr>
          <p:spPr bwMode="auto">
            <a:xfrm>
              <a:off x="3705"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0" name="Line 3888"/>
            <p:cNvSpPr>
              <a:spLocks noChangeShapeType="1"/>
            </p:cNvSpPr>
            <p:nvPr/>
          </p:nvSpPr>
          <p:spPr bwMode="auto">
            <a:xfrm>
              <a:off x="3713" y="339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1" name="Line 3889"/>
            <p:cNvSpPr>
              <a:spLocks noChangeShapeType="1"/>
            </p:cNvSpPr>
            <p:nvPr/>
          </p:nvSpPr>
          <p:spPr bwMode="auto">
            <a:xfrm>
              <a:off x="372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2" name="Line 3890"/>
            <p:cNvSpPr>
              <a:spLocks noChangeShapeType="1"/>
            </p:cNvSpPr>
            <p:nvPr/>
          </p:nvSpPr>
          <p:spPr bwMode="auto">
            <a:xfrm>
              <a:off x="372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3" name="Line 3891"/>
            <p:cNvSpPr>
              <a:spLocks noChangeShapeType="1"/>
            </p:cNvSpPr>
            <p:nvPr/>
          </p:nvSpPr>
          <p:spPr bwMode="auto">
            <a:xfrm>
              <a:off x="373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4" name="Line 3892"/>
            <p:cNvSpPr>
              <a:spLocks noChangeShapeType="1"/>
            </p:cNvSpPr>
            <p:nvPr/>
          </p:nvSpPr>
          <p:spPr bwMode="auto">
            <a:xfrm>
              <a:off x="374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5" name="Line 3893"/>
            <p:cNvSpPr>
              <a:spLocks noChangeShapeType="1"/>
            </p:cNvSpPr>
            <p:nvPr/>
          </p:nvSpPr>
          <p:spPr bwMode="auto">
            <a:xfrm>
              <a:off x="375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6" name="Line 3894"/>
            <p:cNvSpPr>
              <a:spLocks noChangeShapeType="1"/>
            </p:cNvSpPr>
            <p:nvPr/>
          </p:nvSpPr>
          <p:spPr bwMode="auto">
            <a:xfrm>
              <a:off x="376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7" name="Line 3895"/>
            <p:cNvSpPr>
              <a:spLocks noChangeShapeType="1"/>
            </p:cNvSpPr>
            <p:nvPr/>
          </p:nvSpPr>
          <p:spPr bwMode="auto">
            <a:xfrm>
              <a:off x="376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8" name="Line 3896"/>
            <p:cNvSpPr>
              <a:spLocks noChangeShapeType="1"/>
            </p:cNvSpPr>
            <p:nvPr/>
          </p:nvSpPr>
          <p:spPr bwMode="auto">
            <a:xfrm>
              <a:off x="377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49" name="Line 3897"/>
            <p:cNvSpPr>
              <a:spLocks noChangeShapeType="1"/>
            </p:cNvSpPr>
            <p:nvPr/>
          </p:nvSpPr>
          <p:spPr bwMode="auto">
            <a:xfrm>
              <a:off x="378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0" name="Line 3898"/>
            <p:cNvSpPr>
              <a:spLocks noChangeShapeType="1"/>
            </p:cNvSpPr>
            <p:nvPr/>
          </p:nvSpPr>
          <p:spPr bwMode="auto">
            <a:xfrm>
              <a:off x="379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1" name="Line 3899"/>
            <p:cNvSpPr>
              <a:spLocks noChangeShapeType="1"/>
            </p:cNvSpPr>
            <p:nvPr/>
          </p:nvSpPr>
          <p:spPr bwMode="auto">
            <a:xfrm>
              <a:off x="380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2" name="Line 3900"/>
            <p:cNvSpPr>
              <a:spLocks noChangeShapeType="1"/>
            </p:cNvSpPr>
            <p:nvPr/>
          </p:nvSpPr>
          <p:spPr bwMode="auto">
            <a:xfrm>
              <a:off x="380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3" name="Line 3901"/>
            <p:cNvSpPr>
              <a:spLocks noChangeShapeType="1"/>
            </p:cNvSpPr>
            <p:nvPr/>
          </p:nvSpPr>
          <p:spPr bwMode="auto">
            <a:xfrm>
              <a:off x="381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4" name="Line 3902"/>
            <p:cNvSpPr>
              <a:spLocks noChangeShapeType="1"/>
            </p:cNvSpPr>
            <p:nvPr/>
          </p:nvSpPr>
          <p:spPr bwMode="auto">
            <a:xfrm>
              <a:off x="3824"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5" name="Line 3903"/>
            <p:cNvSpPr>
              <a:spLocks noChangeShapeType="1"/>
            </p:cNvSpPr>
            <p:nvPr/>
          </p:nvSpPr>
          <p:spPr bwMode="auto">
            <a:xfrm>
              <a:off x="383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6" name="Line 3904"/>
            <p:cNvSpPr>
              <a:spLocks noChangeShapeType="1"/>
            </p:cNvSpPr>
            <p:nvPr/>
          </p:nvSpPr>
          <p:spPr bwMode="auto">
            <a:xfrm>
              <a:off x="383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7" name="Line 3905"/>
            <p:cNvSpPr>
              <a:spLocks noChangeShapeType="1"/>
            </p:cNvSpPr>
            <p:nvPr/>
          </p:nvSpPr>
          <p:spPr bwMode="auto">
            <a:xfrm>
              <a:off x="384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8" name="Line 3906"/>
            <p:cNvSpPr>
              <a:spLocks noChangeShapeType="1"/>
            </p:cNvSpPr>
            <p:nvPr/>
          </p:nvSpPr>
          <p:spPr bwMode="auto">
            <a:xfrm>
              <a:off x="385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59" name="Line 3907"/>
            <p:cNvSpPr>
              <a:spLocks noChangeShapeType="1"/>
            </p:cNvSpPr>
            <p:nvPr/>
          </p:nvSpPr>
          <p:spPr bwMode="auto">
            <a:xfrm>
              <a:off x="386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0" name="Line 3908"/>
            <p:cNvSpPr>
              <a:spLocks noChangeShapeType="1"/>
            </p:cNvSpPr>
            <p:nvPr/>
          </p:nvSpPr>
          <p:spPr bwMode="auto">
            <a:xfrm>
              <a:off x="387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1" name="Line 3909"/>
            <p:cNvSpPr>
              <a:spLocks noChangeShapeType="1"/>
            </p:cNvSpPr>
            <p:nvPr/>
          </p:nvSpPr>
          <p:spPr bwMode="auto">
            <a:xfrm>
              <a:off x="387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2" name="Line 3910"/>
            <p:cNvSpPr>
              <a:spLocks noChangeShapeType="1"/>
            </p:cNvSpPr>
            <p:nvPr/>
          </p:nvSpPr>
          <p:spPr bwMode="auto">
            <a:xfrm>
              <a:off x="388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3" name="Line 3911"/>
            <p:cNvSpPr>
              <a:spLocks noChangeShapeType="1"/>
            </p:cNvSpPr>
            <p:nvPr/>
          </p:nvSpPr>
          <p:spPr bwMode="auto">
            <a:xfrm>
              <a:off x="389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4" name="Line 3912"/>
            <p:cNvSpPr>
              <a:spLocks noChangeShapeType="1"/>
            </p:cNvSpPr>
            <p:nvPr/>
          </p:nvSpPr>
          <p:spPr bwMode="auto">
            <a:xfrm>
              <a:off x="390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5" name="Line 3913"/>
            <p:cNvSpPr>
              <a:spLocks noChangeShapeType="1"/>
            </p:cNvSpPr>
            <p:nvPr/>
          </p:nvSpPr>
          <p:spPr bwMode="auto">
            <a:xfrm>
              <a:off x="391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6" name="Line 3914"/>
            <p:cNvSpPr>
              <a:spLocks noChangeShapeType="1"/>
            </p:cNvSpPr>
            <p:nvPr/>
          </p:nvSpPr>
          <p:spPr bwMode="auto">
            <a:xfrm>
              <a:off x="391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7" name="Line 3915"/>
            <p:cNvSpPr>
              <a:spLocks noChangeShapeType="1"/>
            </p:cNvSpPr>
            <p:nvPr/>
          </p:nvSpPr>
          <p:spPr bwMode="auto">
            <a:xfrm>
              <a:off x="392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8" name="Line 3916"/>
            <p:cNvSpPr>
              <a:spLocks noChangeShapeType="1"/>
            </p:cNvSpPr>
            <p:nvPr/>
          </p:nvSpPr>
          <p:spPr bwMode="auto">
            <a:xfrm>
              <a:off x="3935"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69" name="Line 3917"/>
            <p:cNvSpPr>
              <a:spLocks noChangeShapeType="1"/>
            </p:cNvSpPr>
            <p:nvPr/>
          </p:nvSpPr>
          <p:spPr bwMode="auto">
            <a:xfrm>
              <a:off x="394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0" name="Line 3918"/>
            <p:cNvSpPr>
              <a:spLocks noChangeShapeType="1"/>
            </p:cNvSpPr>
            <p:nvPr/>
          </p:nvSpPr>
          <p:spPr bwMode="auto">
            <a:xfrm>
              <a:off x="395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1" name="Line 3919"/>
            <p:cNvSpPr>
              <a:spLocks noChangeShapeType="1"/>
            </p:cNvSpPr>
            <p:nvPr/>
          </p:nvSpPr>
          <p:spPr bwMode="auto">
            <a:xfrm>
              <a:off x="395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2" name="Line 3920"/>
            <p:cNvSpPr>
              <a:spLocks noChangeShapeType="1"/>
            </p:cNvSpPr>
            <p:nvPr/>
          </p:nvSpPr>
          <p:spPr bwMode="auto">
            <a:xfrm>
              <a:off x="396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3" name="Line 3921"/>
            <p:cNvSpPr>
              <a:spLocks noChangeShapeType="1"/>
            </p:cNvSpPr>
            <p:nvPr/>
          </p:nvSpPr>
          <p:spPr bwMode="auto">
            <a:xfrm>
              <a:off x="397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4" name="Line 3922"/>
            <p:cNvSpPr>
              <a:spLocks noChangeShapeType="1"/>
            </p:cNvSpPr>
            <p:nvPr/>
          </p:nvSpPr>
          <p:spPr bwMode="auto">
            <a:xfrm>
              <a:off x="398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5" name="Line 3923"/>
            <p:cNvSpPr>
              <a:spLocks noChangeShapeType="1"/>
            </p:cNvSpPr>
            <p:nvPr/>
          </p:nvSpPr>
          <p:spPr bwMode="auto">
            <a:xfrm>
              <a:off x="399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6" name="Line 3924"/>
            <p:cNvSpPr>
              <a:spLocks noChangeShapeType="1"/>
            </p:cNvSpPr>
            <p:nvPr/>
          </p:nvSpPr>
          <p:spPr bwMode="auto">
            <a:xfrm>
              <a:off x="399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7" name="Line 3925"/>
            <p:cNvSpPr>
              <a:spLocks noChangeShapeType="1"/>
            </p:cNvSpPr>
            <p:nvPr/>
          </p:nvSpPr>
          <p:spPr bwMode="auto">
            <a:xfrm>
              <a:off x="400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8" name="Line 3926"/>
            <p:cNvSpPr>
              <a:spLocks noChangeShapeType="1"/>
            </p:cNvSpPr>
            <p:nvPr/>
          </p:nvSpPr>
          <p:spPr bwMode="auto">
            <a:xfrm>
              <a:off x="401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79" name="Line 3927"/>
            <p:cNvSpPr>
              <a:spLocks noChangeShapeType="1"/>
            </p:cNvSpPr>
            <p:nvPr/>
          </p:nvSpPr>
          <p:spPr bwMode="auto">
            <a:xfrm>
              <a:off x="402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0" name="Line 3928"/>
            <p:cNvSpPr>
              <a:spLocks noChangeShapeType="1"/>
            </p:cNvSpPr>
            <p:nvPr/>
          </p:nvSpPr>
          <p:spPr bwMode="auto">
            <a:xfrm>
              <a:off x="403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1" name="Line 3929"/>
            <p:cNvSpPr>
              <a:spLocks noChangeShapeType="1"/>
            </p:cNvSpPr>
            <p:nvPr/>
          </p:nvSpPr>
          <p:spPr bwMode="auto">
            <a:xfrm>
              <a:off x="403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2" name="Line 3930"/>
            <p:cNvSpPr>
              <a:spLocks noChangeShapeType="1"/>
            </p:cNvSpPr>
            <p:nvPr/>
          </p:nvSpPr>
          <p:spPr bwMode="auto">
            <a:xfrm>
              <a:off x="4046"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3" name="Line 3931"/>
            <p:cNvSpPr>
              <a:spLocks noChangeShapeType="1"/>
            </p:cNvSpPr>
            <p:nvPr/>
          </p:nvSpPr>
          <p:spPr bwMode="auto">
            <a:xfrm>
              <a:off x="405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4" name="Line 3932"/>
            <p:cNvSpPr>
              <a:spLocks noChangeShapeType="1"/>
            </p:cNvSpPr>
            <p:nvPr/>
          </p:nvSpPr>
          <p:spPr bwMode="auto">
            <a:xfrm>
              <a:off x="406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5" name="Line 3933"/>
            <p:cNvSpPr>
              <a:spLocks noChangeShapeType="1"/>
            </p:cNvSpPr>
            <p:nvPr/>
          </p:nvSpPr>
          <p:spPr bwMode="auto">
            <a:xfrm>
              <a:off x="406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6" name="Line 3934"/>
            <p:cNvSpPr>
              <a:spLocks noChangeShapeType="1"/>
            </p:cNvSpPr>
            <p:nvPr/>
          </p:nvSpPr>
          <p:spPr bwMode="auto">
            <a:xfrm>
              <a:off x="407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7" name="Line 3935"/>
            <p:cNvSpPr>
              <a:spLocks noChangeShapeType="1"/>
            </p:cNvSpPr>
            <p:nvPr/>
          </p:nvSpPr>
          <p:spPr bwMode="auto">
            <a:xfrm>
              <a:off x="408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8" name="Line 3936"/>
            <p:cNvSpPr>
              <a:spLocks noChangeShapeType="1"/>
            </p:cNvSpPr>
            <p:nvPr/>
          </p:nvSpPr>
          <p:spPr bwMode="auto">
            <a:xfrm>
              <a:off x="409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89" name="Line 3937"/>
            <p:cNvSpPr>
              <a:spLocks noChangeShapeType="1"/>
            </p:cNvSpPr>
            <p:nvPr/>
          </p:nvSpPr>
          <p:spPr bwMode="auto">
            <a:xfrm>
              <a:off x="410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0" name="Line 3938"/>
            <p:cNvSpPr>
              <a:spLocks noChangeShapeType="1"/>
            </p:cNvSpPr>
            <p:nvPr/>
          </p:nvSpPr>
          <p:spPr bwMode="auto">
            <a:xfrm>
              <a:off x="410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1" name="Line 3939"/>
            <p:cNvSpPr>
              <a:spLocks noChangeShapeType="1"/>
            </p:cNvSpPr>
            <p:nvPr/>
          </p:nvSpPr>
          <p:spPr bwMode="auto">
            <a:xfrm>
              <a:off x="411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2" name="Line 3940"/>
            <p:cNvSpPr>
              <a:spLocks noChangeShapeType="1"/>
            </p:cNvSpPr>
            <p:nvPr/>
          </p:nvSpPr>
          <p:spPr bwMode="auto">
            <a:xfrm>
              <a:off x="412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3" name="Line 3941"/>
            <p:cNvSpPr>
              <a:spLocks noChangeShapeType="1"/>
            </p:cNvSpPr>
            <p:nvPr/>
          </p:nvSpPr>
          <p:spPr bwMode="auto">
            <a:xfrm>
              <a:off x="413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4" name="Line 3942"/>
            <p:cNvSpPr>
              <a:spLocks noChangeShapeType="1"/>
            </p:cNvSpPr>
            <p:nvPr/>
          </p:nvSpPr>
          <p:spPr bwMode="auto">
            <a:xfrm>
              <a:off x="414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5" name="Line 3943"/>
            <p:cNvSpPr>
              <a:spLocks noChangeShapeType="1"/>
            </p:cNvSpPr>
            <p:nvPr/>
          </p:nvSpPr>
          <p:spPr bwMode="auto">
            <a:xfrm>
              <a:off x="414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6" name="Line 3944"/>
            <p:cNvSpPr>
              <a:spLocks noChangeShapeType="1"/>
            </p:cNvSpPr>
            <p:nvPr/>
          </p:nvSpPr>
          <p:spPr bwMode="auto">
            <a:xfrm>
              <a:off x="4157"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7" name="Line 3945"/>
            <p:cNvSpPr>
              <a:spLocks noChangeShapeType="1"/>
            </p:cNvSpPr>
            <p:nvPr/>
          </p:nvSpPr>
          <p:spPr bwMode="auto">
            <a:xfrm>
              <a:off x="416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8" name="Line 3946"/>
            <p:cNvSpPr>
              <a:spLocks noChangeShapeType="1"/>
            </p:cNvSpPr>
            <p:nvPr/>
          </p:nvSpPr>
          <p:spPr bwMode="auto">
            <a:xfrm>
              <a:off x="417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299" name="Line 3947"/>
            <p:cNvSpPr>
              <a:spLocks noChangeShapeType="1"/>
            </p:cNvSpPr>
            <p:nvPr/>
          </p:nvSpPr>
          <p:spPr bwMode="auto">
            <a:xfrm>
              <a:off x="418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0" name="Line 3948"/>
            <p:cNvSpPr>
              <a:spLocks noChangeShapeType="1"/>
            </p:cNvSpPr>
            <p:nvPr/>
          </p:nvSpPr>
          <p:spPr bwMode="auto">
            <a:xfrm>
              <a:off x="418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1" name="Line 3949"/>
            <p:cNvSpPr>
              <a:spLocks noChangeShapeType="1"/>
            </p:cNvSpPr>
            <p:nvPr/>
          </p:nvSpPr>
          <p:spPr bwMode="auto">
            <a:xfrm>
              <a:off x="419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2" name="Line 3950"/>
            <p:cNvSpPr>
              <a:spLocks noChangeShapeType="1"/>
            </p:cNvSpPr>
            <p:nvPr/>
          </p:nvSpPr>
          <p:spPr bwMode="auto">
            <a:xfrm>
              <a:off x="420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3" name="Line 3951"/>
            <p:cNvSpPr>
              <a:spLocks noChangeShapeType="1"/>
            </p:cNvSpPr>
            <p:nvPr/>
          </p:nvSpPr>
          <p:spPr bwMode="auto">
            <a:xfrm>
              <a:off x="421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4" name="Line 3952"/>
            <p:cNvSpPr>
              <a:spLocks noChangeShapeType="1"/>
            </p:cNvSpPr>
            <p:nvPr/>
          </p:nvSpPr>
          <p:spPr bwMode="auto">
            <a:xfrm>
              <a:off x="422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5" name="Line 3953"/>
            <p:cNvSpPr>
              <a:spLocks noChangeShapeType="1"/>
            </p:cNvSpPr>
            <p:nvPr/>
          </p:nvSpPr>
          <p:spPr bwMode="auto">
            <a:xfrm>
              <a:off x="422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6" name="Line 3954"/>
            <p:cNvSpPr>
              <a:spLocks noChangeShapeType="1"/>
            </p:cNvSpPr>
            <p:nvPr/>
          </p:nvSpPr>
          <p:spPr bwMode="auto">
            <a:xfrm>
              <a:off x="423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7" name="Line 3955"/>
            <p:cNvSpPr>
              <a:spLocks noChangeShapeType="1"/>
            </p:cNvSpPr>
            <p:nvPr/>
          </p:nvSpPr>
          <p:spPr bwMode="auto">
            <a:xfrm>
              <a:off x="424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8" name="Line 3956"/>
            <p:cNvSpPr>
              <a:spLocks noChangeShapeType="1"/>
            </p:cNvSpPr>
            <p:nvPr/>
          </p:nvSpPr>
          <p:spPr bwMode="auto">
            <a:xfrm>
              <a:off x="425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09" name="Line 3957"/>
            <p:cNvSpPr>
              <a:spLocks noChangeShapeType="1"/>
            </p:cNvSpPr>
            <p:nvPr/>
          </p:nvSpPr>
          <p:spPr bwMode="auto">
            <a:xfrm>
              <a:off x="426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0" name="Line 3958"/>
            <p:cNvSpPr>
              <a:spLocks noChangeShapeType="1"/>
            </p:cNvSpPr>
            <p:nvPr/>
          </p:nvSpPr>
          <p:spPr bwMode="auto">
            <a:xfrm>
              <a:off x="4268"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1" name="Line 3959"/>
            <p:cNvSpPr>
              <a:spLocks noChangeShapeType="1"/>
            </p:cNvSpPr>
            <p:nvPr/>
          </p:nvSpPr>
          <p:spPr bwMode="auto">
            <a:xfrm>
              <a:off x="427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2" name="Line 3960"/>
            <p:cNvSpPr>
              <a:spLocks noChangeShapeType="1"/>
            </p:cNvSpPr>
            <p:nvPr/>
          </p:nvSpPr>
          <p:spPr bwMode="auto">
            <a:xfrm>
              <a:off x="428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3" name="Line 3961"/>
            <p:cNvSpPr>
              <a:spLocks noChangeShapeType="1"/>
            </p:cNvSpPr>
            <p:nvPr/>
          </p:nvSpPr>
          <p:spPr bwMode="auto">
            <a:xfrm>
              <a:off x="429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4" name="Line 3962"/>
            <p:cNvSpPr>
              <a:spLocks noChangeShapeType="1"/>
            </p:cNvSpPr>
            <p:nvPr/>
          </p:nvSpPr>
          <p:spPr bwMode="auto">
            <a:xfrm>
              <a:off x="429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5" name="Line 3963"/>
            <p:cNvSpPr>
              <a:spLocks noChangeShapeType="1"/>
            </p:cNvSpPr>
            <p:nvPr/>
          </p:nvSpPr>
          <p:spPr bwMode="auto">
            <a:xfrm>
              <a:off x="430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6" name="Line 3964"/>
            <p:cNvSpPr>
              <a:spLocks noChangeShapeType="1"/>
            </p:cNvSpPr>
            <p:nvPr/>
          </p:nvSpPr>
          <p:spPr bwMode="auto">
            <a:xfrm>
              <a:off x="431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7" name="Line 3965"/>
            <p:cNvSpPr>
              <a:spLocks noChangeShapeType="1"/>
            </p:cNvSpPr>
            <p:nvPr/>
          </p:nvSpPr>
          <p:spPr bwMode="auto">
            <a:xfrm>
              <a:off x="432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8" name="Line 3966"/>
            <p:cNvSpPr>
              <a:spLocks noChangeShapeType="1"/>
            </p:cNvSpPr>
            <p:nvPr/>
          </p:nvSpPr>
          <p:spPr bwMode="auto">
            <a:xfrm>
              <a:off x="433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19" name="Line 3967"/>
            <p:cNvSpPr>
              <a:spLocks noChangeShapeType="1"/>
            </p:cNvSpPr>
            <p:nvPr/>
          </p:nvSpPr>
          <p:spPr bwMode="auto">
            <a:xfrm>
              <a:off x="433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0" name="Line 3968"/>
            <p:cNvSpPr>
              <a:spLocks noChangeShapeType="1"/>
            </p:cNvSpPr>
            <p:nvPr/>
          </p:nvSpPr>
          <p:spPr bwMode="auto">
            <a:xfrm>
              <a:off x="434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1" name="Line 3969"/>
            <p:cNvSpPr>
              <a:spLocks noChangeShapeType="1"/>
            </p:cNvSpPr>
            <p:nvPr/>
          </p:nvSpPr>
          <p:spPr bwMode="auto">
            <a:xfrm>
              <a:off x="435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2" name="Line 3970"/>
            <p:cNvSpPr>
              <a:spLocks noChangeShapeType="1"/>
            </p:cNvSpPr>
            <p:nvPr/>
          </p:nvSpPr>
          <p:spPr bwMode="auto">
            <a:xfrm>
              <a:off x="436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3" name="Line 3971"/>
            <p:cNvSpPr>
              <a:spLocks noChangeShapeType="1"/>
            </p:cNvSpPr>
            <p:nvPr/>
          </p:nvSpPr>
          <p:spPr bwMode="auto">
            <a:xfrm>
              <a:off x="437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4" name="Line 3972"/>
            <p:cNvSpPr>
              <a:spLocks noChangeShapeType="1"/>
            </p:cNvSpPr>
            <p:nvPr/>
          </p:nvSpPr>
          <p:spPr bwMode="auto">
            <a:xfrm>
              <a:off x="4379"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5" name="Line 3973"/>
            <p:cNvSpPr>
              <a:spLocks noChangeShapeType="1"/>
            </p:cNvSpPr>
            <p:nvPr/>
          </p:nvSpPr>
          <p:spPr bwMode="auto">
            <a:xfrm>
              <a:off x="438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6" name="Line 3974"/>
            <p:cNvSpPr>
              <a:spLocks noChangeShapeType="1"/>
            </p:cNvSpPr>
            <p:nvPr/>
          </p:nvSpPr>
          <p:spPr bwMode="auto">
            <a:xfrm>
              <a:off x="439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7" name="Line 3975"/>
            <p:cNvSpPr>
              <a:spLocks noChangeShapeType="1"/>
            </p:cNvSpPr>
            <p:nvPr/>
          </p:nvSpPr>
          <p:spPr bwMode="auto">
            <a:xfrm>
              <a:off x="440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8" name="Line 3976"/>
            <p:cNvSpPr>
              <a:spLocks noChangeShapeType="1"/>
            </p:cNvSpPr>
            <p:nvPr/>
          </p:nvSpPr>
          <p:spPr bwMode="auto">
            <a:xfrm>
              <a:off x="441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29" name="Line 3977"/>
            <p:cNvSpPr>
              <a:spLocks noChangeShapeType="1"/>
            </p:cNvSpPr>
            <p:nvPr/>
          </p:nvSpPr>
          <p:spPr bwMode="auto">
            <a:xfrm flipV="1">
              <a:off x="4418" y="338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0" name="Line 3978"/>
            <p:cNvSpPr>
              <a:spLocks noChangeShapeType="1"/>
            </p:cNvSpPr>
            <p:nvPr/>
          </p:nvSpPr>
          <p:spPr bwMode="auto">
            <a:xfrm flipV="1">
              <a:off x="4426" y="33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1" name="Line 3979"/>
            <p:cNvSpPr>
              <a:spLocks noChangeShapeType="1"/>
            </p:cNvSpPr>
            <p:nvPr/>
          </p:nvSpPr>
          <p:spPr bwMode="auto">
            <a:xfrm>
              <a:off x="4434" y="33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2" name="Line 3980"/>
            <p:cNvSpPr>
              <a:spLocks noChangeShapeType="1"/>
            </p:cNvSpPr>
            <p:nvPr/>
          </p:nvSpPr>
          <p:spPr bwMode="auto">
            <a:xfrm flipV="1">
              <a:off x="4442" y="338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3" name="Line 3981"/>
            <p:cNvSpPr>
              <a:spLocks noChangeShapeType="1"/>
            </p:cNvSpPr>
            <p:nvPr/>
          </p:nvSpPr>
          <p:spPr bwMode="auto">
            <a:xfrm>
              <a:off x="4450" y="3386"/>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4" name="Line 3982"/>
            <p:cNvSpPr>
              <a:spLocks noChangeShapeType="1"/>
            </p:cNvSpPr>
            <p:nvPr/>
          </p:nvSpPr>
          <p:spPr bwMode="auto">
            <a:xfrm>
              <a:off x="445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5" name="Line 3983"/>
            <p:cNvSpPr>
              <a:spLocks noChangeShapeType="1"/>
            </p:cNvSpPr>
            <p:nvPr/>
          </p:nvSpPr>
          <p:spPr bwMode="auto">
            <a:xfrm>
              <a:off x="446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6" name="Line 3984"/>
            <p:cNvSpPr>
              <a:spLocks noChangeShapeType="1"/>
            </p:cNvSpPr>
            <p:nvPr/>
          </p:nvSpPr>
          <p:spPr bwMode="auto">
            <a:xfrm>
              <a:off x="447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7" name="Line 3985"/>
            <p:cNvSpPr>
              <a:spLocks noChangeShapeType="1"/>
            </p:cNvSpPr>
            <p:nvPr/>
          </p:nvSpPr>
          <p:spPr bwMode="auto">
            <a:xfrm>
              <a:off x="448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8" name="Line 3986"/>
            <p:cNvSpPr>
              <a:spLocks noChangeShapeType="1"/>
            </p:cNvSpPr>
            <p:nvPr/>
          </p:nvSpPr>
          <p:spPr bwMode="auto">
            <a:xfrm>
              <a:off x="449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39" name="Line 3987"/>
            <p:cNvSpPr>
              <a:spLocks noChangeShapeType="1"/>
            </p:cNvSpPr>
            <p:nvPr/>
          </p:nvSpPr>
          <p:spPr bwMode="auto">
            <a:xfrm>
              <a:off x="4498"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0" name="Line 3988"/>
            <p:cNvSpPr>
              <a:spLocks noChangeShapeType="1"/>
            </p:cNvSpPr>
            <p:nvPr/>
          </p:nvSpPr>
          <p:spPr bwMode="auto">
            <a:xfrm>
              <a:off x="450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1" name="Line 3989"/>
            <p:cNvSpPr>
              <a:spLocks noChangeShapeType="1"/>
            </p:cNvSpPr>
            <p:nvPr/>
          </p:nvSpPr>
          <p:spPr bwMode="auto">
            <a:xfrm>
              <a:off x="451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2" name="Line 3990"/>
            <p:cNvSpPr>
              <a:spLocks noChangeShapeType="1"/>
            </p:cNvSpPr>
            <p:nvPr/>
          </p:nvSpPr>
          <p:spPr bwMode="auto">
            <a:xfrm>
              <a:off x="452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3" name="Line 3991"/>
            <p:cNvSpPr>
              <a:spLocks noChangeShapeType="1"/>
            </p:cNvSpPr>
            <p:nvPr/>
          </p:nvSpPr>
          <p:spPr bwMode="auto">
            <a:xfrm>
              <a:off x="452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4" name="Line 3992"/>
            <p:cNvSpPr>
              <a:spLocks noChangeShapeType="1"/>
            </p:cNvSpPr>
            <p:nvPr/>
          </p:nvSpPr>
          <p:spPr bwMode="auto">
            <a:xfrm>
              <a:off x="453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5" name="Line 3993"/>
            <p:cNvSpPr>
              <a:spLocks noChangeShapeType="1"/>
            </p:cNvSpPr>
            <p:nvPr/>
          </p:nvSpPr>
          <p:spPr bwMode="auto">
            <a:xfrm>
              <a:off x="454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6" name="Line 3994"/>
            <p:cNvSpPr>
              <a:spLocks noChangeShapeType="1"/>
            </p:cNvSpPr>
            <p:nvPr/>
          </p:nvSpPr>
          <p:spPr bwMode="auto">
            <a:xfrm>
              <a:off x="455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7" name="Line 3995"/>
            <p:cNvSpPr>
              <a:spLocks noChangeShapeType="1"/>
            </p:cNvSpPr>
            <p:nvPr/>
          </p:nvSpPr>
          <p:spPr bwMode="auto">
            <a:xfrm>
              <a:off x="456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8" name="Line 3996"/>
            <p:cNvSpPr>
              <a:spLocks noChangeShapeType="1"/>
            </p:cNvSpPr>
            <p:nvPr/>
          </p:nvSpPr>
          <p:spPr bwMode="auto">
            <a:xfrm>
              <a:off x="456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49" name="Line 3997"/>
            <p:cNvSpPr>
              <a:spLocks noChangeShapeType="1"/>
            </p:cNvSpPr>
            <p:nvPr/>
          </p:nvSpPr>
          <p:spPr bwMode="auto">
            <a:xfrm>
              <a:off x="457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0" name="Line 3998"/>
            <p:cNvSpPr>
              <a:spLocks noChangeShapeType="1"/>
            </p:cNvSpPr>
            <p:nvPr/>
          </p:nvSpPr>
          <p:spPr bwMode="auto">
            <a:xfrm>
              <a:off x="458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1" name="Line 3999"/>
            <p:cNvSpPr>
              <a:spLocks noChangeShapeType="1"/>
            </p:cNvSpPr>
            <p:nvPr/>
          </p:nvSpPr>
          <p:spPr bwMode="auto">
            <a:xfrm>
              <a:off x="459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2" name="Line 4000"/>
            <p:cNvSpPr>
              <a:spLocks noChangeShapeType="1"/>
            </p:cNvSpPr>
            <p:nvPr/>
          </p:nvSpPr>
          <p:spPr bwMode="auto">
            <a:xfrm>
              <a:off x="4601"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3" name="Line 4001"/>
            <p:cNvSpPr>
              <a:spLocks noChangeShapeType="1"/>
            </p:cNvSpPr>
            <p:nvPr/>
          </p:nvSpPr>
          <p:spPr bwMode="auto">
            <a:xfrm>
              <a:off x="460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4" name="Line 4002"/>
            <p:cNvSpPr>
              <a:spLocks noChangeShapeType="1"/>
            </p:cNvSpPr>
            <p:nvPr/>
          </p:nvSpPr>
          <p:spPr bwMode="auto">
            <a:xfrm>
              <a:off x="461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5" name="Line 4003"/>
            <p:cNvSpPr>
              <a:spLocks noChangeShapeType="1"/>
            </p:cNvSpPr>
            <p:nvPr/>
          </p:nvSpPr>
          <p:spPr bwMode="auto">
            <a:xfrm>
              <a:off x="462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6" name="Line 4004"/>
            <p:cNvSpPr>
              <a:spLocks noChangeShapeType="1"/>
            </p:cNvSpPr>
            <p:nvPr/>
          </p:nvSpPr>
          <p:spPr bwMode="auto">
            <a:xfrm>
              <a:off x="463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7" name="Line 4005"/>
            <p:cNvSpPr>
              <a:spLocks noChangeShapeType="1"/>
            </p:cNvSpPr>
            <p:nvPr/>
          </p:nvSpPr>
          <p:spPr bwMode="auto">
            <a:xfrm>
              <a:off x="4640"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8" name="Line 4006"/>
            <p:cNvSpPr>
              <a:spLocks noChangeShapeType="1"/>
            </p:cNvSpPr>
            <p:nvPr/>
          </p:nvSpPr>
          <p:spPr bwMode="auto">
            <a:xfrm>
              <a:off x="4648"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59" name="Line 4007"/>
            <p:cNvSpPr>
              <a:spLocks noChangeShapeType="1"/>
            </p:cNvSpPr>
            <p:nvPr/>
          </p:nvSpPr>
          <p:spPr bwMode="auto">
            <a:xfrm>
              <a:off x="465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0" name="Line 4008"/>
            <p:cNvSpPr>
              <a:spLocks noChangeShapeType="1"/>
            </p:cNvSpPr>
            <p:nvPr/>
          </p:nvSpPr>
          <p:spPr bwMode="auto">
            <a:xfrm>
              <a:off x="466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1" name="Line 4009"/>
            <p:cNvSpPr>
              <a:spLocks noChangeShapeType="1"/>
            </p:cNvSpPr>
            <p:nvPr/>
          </p:nvSpPr>
          <p:spPr bwMode="auto">
            <a:xfrm>
              <a:off x="4672"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2" name="Line 4010"/>
            <p:cNvSpPr>
              <a:spLocks noChangeShapeType="1"/>
            </p:cNvSpPr>
            <p:nvPr/>
          </p:nvSpPr>
          <p:spPr bwMode="auto">
            <a:xfrm flipV="1">
              <a:off x="4680" y="338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3" name="Line 4011"/>
            <p:cNvSpPr>
              <a:spLocks noChangeShapeType="1"/>
            </p:cNvSpPr>
            <p:nvPr/>
          </p:nvSpPr>
          <p:spPr bwMode="auto">
            <a:xfrm flipV="1">
              <a:off x="4688" y="338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4" name="Line 4012"/>
            <p:cNvSpPr>
              <a:spLocks noChangeShapeType="1"/>
            </p:cNvSpPr>
            <p:nvPr/>
          </p:nvSpPr>
          <p:spPr bwMode="auto">
            <a:xfrm>
              <a:off x="4696" y="3383"/>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5" name="Line 4013"/>
            <p:cNvSpPr>
              <a:spLocks noChangeShapeType="1"/>
            </p:cNvSpPr>
            <p:nvPr/>
          </p:nvSpPr>
          <p:spPr bwMode="auto">
            <a:xfrm>
              <a:off x="4704"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6" name="Line 4014"/>
            <p:cNvSpPr>
              <a:spLocks noChangeShapeType="1"/>
            </p:cNvSpPr>
            <p:nvPr/>
          </p:nvSpPr>
          <p:spPr bwMode="auto">
            <a:xfrm>
              <a:off x="4712" y="339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7" name="Line 4015"/>
            <p:cNvSpPr>
              <a:spLocks noChangeShapeType="1"/>
            </p:cNvSpPr>
            <p:nvPr/>
          </p:nvSpPr>
          <p:spPr bwMode="auto">
            <a:xfrm>
              <a:off x="471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8" name="Line 4016"/>
            <p:cNvSpPr>
              <a:spLocks noChangeShapeType="1"/>
            </p:cNvSpPr>
            <p:nvPr/>
          </p:nvSpPr>
          <p:spPr bwMode="auto">
            <a:xfrm>
              <a:off x="472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69" name="Line 4017"/>
            <p:cNvSpPr>
              <a:spLocks noChangeShapeType="1"/>
            </p:cNvSpPr>
            <p:nvPr/>
          </p:nvSpPr>
          <p:spPr bwMode="auto">
            <a:xfrm>
              <a:off x="473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0" name="Line 4018"/>
            <p:cNvSpPr>
              <a:spLocks noChangeShapeType="1"/>
            </p:cNvSpPr>
            <p:nvPr/>
          </p:nvSpPr>
          <p:spPr bwMode="auto">
            <a:xfrm>
              <a:off x="474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1" name="Line 4019"/>
            <p:cNvSpPr>
              <a:spLocks noChangeShapeType="1"/>
            </p:cNvSpPr>
            <p:nvPr/>
          </p:nvSpPr>
          <p:spPr bwMode="auto">
            <a:xfrm>
              <a:off x="475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2" name="Line 4020"/>
            <p:cNvSpPr>
              <a:spLocks noChangeShapeType="1"/>
            </p:cNvSpPr>
            <p:nvPr/>
          </p:nvSpPr>
          <p:spPr bwMode="auto">
            <a:xfrm>
              <a:off x="475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3" name="Line 4021"/>
            <p:cNvSpPr>
              <a:spLocks noChangeShapeType="1"/>
            </p:cNvSpPr>
            <p:nvPr/>
          </p:nvSpPr>
          <p:spPr bwMode="auto">
            <a:xfrm>
              <a:off x="476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4" name="Line 4022"/>
            <p:cNvSpPr>
              <a:spLocks noChangeShapeType="1"/>
            </p:cNvSpPr>
            <p:nvPr/>
          </p:nvSpPr>
          <p:spPr bwMode="auto">
            <a:xfrm>
              <a:off x="4775"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5" name="Line 4023"/>
            <p:cNvSpPr>
              <a:spLocks noChangeShapeType="1"/>
            </p:cNvSpPr>
            <p:nvPr/>
          </p:nvSpPr>
          <p:spPr bwMode="auto">
            <a:xfrm>
              <a:off x="478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6" name="Line 4024"/>
            <p:cNvSpPr>
              <a:spLocks noChangeShapeType="1"/>
            </p:cNvSpPr>
            <p:nvPr/>
          </p:nvSpPr>
          <p:spPr bwMode="auto">
            <a:xfrm>
              <a:off x="4791"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7" name="Line 4025"/>
            <p:cNvSpPr>
              <a:spLocks noChangeShapeType="1"/>
            </p:cNvSpPr>
            <p:nvPr/>
          </p:nvSpPr>
          <p:spPr bwMode="auto">
            <a:xfrm>
              <a:off x="4799"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78" name="Line 4026"/>
            <p:cNvSpPr>
              <a:spLocks noChangeShapeType="1"/>
            </p:cNvSpPr>
            <p:nvPr/>
          </p:nvSpPr>
          <p:spPr bwMode="auto">
            <a:xfrm>
              <a:off x="4807"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00380" name="Line 4028"/>
          <p:cNvSpPr>
            <a:spLocks noChangeShapeType="1"/>
          </p:cNvSpPr>
          <p:nvPr/>
        </p:nvSpPr>
        <p:spPr bwMode="auto">
          <a:xfrm>
            <a:off x="7643813"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1" name="Line 4029"/>
          <p:cNvSpPr>
            <a:spLocks noChangeShapeType="1"/>
          </p:cNvSpPr>
          <p:nvPr/>
        </p:nvSpPr>
        <p:spPr bwMode="auto">
          <a:xfrm>
            <a:off x="7656513"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2" name="Line 4030"/>
          <p:cNvSpPr>
            <a:spLocks noChangeShapeType="1"/>
          </p:cNvSpPr>
          <p:nvPr/>
        </p:nvSpPr>
        <p:spPr bwMode="auto">
          <a:xfrm>
            <a:off x="7669213" y="5383213"/>
            <a:ext cx="11112"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3" name="Line 4031"/>
          <p:cNvSpPr>
            <a:spLocks noChangeShapeType="1"/>
          </p:cNvSpPr>
          <p:nvPr/>
        </p:nvSpPr>
        <p:spPr bwMode="auto">
          <a:xfrm>
            <a:off x="76803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4" name="Line 4032"/>
          <p:cNvSpPr>
            <a:spLocks noChangeShapeType="1"/>
          </p:cNvSpPr>
          <p:nvPr/>
        </p:nvSpPr>
        <p:spPr bwMode="auto">
          <a:xfrm>
            <a:off x="76930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5" name="Line 4033"/>
          <p:cNvSpPr>
            <a:spLocks noChangeShapeType="1"/>
          </p:cNvSpPr>
          <p:nvPr/>
        </p:nvSpPr>
        <p:spPr bwMode="auto">
          <a:xfrm>
            <a:off x="77057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6" name="Line 4034"/>
          <p:cNvSpPr>
            <a:spLocks noChangeShapeType="1"/>
          </p:cNvSpPr>
          <p:nvPr/>
        </p:nvSpPr>
        <p:spPr bwMode="auto">
          <a:xfrm>
            <a:off x="77184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7" name="Line 4035"/>
          <p:cNvSpPr>
            <a:spLocks noChangeShapeType="1"/>
          </p:cNvSpPr>
          <p:nvPr/>
        </p:nvSpPr>
        <p:spPr bwMode="auto">
          <a:xfrm>
            <a:off x="77311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8" name="Line 4036"/>
          <p:cNvSpPr>
            <a:spLocks noChangeShapeType="1"/>
          </p:cNvSpPr>
          <p:nvPr/>
        </p:nvSpPr>
        <p:spPr bwMode="auto">
          <a:xfrm>
            <a:off x="77438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89" name="Line 4037"/>
          <p:cNvSpPr>
            <a:spLocks noChangeShapeType="1"/>
          </p:cNvSpPr>
          <p:nvPr/>
        </p:nvSpPr>
        <p:spPr bwMode="auto">
          <a:xfrm>
            <a:off x="77565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0" name="Line 4038"/>
          <p:cNvSpPr>
            <a:spLocks noChangeShapeType="1"/>
          </p:cNvSpPr>
          <p:nvPr/>
        </p:nvSpPr>
        <p:spPr bwMode="auto">
          <a:xfrm>
            <a:off x="77692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1" name="Line 4039"/>
          <p:cNvSpPr>
            <a:spLocks noChangeShapeType="1"/>
          </p:cNvSpPr>
          <p:nvPr/>
        </p:nvSpPr>
        <p:spPr bwMode="auto">
          <a:xfrm>
            <a:off x="77819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2" name="Line 4040"/>
          <p:cNvSpPr>
            <a:spLocks noChangeShapeType="1"/>
          </p:cNvSpPr>
          <p:nvPr/>
        </p:nvSpPr>
        <p:spPr bwMode="auto">
          <a:xfrm>
            <a:off x="77946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3" name="Line 4041"/>
          <p:cNvSpPr>
            <a:spLocks noChangeShapeType="1"/>
          </p:cNvSpPr>
          <p:nvPr/>
        </p:nvSpPr>
        <p:spPr bwMode="auto">
          <a:xfrm>
            <a:off x="78073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4" name="Line 4042"/>
          <p:cNvSpPr>
            <a:spLocks noChangeShapeType="1"/>
          </p:cNvSpPr>
          <p:nvPr/>
        </p:nvSpPr>
        <p:spPr bwMode="auto">
          <a:xfrm>
            <a:off x="78200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5" name="Line 4043"/>
          <p:cNvSpPr>
            <a:spLocks noChangeShapeType="1"/>
          </p:cNvSpPr>
          <p:nvPr/>
        </p:nvSpPr>
        <p:spPr bwMode="auto">
          <a:xfrm>
            <a:off x="7832725"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6" name="Line 4044"/>
          <p:cNvSpPr>
            <a:spLocks noChangeShapeType="1"/>
          </p:cNvSpPr>
          <p:nvPr/>
        </p:nvSpPr>
        <p:spPr bwMode="auto">
          <a:xfrm>
            <a:off x="7845425" y="5383213"/>
            <a:ext cx="11113"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7" name="Line 4045"/>
          <p:cNvSpPr>
            <a:spLocks noChangeShapeType="1"/>
          </p:cNvSpPr>
          <p:nvPr/>
        </p:nvSpPr>
        <p:spPr bwMode="auto">
          <a:xfrm>
            <a:off x="78565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8" name="Line 4046"/>
          <p:cNvSpPr>
            <a:spLocks noChangeShapeType="1"/>
          </p:cNvSpPr>
          <p:nvPr/>
        </p:nvSpPr>
        <p:spPr bwMode="auto">
          <a:xfrm>
            <a:off x="78692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399" name="Line 4047"/>
          <p:cNvSpPr>
            <a:spLocks noChangeShapeType="1"/>
          </p:cNvSpPr>
          <p:nvPr/>
        </p:nvSpPr>
        <p:spPr bwMode="auto">
          <a:xfrm>
            <a:off x="78819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0" name="Line 4048"/>
          <p:cNvSpPr>
            <a:spLocks noChangeShapeType="1"/>
          </p:cNvSpPr>
          <p:nvPr/>
        </p:nvSpPr>
        <p:spPr bwMode="auto">
          <a:xfrm>
            <a:off x="78946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1" name="Line 4049"/>
          <p:cNvSpPr>
            <a:spLocks noChangeShapeType="1"/>
          </p:cNvSpPr>
          <p:nvPr/>
        </p:nvSpPr>
        <p:spPr bwMode="auto">
          <a:xfrm>
            <a:off x="79073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2" name="Line 4050"/>
          <p:cNvSpPr>
            <a:spLocks noChangeShapeType="1"/>
          </p:cNvSpPr>
          <p:nvPr/>
        </p:nvSpPr>
        <p:spPr bwMode="auto">
          <a:xfrm>
            <a:off x="79200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3" name="Line 4051"/>
          <p:cNvSpPr>
            <a:spLocks noChangeShapeType="1"/>
          </p:cNvSpPr>
          <p:nvPr/>
        </p:nvSpPr>
        <p:spPr bwMode="auto">
          <a:xfrm>
            <a:off x="79327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4" name="Line 4052"/>
          <p:cNvSpPr>
            <a:spLocks noChangeShapeType="1"/>
          </p:cNvSpPr>
          <p:nvPr/>
        </p:nvSpPr>
        <p:spPr bwMode="auto">
          <a:xfrm>
            <a:off x="79454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5" name="Line 4053"/>
          <p:cNvSpPr>
            <a:spLocks noChangeShapeType="1"/>
          </p:cNvSpPr>
          <p:nvPr/>
        </p:nvSpPr>
        <p:spPr bwMode="auto">
          <a:xfrm>
            <a:off x="79581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6" name="Line 4054"/>
          <p:cNvSpPr>
            <a:spLocks noChangeShapeType="1"/>
          </p:cNvSpPr>
          <p:nvPr/>
        </p:nvSpPr>
        <p:spPr bwMode="auto">
          <a:xfrm>
            <a:off x="79708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7" name="Line 4055"/>
          <p:cNvSpPr>
            <a:spLocks noChangeShapeType="1"/>
          </p:cNvSpPr>
          <p:nvPr/>
        </p:nvSpPr>
        <p:spPr bwMode="auto">
          <a:xfrm>
            <a:off x="79835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8" name="Line 4056"/>
          <p:cNvSpPr>
            <a:spLocks noChangeShapeType="1"/>
          </p:cNvSpPr>
          <p:nvPr/>
        </p:nvSpPr>
        <p:spPr bwMode="auto">
          <a:xfrm>
            <a:off x="79962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09" name="Line 4057"/>
          <p:cNvSpPr>
            <a:spLocks noChangeShapeType="1"/>
          </p:cNvSpPr>
          <p:nvPr/>
        </p:nvSpPr>
        <p:spPr bwMode="auto">
          <a:xfrm>
            <a:off x="8008938"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0" name="Line 4058"/>
          <p:cNvSpPr>
            <a:spLocks noChangeShapeType="1"/>
          </p:cNvSpPr>
          <p:nvPr/>
        </p:nvSpPr>
        <p:spPr bwMode="auto">
          <a:xfrm>
            <a:off x="8021638" y="5383213"/>
            <a:ext cx="11112"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1" name="Line 4059"/>
          <p:cNvSpPr>
            <a:spLocks noChangeShapeType="1"/>
          </p:cNvSpPr>
          <p:nvPr/>
        </p:nvSpPr>
        <p:spPr bwMode="auto">
          <a:xfrm>
            <a:off x="80327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2" name="Line 4060"/>
          <p:cNvSpPr>
            <a:spLocks noChangeShapeType="1"/>
          </p:cNvSpPr>
          <p:nvPr/>
        </p:nvSpPr>
        <p:spPr bwMode="auto">
          <a:xfrm>
            <a:off x="80454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3" name="Line 4061"/>
          <p:cNvSpPr>
            <a:spLocks noChangeShapeType="1"/>
          </p:cNvSpPr>
          <p:nvPr/>
        </p:nvSpPr>
        <p:spPr bwMode="auto">
          <a:xfrm>
            <a:off x="80581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4" name="Line 4062"/>
          <p:cNvSpPr>
            <a:spLocks noChangeShapeType="1"/>
          </p:cNvSpPr>
          <p:nvPr/>
        </p:nvSpPr>
        <p:spPr bwMode="auto">
          <a:xfrm>
            <a:off x="80708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5" name="Line 4063"/>
          <p:cNvSpPr>
            <a:spLocks noChangeShapeType="1"/>
          </p:cNvSpPr>
          <p:nvPr/>
        </p:nvSpPr>
        <p:spPr bwMode="auto">
          <a:xfrm>
            <a:off x="80835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6" name="Line 4064"/>
          <p:cNvSpPr>
            <a:spLocks noChangeShapeType="1"/>
          </p:cNvSpPr>
          <p:nvPr/>
        </p:nvSpPr>
        <p:spPr bwMode="auto">
          <a:xfrm>
            <a:off x="80962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7" name="Line 4065"/>
          <p:cNvSpPr>
            <a:spLocks noChangeShapeType="1"/>
          </p:cNvSpPr>
          <p:nvPr/>
        </p:nvSpPr>
        <p:spPr bwMode="auto">
          <a:xfrm>
            <a:off x="81089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18" name="Text Box 4066"/>
          <p:cNvSpPr txBox="1">
            <a:spLocks noChangeArrowheads="1"/>
          </p:cNvSpPr>
          <p:nvPr/>
        </p:nvSpPr>
        <p:spPr bwMode="auto">
          <a:xfrm>
            <a:off x="4367213" y="1941513"/>
            <a:ext cx="17875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Precipitation</a:t>
            </a:r>
          </a:p>
        </p:txBody>
      </p:sp>
      <p:sp>
        <p:nvSpPr>
          <p:cNvPr id="1000419" name="Text Box 4067"/>
          <p:cNvSpPr txBox="1">
            <a:spLocks noChangeArrowheads="1"/>
          </p:cNvSpPr>
          <p:nvPr/>
        </p:nvSpPr>
        <p:spPr bwMode="auto">
          <a:xfrm>
            <a:off x="1979613"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2002</a:t>
            </a:r>
          </a:p>
        </p:txBody>
      </p:sp>
      <p:sp>
        <p:nvSpPr>
          <p:cNvPr id="1000420" name="Text Box 4068"/>
          <p:cNvSpPr txBox="1">
            <a:spLocks noChangeArrowheads="1"/>
          </p:cNvSpPr>
          <p:nvPr/>
        </p:nvSpPr>
        <p:spPr bwMode="auto">
          <a:xfrm>
            <a:off x="2986088" y="234950"/>
            <a:ext cx="2843212"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b="1">
                <a:latin typeface="Tahoma" pitchFamily="34" charset="0"/>
              </a:rPr>
              <a:t>DR2 Watershed</a:t>
            </a:r>
          </a:p>
        </p:txBody>
      </p:sp>
      <p:sp>
        <p:nvSpPr>
          <p:cNvPr id="1000421" name="Text Box 4069"/>
          <p:cNvSpPr txBox="1">
            <a:spLocks noChangeArrowheads="1"/>
          </p:cNvSpPr>
          <p:nvPr/>
        </p:nvSpPr>
        <p:spPr bwMode="auto">
          <a:xfrm>
            <a:off x="6084888"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2003</a:t>
            </a:r>
          </a:p>
        </p:txBody>
      </p:sp>
      <p:sp>
        <p:nvSpPr>
          <p:cNvPr id="1000422" name="Text Box 4070"/>
          <p:cNvSpPr txBox="1">
            <a:spLocks noChangeArrowheads="1"/>
          </p:cNvSpPr>
          <p:nvPr/>
        </p:nvSpPr>
        <p:spPr bwMode="auto">
          <a:xfrm>
            <a:off x="1614488" y="3749675"/>
            <a:ext cx="1452562"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Simulated Discharge</a:t>
            </a:r>
          </a:p>
        </p:txBody>
      </p:sp>
      <p:sp>
        <p:nvSpPr>
          <p:cNvPr id="1000423" name="Text Box 4071"/>
          <p:cNvSpPr txBox="1">
            <a:spLocks noChangeArrowheads="1"/>
          </p:cNvSpPr>
          <p:nvPr/>
        </p:nvSpPr>
        <p:spPr bwMode="auto">
          <a:xfrm>
            <a:off x="5688013" y="3668713"/>
            <a:ext cx="1452562"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Observed Discharge</a:t>
            </a:r>
          </a:p>
        </p:txBody>
      </p:sp>
      <p:sp>
        <p:nvSpPr>
          <p:cNvPr id="1000424" name="Text Box 4072"/>
          <p:cNvSpPr txBox="1">
            <a:spLocks noChangeArrowheads="1"/>
          </p:cNvSpPr>
          <p:nvPr/>
        </p:nvSpPr>
        <p:spPr bwMode="auto">
          <a:xfrm rot="-5400000">
            <a:off x="-1381125" y="3375025"/>
            <a:ext cx="3221038"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spAutoFit/>
          </a:bodyPr>
          <a:lstStyle/>
          <a:p>
            <a:pPr>
              <a:buFontTx/>
              <a:buNone/>
            </a:pPr>
            <a:r>
              <a:rPr lang="en-US" sz="1800" b="1">
                <a:latin typeface="Tahoma" pitchFamily="34" charset="0"/>
              </a:rPr>
              <a:t>Flow, in centimers per day</a:t>
            </a:r>
          </a:p>
        </p:txBody>
      </p:sp>
      <p:sp>
        <p:nvSpPr>
          <p:cNvPr id="1000425" name="Text Box 4073"/>
          <p:cNvSpPr txBox="1">
            <a:spLocks noChangeArrowheads="1"/>
          </p:cNvSpPr>
          <p:nvPr/>
        </p:nvSpPr>
        <p:spPr bwMode="auto">
          <a:xfrm>
            <a:off x="0" y="5191125"/>
            <a:ext cx="374650"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0</a:t>
            </a:r>
          </a:p>
        </p:txBody>
      </p:sp>
      <p:sp>
        <p:nvSpPr>
          <p:cNvPr id="1000426" name="Text Box 4074"/>
          <p:cNvSpPr txBox="1">
            <a:spLocks noChangeArrowheads="1"/>
          </p:cNvSpPr>
          <p:nvPr/>
        </p:nvSpPr>
        <p:spPr bwMode="auto">
          <a:xfrm>
            <a:off x="-204788" y="914400"/>
            <a:ext cx="619126"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2.4</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94309" name="AutoShape 5"/>
          <p:cNvSpPr>
            <a:spLocks noChangeAspect="1" noChangeArrowheads="1" noTextEdit="1"/>
          </p:cNvSpPr>
          <p:nvPr/>
        </p:nvSpPr>
        <p:spPr bwMode="auto">
          <a:xfrm>
            <a:off x="-22225" y="993775"/>
            <a:ext cx="9188450" cy="487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4312" name="Freeform 8"/>
          <p:cNvSpPr>
            <a:spLocks/>
          </p:cNvSpPr>
          <p:nvPr/>
        </p:nvSpPr>
        <p:spPr bwMode="auto">
          <a:xfrm>
            <a:off x="433388" y="5635625"/>
            <a:ext cx="25400" cy="46038"/>
          </a:xfrm>
          <a:custGeom>
            <a:avLst/>
            <a:gdLst>
              <a:gd name="T0" fmla="*/ 2 w 16"/>
              <a:gd name="T1" fmla="*/ 3 h 29"/>
              <a:gd name="T2" fmla="*/ 6 w 16"/>
              <a:gd name="T3" fmla="*/ 1 h 29"/>
              <a:gd name="T4" fmla="*/ 11 w 16"/>
              <a:gd name="T5" fmla="*/ 1 h 29"/>
              <a:gd name="T6" fmla="*/ 15 w 16"/>
              <a:gd name="T7" fmla="*/ 4 h 29"/>
              <a:gd name="T8" fmla="*/ 15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1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2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5"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1"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3"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2" y="6"/>
                </a:lnTo>
                <a:lnTo>
                  <a:pt x="11"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313" name="Freeform 9"/>
          <p:cNvSpPr>
            <a:spLocks/>
          </p:cNvSpPr>
          <p:nvPr/>
        </p:nvSpPr>
        <p:spPr bwMode="auto">
          <a:xfrm>
            <a:off x="46513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14" name="Freeform 10"/>
          <p:cNvSpPr>
            <a:spLocks noEditPoints="1"/>
          </p:cNvSpPr>
          <p:nvPr/>
        </p:nvSpPr>
        <p:spPr bwMode="auto">
          <a:xfrm>
            <a:off x="485775" y="5635625"/>
            <a:ext cx="28575" cy="46038"/>
          </a:xfrm>
          <a:custGeom>
            <a:avLst/>
            <a:gdLst>
              <a:gd name="T0" fmla="*/ 1 w 18"/>
              <a:gd name="T1" fmla="*/ 29 h 29"/>
              <a:gd name="T2" fmla="*/ 1 w 18"/>
              <a:gd name="T3" fmla="*/ 29 h 29"/>
              <a:gd name="T4" fmla="*/ 4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8 w 18"/>
              <a:gd name="T19" fmla="*/ 18 h 29"/>
              <a:gd name="T20" fmla="*/ 5 w 18"/>
              <a:gd name="T21" fmla="*/ 18 h 29"/>
              <a:gd name="T22" fmla="*/ 3 w 18"/>
              <a:gd name="T23" fmla="*/ 16 h 29"/>
              <a:gd name="T24" fmla="*/ 1 w 18"/>
              <a:gd name="T25" fmla="*/ 13 h 29"/>
              <a:gd name="T26" fmla="*/ 0 w 18"/>
              <a:gd name="T27" fmla="*/ 10 h 29"/>
              <a:gd name="T28" fmla="*/ 1 w 18"/>
              <a:gd name="T29" fmla="*/ 7 h 29"/>
              <a:gd name="T30" fmla="*/ 3 w 18"/>
              <a:gd name="T31" fmla="*/ 4 h 29"/>
              <a:gd name="T32" fmla="*/ 4 w 18"/>
              <a:gd name="T33" fmla="*/ 2 h 29"/>
              <a:gd name="T34" fmla="*/ 7 w 18"/>
              <a:gd name="T35" fmla="*/ 1 h 29"/>
              <a:gd name="T36" fmla="*/ 9 w 18"/>
              <a:gd name="T37" fmla="*/ 0 h 29"/>
              <a:gd name="T38" fmla="*/ 12 w 18"/>
              <a:gd name="T39" fmla="*/ 1 h 29"/>
              <a:gd name="T40" fmla="*/ 15 w 18"/>
              <a:gd name="T41" fmla="*/ 3 h 29"/>
              <a:gd name="T42" fmla="*/ 17 w 18"/>
              <a:gd name="T43" fmla="*/ 6 h 29"/>
              <a:gd name="T44" fmla="*/ 18 w 18"/>
              <a:gd name="T45" fmla="*/ 8 h 29"/>
              <a:gd name="T46" fmla="*/ 18 w 18"/>
              <a:gd name="T47" fmla="*/ 12 h 29"/>
              <a:gd name="T48" fmla="*/ 18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4 w 18"/>
              <a:gd name="T63" fmla="*/ 15 h 29"/>
              <a:gd name="T64" fmla="*/ 14 w 18"/>
              <a:gd name="T65" fmla="*/ 12 h 29"/>
              <a:gd name="T66" fmla="*/ 14 w 18"/>
              <a:gd name="T67" fmla="*/ 11 h 29"/>
              <a:gd name="T68" fmla="*/ 14 w 18"/>
              <a:gd name="T69" fmla="*/ 8 h 29"/>
              <a:gd name="T70" fmla="*/ 13 w 18"/>
              <a:gd name="T71" fmla="*/ 6 h 29"/>
              <a:gd name="T72" fmla="*/ 13 w 18"/>
              <a:gd name="T73" fmla="*/ 4 h 29"/>
              <a:gd name="T74" fmla="*/ 12 w 18"/>
              <a:gd name="T75" fmla="*/ 3 h 29"/>
              <a:gd name="T76" fmla="*/ 10 w 18"/>
              <a:gd name="T77" fmla="*/ 2 h 29"/>
              <a:gd name="T78" fmla="*/ 9 w 18"/>
              <a:gd name="T79" fmla="*/ 2 h 29"/>
              <a:gd name="T80" fmla="*/ 7 w 18"/>
              <a:gd name="T81" fmla="*/ 2 h 29"/>
              <a:gd name="T82" fmla="*/ 6 w 18"/>
              <a:gd name="T83" fmla="*/ 3 h 29"/>
              <a:gd name="T84" fmla="*/ 5 w 18"/>
              <a:gd name="T85" fmla="*/ 5 h 29"/>
              <a:gd name="T86" fmla="*/ 4 w 18"/>
              <a:gd name="T87" fmla="*/ 8 h 29"/>
              <a:gd name="T88" fmla="*/ 5 w 18"/>
              <a:gd name="T89" fmla="*/ 12 h 29"/>
              <a:gd name="T90" fmla="*/ 6 w 18"/>
              <a:gd name="T91" fmla="*/ 15 h 29"/>
              <a:gd name="T92" fmla="*/ 8 w 18"/>
              <a:gd name="T93" fmla="*/ 16 h 29"/>
              <a:gd name="T94" fmla="*/ 9 w 18"/>
              <a:gd name="T95" fmla="*/ 16 h 29"/>
              <a:gd name="T96" fmla="*/ 10 w 18"/>
              <a:gd name="T97" fmla="*/ 16 h 29"/>
              <a:gd name="T98" fmla="*/ 11 w 18"/>
              <a:gd name="T99" fmla="*/ 16 h 29"/>
              <a:gd name="T100" fmla="*/ 13 w 18"/>
              <a:gd name="T101" fmla="*/ 15 h 29"/>
              <a:gd name="T102" fmla="*/ 14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4" y="28"/>
                </a:lnTo>
                <a:lnTo>
                  <a:pt x="6" y="27"/>
                </a:lnTo>
                <a:lnTo>
                  <a:pt x="8" y="26"/>
                </a:lnTo>
                <a:lnTo>
                  <a:pt x="10" y="23"/>
                </a:lnTo>
                <a:lnTo>
                  <a:pt x="12" y="20"/>
                </a:lnTo>
                <a:lnTo>
                  <a:pt x="13" y="16"/>
                </a:lnTo>
                <a:lnTo>
                  <a:pt x="10" y="18"/>
                </a:lnTo>
                <a:lnTo>
                  <a:pt x="8" y="18"/>
                </a:lnTo>
                <a:lnTo>
                  <a:pt x="5" y="18"/>
                </a:lnTo>
                <a:lnTo>
                  <a:pt x="3" y="16"/>
                </a:lnTo>
                <a:lnTo>
                  <a:pt x="1" y="13"/>
                </a:lnTo>
                <a:lnTo>
                  <a:pt x="0" y="10"/>
                </a:lnTo>
                <a:lnTo>
                  <a:pt x="1" y="7"/>
                </a:lnTo>
                <a:lnTo>
                  <a:pt x="3" y="4"/>
                </a:lnTo>
                <a:lnTo>
                  <a:pt x="4" y="2"/>
                </a:lnTo>
                <a:lnTo>
                  <a:pt x="7" y="1"/>
                </a:lnTo>
                <a:lnTo>
                  <a:pt x="9" y="0"/>
                </a:lnTo>
                <a:lnTo>
                  <a:pt x="12" y="1"/>
                </a:lnTo>
                <a:lnTo>
                  <a:pt x="15" y="3"/>
                </a:lnTo>
                <a:lnTo>
                  <a:pt x="17" y="6"/>
                </a:lnTo>
                <a:lnTo>
                  <a:pt x="18" y="8"/>
                </a:lnTo>
                <a:lnTo>
                  <a:pt x="18" y="12"/>
                </a:lnTo>
                <a:lnTo>
                  <a:pt x="18" y="16"/>
                </a:lnTo>
                <a:lnTo>
                  <a:pt x="16" y="20"/>
                </a:lnTo>
                <a:lnTo>
                  <a:pt x="13" y="24"/>
                </a:lnTo>
                <a:lnTo>
                  <a:pt x="9" y="27"/>
                </a:lnTo>
                <a:lnTo>
                  <a:pt x="6" y="29"/>
                </a:lnTo>
                <a:lnTo>
                  <a:pt x="2" y="29"/>
                </a:lnTo>
                <a:lnTo>
                  <a:pt x="1" y="29"/>
                </a:lnTo>
                <a:close/>
                <a:moveTo>
                  <a:pt x="14" y="15"/>
                </a:moveTo>
                <a:lnTo>
                  <a:pt x="14" y="12"/>
                </a:lnTo>
                <a:lnTo>
                  <a:pt x="14" y="11"/>
                </a:lnTo>
                <a:lnTo>
                  <a:pt x="14" y="8"/>
                </a:lnTo>
                <a:lnTo>
                  <a:pt x="13" y="6"/>
                </a:lnTo>
                <a:lnTo>
                  <a:pt x="13" y="4"/>
                </a:lnTo>
                <a:lnTo>
                  <a:pt x="12" y="3"/>
                </a:lnTo>
                <a:lnTo>
                  <a:pt x="10" y="2"/>
                </a:lnTo>
                <a:lnTo>
                  <a:pt x="9" y="2"/>
                </a:lnTo>
                <a:lnTo>
                  <a:pt x="7" y="2"/>
                </a:lnTo>
                <a:lnTo>
                  <a:pt x="6" y="3"/>
                </a:lnTo>
                <a:lnTo>
                  <a:pt x="5" y="5"/>
                </a:lnTo>
                <a:lnTo>
                  <a:pt x="4" y="8"/>
                </a:lnTo>
                <a:lnTo>
                  <a:pt x="5" y="12"/>
                </a:lnTo>
                <a:lnTo>
                  <a:pt x="6" y="15"/>
                </a:lnTo>
                <a:lnTo>
                  <a:pt x="8" y="16"/>
                </a:lnTo>
                <a:lnTo>
                  <a:pt x="9" y="16"/>
                </a:lnTo>
                <a:lnTo>
                  <a:pt x="10" y="16"/>
                </a:lnTo>
                <a:lnTo>
                  <a:pt x="11" y="16"/>
                </a:lnTo>
                <a:lnTo>
                  <a:pt x="13" y="15"/>
                </a:lnTo>
                <a:lnTo>
                  <a:pt x="14" y="15"/>
                </a:lnTo>
                <a:close/>
              </a:path>
            </a:pathLst>
          </a:custGeom>
          <a:solidFill>
            <a:srgbClr val="000000"/>
          </a:solidFill>
          <a:ln w="0">
            <a:solidFill>
              <a:srgbClr val="000000"/>
            </a:solidFill>
            <a:prstDash val="solid"/>
            <a:round/>
            <a:headEnd/>
            <a:tailEnd/>
          </a:ln>
        </p:spPr>
        <p:txBody>
          <a:bodyPr/>
          <a:lstStyle/>
          <a:p>
            <a:endParaRPr lang="en-US"/>
          </a:p>
        </p:txBody>
      </p:sp>
      <p:sp>
        <p:nvSpPr>
          <p:cNvPr id="994315" name="Freeform 11"/>
          <p:cNvSpPr>
            <a:spLocks/>
          </p:cNvSpPr>
          <p:nvPr/>
        </p:nvSpPr>
        <p:spPr bwMode="auto">
          <a:xfrm>
            <a:off x="5175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16" name="Freeform 12"/>
          <p:cNvSpPr>
            <a:spLocks/>
          </p:cNvSpPr>
          <p:nvPr/>
        </p:nvSpPr>
        <p:spPr bwMode="auto">
          <a:xfrm>
            <a:off x="538163"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17" name="Freeform 13"/>
          <p:cNvSpPr>
            <a:spLocks noEditPoints="1"/>
          </p:cNvSpPr>
          <p:nvPr/>
        </p:nvSpPr>
        <p:spPr bwMode="auto">
          <a:xfrm>
            <a:off x="5730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18" name="Freeform 14"/>
          <p:cNvSpPr>
            <a:spLocks noEditPoints="1"/>
          </p:cNvSpPr>
          <p:nvPr/>
        </p:nvSpPr>
        <p:spPr bwMode="auto">
          <a:xfrm>
            <a:off x="606425"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19" name="Freeform 15"/>
          <p:cNvSpPr>
            <a:spLocks/>
          </p:cNvSpPr>
          <p:nvPr/>
        </p:nvSpPr>
        <p:spPr bwMode="auto">
          <a:xfrm>
            <a:off x="63817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20" name="Freeform 16"/>
          <p:cNvSpPr>
            <a:spLocks noEditPoints="1"/>
          </p:cNvSpPr>
          <p:nvPr/>
        </p:nvSpPr>
        <p:spPr bwMode="auto">
          <a:xfrm>
            <a:off x="1049338" y="5635625"/>
            <a:ext cx="30162" cy="46038"/>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3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3"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4321" name="Freeform 17"/>
          <p:cNvSpPr>
            <a:spLocks/>
          </p:cNvSpPr>
          <p:nvPr/>
        </p:nvSpPr>
        <p:spPr bwMode="auto">
          <a:xfrm>
            <a:off x="1082675"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22" name="Freeform 18"/>
          <p:cNvSpPr>
            <a:spLocks/>
          </p:cNvSpPr>
          <p:nvPr/>
        </p:nvSpPr>
        <p:spPr bwMode="auto">
          <a:xfrm>
            <a:off x="11017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23" name="Freeform 19"/>
          <p:cNvSpPr>
            <a:spLocks noEditPoints="1"/>
          </p:cNvSpPr>
          <p:nvPr/>
        </p:nvSpPr>
        <p:spPr bwMode="auto">
          <a:xfrm>
            <a:off x="1138238" y="5635625"/>
            <a:ext cx="26987" cy="46038"/>
          </a:xfrm>
          <a:custGeom>
            <a:avLst/>
            <a:gdLst>
              <a:gd name="T0" fmla="*/ 3 w 17"/>
              <a:gd name="T1" fmla="*/ 12 h 29"/>
              <a:gd name="T2" fmla="*/ 1 w 17"/>
              <a:gd name="T3" fmla="*/ 9 h 29"/>
              <a:gd name="T4" fmla="*/ 1 w 17"/>
              <a:gd name="T5" fmla="*/ 4 h 29"/>
              <a:gd name="T6" fmla="*/ 5 w 17"/>
              <a:gd name="T7" fmla="*/ 1 h 29"/>
              <a:gd name="T8" fmla="*/ 12 w 17"/>
              <a:gd name="T9" fmla="*/ 1 h 29"/>
              <a:gd name="T10" fmla="*/ 16 w 17"/>
              <a:gd name="T11" fmla="*/ 4 h 29"/>
              <a:gd name="T12" fmla="*/ 16 w 17"/>
              <a:gd name="T13" fmla="*/ 8 h 29"/>
              <a:gd name="T14" fmla="*/ 13 w 17"/>
              <a:gd name="T15" fmla="*/ 11 h 29"/>
              <a:gd name="T16" fmla="*/ 13 w 17"/>
              <a:gd name="T17" fmla="*/ 16 h 29"/>
              <a:gd name="T18" fmla="*/ 16 w 17"/>
              <a:gd name="T19" fmla="*/ 20 h 29"/>
              <a:gd name="T20" fmla="*/ 16 w 17"/>
              <a:gd name="T21" fmla="*/ 25 h 29"/>
              <a:gd name="T22" fmla="*/ 12 w 17"/>
              <a:gd name="T23" fmla="*/ 29 h 29"/>
              <a:gd name="T24" fmla="*/ 6 w 17"/>
              <a:gd name="T25" fmla="*/ 29 h 29"/>
              <a:gd name="T26" fmla="*/ 2 w 17"/>
              <a:gd name="T27" fmla="*/ 27 h 29"/>
              <a:gd name="T28" fmla="*/ 0 w 17"/>
              <a:gd name="T29" fmla="*/ 22 h 29"/>
              <a:gd name="T30" fmla="*/ 2 w 17"/>
              <a:gd name="T31" fmla="*/ 19 h 29"/>
              <a:gd name="T32" fmla="*/ 6 w 17"/>
              <a:gd name="T33" fmla="*/ 15 h 29"/>
              <a:gd name="T34" fmla="*/ 11 w 17"/>
              <a:gd name="T35" fmla="*/ 11 h 29"/>
              <a:gd name="T36" fmla="*/ 12 w 17"/>
              <a:gd name="T37" fmla="*/ 8 h 29"/>
              <a:gd name="T38" fmla="*/ 12 w 17"/>
              <a:gd name="T39" fmla="*/ 4 h 29"/>
              <a:gd name="T40" fmla="*/ 10 w 17"/>
              <a:gd name="T41" fmla="*/ 2 h 29"/>
              <a:gd name="T42" fmla="*/ 7 w 17"/>
              <a:gd name="T43" fmla="*/ 2 h 29"/>
              <a:gd name="T44" fmla="*/ 5 w 17"/>
              <a:gd name="T45" fmla="*/ 4 h 29"/>
              <a:gd name="T46" fmla="*/ 5 w 17"/>
              <a:gd name="T47" fmla="*/ 7 h 29"/>
              <a:gd name="T48" fmla="*/ 6 w 17"/>
              <a:gd name="T49" fmla="*/ 9 h 29"/>
              <a:gd name="T50" fmla="*/ 9 w 17"/>
              <a:gd name="T51" fmla="*/ 13 h 29"/>
              <a:gd name="T52" fmla="*/ 6 w 17"/>
              <a:gd name="T53" fmla="*/ 17 h 29"/>
              <a:gd name="T54" fmla="*/ 4 w 17"/>
              <a:gd name="T55" fmla="*/ 20 h 29"/>
              <a:gd name="T56" fmla="*/ 5 w 17"/>
              <a:gd name="T57" fmla="*/ 25 h 29"/>
              <a:gd name="T58" fmla="*/ 7 w 17"/>
              <a:gd name="T59" fmla="*/ 28 h 29"/>
              <a:gd name="T60" fmla="*/ 10 w 17"/>
              <a:gd name="T61" fmla="*/ 28 h 29"/>
              <a:gd name="T62" fmla="*/ 12 w 17"/>
              <a:gd name="T63" fmla="*/ 25 h 29"/>
              <a:gd name="T64" fmla="*/ 12 w 17"/>
              <a:gd name="T65" fmla="*/ 22 h 29"/>
              <a:gd name="T66" fmla="*/ 10 w 17"/>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9">
                <a:moveTo>
                  <a:pt x="6" y="15"/>
                </a:moveTo>
                <a:lnTo>
                  <a:pt x="3" y="12"/>
                </a:lnTo>
                <a:lnTo>
                  <a:pt x="2" y="10"/>
                </a:lnTo>
                <a:lnTo>
                  <a:pt x="1" y="9"/>
                </a:lnTo>
                <a:lnTo>
                  <a:pt x="1" y="7"/>
                </a:lnTo>
                <a:lnTo>
                  <a:pt x="1" y="4"/>
                </a:lnTo>
                <a:lnTo>
                  <a:pt x="3" y="2"/>
                </a:lnTo>
                <a:lnTo>
                  <a:pt x="5" y="1"/>
                </a:lnTo>
                <a:lnTo>
                  <a:pt x="9" y="0"/>
                </a:lnTo>
                <a:lnTo>
                  <a:pt x="12" y="1"/>
                </a:lnTo>
                <a:lnTo>
                  <a:pt x="14" y="2"/>
                </a:lnTo>
                <a:lnTo>
                  <a:pt x="16" y="4"/>
                </a:lnTo>
                <a:lnTo>
                  <a:pt x="16" y="6"/>
                </a:lnTo>
                <a:lnTo>
                  <a:pt x="16" y="8"/>
                </a:lnTo>
                <a:lnTo>
                  <a:pt x="15" y="9"/>
                </a:lnTo>
                <a:lnTo>
                  <a:pt x="13" y="11"/>
                </a:lnTo>
                <a:lnTo>
                  <a:pt x="10" y="13"/>
                </a:lnTo>
                <a:lnTo>
                  <a:pt x="13" y="16"/>
                </a:lnTo>
                <a:lnTo>
                  <a:pt x="15" y="18"/>
                </a:lnTo>
                <a:lnTo>
                  <a:pt x="16" y="20"/>
                </a:lnTo>
                <a:lnTo>
                  <a:pt x="17" y="22"/>
                </a:lnTo>
                <a:lnTo>
                  <a:pt x="16" y="25"/>
                </a:lnTo>
                <a:lnTo>
                  <a:pt x="14" y="27"/>
                </a:lnTo>
                <a:lnTo>
                  <a:pt x="12" y="29"/>
                </a:lnTo>
                <a:lnTo>
                  <a:pt x="8" y="29"/>
                </a:lnTo>
                <a:lnTo>
                  <a:pt x="6" y="29"/>
                </a:lnTo>
                <a:lnTo>
                  <a:pt x="4" y="28"/>
                </a:lnTo>
                <a:lnTo>
                  <a:pt x="2" y="27"/>
                </a:lnTo>
                <a:lnTo>
                  <a:pt x="1" y="25"/>
                </a:lnTo>
                <a:lnTo>
                  <a:pt x="0" y="22"/>
                </a:lnTo>
                <a:lnTo>
                  <a:pt x="1" y="21"/>
                </a:lnTo>
                <a:lnTo>
                  <a:pt x="2" y="19"/>
                </a:lnTo>
                <a:lnTo>
                  <a:pt x="3" y="17"/>
                </a:lnTo>
                <a:lnTo>
                  <a:pt x="6" y="15"/>
                </a:lnTo>
                <a:close/>
                <a:moveTo>
                  <a:pt x="9" y="13"/>
                </a:moveTo>
                <a:lnTo>
                  <a:pt x="11" y="11"/>
                </a:lnTo>
                <a:lnTo>
                  <a:pt x="12" y="9"/>
                </a:lnTo>
                <a:lnTo>
                  <a:pt x="12" y="8"/>
                </a:lnTo>
                <a:lnTo>
                  <a:pt x="12" y="6"/>
                </a:lnTo>
                <a:lnTo>
                  <a:pt x="12" y="4"/>
                </a:lnTo>
                <a:lnTo>
                  <a:pt x="11" y="3"/>
                </a:lnTo>
                <a:lnTo>
                  <a:pt x="10" y="2"/>
                </a:lnTo>
                <a:lnTo>
                  <a:pt x="9" y="2"/>
                </a:lnTo>
                <a:lnTo>
                  <a:pt x="7" y="2"/>
                </a:lnTo>
                <a:lnTo>
                  <a:pt x="6" y="3"/>
                </a:lnTo>
                <a:lnTo>
                  <a:pt x="5" y="4"/>
                </a:lnTo>
                <a:lnTo>
                  <a:pt x="5" y="6"/>
                </a:lnTo>
                <a:lnTo>
                  <a:pt x="5" y="7"/>
                </a:lnTo>
                <a:lnTo>
                  <a:pt x="5" y="8"/>
                </a:lnTo>
                <a:lnTo>
                  <a:pt x="6" y="9"/>
                </a:lnTo>
                <a:lnTo>
                  <a:pt x="6" y="10"/>
                </a:lnTo>
                <a:lnTo>
                  <a:pt x="9" y="13"/>
                </a:lnTo>
                <a:close/>
                <a:moveTo>
                  <a:pt x="7" y="15"/>
                </a:moveTo>
                <a:lnTo>
                  <a:pt x="6" y="17"/>
                </a:lnTo>
                <a:lnTo>
                  <a:pt x="5" y="19"/>
                </a:lnTo>
                <a:lnTo>
                  <a:pt x="4" y="20"/>
                </a:lnTo>
                <a:lnTo>
                  <a:pt x="4" y="22"/>
                </a:lnTo>
                <a:lnTo>
                  <a:pt x="5" y="25"/>
                </a:lnTo>
                <a:lnTo>
                  <a:pt x="5" y="26"/>
                </a:lnTo>
                <a:lnTo>
                  <a:pt x="7" y="28"/>
                </a:lnTo>
                <a:lnTo>
                  <a:pt x="9" y="28"/>
                </a:lnTo>
                <a:lnTo>
                  <a:pt x="10" y="28"/>
                </a:lnTo>
                <a:lnTo>
                  <a:pt x="11" y="27"/>
                </a:lnTo>
                <a:lnTo>
                  <a:pt x="12" y="25"/>
                </a:lnTo>
                <a:lnTo>
                  <a:pt x="13" y="24"/>
                </a:lnTo>
                <a:lnTo>
                  <a:pt x="12" y="22"/>
                </a:lnTo>
                <a:lnTo>
                  <a:pt x="12" y="21"/>
                </a:lnTo>
                <a:lnTo>
                  <a:pt x="10" y="19"/>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4324" name="Freeform 20"/>
          <p:cNvSpPr>
            <a:spLocks/>
          </p:cNvSpPr>
          <p:nvPr/>
        </p:nvSpPr>
        <p:spPr bwMode="auto">
          <a:xfrm>
            <a:off x="11684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25" name="Freeform 21"/>
          <p:cNvSpPr>
            <a:spLocks/>
          </p:cNvSpPr>
          <p:nvPr/>
        </p:nvSpPr>
        <p:spPr bwMode="auto">
          <a:xfrm>
            <a:off x="11890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26" name="Freeform 22"/>
          <p:cNvSpPr>
            <a:spLocks noEditPoints="1"/>
          </p:cNvSpPr>
          <p:nvPr/>
        </p:nvSpPr>
        <p:spPr bwMode="auto">
          <a:xfrm>
            <a:off x="12239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327" name="Freeform 23"/>
          <p:cNvSpPr>
            <a:spLocks noEditPoints="1"/>
          </p:cNvSpPr>
          <p:nvPr/>
        </p:nvSpPr>
        <p:spPr bwMode="auto">
          <a:xfrm>
            <a:off x="1257300"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28" name="Freeform 24"/>
          <p:cNvSpPr>
            <a:spLocks/>
          </p:cNvSpPr>
          <p:nvPr/>
        </p:nvSpPr>
        <p:spPr bwMode="auto">
          <a:xfrm>
            <a:off x="1289050"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29" name="Freeform 25"/>
          <p:cNvSpPr>
            <a:spLocks noEditPoints="1"/>
          </p:cNvSpPr>
          <p:nvPr/>
        </p:nvSpPr>
        <p:spPr bwMode="auto">
          <a:xfrm>
            <a:off x="1679575" y="5635625"/>
            <a:ext cx="26988" cy="46038"/>
          </a:xfrm>
          <a:custGeom>
            <a:avLst/>
            <a:gdLst>
              <a:gd name="T0" fmla="*/ 17 w 17"/>
              <a:gd name="T1" fmla="*/ 0 h 29"/>
              <a:gd name="T2" fmla="*/ 17 w 17"/>
              <a:gd name="T3" fmla="*/ 1 h 29"/>
              <a:gd name="T4" fmla="*/ 14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3" y="2"/>
                </a:lnTo>
                <a:lnTo>
                  <a:pt x="11" y="3"/>
                </a:lnTo>
                <a:lnTo>
                  <a:pt x="9" y="5"/>
                </a:lnTo>
                <a:lnTo>
                  <a:pt x="8" y="6"/>
                </a:lnTo>
                <a:lnTo>
                  <a:pt x="6" y="8"/>
                </a:lnTo>
                <a:lnTo>
                  <a:pt x="5" y="11"/>
                </a:lnTo>
                <a:lnTo>
                  <a:pt x="5" y="13"/>
                </a:lnTo>
                <a:lnTo>
                  <a:pt x="7" y="12"/>
                </a:lnTo>
                <a:lnTo>
                  <a:pt x="10"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7" y="27"/>
                </a:lnTo>
                <a:lnTo>
                  <a:pt x="8" y="28"/>
                </a:lnTo>
                <a:lnTo>
                  <a:pt x="9" y="28"/>
                </a:lnTo>
                <a:lnTo>
                  <a:pt x="11" y="28"/>
                </a:lnTo>
                <a:lnTo>
                  <a:pt x="12" y="26"/>
                </a:lnTo>
                <a:lnTo>
                  <a:pt x="13" y="24"/>
                </a:lnTo>
                <a:lnTo>
                  <a:pt x="13" y="22"/>
                </a:lnTo>
                <a:lnTo>
                  <a:pt x="13" y="18"/>
                </a:lnTo>
                <a:lnTo>
                  <a:pt x="12" y="15"/>
                </a:lnTo>
                <a:lnTo>
                  <a:pt x="10"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30" name="Freeform 26"/>
          <p:cNvSpPr>
            <a:spLocks/>
          </p:cNvSpPr>
          <p:nvPr/>
        </p:nvSpPr>
        <p:spPr bwMode="auto">
          <a:xfrm>
            <a:off x="170973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31" name="Freeform 27"/>
          <p:cNvSpPr>
            <a:spLocks/>
          </p:cNvSpPr>
          <p:nvPr/>
        </p:nvSpPr>
        <p:spPr bwMode="auto">
          <a:xfrm>
            <a:off x="1736725" y="563562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32" name="Freeform 28"/>
          <p:cNvSpPr>
            <a:spLocks/>
          </p:cNvSpPr>
          <p:nvPr/>
        </p:nvSpPr>
        <p:spPr bwMode="auto">
          <a:xfrm>
            <a:off x="1765300" y="5637213"/>
            <a:ext cx="28575" cy="44450"/>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6 w 18"/>
              <a:gd name="T13" fmla="*/ 3 h 28"/>
              <a:gd name="T14" fmla="*/ 5 w 18"/>
              <a:gd name="T15" fmla="*/ 3 h 28"/>
              <a:gd name="T16" fmla="*/ 3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6" y="3"/>
                </a:lnTo>
                <a:lnTo>
                  <a:pt x="5" y="3"/>
                </a:lnTo>
                <a:lnTo>
                  <a:pt x="3"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4333" name="Freeform 29"/>
          <p:cNvSpPr>
            <a:spLocks/>
          </p:cNvSpPr>
          <p:nvPr/>
        </p:nvSpPr>
        <p:spPr bwMode="auto">
          <a:xfrm>
            <a:off x="179546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34" name="Freeform 30"/>
          <p:cNvSpPr>
            <a:spLocks/>
          </p:cNvSpPr>
          <p:nvPr/>
        </p:nvSpPr>
        <p:spPr bwMode="auto">
          <a:xfrm>
            <a:off x="1816100" y="563562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2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0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5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5"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35" name="Freeform 31"/>
          <p:cNvSpPr>
            <a:spLocks noEditPoints="1"/>
          </p:cNvSpPr>
          <p:nvPr/>
        </p:nvSpPr>
        <p:spPr bwMode="auto">
          <a:xfrm>
            <a:off x="1851025"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36" name="Freeform 32"/>
          <p:cNvSpPr>
            <a:spLocks noEditPoints="1"/>
          </p:cNvSpPr>
          <p:nvPr/>
        </p:nvSpPr>
        <p:spPr bwMode="auto">
          <a:xfrm>
            <a:off x="188436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37" name="Freeform 33"/>
          <p:cNvSpPr>
            <a:spLocks/>
          </p:cNvSpPr>
          <p:nvPr/>
        </p:nvSpPr>
        <p:spPr bwMode="auto">
          <a:xfrm>
            <a:off x="19161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38" name="Freeform 34"/>
          <p:cNvSpPr>
            <a:spLocks noEditPoints="1"/>
          </p:cNvSpPr>
          <p:nvPr/>
        </p:nvSpPr>
        <p:spPr bwMode="auto">
          <a:xfrm>
            <a:off x="2325688" y="5635625"/>
            <a:ext cx="25400" cy="46038"/>
          </a:xfrm>
          <a:custGeom>
            <a:avLst/>
            <a:gdLst>
              <a:gd name="T0" fmla="*/ 3 w 16"/>
              <a:gd name="T1" fmla="*/ 12 h 29"/>
              <a:gd name="T2" fmla="*/ 0 w 16"/>
              <a:gd name="T3" fmla="*/ 9 h 29"/>
              <a:gd name="T4" fmla="*/ 1 w 16"/>
              <a:gd name="T5" fmla="*/ 4 h 29"/>
              <a:gd name="T6" fmla="*/ 5 w 16"/>
              <a:gd name="T7" fmla="*/ 1 h 29"/>
              <a:gd name="T8" fmla="*/ 11 w 16"/>
              <a:gd name="T9" fmla="*/ 1 h 29"/>
              <a:gd name="T10" fmla="*/ 15 w 16"/>
              <a:gd name="T11" fmla="*/ 4 h 29"/>
              <a:gd name="T12" fmla="*/ 15 w 16"/>
              <a:gd name="T13" fmla="*/ 8 h 29"/>
              <a:gd name="T14" fmla="*/ 13 w 16"/>
              <a:gd name="T15" fmla="*/ 11 h 29"/>
              <a:gd name="T16" fmla="*/ 13 w 16"/>
              <a:gd name="T17" fmla="*/ 16 h 29"/>
              <a:gd name="T18" fmla="*/ 16 w 16"/>
              <a:gd name="T19" fmla="*/ 20 h 29"/>
              <a:gd name="T20" fmla="*/ 15 w 16"/>
              <a:gd name="T21" fmla="*/ 25 h 29"/>
              <a:gd name="T22" fmla="*/ 11 w 16"/>
              <a:gd name="T23" fmla="*/ 29 h 29"/>
              <a:gd name="T24" fmla="*/ 5 w 16"/>
              <a:gd name="T25" fmla="*/ 29 h 29"/>
              <a:gd name="T26" fmla="*/ 2 w 16"/>
              <a:gd name="T27" fmla="*/ 27 h 29"/>
              <a:gd name="T28" fmla="*/ 0 w 16"/>
              <a:gd name="T29" fmla="*/ 22 h 29"/>
              <a:gd name="T30" fmla="*/ 1 w 16"/>
              <a:gd name="T31" fmla="*/ 19 h 29"/>
              <a:gd name="T32" fmla="*/ 5 w 16"/>
              <a:gd name="T33" fmla="*/ 15 h 29"/>
              <a:gd name="T34" fmla="*/ 10 w 16"/>
              <a:gd name="T35" fmla="*/ 11 h 29"/>
              <a:gd name="T36" fmla="*/ 12 w 16"/>
              <a:gd name="T37" fmla="*/ 8 h 29"/>
              <a:gd name="T38" fmla="*/ 11 w 16"/>
              <a:gd name="T39" fmla="*/ 4 h 29"/>
              <a:gd name="T40" fmla="*/ 10 w 16"/>
              <a:gd name="T41" fmla="*/ 2 h 29"/>
              <a:gd name="T42" fmla="*/ 6 w 16"/>
              <a:gd name="T43" fmla="*/ 2 h 29"/>
              <a:gd name="T44" fmla="*/ 4 w 16"/>
              <a:gd name="T45" fmla="*/ 4 h 29"/>
              <a:gd name="T46" fmla="*/ 4 w 16"/>
              <a:gd name="T47" fmla="*/ 7 h 29"/>
              <a:gd name="T48" fmla="*/ 5 w 16"/>
              <a:gd name="T49" fmla="*/ 9 h 29"/>
              <a:gd name="T50" fmla="*/ 9 w 16"/>
              <a:gd name="T51" fmla="*/ 13 h 29"/>
              <a:gd name="T52" fmla="*/ 5 w 16"/>
              <a:gd name="T53" fmla="*/ 17 h 29"/>
              <a:gd name="T54" fmla="*/ 4 w 16"/>
              <a:gd name="T55" fmla="*/ 20 h 29"/>
              <a:gd name="T56" fmla="*/ 4 w 16"/>
              <a:gd name="T57" fmla="*/ 25 h 29"/>
              <a:gd name="T58" fmla="*/ 6 w 16"/>
              <a:gd name="T59" fmla="*/ 28 h 29"/>
              <a:gd name="T60" fmla="*/ 10 w 16"/>
              <a:gd name="T61" fmla="*/ 28 h 29"/>
              <a:gd name="T62" fmla="*/ 12 w 16"/>
              <a:gd name="T63" fmla="*/ 25 h 29"/>
              <a:gd name="T64" fmla="*/ 12 w 16"/>
              <a:gd name="T65" fmla="*/ 22 h 29"/>
              <a:gd name="T66" fmla="*/ 10 w 16"/>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5" y="15"/>
                </a:moveTo>
                <a:lnTo>
                  <a:pt x="3" y="12"/>
                </a:lnTo>
                <a:lnTo>
                  <a:pt x="1" y="10"/>
                </a:lnTo>
                <a:lnTo>
                  <a:pt x="0" y="9"/>
                </a:lnTo>
                <a:lnTo>
                  <a:pt x="0" y="7"/>
                </a:lnTo>
                <a:lnTo>
                  <a:pt x="1" y="4"/>
                </a:lnTo>
                <a:lnTo>
                  <a:pt x="2" y="2"/>
                </a:lnTo>
                <a:lnTo>
                  <a:pt x="5" y="1"/>
                </a:lnTo>
                <a:lnTo>
                  <a:pt x="8" y="0"/>
                </a:lnTo>
                <a:lnTo>
                  <a:pt x="11" y="1"/>
                </a:lnTo>
                <a:lnTo>
                  <a:pt x="14" y="2"/>
                </a:lnTo>
                <a:lnTo>
                  <a:pt x="15" y="4"/>
                </a:lnTo>
                <a:lnTo>
                  <a:pt x="16" y="6"/>
                </a:lnTo>
                <a:lnTo>
                  <a:pt x="15" y="8"/>
                </a:lnTo>
                <a:lnTo>
                  <a:pt x="14" y="9"/>
                </a:lnTo>
                <a:lnTo>
                  <a:pt x="13" y="11"/>
                </a:lnTo>
                <a:lnTo>
                  <a:pt x="10" y="13"/>
                </a:lnTo>
                <a:lnTo>
                  <a:pt x="13" y="16"/>
                </a:lnTo>
                <a:lnTo>
                  <a:pt x="14" y="18"/>
                </a:lnTo>
                <a:lnTo>
                  <a:pt x="16" y="20"/>
                </a:lnTo>
                <a:lnTo>
                  <a:pt x="16" y="22"/>
                </a:lnTo>
                <a:lnTo>
                  <a:pt x="15" y="25"/>
                </a:lnTo>
                <a:lnTo>
                  <a:pt x="14" y="27"/>
                </a:lnTo>
                <a:lnTo>
                  <a:pt x="11" y="29"/>
                </a:lnTo>
                <a:lnTo>
                  <a:pt x="8" y="29"/>
                </a:lnTo>
                <a:lnTo>
                  <a:pt x="5" y="29"/>
                </a:lnTo>
                <a:lnTo>
                  <a:pt x="3" y="28"/>
                </a:lnTo>
                <a:lnTo>
                  <a:pt x="2" y="27"/>
                </a:lnTo>
                <a:lnTo>
                  <a:pt x="0" y="25"/>
                </a:lnTo>
                <a:lnTo>
                  <a:pt x="0" y="22"/>
                </a:lnTo>
                <a:lnTo>
                  <a:pt x="0" y="21"/>
                </a:lnTo>
                <a:lnTo>
                  <a:pt x="1" y="19"/>
                </a:lnTo>
                <a:lnTo>
                  <a:pt x="3" y="17"/>
                </a:lnTo>
                <a:lnTo>
                  <a:pt x="5" y="15"/>
                </a:lnTo>
                <a:close/>
                <a:moveTo>
                  <a:pt x="9" y="13"/>
                </a:moveTo>
                <a:lnTo>
                  <a:pt x="10" y="11"/>
                </a:lnTo>
                <a:lnTo>
                  <a:pt x="11" y="9"/>
                </a:lnTo>
                <a:lnTo>
                  <a:pt x="12" y="8"/>
                </a:lnTo>
                <a:lnTo>
                  <a:pt x="12" y="6"/>
                </a:lnTo>
                <a:lnTo>
                  <a:pt x="11" y="4"/>
                </a:lnTo>
                <a:lnTo>
                  <a:pt x="11" y="3"/>
                </a:lnTo>
                <a:lnTo>
                  <a:pt x="10" y="2"/>
                </a:lnTo>
                <a:lnTo>
                  <a:pt x="8" y="2"/>
                </a:lnTo>
                <a:lnTo>
                  <a:pt x="6" y="2"/>
                </a:lnTo>
                <a:lnTo>
                  <a:pt x="5" y="3"/>
                </a:lnTo>
                <a:lnTo>
                  <a:pt x="4" y="4"/>
                </a:lnTo>
                <a:lnTo>
                  <a:pt x="4" y="6"/>
                </a:lnTo>
                <a:lnTo>
                  <a:pt x="4" y="7"/>
                </a:lnTo>
                <a:lnTo>
                  <a:pt x="5" y="8"/>
                </a:lnTo>
                <a:lnTo>
                  <a:pt x="5" y="9"/>
                </a:lnTo>
                <a:lnTo>
                  <a:pt x="6" y="10"/>
                </a:lnTo>
                <a:lnTo>
                  <a:pt x="9" y="13"/>
                </a:lnTo>
                <a:close/>
                <a:moveTo>
                  <a:pt x="6" y="15"/>
                </a:moveTo>
                <a:lnTo>
                  <a:pt x="5" y="17"/>
                </a:lnTo>
                <a:lnTo>
                  <a:pt x="4" y="19"/>
                </a:lnTo>
                <a:lnTo>
                  <a:pt x="4" y="20"/>
                </a:lnTo>
                <a:lnTo>
                  <a:pt x="4" y="22"/>
                </a:lnTo>
                <a:lnTo>
                  <a:pt x="4" y="25"/>
                </a:lnTo>
                <a:lnTo>
                  <a:pt x="5" y="26"/>
                </a:lnTo>
                <a:lnTo>
                  <a:pt x="6" y="28"/>
                </a:lnTo>
                <a:lnTo>
                  <a:pt x="8" y="28"/>
                </a:lnTo>
                <a:lnTo>
                  <a:pt x="10" y="28"/>
                </a:lnTo>
                <a:lnTo>
                  <a:pt x="11" y="27"/>
                </a:lnTo>
                <a:lnTo>
                  <a:pt x="12" y="25"/>
                </a:lnTo>
                <a:lnTo>
                  <a:pt x="12" y="24"/>
                </a:lnTo>
                <a:lnTo>
                  <a:pt x="12" y="22"/>
                </a:lnTo>
                <a:lnTo>
                  <a:pt x="11" y="21"/>
                </a:lnTo>
                <a:lnTo>
                  <a:pt x="10" y="19"/>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339" name="Freeform 35"/>
          <p:cNvSpPr>
            <a:spLocks/>
          </p:cNvSpPr>
          <p:nvPr/>
        </p:nvSpPr>
        <p:spPr bwMode="auto">
          <a:xfrm>
            <a:off x="235426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40" name="Freeform 36"/>
          <p:cNvSpPr>
            <a:spLocks noEditPoints="1"/>
          </p:cNvSpPr>
          <p:nvPr/>
        </p:nvSpPr>
        <p:spPr bwMode="auto">
          <a:xfrm>
            <a:off x="2376488" y="5635625"/>
            <a:ext cx="26987" cy="46038"/>
          </a:xfrm>
          <a:custGeom>
            <a:avLst/>
            <a:gdLst>
              <a:gd name="T0" fmla="*/ 17 w 17"/>
              <a:gd name="T1" fmla="*/ 0 h 29"/>
              <a:gd name="T2" fmla="*/ 17 w 17"/>
              <a:gd name="T3" fmla="*/ 1 h 29"/>
              <a:gd name="T4" fmla="*/ 15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8 w 17"/>
              <a:gd name="T21" fmla="*/ 12 h 29"/>
              <a:gd name="T22" fmla="*/ 11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4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5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4 w 17"/>
              <a:gd name="T95" fmla="*/ 22 h 29"/>
              <a:gd name="T96" fmla="*/ 13 w 17"/>
              <a:gd name="T97" fmla="*/ 18 h 29"/>
              <a:gd name="T98" fmla="*/ 12 w 17"/>
              <a:gd name="T99" fmla="*/ 15 h 29"/>
              <a:gd name="T100" fmla="*/ 11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5" y="1"/>
                </a:lnTo>
                <a:lnTo>
                  <a:pt x="13" y="2"/>
                </a:lnTo>
                <a:lnTo>
                  <a:pt x="11" y="3"/>
                </a:lnTo>
                <a:lnTo>
                  <a:pt x="9" y="5"/>
                </a:lnTo>
                <a:lnTo>
                  <a:pt x="8" y="6"/>
                </a:lnTo>
                <a:lnTo>
                  <a:pt x="6" y="8"/>
                </a:lnTo>
                <a:lnTo>
                  <a:pt x="5" y="11"/>
                </a:lnTo>
                <a:lnTo>
                  <a:pt x="5" y="13"/>
                </a:lnTo>
                <a:lnTo>
                  <a:pt x="8" y="12"/>
                </a:lnTo>
                <a:lnTo>
                  <a:pt x="11"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4" y="0"/>
                </a:lnTo>
                <a:lnTo>
                  <a:pt x="16" y="0"/>
                </a:lnTo>
                <a:lnTo>
                  <a:pt x="17" y="0"/>
                </a:lnTo>
                <a:close/>
                <a:moveTo>
                  <a:pt x="4" y="15"/>
                </a:moveTo>
                <a:lnTo>
                  <a:pt x="4" y="17"/>
                </a:lnTo>
                <a:lnTo>
                  <a:pt x="4" y="19"/>
                </a:lnTo>
                <a:lnTo>
                  <a:pt x="4" y="21"/>
                </a:lnTo>
                <a:lnTo>
                  <a:pt x="5" y="23"/>
                </a:lnTo>
                <a:lnTo>
                  <a:pt x="5" y="25"/>
                </a:lnTo>
                <a:lnTo>
                  <a:pt x="7" y="27"/>
                </a:lnTo>
                <a:lnTo>
                  <a:pt x="8" y="28"/>
                </a:lnTo>
                <a:lnTo>
                  <a:pt x="9" y="28"/>
                </a:lnTo>
                <a:lnTo>
                  <a:pt x="11" y="28"/>
                </a:lnTo>
                <a:lnTo>
                  <a:pt x="12" y="26"/>
                </a:lnTo>
                <a:lnTo>
                  <a:pt x="13" y="24"/>
                </a:lnTo>
                <a:lnTo>
                  <a:pt x="14" y="22"/>
                </a:lnTo>
                <a:lnTo>
                  <a:pt x="13" y="18"/>
                </a:lnTo>
                <a:lnTo>
                  <a:pt x="12" y="15"/>
                </a:lnTo>
                <a:lnTo>
                  <a:pt x="11"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41" name="Freeform 37"/>
          <p:cNvSpPr>
            <a:spLocks/>
          </p:cNvSpPr>
          <p:nvPr/>
        </p:nvSpPr>
        <p:spPr bwMode="auto">
          <a:xfrm>
            <a:off x="24066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42" name="Freeform 38"/>
          <p:cNvSpPr>
            <a:spLocks/>
          </p:cNvSpPr>
          <p:nvPr/>
        </p:nvSpPr>
        <p:spPr bwMode="auto">
          <a:xfrm>
            <a:off x="24272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43" name="Freeform 39"/>
          <p:cNvSpPr>
            <a:spLocks noEditPoints="1"/>
          </p:cNvSpPr>
          <p:nvPr/>
        </p:nvSpPr>
        <p:spPr bwMode="auto">
          <a:xfrm>
            <a:off x="24622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44" name="Freeform 40"/>
          <p:cNvSpPr>
            <a:spLocks noEditPoints="1"/>
          </p:cNvSpPr>
          <p:nvPr/>
        </p:nvSpPr>
        <p:spPr bwMode="auto">
          <a:xfrm>
            <a:off x="24955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45" name="Freeform 41"/>
          <p:cNvSpPr>
            <a:spLocks/>
          </p:cNvSpPr>
          <p:nvPr/>
        </p:nvSpPr>
        <p:spPr bwMode="auto">
          <a:xfrm>
            <a:off x="252730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46" name="Freeform 42"/>
          <p:cNvSpPr>
            <a:spLocks noEditPoints="1"/>
          </p:cNvSpPr>
          <p:nvPr/>
        </p:nvSpPr>
        <p:spPr bwMode="auto">
          <a:xfrm>
            <a:off x="2935288" y="5635625"/>
            <a:ext cx="26987" cy="46038"/>
          </a:xfrm>
          <a:custGeom>
            <a:avLst/>
            <a:gdLst>
              <a:gd name="T0" fmla="*/ 0 w 17"/>
              <a:gd name="T1" fmla="*/ 29 h 29"/>
              <a:gd name="T2" fmla="*/ 0 w 17"/>
              <a:gd name="T3" fmla="*/ 29 h 29"/>
              <a:gd name="T4" fmla="*/ 3 w 17"/>
              <a:gd name="T5" fmla="*/ 28 h 29"/>
              <a:gd name="T6" fmla="*/ 5 w 17"/>
              <a:gd name="T7" fmla="*/ 27 h 29"/>
              <a:gd name="T8" fmla="*/ 8 w 17"/>
              <a:gd name="T9" fmla="*/ 26 h 29"/>
              <a:gd name="T10" fmla="*/ 10 w 17"/>
              <a:gd name="T11" fmla="*/ 23 h 29"/>
              <a:gd name="T12" fmla="*/ 12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9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7 w 17"/>
              <a:gd name="T81" fmla="*/ 2 h 29"/>
              <a:gd name="T82" fmla="*/ 5 w 17"/>
              <a:gd name="T83" fmla="*/ 3 h 29"/>
              <a:gd name="T84" fmla="*/ 4 w 17"/>
              <a:gd name="T85" fmla="*/ 5 h 29"/>
              <a:gd name="T86" fmla="*/ 4 w 17"/>
              <a:gd name="T87" fmla="*/ 8 h 29"/>
              <a:gd name="T88" fmla="*/ 4 w 17"/>
              <a:gd name="T89" fmla="*/ 12 h 29"/>
              <a:gd name="T90" fmla="*/ 6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8" y="26"/>
                </a:lnTo>
                <a:lnTo>
                  <a:pt x="10" y="23"/>
                </a:lnTo>
                <a:lnTo>
                  <a:pt x="12" y="20"/>
                </a:lnTo>
                <a:lnTo>
                  <a:pt x="13" y="16"/>
                </a:lnTo>
                <a:lnTo>
                  <a:pt x="10" y="18"/>
                </a:lnTo>
                <a:lnTo>
                  <a:pt x="7" y="18"/>
                </a:lnTo>
                <a:lnTo>
                  <a:pt x="4" y="18"/>
                </a:lnTo>
                <a:lnTo>
                  <a:pt x="2" y="16"/>
                </a:lnTo>
                <a:lnTo>
                  <a:pt x="0" y="13"/>
                </a:lnTo>
                <a:lnTo>
                  <a:pt x="0" y="10"/>
                </a:lnTo>
                <a:lnTo>
                  <a:pt x="0" y="7"/>
                </a:lnTo>
                <a:lnTo>
                  <a:pt x="2" y="4"/>
                </a:lnTo>
                <a:lnTo>
                  <a:pt x="4" y="2"/>
                </a:lnTo>
                <a:lnTo>
                  <a:pt x="6" y="1"/>
                </a:lnTo>
                <a:lnTo>
                  <a:pt x="9" y="0"/>
                </a:lnTo>
                <a:lnTo>
                  <a:pt x="12" y="1"/>
                </a:lnTo>
                <a:lnTo>
                  <a:pt x="14" y="3"/>
                </a:lnTo>
                <a:lnTo>
                  <a:pt x="16" y="6"/>
                </a:lnTo>
                <a:lnTo>
                  <a:pt x="17" y="8"/>
                </a:lnTo>
                <a:lnTo>
                  <a:pt x="17" y="12"/>
                </a:lnTo>
                <a:lnTo>
                  <a:pt x="17" y="16"/>
                </a:lnTo>
                <a:lnTo>
                  <a:pt x="15" y="20"/>
                </a:lnTo>
                <a:lnTo>
                  <a:pt x="12" y="24"/>
                </a:lnTo>
                <a:lnTo>
                  <a:pt x="9" y="27"/>
                </a:lnTo>
                <a:lnTo>
                  <a:pt x="5" y="29"/>
                </a:lnTo>
                <a:lnTo>
                  <a:pt x="1" y="29"/>
                </a:lnTo>
                <a:lnTo>
                  <a:pt x="0" y="29"/>
                </a:lnTo>
                <a:close/>
                <a:moveTo>
                  <a:pt x="13" y="15"/>
                </a:moveTo>
                <a:lnTo>
                  <a:pt x="13" y="12"/>
                </a:lnTo>
                <a:lnTo>
                  <a:pt x="13" y="11"/>
                </a:lnTo>
                <a:lnTo>
                  <a:pt x="13"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4347" name="Freeform 43"/>
          <p:cNvSpPr>
            <a:spLocks/>
          </p:cNvSpPr>
          <p:nvPr/>
        </p:nvSpPr>
        <p:spPr bwMode="auto">
          <a:xfrm>
            <a:off x="29654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48" name="Freeform 44"/>
          <p:cNvSpPr>
            <a:spLocks/>
          </p:cNvSpPr>
          <p:nvPr/>
        </p:nvSpPr>
        <p:spPr bwMode="auto">
          <a:xfrm>
            <a:off x="298608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49" name="Freeform 45"/>
          <p:cNvSpPr>
            <a:spLocks/>
          </p:cNvSpPr>
          <p:nvPr/>
        </p:nvSpPr>
        <p:spPr bwMode="auto">
          <a:xfrm>
            <a:off x="3021013" y="5637213"/>
            <a:ext cx="25400" cy="44450"/>
          </a:xfrm>
          <a:custGeom>
            <a:avLst/>
            <a:gdLst>
              <a:gd name="T0" fmla="*/ 16 w 16"/>
              <a:gd name="T1" fmla="*/ 0 h 28"/>
              <a:gd name="T2" fmla="*/ 15 w 16"/>
              <a:gd name="T3" fmla="*/ 3 h 28"/>
              <a:gd name="T4" fmla="*/ 6 w 16"/>
              <a:gd name="T5" fmla="*/ 3 h 28"/>
              <a:gd name="T6" fmla="*/ 4 w 16"/>
              <a:gd name="T7" fmla="*/ 7 h 28"/>
              <a:gd name="T8" fmla="*/ 8 w 16"/>
              <a:gd name="T9" fmla="*/ 8 h 28"/>
              <a:gd name="T10" fmla="*/ 11 w 16"/>
              <a:gd name="T11" fmla="*/ 9 h 28"/>
              <a:gd name="T12" fmla="*/ 13 w 16"/>
              <a:gd name="T13" fmla="*/ 11 h 28"/>
              <a:gd name="T14" fmla="*/ 15 w 16"/>
              <a:gd name="T15" fmla="*/ 14 h 28"/>
              <a:gd name="T16" fmla="*/ 16 w 16"/>
              <a:gd name="T17" fmla="*/ 18 h 28"/>
              <a:gd name="T18" fmla="*/ 16 w 16"/>
              <a:gd name="T19" fmla="*/ 20 h 28"/>
              <a:gd name="T20" fmla="*/ 15 w 16"/>
              <a:gd name="T21" fmla="*/ 22 h 28"/>
              <a:gd name="T22" fmla="*/ 14 w 16"/>
              <a:gd name="T23" fmla="*/ 24 h 28"/>
              <a:gd name="T24" fmla="*/ 13 w 16"/>
              <a:gd name="T25" fmla="*/ 25 h 28"/>
              <a:gd name="T26" fmla="*/ 11 w 16"/>
              <a:gd name="T27" fmla="*/ 26 h 28"/>
              <a:gd name="T28" fmla="*/ 10 w 16"/>
              <a:gd name="T29" fmla="*/ 27 h 28"/>
              <a:gd name="T30" fmla="*/ 7 w 16"/>
              <a:gd name="T31" fmla="*/ 28 h 28"/>
              <a:gd name="T32" fmla="*/ 5 w 16"/>
              <a:gd name="T33" fmla="*/ 28 h 28"/>
              <a:gd name="T34" fmla="*/ 3 w 16"/>
              <a:gd name="T35" fmla="*/ 28 h 28"/>
              <a:gd name="T36" fmla="*/ 2 w 16"/>
              <a:gd name="T37" fmla="*/ 27 h 28"/>
              <a:gd name="T38" fmla="*/ 1 w 16"/>
              <a:gd name="T39" fmla="*/ 27 h 28"/>
              <a:gd name="T40" fmla="*/ 0 w 16"/>
              <a:gd name="T41" fmla="*/ 26 h 28"/>
              <a:gd name="T42" fmla="*/ 1 w 16"/>
              <a:gd name="T43" fmla="*/ 25 h 28"/>
              <a:gd name="T44" fmla="*/ 1 w 16"/>
              <a:gd name="T45" fmla="*/ 25 h 28"/>
              <a:gd name="T46" fmla="*/ 1 w 16"/>
              <a:gd name="T47" fmla="*/ 24 h 28"/>
              <a:gd name="T48" fmla="*/ 2 w 16"/>
              <a:gd name="T49" fmla="*/ 24 h 28"/>
              <a:gd name="T50" fmla="*/ 3 w 16"/>
              <a:gd name="T51" fmla="*/ 24 h 28"/>
              <a:gd name="T52" fmla="*/ 3 w 16"/>
              <a:gd name="T53" fmla="*/ 24 h 28"/>
              <a:gd name="T54" fmla="*/ 4 w 16"/>
              <a:gd name="T55" fmla="*/ 25 h 28"/>
              <a:gd name="T56" fmla="*/ 4 w 16"/>
              <a:gd name="T57" fmla="*/ 25 h 28"/>
              <a:gd name="T58" fmla="*/ 6 w 16"/>
              <a:gd name="T59" fmla="*/ 26 h 28"/>
              <a:gd name="T60" fmla="*/ 7 w 16"/>
              <a:gd name="T61" fmla="*/ 26 h 28"/>
              <a:gd name="T62" fmla="*/ 10 w 16"/>
              <a:gd name="T63" fmla="*/ 26 h 28"/>
              <a:gd name="T64" fmla="*/ 11 w 16"/>
              <a:gd name="T65" fmla="*/ 24 h 28"/>
              <a:gd name="T66" fmla="*/ 13 w 16"/>
              <a:gd name="T67" fmla="*/ 22 h 28"/>
              <a:gd name="T68" fmla="*/ 13 w 16"/>
              <a:gd name="T69" fmla="*/ 20 h 28"/>
              <a:gd name="T70" fmla="*/ 13 w 16"/>
              <a:gd name="T71" fmla="*/ 17 h 28"/>
              <a:gd name="T72" fmla="*/ 12 w 16"/>
              <a:gd name="T73" fmla="*/ 15 h 28"/>
              <a:gd name="T74" fmla="*/ 10 w 16"/>
              <a:gd name="T75" fmla="*/ 13 h 28"/>
              <a:gd name="T76" fmla="*/ 7 w 16"/>
              <a:gd name="T77" fmla="*/ 12 h 28"/>
              <a:gd name="T78" fmla="*/ 5 w 16"/>
              <a:gd name="T79" fmla="*/ 11 h 28"/>
              <a:gd name="T80" fmla="*/ 1 w 16"/>
              <a:gd name="T81" fmla="*/ 11 h 28"/>
              <a:gd name="T82" fmla="*/ 6 w 16"/>
              <a:gd name="T83" fmla="*/ 0 h 28"/>
              <a:gd name="T84" fmla="*/ 16 w 16"/>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8">
                <a:moveTo>
                  <a:pt x="16" y="0"/>
                </a:moveTo>
                <a:lnTo>
                  <a:pt x="15" y="3"/>
                </a:lnTo>
                <a:lnTo>
                  <a:pt x="6" y="3"/>
                </a:lnTo>
                <a:lnTo>
                  <a:pt x="4" y="7"/>
                </a:lnTo>
                <a:lnTo>
                  <a:pt x="8" y="8"/>
                </a:lnTo>
                <a:lnTo>
                  <a:pt x="11" y="9"/>
                </a:lnTo>
                <a:lnTo>
                  <a:pt x="13" y="11"/>
                </a:lnTo>
                <a:lnTo>
                  <a:pt x="15" y="14"/>
                </a:lnTo>
                <a:lnTo>
                  <a:pt x="16" y="18"/>
                </a:lnTo>
                <a:lnTo>
                  <a:pt x="16" y="20"/>
                </a:lnTo>
                <a:lnTo>
                  <a:pt x="15" y="22"/>
                </a:lnTo>
                <a:lnTo>
                  <a:pt x="14" y="24"/>
                </a:lnTo>
                <a:lnTo>
                  <a:pt x="13" y="25"/>
                </a:lnTo>
                <a:lnTo>
                  <a:pt x="11" y="26"/>
                </a:lnTo>
                <a:lnTo>
                  <a:pt x="10" y="27"/>
                </a:lnTo>
                <a:lnTo>
                  <a:pt x="7" y="28"/>
                </a:lnTo>
                <a:lnTo>
                  <a:pt x="5" y="28"/>
                </a:lnTo>
                <a:lnTo>
                  <a:pt x="3" y="28"/>
                </a:lnTo>
                <a:lnTo>
                  <a:pt x="2" y="27"/>
                </a:lnTo>
                <a:lnTo>
                  <a:pt x="1" y="27"/>
                </a:lnTo>
                <a:lnTo>
                  <a:pt x="0" y="26"/>
                </a:lnTo>
                <a:lnTo>
                  <a:pt x="1" y="25"/>
                </a:lnTo>
                <a:lnTo>
                  <a:pt x="1" y="25"/>
                </a:lnTo>
                <a:lnTo>
                  <a:pt x="1" y="24"/>
                </a:lnTo>
                <a:lnTo>
                  <a:pt x="2" y="24"/>
                </a:lnTo>
                <a:lnTo>
                  <a:pt x="3" y="24"/>
                </a:lnTo>
                <a:lnTo>
                  <a:pt x="3" y="24"/>
                </a:lnTo>
                <a:lnTo>
                  <a:pt x="4" y="25"/>
                </a:lnTo>
                <a:lnTo>
                  <a:pt x="4" y="25"/>
                </a:lnTo>
                <a:lnTo>
                  <a:pt x="6" y="26"/>
                </a:lnTo>
                <a:lnTo>
                  <a:pt x="7" y="26"/>
                </a:lnTo>
                <a:lnTo>
                  <a:pt x="10" y="26"/>
                </a:lnTo>
                <a:lnTo>
                  <a:pt x="11" y="24"/>
                </a:lnTo>
                <a:lnTo>
                  <a:pt x="13" y="22"/>
                </a:lnTo>
                <a:lnTo>
                  <a:pt x="13" y="20"/>
                </a:lnTo>
                <a:lnTo>
                  <a:pt x="13" y="17"/>
                </a:lnTo>
                <a:lnTo>
                  <a:pt x="12" y="15"/>
                </a:lnTo>
                <a:lnTo>
                  <a:pt x="10" y="13"/>
                </a:lnTo>
                <a:lnTo>
                  <a:pt x="7" y="12"/>
                </a:lnTo>
                <a:lnTo>
                  <a:pt x="5" y="11"/>
                </a:lnTo>
                <a:lnTo>
                  <a:pt x="1" y="11"/>
                </a:lnTo>
                <a:lnTo>
                  <a:pt x="6" y="0"/>
                </a:lnTo>
                <a:lnTo>
                  <a:pt x="16" y="0"/>
                </a:lnTo>
                <a:close/>
              </a:path>
            </a:pathLst>
          </a:custGeom>
          <a:solidFill>
            <a:srgbClr val="000000"/>
          </a:solidFill>
          <a:ln w="0">
            <a:solidFill>
              <a:srgbClr val="000000"/>
            </a:solidFill>
            <a:prstDash val="solid"/>
            <a:round/>
            <a:headEnd/>
            <a:tailEnd/>
          </a:ln>
        </p:spPr>
        <p:txBody>
          <a:bodyPr/>
          <a:lstStyle/>
          <a:p>
            <a:endParaRPr lang="en-US"/>
          </a:p>
        </p:txBody>
      </p:sp>
      <p:sp>
        <p:nvSpPr>
          <p:cNvPr id="994350" name="Freeform 46"/>
          <p:cNvSpPr>
            <a:spLocks/>
          </p:cNvSpPr>
          <p:nvPr/>
        </p:nvSpPr>
        <p:spPr bwMode="auto">
          <a:xfrm>
            <a:off x="305117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51" name="Freeform 47"/>
          <p:cNvSpPr>
            <a:spLocks/>
          </p:cNvSpPr>
          <p:nvPr/>
        </p:nvSpPr>
        <p:spPr bwMode="auto">
          <a:xfrm>
            <a:off x="3071813" y="563562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52" name="Freeform 48"/>
          <p:cNvSpPr>
            <a:spLocks noEditPoints="1"/>
          </p:cNvSpPr>
          <p:nvPr/>
        </p:nvSpPr>
        <p:spPr bwMode="auto">
          <a:xfrm>
            <a:off x="3106738"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53" name="Freeform 49"/>
          <p:cNvSpPr>
            <a:spLocks noEditPoints="1"/>
          </p:cNvSpPr>
          <p:nvPr/>
        </p:nvSpPr>
        <p:spPr bwMode="auto">
          <a:xfrm>
            <a:off x="3140075"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54" name="Freeform 50"/>
          <p:cNvSpPr>
            <a:spLocks/>
          </p:cNvSpPr>
          <p:nvPr/>
        </p:nvSpPr>
        <p:spPr bwMode="auto">
          <a:xfrm>
            <a:off x="31718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55" name="Freeform 51"/>
          <p:cNvSpPr>
            <a:spLocks/>
          </p:cNvSpPr>
          <p:nvPr/>
        </p:nvSpPr>
        <p:spPr bwMode="auto">
          <a:xfrm>
            <a:off x="3557588"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56" name="Freeform 52"/>
          <p:cNvSpPr>
            <a:spLocks/>
          </p:cNvSpPr>
          <p:nvPr/>
        </p:nvSpPr>
        <p:spPr bwMode="auto">
          <a:xfrm>
            <a:off x="3590925" y="563562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57" name="Freeform 53"/>
          <p:cNvSpPr>
            <a:spLocks/>
          </p:cNvSpPr>
          <p:nvPr/>
        </p:nvSpPr>
        <p:spPr bwMode="auto">
          <a:xfrm>
            <a:off x="36163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58" name="Freeform 54"/>
          <p:cNvSpPr>
            <a:spLocks/>
          </p:cNvSpPr>
          <p:nvPr/>
        </p:nvSpPr>
        <p:spPr bwMode="auto">
          <a:xfrm>
            <a:off x="3643313" y="5635625"/>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59" name="Freeform 55"/>
          <p:cNvSpPr>
            <a:spLocks noEditPoints="1"/>
          </p:cNvSpPr>
          <p:nvPr/>
        </p:nvSpPr>
        <p:spPr bwMode="auto">
          <a:xfrm>
            <a:off x="3670300" y="5635625"/>
            <a:ext cx="28575" cy="46038"/>
          </a:xfrm>
          <a:custGeom>
            <a:avLst/>
            <a:gdLst>
              <a:gd name="T0" fmla="*/ 18 w 18"/>
              <a:gd name="T1" fmla="*/ 19 h 29"/>
              <a:gd name="T2" fmla="*/ 18 w 18"/>
              <a:gd name="T3" fmla="*/ 21 h 29"/>
              <a:gd name="T4" fmla="*/ 15 w 18"/>
              <a:gd name="T5" fmla="*/ 21 h 29"/>
              <a:gd name="T6" fmla="*/ 15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5 w 18"/>
              <a:gd name="T19" fmla="*/ 0 h 29"/>
              <a:gd name="T20" fmla="*/ 15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5" y="21"/>
                </a:lnTo>
                <a:lnTo>
                  <a:pt x="15" y="29"/>
                </a:lnTo>
                <a:lnTo>
                  <a:pt x="11" y="29"/>
                </a:lnTo>
                <a:lnTo>
                  <a:pt x="11" y="21"/>
                </a:lnTo>
                <a:lnTo>
                  <a:pt x="0" y="21"/>
                </a:lnTo>
                <a:lnTo>
                  <a:pt x="0" y="19"/>
                </a:lnTo>
                <a:lnTo>
                  <a:pt x="12" y="0"/>
                </a:lnTo>
                <a:lnTo>
                  <a:pt x="15" y="0"/>
                </a:lnTo>
                <a:lnTo>
                  <a:pt x="15"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4360" name="Freeform 56"/>
          <p:cNvSpPr>
            <a:spLocks/>
          </p:cNvSpPr>
          <p:nvPr/>
        </p:nvSpPr>
        <p:spPr bwMode="auto">
          <a:xfrm>
            <a:off x="37020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61" name="Freeform 57"/>
          <p:cNvSpPr>
            <a:spLocks/>
          </p:cNvSpPr>
          <p:nvPr/>
        </p:nvSpPr>
        <p:spPr bwMode="auto">
          <a:xfrm>
            <a:off x="37226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62" name="Freeform 58"/>
          <p:cNvSpPr>
            <a:spLocks noEditPoints="1"/>
          </p:cNvSpPr>
          <p:nvPr/>
        </p:nvSpPr>
        <p:spPr bwMode="auto">
          <a:xfrm>
            <a:off x="37576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63" name="Freeform 59"/>
          <p:cNvSpPr>
            <a:spLocks noEditPoints="1"/>
          </p:cNvSpPr>
          <p:nvPr/>
        </p:nvSpPr>
        <p:spPr bwMode="auto">
          <a:xfrm>
            <a:off x="37909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64" name="Freeform 60"/>
          <p:cNvSpPr>
            <a:spLocks/>
          </p:cNvSpPr>
          <p:nvPr/>
        </p:nvSpPr>
        <p:spPr bwMode="auto">
          <a:xfrm>
            <a:off x="382270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65" name="Freeform 61"/>
          <p:cNvSpPr>
            <a:spLocks/>
          </p:cNvSpPr>
          <p:nvPr/>
        </p:nvSpPr>
        <p:spPr bwMode="auto">
          <a:xfrm>
            <a:off x="421798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66" name="Freeform 62"/>
          <p:cNvSpPr>
            <a:spLocks/>
          </p:cNvSpPr>
          <p:nvPr/>
        </p:nvSpPr>
        <p:spPr bwMode="auto">
          <a:xfrm>
            <a:off x="4244975"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67" name="Freeform 63"/>
          <p:cNvSpPr>
            <a:spLocks/>
          </p:cNvSpPr>
          <p:nvPr/>
        </p:nvSpPr>
        <p:spPr bwMode="auto">
          <a:xfrm>
            <a:off x="4265613"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2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2" y="26"/>
                </a:lnTo>
                <a:lnTo>
                  <a:pt x="3" y="26"/>
                </a:lnTo>
                <a:lnTo>
                  <a:pt x="4" y="26"/>
                </a:lnTo>
                <a:lnTo>
                  <a:pt x="5"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2"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368" name="Freeform 64"/>
          <p:cNvSpPr>
            <a:spLocks/>
          </p:cNvSpPr>
          <p:nvPr/>
        </p:nvSpPr>
        <p:spPr bwMode="auto">
          <a:xfrm>
            <a:off x="42973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69" name="Freeform 65"/>
          <p:cNvSpPr>
            <a:spLocks/>
          </p:cNvSpPr>
          <p:nvPr/>
        </p:nvSpPr>
        <p:spPr bwMode="auto">
          <a:xfrm>
            <a:off x="43164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70" name="Freeform 66"/>
          <p:cNvSpPr>
            <a:spLocks noEditPoints="1"/>
          </p:cNvSpPr>
          <p:nvPr/>
        </p:nvSpPr>
        <p:spPr bwMode="auto">
          <a:xfrm>
            <a:off x="4351338" y="5635625"/>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71" name="Freeform 67"/>
          <p:cNvSpPr>
            <a:spLocks noEditPoints="1"/>
          </p:cNvSpPr>
          <p:nvPr/>
        </p:nvSpPr>
        <p:spPr bwMode="auto">
          <a:xfrm>
            <a:off x="43862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372" name="Freeform 68"/>
          <p:cNvSpPr>
            <a:spLocks/>
          </p:cNvSpPr>
          <p:nvPr/>
        </p:nvSpPr>
        <p:spPr bwMode="auto">
          <a:xfrm>
            <a:off x="4419600" y="5635625"/>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373" name="Freeform 69"/>
          <p:cNvSpPr>
            <a:spLocks/>
          </p:cNvSpPr>
          <p:nvPr/>
        </p:nvSpPr>
        <p:spPr bwMode="auto">
          <a:xfrm>
            <a:off x="4822825"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74" name="Freeform 70"/>
          <p:cNvSpPr>
            <a:spLocks/>
          </p:cNvSpPr>
          <p:nvPr/>
        </p:nvSpPr>
        <p:spPr bwMode="auto">
          <a:xfrm>
            <a:off x="48561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75" name="Freeform 71"/>
          <p:cNvSpPr>
            <a:spLocks/>
          </p:cNvSpPr>
          <p:nvPr/>
        </p:nvSpPr>
        <p:spPr bwMode="auto">
          <a:xfrm>
            <a:off x="48752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76" name="Freeform 72"/>
          <p:cNvSpPr>
            <a:spLocks/>
          </p:cNvSpPr>
          <p:nvPr/>
        </p:nvSpPr>
        <p:spPr bwMode="auto">
          <a:xfrm>
            <a:off x="4908550" y="563562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77" name="Freeform 73"/>
          <p:cNvSpPr>
            <a:spLocks/>
          </p:cNvSpPr>
          <p:nvPr/>
        </p:nvSpPr>
        <p:spPr bwMode="auto">
          <a:xfrm>
            <a:off x="49418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78" name="Freeform 74"/>
          <p:cNvSpPr>
            <a:spLocks/>
          </p:cNvSpPr>
          <p:nvPr/>
        </p:nvSpPr>
        <p:spPr bwMode="auto">
          <a:xfrm>
            <a:off x="4960938"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379" name="Freeform 75"/>
          <p:cNvSpPr>
            <a:spLocks noEditPoints="1"/>
          </p:cNvSpPr>
          <p:nvPr/>
        </p:nvSpPr>
        <p:spPr bwMode="auto">
          <a:xfrm>
            <a:off x="4995863" y="563562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80" name="Freeform 76"/>
          <p:cNvSpPr>
            <a:spLocks noEditPoints="1"/>
          </p:cNvSpPr>
          <p:nvPr/>
        </p:nvSpPr>
        <p:spPr bwMode="auto">
          <a:xfrm>
            <a:off x="50307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81" name="Freeform 77"/>
          <p:cNvSpPr>
            <a:spLocks/>
          </p:cNvSpPr>
          <p:nvPr/>
        </p:nvSpPr>
        <p:spPr bwMode="auto">
          <a:xfrm>
            <a:off x="5064125"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6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9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2"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382" name="Freeform 78"/>
          <p:cNvSpPr>
            <a:spLocks noEditPoints="1"/>
          </p:cNvSpPr>
          <p:nvPr/>
        </p:nvSpPr>
        <p:spPr bwMode="auto">
          <a:xfrm>
            <a:off x="5451475" y="5635625"/>
            <a:ext cx="28575" cy="46038"/>
          </a:xfrm>
          <a:custGeom>
            <a:avLst/>
            <a:gdLst>
              <a:gd name="T0" fmla="*/ 18 w 18"/>
              <a:gd name="T1" fmla="*/ 19 h 29"/>
              <a:gd name="T2" fmla="*/ 18 w 18"/>
              <a:gd name="T3" fmla="*/ 21 h 29"/>
              <a:gd name="T4" fmla="*/ 14 w 18"/>
              <a:gd name="T5" fmla="*/ 21 h 29"/>
              <a:gd name="T6" fmla="*/ 14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4 w 18"/>
              <a:gd name="T19" fmla="*/ 0 h 29"/>
              <a:gd name="T20" fmla="*/ 14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4" y="21"/>
                </a:lnTo>
                <a:lnTo>
                  <a:pt x="14" y="29"/>
                </a:lnTo>
                <a:lnTo>
                  <a:pt x="11" y="29"/>
                </a:lnTo>
                <a:lnTo>
                  <a:pt x="11" y="21"/>
                </a:lnTo>
                <a:lnTo>
                  <a:pt x="0" y="21"/>
                </a:lnTo>
                <a:lnTo>
                  <a:pt x="0" y="19"/>
                </a:lnTo>
                <a:lnTo>
                  <a:pt x="12" y="0"/>
                </a:lnTo>
                <a:lnTo>
                  <a:pt x="14" y="0"/>
                </a:lnTo>
                <a:lnTo>
                  <a:pt x="14"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4383" name="Freeform 79"/>
          <p:cNvSpPr>
            <a:spLocks/>
          </p:cNvSpPr>
          <p:nvPr/>
        </p:nvSpPr>
        <p:spPr bwMode="auto">
          <a:xfrm>
            <a:off x="548322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84" name="Freeform 80"/>
          <p:cNvSpPr>
            <a:spLocks/>
          </p:cNvSpPr>
          <p:nvPr/>
        </p:nvSpPr>
        <p:spPr bwMode="auto">
          <a:xfrm>
            <a:off x="5510213" y="5635625"/>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385" name="Freeform 81"/>
          <p:cNvSpPr>
            <a:spLocks/>
          </p:cNvSpPr>
          <p:nvPr/>
        </p:nvSpPr>
        <p:spPr bwMode="auto">
          <a:xfrm>
            <a:off x="5538788"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3"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7" y="27"/>
                </a:lnTo>
                <a:lnTo>
                  <a:pt x="9" y="27"/>
                </a:lnTo>
                <a:lnTo>
                  <a:pt x="11" y="26"/>
                </a:lnTo>
                <a:lnTo>
                  <a:pt x="12" y="24"/>
                </a:lnTo>
                <a:lnTo>
                  <a:pt x="13"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8" y="3"/>
                </a:lnTo>
                <a:lnTo>
                  <a:pt x="7" y="3"/>
                </a:lnTo>
                <a:lnTo>
                  <a:pt x="4"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386" name="Freeform 82"/>
          <p:cNvSpPr>
            <a:spLocks/>
          </p:cNvSpPr>
          <p:nvPr/>
        </p:nvSpPr>
        <p:spPr bwMode="auto">
          <a:xfrm>
            <a:off x="556895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87" name="Freeform 83"/>
          <p:cNvSpPr>
            <a:spLocks/>
          </p:cNvSpPr>
          <p:nvPr/>
        </p:nvSpPr>
        <p:spPr bwMode="auto">
          <a:xfrm>
            <a:off x="5589588" y="5635625"/>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88" name="Freeform 84"/>
          <p:cNvSpPr>
            <a:spLocks noEditPoints="1"/>
          </p:cNvSpPr>
          <p:nvPr/>
        </p:nvSpPr>
        <p:spPr bwMode="auto">
          <a:xfrm>
            <a:off x="56245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89" name="Freeform 85"/>
          <p:cNvSpPr>
            <a:spLocks noEditPoints="1"/>
          </p:cNvSpPr>
          <p:nvPr/>
        </p:nvSpPr>
        <p:spPr bwMode="auto">
          <a:xfrm>
            <a:off x="5657850" y="563562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90" name="Freeform 86"/>
          <p:cNvSpPr>
            <a:spLocks/>
          </p:cNvSpPr>
          <p:nvPr/>
        </p:nvSpPr>
        <p:spPr bwMode="auto">
          <a:xfrm>
            <a:off x="5691188"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391" name="Freeform 87"/>
          <p:cNvSpPr>
            <a:spLocks noEditPoints="1"/>
          </p:cNvSpPr>
          <p:nvPr/>
        </p:nvSpPr>
        <p:spPr bwMode="auto">
          <a:xfrm>
            <a:off x="6103938" y="5635625"/>
            <a:ext cx="26987" cy="46038"/>
          </a:xfrm>
          <a:custGeom>
            <a:avLst/>
            <a:gdLst>
              <a:gd name="T0" fmla="*/ 17 w 17"/>
              <a:gd name="T1" fmla="*/ 0 h 29"/>
              <a:gd name="T2" fmla="*/ 17 w 17"/>
              <a:gd name="T3" fmla="*/ 1 h 29"/>
              <a:gd name="T4" fmla="*/ 14 w 17"/>
              <a:gd name="T5" fmla="*/ 1 h 29"/>
              <a:gd name="T6" fmla="*/ 12 w 17"/>
              <a:gd name="T7" fmla="*/ 2 h 29"/>
              <a:gd name="T8" fmla="*/ 11 w 17"/>
              <a:gd name="T9" fmla="*/ 3 h 29"/>
              <a:gd name="T10" fmla="*/ 9 w 17"/>
              <a:gd name="T11" fmla="*/ 5 h 29"/>
              <a:gd name="T12" fmla="*/ 7 w 17"/>
              <a:gd name="T13" fmla="*/ 6 h 29"/>
              <a:gd name="T14" fmla="*/ 6 w 17"/>
              <a:gd name="T15" fmla="*/ 8 h 29"/>
              <a:gd name="T16" fmla="*/ 5 w 17"/>
              <a:gd name="T17" fmla="*/ 11 h 29"/>
              <a:gd name="T18" fmla="*/ 4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8 w 17"/>
              <a:gd name="T41" fmla="*/ 29 h 29"/>
              <a:gd name="T42" fmla="*/ 6 w 17"/>
              <a:gd name="T43" fmla="*/ 29 h 29"/>
              <a:gd name="T44" fmla="*/ 4 w 17"/>
              <a:gd name="T45" fmla="*/ 27 h 29"/>
              <a:gd name="T46" fmla="*/ 1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5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6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7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2" y="2"/>
                </a:lnTo>
                <a:lnTo>
                  <a:pt x="11" y="3"/>
                </a:lnTo>
                <a:lnTo>
                  <a:pt x="9" y="5"/>
                </a:lnTo>
                <a:lnTo>
                  <a:pt x="7" y="6"/>
                </a:lnTo>
                <a:lnTo>
                  <a:pt x="6" y="8"/>
                </a:lnTo>
                <a:lnTo>
                  <a:pt x="5" y="11"/>
                </a:lnTo>
                <a:lnTo>
                  <a:pt x="4" y="13"/>
                </a:lnTo>
                <a:lnTo>
                  <a:pt x="7" y="12"/>
                </a:lnTo>
                <a:lnTo>
                  <a:pt x="10" y="11"/>
                </a:lnTo>
                <a:lnTo>
                  <a:pt x="13" y="12"/>
                </a:lnTo>
                <a:lnTo>
                  <a:pt x="15" y="13"/>
                </a:lnTo>
                <a:lnTo>
                  <a:pt x="17" y="16"/>
                </a:lnTo>
                <a:lnTo>
                  <a:pt x="17" y="19"/>
                </a:lnTo>
                <a:lnTo>
                  <a:pt x="17" y="23"/>
                </a:lnTo>
                <a:lnTo>
                  <a:pt x="15" y="26"/>
                </a:lnTo>
                <a:lnTo>
                  <a:pt x="13" y="28"/>
                </a:lnTo>
                <a:lnTo>
                  <a:pt x="11" y="29"/>
                </a:lnTo>
                <a:lnTo>
                  <a:pt x="8" y="29"/>
                </a:lnTo>
                <a:lnTo>
                  <a:pt x="6" y="29"/>
                </a:lnTo>
                <a:lnTo>
                  <a:pt x="4" y="27"/>
                </a:lnTo>
                <a:lnTo>
                  <a:pt x="1" y="25"/>
                </a:lnTo>
                <a:lnTo>
                  <a:pt x="0" y="21"/>
                </a:lnTo>
                <a:lnTo>
                  <a:pt x="0" y="18"/>
                </a:lnTo>
                <a:lnTo>
                  <a:pt x="0" y="14"/>
                </a:lnTo>
                <a:lnTo>
                  <a:pt x="1" y="11"/>
                </a:lnTo>
                <a:lnTo>
                  <a:pt x="3" y="7"/>
                </a:lnTo>
                <a:lnTo>
                  <a:pt x="5"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6" y="27"/>
                </a:lnTo>
                <a:lnTo>
                  <a:pt x="8" y="28"/>
                </a:lnTo>
                <a:lnTo>
                  <a:pt x="9" y="28"/>
                </a:lnTo>
                <a:lnTo>
                  <a:pt x="11" y="28"/>
                </a:lnTo>
                <a:lnTo>
                  <a:pt x="12" y="26"/>
                </a:lnTo>
                <a:lnTo>
                  <a:pt x="13" y="24"/>
                </a:lnTo>
                <a:lnTo>
                  <a:pt x="13" y="22"/>
                </a:lnTo>
                <a:lnTo>
                  <a:pt x="13" y="18"/>
                </a:lnTo>
                <a:lnTo>
                  <a:pt x="12" y="15"/>
                </a:lnTo>
                <a:lnTo>
                  <a:pt x="10" y="14"/>
                </a:lnTo>
                <a:lnTo>
                  <a:pt x="8" y="13"/>
                </a:lnTo>
                <a:lnTo>
                  <a:pt x="7"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92" name="Freeform 88"/>
          <p:cNvSpPr>
            <a:spLocks/>
          </p:cNvSpPr>
          <p:nvPr/>
        </p:nvSpPr>
        <p:spPr bwMode="auto">
          <a:xfrm>
            <a:off x="61341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93" name="Freeform 89"/>
          <p:cNvSpPr>
            <a:spLocks/>
          </p:cNvSpPr>
          <p:nvPr/>
        </p:nvSpPr>
        <p:spPr bwMode="auto">
          <a:xfrm>
            <a:off x="61547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94" name="Freeform 90"/>
          <p:cNvSpPr>
            <a:spLocks/>
          </p:cNvSpPr>
          <p:nvPr/>
        </p:nvSpPr>
        <p:spPr bwMode="auto">
          <a:xfrm>
            <a:off x="61864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395" name="Freeform 91"/>
          <p:cNvSpPr>
            <a:spLocks/>
          </p:cNvSpPr>
          <p:nvPr/>
        </p:nvSpPr>
        <p:spPr bwMode="auto">
          <a:xfrm>
            <a:off x="62071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396" name="Freeform 92"/>
          <p:cNvSpPr>
            <a:spLocks noEditPoints="1"/>
          </p:cNvSpPr>
          <p:nvPr/>
        </p:nvSpPr>
        <p:spPr bwMode="auto">
          <a:xfrm>
            <a:off x="6242050"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97" name="Freeform 93"/>
          <p:cNvSpPr>
            <a:spLocks noEditPoints="1"/>
          </p:cNvSpPr>
          <p:nvPr/>
        </p:nvSpPr>
        <p:spPr bwMode="auto">
          <a:xfrm>
            <a:off x="6275388"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0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7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398" name="Freeform 94"/>
          <p:cNvSpPr>
            <a:spLocks/>
          </p:cNvSpPr>
          <p:nvPr/>
        </p:nvSpPr>
        <p:spPr bwMode="auto">
          <a:xfrm>
            <a:off x="6308725"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5" y="15"/>
                </a:lnTo>
                <a:lnTo>
                  <a:pt x="5" y="15"/>
                </a:lnTo>
                <a:lnTo>
                  <a:pt x="5" y="14"/>
                </a:lnTo>
                <a:lnTo>
                  <a:pt x="7" y="14"/>
                </a:lnTo>
                <a:lnTo>
                  <a:pt x="8" y="13"/>
                </a:lnTo>
                <a:lnTo>
                  <a:pt x="10" y="12"/>
                </a:lnTo>
                <a:lnTo>
                  <a:pt x="11" y="11"/>
                </a:lnTo>
                <a:lnTo>
                  <a:pt x="11" y="9"/>
                </a:lnTo>
                <a:lnTo>
                  <a:pt x="11" y="8"/>
                </a:lnTo>
                <a:lnTo>
                  <a:pt x="11" y="6"/>
                </a:lnTo>
                <a:lnTo>
                  <a:pt x="10" y="4"/>
                </a:lnTo>
                <a:lnTo>
                  <a:pt x="9"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399" name="Freeform 95"/>
          <p:cNvSpPr>
            <a:spLocks/>
          </p:cNvSpPr>
          <p:nvPr/>
        </p:nvSpPr>
        <p:spPr bwMode="auto">
          <a:xfrm>
            <a:off x="6715125" y="5637213"/>
            <a:ext cx="26988" cy="44450"/>
          </a:xfrm>
          <a:custGeom>
            <a:avLst/>
            <a:gdLst>
              <a:gd name="T0" fmla="*/ 2 w 17"/>
              <a:gd name="T1" fmla="*/ 0 h 28"/>
              <a:gd name="T2" fmla="*/ 17 w 17"/>
              <a:gd name="T3" fmla="*/ 0 h 28"/>
              <a:gd name="T4" fmla="*/ 17 w 17"/>
              <a:gd name="T5" fmla="*/ 1 h 28"/>
              <a:gd name="T6" fmla="*/ 8 w 17"/>
              <a:gd name="T7" fmla="*/ 28 h 28"/>
              <a:gd name="T8" fmla="*/ 5 w 17"/>
              <a:gd name="T9" fmla="*/ 28 h 28"/>
              <a:gd name="T10" fmla="*/ 14 w 17"/>
              <a:gd name="T11" fmla="*/ 3 h 28"/>
              <a:gd name="T12" fmla="*/ 6 w 17"/>
              <a:gd name="T13" fmla="*/ 3 h 28"/>
              <a:gd name="T14" fmla="*/ 4 w 17"/>
              <a:gd name="T15" fmla="*/ 3 h 28"/>
              <a:gd name="T16" fmla="*/ 3 w 17"/>
              <a:gd name="T17" fmla="*/ 4 h 28"/>
              <a:gd name="T18" fmla="*/ 1 w 17"/>
              <a:gd name="T19" fmla="*/ 5 h 28"/>
              <a:gd name="T20" fmla="*/ 0 w 17"/>
              <a:gd name="T21" fmla="*/ 7 h 28"/>
              <a:gd name="T22" fmla="*/ 0 w 17"/>
              <a:gd name="T23" fmla="*/ 6 h 28"/>
              <a:gd name="T24" fmla="*/ 2 w 1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8">
                <a:moveTo>
                  <a:pt x="2" y="0"/>
                </a:moveTo>
                <a:lnTo>
                  <a:pt x="17" y="0"/>
                </a:lnTo>
                <a:lnTo>
                  <a:pt x="17" y="1"/>
                </a:lnTo>
                <a:lnTo>
                  <a:pt x="8" y="28"/>
                </a:lnTo>
                <a:lnTo>
                  <a:pt x="5" y="28"/>
                </a:lnTo>
                <a:lnTo>
                  <a:pt x="14" y="3"/>
                </a:lnTo>
                <a:lnTo>
                  <a:pt x="6" y="3"/>
                </a:lnTo>
                <a:lnTo>
                  <a:pt x="4" y="3"/>
                </a:lnTo>
                <a:lnTo>
                  <a:pt x="3" y="4"/>
                </a:lnTo>
                <a:lnTo>
                  <a:pt x="1" y="5"/>
                </a:lnTo>
                <a:lnTo>
                  <a:pt x="0" y="7"/>
                </a:lnTo>
                <a:lnTo>
                  <a:pt x="0" y="6"/>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400" name="Freeform 96"/>
          <p:cNvSpPr>
            <a:spLocks/>
          </p:cNvSpPr>
          <p:nvPr/>
        </p:nvSpPr>
        <p:spPr bwMode="auto">
          <a:xfrm>
            <a:off x="67452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01" name="Freeform 97"/>
          <p:cNvSpPr>
            <a:spLocks/>
          </p:cNvSpPr>
          <p:nvPr/>
        </p:nvSpPr>
        <p:spPr bwMode="auto">
          <a:xfrm>
            <a:off x="67659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2"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402" name="Freeform 98"/>
          <p:cNvSpPr>
            <a:spLocks/>
          </p:cNvSpPr>
          <p:nvPr/>
        </p:nvSpPr>
        <p:spPr bwMode="auto">
          <a:xfrm>
            <a:off x="6799263"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403" name="Freeform 99"/>
          <p:cNvSpPr>
            <a:spLocks/>
          </p:cNvSpPr>
          <p:nvPr/>
        </p:nvSpPr>
        <p:spPr bwMode="auto">
          <a:xfrm>
            <a:off x="6831013"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04" name="Freeform 100"/>
          <p:cNvSpPr>
            <a:spLocks/>
          </p:cNvSpPr>
          <p:nvPr/>
        </p:nvSpPr>
        <p:spPr bwMode="auto">
          <a:xfrm>
            <a:off x="6851650"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405" name="Freeform 101"/>
          <p:cNvSpPr>
            <a:spLocks noEditPoints="1"/>
          </p:cNvSpPr>
          <p:nvPr/>
        </p:nvSpPr>
        <p:spPr bwMode="auto">
          <a:xfrm>
            <a:off x="6886575" y="563562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4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06" name="Freeform 102"/>
          <p:cNvSpPr>
            <a:spLocks noEditPoints="1"/>
          </p:cNvSpPr>
          <p:nvPr/>
        </p:nvSpPr>
        <p:spPr bwMode="auto">
          <a:xfrm>
            <a:off x="6919913"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07" name="Freeform 103"/>
          <p:cNvSpPr>
            <a:spLocks/>
          </p:cNvSpPr>
          <p:nvPr/>
        </p:nvSpPr>
        <p:spPr bwMode="auto">
          <a:xfrm>
            <a:off x="6953250"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408" name="Freeform 104"/>
          <p:cNvSpPr>
            <a:spLocks noEditPoints="1"/>
          </p:cNvSpPr>
          <p:nvPr/>
        </p:nvSpPr>
        <p:spPr bwMode="auto">
          <a:xfrm>
            <a:off x="7342188" y="5635625"/>
            <a:ext cx="28575" cy="46038"/>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5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1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2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5" y="20"/>
                </a:lnTo>
                <a:lnTo>
                  <a:pt x="13" y="24"/>
                </a:lnTo>
                <a:lnTo>
                  <a:pt x="9" y="27"/>
                </a:lnTo>
                <a:lnTo>
                  <a:pt x="6" y="29"/>
                </a:lnTo>
                <a:lnTo>
                  <a:pt x="2" y="29"/>
                </a:lnTo>
                <a:lnTo>
                  <a:pt x="1" y="29"/>
                </a:lnTo>
                <a:close/>
                <a:moveTo>
                  <a:pt x="13" y="15"/>
                </a:moveTo>
                <a:lnTo>
                  <a:pt x="14" y="12"/>
                </a:lnTo>
                <a:lnTo>
                  <a:pt x="14" y="11"/>
                </a:lnTo>
                <a:lnTo>
                  <a:pt x="14" y="8"/>
                </a:lnTo>
                <a:lnTo>
                  <a:pt x="13" y="6"/>
                </a:lnTo>
                <a:lnTo>
                  <a:pt x="12" y="4"/>
                </a:lnTo>
                <a:lnTo>
                  <a:pt x="11" y="3"/>
                </a:lnTo>
                <a:lnTo>
                  <a:pt x="10" y="2"/>
                </a:lnTo>
                <a:lnTo>
                  <a:pt x="9" y="2"/>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4409" name="Freeform 105"/>
          <p:cNvSpPr>
            <a:spLocks/>
          </p:cNvSpPr>
          <p:nvPr/>
        </p:nvSpPr>
        <p:spPr bwMode="auto">
          <a:xfrm>
            <a:off x="7373938" y="5634038"/>
            <a:ext cx="17462" cy="47625"/>
          </a:xfrm>
          <a:custGeom>
            <a:avLst/>
            <a:gdLst>
              <a:gd name="T0" fmla="*/ 11 w 11"/>
              <a:gd name="T1" fmla="*/ 0 h 30"/>
              <a:gd name="T2" fmla="*/ 1 w 11"/>
              <a:gd name="T3" fmla="*/ 30 h 30"/>
              <a:gd name="T4" fmla="*/ 0 w 11"/>
              <a:gd name="T5" fmla="*/ 30 h 30"/>
              <a:gd name="T6" fmla="*/ 10 w 11"/>
              <a:gd name="T7" fmla="*/ 0 h 30"/>
              <a:gd name="T8" fmla="*/ 11 w 11"/>
              <a:gd name="T9" fmla="*/ 0 h 30"/>
            </a:gdLst>
            <a:ahLst/>
            <a:cxnLst>
              <a:cxn ang="0">
                <a:pos x="T0" y="T1"/>
              </a:cxn>
              <a:cxn ang="0">
                <a:pos x="T2" y="T3"/>
              </a:cxn>
              <a:cxn ang="0">
                <a:pos x="T4" y="T5"/>
              </a:cxn>
              <a:cxn ang="0">
                <a:pos x="T6" y="T7"/>
              </a:cxn>
              <a:cxn ang="0">
                <a:pos x="T8" y="T9"/>
              </a:cxn>
            </a:cxnLst>
            <a:rect l="0" t="0" r="r" b="b"/>
            <a:pathLst>
              <a:path w="11" h="30">
                <a:moveTo>
                  <a:pt x="11" y="0"/>
                </a:moveTo>
                <a:lnTo>
                  <a:pt x="1" y="30"/>
                </a:lnTo>
                <a:lnTo>
                  <a:pt x="0" y="30"/>
                </a:lnTo>
                <a:lnTo>
                  <a:pt x="10"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4410" name="Freeform 106"/>
          <p:cNvSpPr>
            <a:spLocks/>
          </p:cNvSpPr>
          <p:nvPr/>
        </p:nvSpPr>
        <p:spPr bwMode="auto">
          <a:xfrm>
            <a:off x="739933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411" name="Freeform 107"/>
          <p:cNvSpPr>
            <a:spLocks noEditPoints="1"/>
          </p:cNvSpPr>
          <p:nvPr/>
        </p:nvSpPr>
        <p:spPr bwMode="auto">
          <a:xfrm>
            <a:off x="742791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8" y="10"/>
                </a:lnTo>
                <a:lnTo>
                  <a:pt x="18" y="14"/>
                </a:lnTo>
                <a:lnTo>
                  <a:pt x="18" y="19"/>
                </a:lnTo>
                <a:lnTo>
                  <a:pt x="17"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12" name="Freeform 108"/>
          <p:cNvSpPr>
            <a:spLocks/>
          </p:cNvSpPr>
          <p:nvPr/>
        </p:nvSpPr>
        <p:spPr bwMode="auto">
          <a:xfrm>
            <a:off x="74596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13" name="Freeform 109"/>
          <p:cNvSpPr>
            <a:spLocks/>
          </p:cNvSpPr>
          <p:nvPr/>
        </p:nvSpPr>
        <p:spPr bwMode="auto">
          <a:xfrm>
            <a:off x="7478713"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414" name="Freeform 110"/>
          <p:cNvSpPr>
            <a:spLocks noEditPoints="1"/>
          </p:cNvSpPr>
          <p:nvPr/>
        </p:nvSpPr>
        <p:spPr bwMode="auto">
          <a:xfrm>
            <a:off x="7513638" y="5635625"/>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15" name="Freeform 111"/>
          <p:cNvSpPr>
            <a:spLocks noEditPoints="1"/>
          </p:cNvSpPr>
          <p:nvPr/>
        </p:nvSpPr>
        <p:spPr bwMode="auto">
          <a:xfrm>
            <a:off x="75485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416" name="Freeform 112"/>
          <p:cNvSpPr>
            <a:spLocks/>
          </p:cNvSpPr>
          <p:nvPr/>
        </p:nvSpPr>
        <p:spPr bwMode="auto">
          <a:xfrm>
            <a:off x="7581900" y="5635625"/>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417" name="Freeform 113"/>
          <p:cNvSpPr>
            <a:spLocks/>
          </p:cNvSpPr>
          <p:nvPr/>
        </p:nvSpPr>
        <p:spPr bwMode="auto">
          <a:xfrm>
            <a:off x="7958138" y="5635625"/>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418" name="Freeform 114"/>
          <p:cNvSpPr>
            <a:spLocks noEditPoints="1"/>
          </p:cNvSpPr>
          <p:nvPr/>
        </p:nvSpPr>
        <p:spPr bwMode="auto">
          <a:xfrm>
            <a:off x="7986713"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19" name="Freeform 115"/>
          <p:cNvSpPr>
            <a:spLocks/>
          </p:cNvSpPr>
          <p:nvPr/>
        </p:nvSpPr>
        <p:spPr bwMode="auto">
          <a:xfrm>
            <a:off x="8018463" y="563403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20" name="Freeform 116"/>
          <p:cNvSpPr>
            <a:spLocks/>
          </p:cNvSpPr>
          <p:nvPr/>
        </p:nvSpPr>
        <p:spPr bwMode="auto">
          <a:xfrm>
            <a:off x="8039100"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421" name="Freeform 117"/>
          <p:cNvSpPr>
            <a:spLocks noEditPoints="1"/>
          </p:cNvSpPr>
          <p:nvPr/>
        </p:nvSpPr>
        <p:spPr bwMode="auto">
          <a:xfrm>
            <a:off x="8072438" y="563562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22" name="Freeform 118"/>
          <p:cNvSpPr>
            <a:spLocks/>
          </p:cNvSpPr>
          <p:nvPr/>
        </p:nvSpPr>
        <p:spPr bwMode="auto">
          <a:xfrm>
            <a:off x="8104188"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23" name="Freeform 119"/>
          <p:cNvSpPr>
            <a:spLocks/>
          </p:cNvSpPr>
          <p:nvPr/>
        </p:nvSpPr>
        <p:spPr bwMode="auto">
          <a:xfrm>
            <a:off x="8123238" y="563562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424" name="Freeform 120"/>
          <p:cNvSpPr>
            <a:spLocks noEditPoints="1"/>
          </p:cNvSpPr>
          <p:nvPr/>
        </p:nvSpPr>
        <p:spPr bwMode="auto">
          <a:xfrm>
            <a:off x="8158163" y="563562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25" name="Freeform 121"/>
          <p:cNvSpPr>
            <a:spLocks noEditPoints="1"/>
          </p:cNvSpPr>
          <p:nvPr/>
        </p:nvSpPr>
        <p:spPr bwMode="auto">
          <a:xfrm>
            <a:off x="8193088"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26" name="Freeform 122"/>
          <p:cNvSpPr>
            <a:spLocks/>
          </p:cNvSpPr>
          <p:nvPr/>
        </p:nvSpPr>
        <p:spPr bwMode="auto">
          <a:xfrm>
            <a:off x="8226425" y="563562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6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9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2"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4427" name="Freeform 123"/>
          <p:cNvSpPr>
            <a:spLocks/>
          </p:cNvSpPr>
          <p:nvPr/>
        </p:nvSpPr>
        <p:spPr bwMode="auto">
          <a:xfrm>
            <a:off x="8593138"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3 w 11"/>
              <a:gd name="T35" fmla="*/ 26 h 29"/>
              <a:gd name="T36" fmla="*/ 4 w 11"/>
              <a:gd name="T37" fmla="*/ 24 h 29"/>
              <a:gd name="T38" fmla="*/ 4 w 11"/>
              <a:gd name="T39" fmla="*/ 8 h 29"/>
              <a:gd name="T40" fmla="*/ 3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3" y="26"/>
                </a:lnTo>
                <a:lnTo>
                  <a:pt x="4" y="24"/>
                </a:lnTo>
                <a:lnTo>
                  <a:pt x="4" y="8"/>
                </a:lnTo>
                <a:lnTo>
                  <a:pt x="3"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428" name="Freeform 124"/>
          <p:cNvSpPr>
            <a:spLocks/>
          </p:cNvSpPr>
          <p:nvPr/>
        </p:nvSpPr>
        <p:spPr bwMode="auto">
          <a:xfrm>
            <a:off x="8620125"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429" name="Freeform 125"/>
          <p:cNvSpPr>
            <a:spLocks/>
          </p:cNvSpPr>
          <p:nvPr/>
        </p:nvSpPr>
        <p:spPr bwMode="auto">
          <a:xfrm>
            <a:off x="8651875"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30" name="Freeform 126"/>
          <p:cNvSpPr>
            <a:spLocks/>
          </p:cNvSpPr>
          <p:nvPr/>
        </p:nvSpPr>
        <p:spPr bwMode="auto">
          <a:xfrm>
            <a:off x="8678863" y="563562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431" name="Freeform 127"/>
          <p:cNvSpPr>
            <a:spLocks noEditPoints="1"/>
          </p:cNvSpPr>
          <p:nvPr/>
        </p:nvSpPr>
        <p:spPr bwMode="auto">
          <a:xfrm>
            <a:off x="8707438" y="5635625"/>
            <a:ext cx="26987" cy="46038"/>
          </a:xfrm>
          <a:custGeom>
            <a:avLst/>
            <a:gdLst>
              <a:gd name="T0" fmla="*/ 0 w 17"/>
              <a:gd name="T1" fmla="*/ 29 h 29"/>
              <a:gd name="T2" fmla="*/ 0 w 17"/>
              <a:gd name="T3" fmla="*/ 29 h 29"/>
              <a:gd name="T4" fmla="*/ 3 w 17"/>
              <a:gd name="T5" fmla="*/ 28 h 29"/>
              <a:gd name="T6" fmla="*/ 5 w 17"/>
              <a:gd name="T7" fmla="*/ 27 h 29"/>
              <a:gd name="T8" fmla="*/ 7 w 17"/>
              <a:gd name="T9" fmla="*/ 26 h 29"/>
              <a:gd name="T10" fmla="*/ 10 w 17"/>
              <a:gd name="T11" fmla="*/ 23 h 29"/>
              <a:gd name="T12" fmla="*/ 11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8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6 w 17"/>
              <a:gd name="T81" fmla="*/ 2 h 29"/>
              <a:gd name="T82" fmla="*/ 5 w 17"/>
              <a:gd name="T83" fmla="*/ 3 h 29"/>
              <a:gd name="T84" fmla="*/ 4 w 17"/>
              <a:gd name="T85" fmla="*/ 5 h 29"/>
              <a:gd name="T86" fmla="*/ 4 w 17"/>
              <a:gd name="T87" fmla="*/ 8 h 29"/>
              <a:gd name="T88" fmla="*/ 4 w 17"/>
              <a:gd name="T89" fmla="*/ 12 h 29"/>
              <a:gd name="T90" fmla="*/ 5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7" y="26"/>
                </a:lnTo>
                <a:lnTo>
                  <a:pt x="10" y="23"/>
                </a:lnTo>
                <a:lnTo>
                  <a:pt x="11" y="20"/>
                </a:lnTo>
                <a:lnTo>
                  <a:pt x="13" y="16"/>
                </a:lnTo>
                <a:lnTo>
                  <a:pt x="10" y="18"/>
                </a:lnTo>
                <a:lnTo>
                  <a:pt x="7" y="18"/>
                </a:lnTo>
                <a:lnTo>
                  <a:pt x="4" y="18"/>
                </a:lnTo>
                <a:lnTo>
                  <a:pt x="2" y="16"/>
                </a:lnTo>
                <a:lnTo>
                  <a:pt x="0" y="13"/>
                </a:lnTo>
                <a:lnTo>
                  <a:pt x="0" y="10"/>
                </a:lnTo>
                <a:lnTo>
                  <a:pt x="0" y="7"/>
                </a:lnTo>
                <a:lnTo>
                  <a:pt x="2" y="4"/>
                </a:lnTo>
                <a:lnTo>
                  <a:pt x="4" y="2"/>
                </a:lnTo>
                <a:lnTo>
                  <a:pt x="6" y="1"/>
                </a:lnTo>
                <a:lnTo>
                  <a:pt x="8" y="0"/>
                </a:lnTo>
                <a:lnTo>
                  <a:pt x="12" y="1"/>
                </a:lnTo>
                <a:lnTo>
                  <a:pt x="14" y="3"/>
                </a:lnTo>
                <a:lnTo>
                  <a:pt x="16" y="6"/>
                </a:lnTo>
                <a:lnTo>
                  <a:pt x="17" y="8"/>
                </a:lnTo>
                <a:lnTo>
                  <a:pt x="17" y="12"/>
                </a:lnTo>
                <a:lnTo>
                  <a:pt x="17" y="16"/>
                </a:lnTo>
                <a:lnTo>
                  <a:pt x="15" y="20"/>
                </a:lnTo>
                <a:lnTo>
                  <a:pt x="12" y="24"/>
                </a:lnTo>
                <a:lnTo>
                  <a:pt x="9" y="27"/>
                </a:lnTo>
                <a:lnTo>
                  <a:pt x="5" y="29"/>
                </a:lnTo>
                <a:lnTo>
                  <a:pt x="1" y="29"/>
                </a:lnTo>
                <a:lnTo>
                  <a:pt x="0" y="29"/>
                </a:lnTo>
                <a:close/>
                <a:moveTo>
                  <a:pt x="13" y="15"/>
                </a:moveTo>
                <a:lnTo>
                  <a:pt x="13" y="12"/>
                </a:lnTo>
                <a:lnTo>
                  <a:pt x="13" y="11"/>
                </a:lnTo>
                <a:lnTo>
                  <a:pt x="13" y="8"/>
                </a:lnTo>
                <a:lnTo>
                  <a:pt x="13" y="6"/>
                </a:lnTo>
                <a:lnTo>
                  <a:pt x="12" y="4"/>
                </a:lnTo>
                <a:lnTo>
                  <a:pt x="11" y="3"/>
                </a:lnTo>
                <a:lnTo>
                  <a:pt x="10" y="2"/>
                </a:lnTo>
                <a:lnTo>
                  <a:pt x="8" y="2"/>
                </a:lnTo>
                <a:lnTo>
                  <a:pt x="6" y="2"/>
                </a:lnTo>
                <a:lnTo>
                  <a:pt x="5" y="3"/>
                </a:lnTo>
                <a:lnTo>
                  <a:pt x="4" y="5"/>
                </a:lnTo>
                <a:lnTo>
                  <a:pt x="4" y="8"/>
                </a:lnTo>
                <a:lnTo>
                  <a:pt x="4" y="12"/>
                </a:lnTo>
                <a:lnTo>
                  <a:pt x="5"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4432" name="Freeform 128"/>
          <p:cNvSpPr>
            <a:spLocks/>
          </p:cNvSpPr>
          <p:nvPr/>
        </p:nvSpPr>
        <p:spPr bwMode="auto">
          <a:xfrm>
            <a:off x="8737600" y="563403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433" name="Freeform 129"/>
          <p:cNvSpPr>
            <a:spLocks/>
          </p:cNvSpPr>
          <p:nvPr/>
        </p:nvSpPr>
        <p:spPr bwMode="auto">
          <a:xfrm>
            <a:off x="8758238" y="563562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434" name="Freeform 130"/>
          <p:cNvSpPr>
            <a:spLocks noEditPoints="1"/>
          </p:cNvSpPr>
          <p:nvPr/>
        </p:nvSpPr>
        <p:spPr bwMode="auto">
          <a:xfrm>
            <a:off x="8793163" y="563562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35" name="Freeform 131"/>
          <p:cNvSpPr>
            <a:spLocks noEditPoints="1"/>
          </p:cNvSpPr>
          <p:nvPr/>
        </p:nvSpPr>
        <p:spPr bwMode="auto">
          <a:xfrm>
            <a:off x="8826500" y="563562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436" name="Freeform 132"/>
          <p:cNvSpPr>
            <a:spLocks/>
          </p:cNvSpPr>
          <p:nvPr/>
        </p:nvSpPr>
        <p:spPr bwMode="auto">
          <a:xfrm>
            <a:off x="8859838" y="563562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4437" name="Line 133"/>
          <p:cNvSpPr>
            <a:spLocks noChangeShapeType="1"/>
          </p:cNvSpPr>
          <p:nvPr/>
        </p:nvSpPr>
        <p:spPr bwMode="auto">
          <a:xfrm flipV="1">
            <a:off x="5572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38" name="Line 134"/>
          <p:cNvSpPr>
            <a:spLocks noChangeShapeType="1"/>
          </p:cNvSpPr>
          <p:nvPr/>
        </p:nvSpPr>
        <p:spPr bwMode="auto">
          <a:xfrm flipV="1">
            <a:off x="6826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39" name="Line 135"/>
          <p:cNvSpPr>
            <a:spLocks noChangeShapeType="1"/>
          </p:cNvSpPr>
          <p:nvPr/>
        </p:nvSpPr>
        <p:spPr bwMode="auto">
          <a:xfrm flipV="1">
            <a:off x="8080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0" name="Line 136"/>
          <p:cNvSpPr>
            <a:spLocks noChangeShapeType="1"/>
          </p:cNvSpPr>
          <p:nvPr/>
        </p:nvSpPr>
        <p:spPr bwMode="auto">
          <a:xfrm flipV="1">
            <a:off x="9334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1" name="Line 137"/>
          <p:cNvSpPr>
            <a:spLocks noChangeShapeType="1"/>
          </p:cNvSpPr>
          <p:nvPr/>
        </p:nvSpPr>
        <p:spPr bwMode="auto">
          <a:xfrm flipV="1">
            <a:off x="10604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2" name="Line 138"/>
          <p:cNvSpPr>
            <a:spLocks noChangeShapeType="1"/>
          </p:cNvSpPr>
          <p:nvPr/>
        </p:nvSpPr>
        <p:spPr bwMode="auto">
          <a:xfrm flipV="1">
            <a:off x="118586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3" name="Line 139"/>
          <p:cNvSpPr>
            <a:spLocks noChangeShapeType="1"/>
          </p:cNvSpPr>
          <p:nvPr/>
        </p:nvSpPr>
        <p:spPr bwMode="auto">
          <a:xfrm flipV="1">
            <a:off x="13112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4" name="Line 140"/>
          <p:cNvSpPr>
            <a:spLocks noChangeShapeType="1"/>
          </p:cNvSpPr>
          <p:nvPr/>
        </p:nvSpPr>
        <p:spPr bwMode="auto">
          <a:xfrm flipV="1">
            <a:off x="14382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5" name="Line 141"/>
          <p:cNvSpPr>
            <a:spLocks noChangeShapeType="1"/>
          </p:cNvSpPr>
          <p:nvPr/>
        </p:nvSpPr>
        <p:spPr bwMode="auto">
          <a:xfrm flipV="1">
            <a:off x="15636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6" name="Line 142"/>
          <p:cNvSpPr>
            <a:spLocks noChangeShapeType="1"/>
          </p:cNvSpPr>
          <p:nvPr/>
        </p:nvSpPr>
        <p:spPr bwMode="auto">
          <a:xfrm flipV="1">
            <a:off x="16891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7" name="Line 143"/>
          <p:cNvSpPr>
            <a:spLocks noChangeShapeType="1"/>
          </p:cNvSpPr>
          <p:nvPr/>
        </p:nvSpPr>
        <p:spPr bwMode="auto">
          <a:xfrm flipV="1">
            <a:off x="18145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8" name="Line 144"/>
          <p:cNvSpPr>
            <a:spLocks noChangeShapeType="1"/>
          </p:cNvSpPr>
          <p:nvPr/>
        </p:nvSpPr>
        <p:spPr bwMode="auto">
          <a:xfrm flipV="1">
            <a:off x="19415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49" name="Line 145"/>
          <p:cNvSpPr>
            <a:spLocks noChangeShapeType="1"/>
          </p:cNvSpPr>
          <p:nvPr/>
        </p:nvSpPr>
        <p:spPr bwMode="auto">
          <a:xfrm flipV="1">
            <a:off x="20669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0" name="Line 146"/>
          <p:cNvSpPr>
            <a:spLocks noChangeShapeType="1"/>
          </p:cNvSpPr>
          <p:nvPr/>
        </p:nvSpPr>
        <p:spPr bwMode="auto">
          <a:xfrm flipV="1">
            <a:off x="21923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1" name="Line 147"/>
          <p:cNvSpPr>
            <a:spLocks noChangeShapeType="1"/>
          </p:cNvSpPr>
          <p:nvPr/>
        </p:nvSpPr>
        <p:spPr bwMode="auto">
          <a:xfrm flipV="1">
            <a:off x="23193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2" name="Line 148"/>
          <p:cNvSpPr>
            <a:spLocks noChangeShapeType="1"/>
          </p:cNvSpPr>
          <p:nvPr/>
        </p:nvSpPr>
        <p:spPr bwMode="auto">
          <a:xfrm flipV="1">
            <a:off x="244475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3" name="Line 149"/>
          <p:cNvSpPr>
            <a:spLocks noChangeShapeType="1"/>
          </p:cNvSpPr>
          <p:nvPr/>
        </p:nvSpPr>
        <p:spPr bwMode="auto">
          <a:xfrm flipV="1">
            <a:off x="25701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4" name="Line 150"/>
          <p:cNvSpPr>
            <a:spLocks noChangeShapeType="1"/>
          </p:cNvSpPr>
          <p:nvPr/>
        </p:nvSpPr>
        <p:spPr bwMode="auto">
          <a:xfrm flipV="1">
            <a:off x="26971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5" name="Line 151"/>
          <p:cNvSpPr>
            <a:spLocks noChangeShapeType="1"/>
          </p:cNvSpPr>
          <p:nvPr/>
        </p:nvSpPr>
        <p:spPr bwMode="auto">
          <a:xfrm flipV="1">
            <a:off x="28225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6" name="Line 152"/>
          <p:cNvSpPr>
            <a:spLocks noChangeShapeType="1"/>
          </p:cNvSpPr>
          <p:nvPr/>
        </p:nvSpPr>
        <p:spPr bwMode="auto">
          <a:xfrm flipV="1">
            <a:off x="29479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7" name="Line 153"/>
          <p:cNvSpPr>
            <a:spLocks noChangeShapeType="1"/>
          </p:cNvSpPr>
          <p:nvPr/>
        </p:nvSpPr>
        <p:spPr bwMode="auto">
          <a:xfrm flipV="1">
            <a:off x="30734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8" name="Line 154"/>
          <p:cNvSpPr>
            <a:spLocks noChangeShapeType="1"/>
          </p:cNvSpPr>
          <p:nvPr/>
        </p:nvSpPr>
        <p:spPr bwMode="auto">
          <a:xfrm flipV="1">
            <a:off x="32004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59" name="Line 155"/>
          <p:cNvSpPr>
            <a:spLocks noChangeShapeType="1"/>
          </p:cNvSpPr>
          <p:nvPr/>
        </p:nvSpPr>
        <p:spPr bwMode="auto">
          <a:xfrm flipV="1">
            <a:off x="33258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0" name="Line 156"/>
          <p:cNvSpPr>
            <a:spLocks noChangeShapeType="1"/>
          </p:cNvSpPr>
          <p:nvPr/>
        </p:nvSpPr>
        <p:spPr bwMode="auto">
          <a:xfrm flipV="1">
            <a:off x="34512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1" name="Line 157"/>
          <p:cNvSpPr>
            <a:spLocks noChangeShapeType="1"/>
          </p:cNvSpPr>
          <p:nvPr/>
        </p:nvSpPr>
        <p:spPr bwMode="auto">
          <a:xfrm flipV="1">
            <a:off x="35782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2" name="Line 158"/>
          <p:cNvSpPr>
            <a:spLocks noChangeShapeType="1"/>
          </p:cNvSpPr>
          <p:nvPr/>
        </p:nvSpPr>
        <p:spPr bwMode="auto">
          <a:xfrm flipV="1">
            <a:off x="3703638"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3" name="Line 159"/>
          <p:cNvSpPr>
            <a:spLocks noChangeShapeType="1"/>
          </p:cNvSpPr>
          <p:nvPr/>
        </p:nvSpPr>
        <p:spPr bwMode="auto">
          <a:xfrm flipV="1">
            <a:off x="38290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4" name="Line 160"/>
          <p:cNvSpPr>
            <a:spLocks noChangeShapeType="1"/>
          </p:cNvSpPr>
          <p:nvPr/>
        </p:nvSpPr>
        <p:spPr bwMode="auto">
          <a:xfrm flipV="1">
            <a:off x="39544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5" name="Line 161"/>
          <p:cNvSpPr>
            <a:spLocks noChangeShapeType="1"/>
          </p:cNvSpPr>
          <p:nvPr/>
        </p:nvSpPr>
        <p:spPr bwMode="auto">
          <a:xfrm flipV="1">
            <a:off x="40814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6" name="Line 162"/>
          <p:cNvSpPr>
            <a:spLocks noChangeShapeType="1"/>
          </p:cNvSpPr>
          <p:nvPr/>
        </p:nvSpPr>
        <p:spPr bwMode="auto">
          <a:xfrm flipV="1">
            <a:off x="42068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7" name="Line 163"/>
          <p:cNvSpPr>
            <a:spLocks noChangeShapeType="1"/>
          </p:cNvSpPr>
          <p:nvPr/>
        </p:nvSpPr>
        <p:spPr bwMode="auto">
          <a:xfrm flipV="1">
            <a:off x="4332288"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8" name="Line 164"/>
          <p:cNvSpPr>
            <a:spLocks noChangeShapeType="1"/>
          </p:cNvSpPr>
          <p:nvPr/>
        </p:nvSpPr>
        <p:spPr bwMode="auto">
          <a:xfrm flipV="1">
            <a:off x="44592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69" name="Line 165"/>
          <p:cNvSpPr>
            <a:spLocks noChangeShapeType="1"/>
          </p:cNvSpPr>
          <p:nvPr/>
        </p:nvSpPr>
        <p:spPr bwMode="auto">
          <a:xfrm flipV="1">
            <a:off x="45847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0" name="Line 166"/>
          <p:cNvSpPr>
            <a:spLocks noChangeShapeType="1"/>
          </p:cNvSpPr>
          <p:nvPr/>
        </p:nvSpPr>
        <p:spPr bwMode="auto">
          <a:xfrm flipV="1">
            <a:off x="47101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1" name="Line 167"/>
          <p:cNvSpPr>
            <a:spLocks noChangeShapeType="1"/>
          </p:cNvSpPr>
          <p:nvPr/>
        </p:nvSpPr>
        <p:spPr bwMode="auto">
          <a:xfrm flipV="1">
            <a:off x="48355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2" name="Line 168"/>
          <p:cNvSpPr>
            <a:spLocks noChangeShapeType="1"/>
          </p:cNvSpPr>
          <p:nvPr/>
        </p:nvSpPr>
        <p:spPr bwMode="auto">
          <a:xfrm flipV="1">
            <a:off x="4962525"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3" name="Line 169"/>
          <p:cNvSpPr>
            <a:spLocks noChangeShapeType="1"/>
          </p:cNvSpPr>
          <p:nvPr/>
        </p:nvSpPr>
        <p:spPr bwMode="auto">
          <a:xfrm flipV="1">
            <a:off x="50879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4" name="Line 170"/>
          <p:cNvSpPr>
            <a:spLocks noChangeShapeType="1"/>
          </p:cNvSpPr>
          <p:nvPr/>
        </p:nvSpPr>
        <p:spPr bwMode="auto">
          <a:xfrm flipV="1">
            <a:off x="52133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5" name="Line 171"/>
          <p:cNvSpPr>
            <a:spLocks noChangeShapeType="1"/>
          </p:cNvSpPr>
          <p:nvPr/>
        </p:nvSpPr>
        <p:spPr bwMode="auto">
          <a:xfrm flipV="1">
            <a:off x="53403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6" name="Line 172"/>
          <p:cNvSpPr>
            <a:spLocks noChangeShapeType="1"/>
          </p:cNvSpPr>
          <p:nvPr/>
        </p:nvSpPr>
        <p:spPr bwMode="auto">
          <a:xfrm flipV="1">
            <a:off x="54657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7" name="Line 173"/>
          <p:cNvSpPr>
            <a:spLocks noChangeShapeType="1"/>
          </p:cNvSpPr>
          <p:nvPr/>
        </p:nvSpPr>
        <p:spPr bwMode="auto">
          <a:xfrm flipV="1">
            <a:off x="5591175"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8" name="Line 174"/>
          <p:cNvSpPr>
            <a:spLocks noChangeShapeType="1"/>
          </p:cNvSpPr>
          <p:nvPr/>
        </p:nvSpPr>
        <p:spPr bwMode="auto">
          <a:xfrm flipV="1">
            <a:off x="57165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9" name="Line 175"/>
          <p:cNvSpPr>
            <a:spLocks noChangeShapeType="1"/>
          </p:cNvSpPr>
          <p:nvPr/>
        </p:nvSpPr>
        <p:spPr bwMode="auto">
          <a:xfrm flipV="1">
            <a:off x="58435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0" name="Line 176"/>
          <p:cNvSpPr>
            <a:spLocks noChangeShapeType="1"/>
          </p:cNvSpPr>
          <p:nvPr/>
        </p:nvSpPr>
        <p:spPr bwMode="auto">
          <a:xfrm flipV="1">
            <a:off x="59690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1" name="Line 177"/>
          <p:cNvSpPr>
            <a:spLocks noChangeShapeType="1"/>
          </p:cNvSpPr>
          <p:nvPr/>
        </p:nvSpPr>
        <p:spPr bwMode="auto">
          <a:xfrm flipV="1">
            <a:off x="60944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2" name="Line 178"/>
          <p:cNvSpPr>
            <a:spLocks noChangeShapeType="1"/>
          </p:cNvSpPr>
          <p:nvPr/>
        </p:nvSpPr>
        <p:spPr bwMode="auto">
          <a:xfrm flipV="1">
            <a:off x="622141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3" name="Line 179"/>
          <p:cNvSpPr>
            <a:spLocks noChangeShapeType="1"/>
          </p:cNvSpPr>
          <p:nvPr/>
        </p:nvSpPr>
        <p:spPr bwMode="auto">
          <a:xfrm flipV="1">
            <a:off x="63468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4" name="Line 180"/>
          <p:cNvSpPr>
            <a:spLocks noChangeShapeType="1"/>
          </p:cNvSpPr>
          <p:nvPr/>
        </p:nvSpPr>
        <p:spPr bwMode="auto">
          <a:xfrm flipV="1">
            <a:off x="64722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5" name="Line 181"/>
          <p:cNvSpPr>
            <a:spLocks noChangeShapeType="1"/>
          </p:cNvSpPr>
          <p:nvPr/>
        </p:nvSpPr>
        <p:spPr bwMode="auto">
          <a:xfrm flipV="1">
            <a:off x="65992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6" name="Line 182"/>
          <p:cNvSpPr>
            <a:spLocks noChangeShapeType="1"/>
          </p:cNvSpPr>
          <p:nvPr/>
        </p:nvSpPr>
        <p:spPr bwMode="auto">
          <a:xfrm flipV="1">
            <a:off x="672465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7" name="Line 183"/>
          <p:cNvSpPr>
            <a:spLocks noChangeShapeType="1"/>
          </p:cNvSpPr>
          <p:nvPr/>
        </p:nvSpPr>
        <p:spPr bwMode="auto">
          <a:xfrm flipV="1">
            <a:off x="6850063" y="555307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8" name="Line 184"/>
          <p:cNvSpPr>
            <a:spLocks noChangeShapeType="1"/>
          </p:cNvSpPr>
          <p:nvPr/>
        </p:nvSpPr>
        <p:spPr bwMode="auto">
          <a:xfrm flipV="1">
            <a:off x="69754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89" name="Line 185"/>
          <p:cNvSpPr>
            <a:spLocks noChangeShapeType="1"/>
          </p:cNvSpPr>
          <p:nvPr/>
        </p:nvSpPr>
        <p:spPr bwMode="auto">
          <a:xfrm flipV="1">
            <a:off x="71024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0" name="Line 186"/>
          <p:cNvSpPr>
            <a:spLocks noChangeShapeType="1"/>
          </p:cNvSpPr>
          <p:nvPr/>
        </p:nvSpPr>
        <p:spPr bwMode="auto">
          <a:xfrm flipV="1">
            <a:off x="72278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1" name="Line 187"/>
          <p:cNvSpPr>
            <a:spLocks noChangeShapeType="1"/>
          </p:cNvSpPr>
          <p:nvPr/>
        </p:nvSpPr>
        <p:spPr bwMode="auto">
          <a:xfrm flipV="1">
            <a:off x="73533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2" name="Line 188"/>
          <p:cNvSpPr>
            <a:spLocks noChangeShapeType="1"/>
          </p:cNvSpPr>
          <p:nvPr/>
        </p:nvSpPr>
        <p:spPr bwMode="auto">
          <a:xfrm flipV="1">
            <a:off x="74803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3" name="Line 189"/>
          <p:cNvSpPr>
            <a:spLocks noChangeShapeType="1"/>
          </p:cNvSpPr>
          <p:nvPr/>
        </p:nvSpPr>
        <p:spPr bwMode="auto">
          <a:xfrm flipV="1">
            <a:off x="760571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4" name="Line 190"/>
          <p:cNvSpPr>
            <a:spLocks noChangeShapeType="1"/>
          </p:cNvSpPr>
          <p:nvPr/>
        </p:nvSpPr>
        <p:spPr bwMode="auto">
          <a:xfrm flipV="1">
            <a:off x="773112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5" name="Line 191"/>
          <p:cNvSpPr>
            <a:spLocks noChangeShapeType="1"/>
          </p:cNvSpPr>
          <p:nvPr/>
        </p:nvSpPr>
        <p:spPr bwMode="auto">
          <a:xfrm flipV="1">
            <a:off x="78565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6" name="Line 192"/>
          <p:cNvSpPr>
            <a:spLocks noChangeShapeType="1"/>
          </p:cNvSpPr>
          <p:nvPr/>
        </p:nvSpPr>
        <p:spPr bwMode="auto">
          <a:xfrm flipV="1">
            <a:off x="798353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7" name="Line 193"/>
          <p:cNvSpPr>
            <a:spLocks noChangeShapeType="1"/>
          </p:cNvSpPr>
          <p:nvPr/>
        </p:nvSpPr>
        <p:spPr bwMode="auto">
          <a:xfrm flipV="1">
            <a:off x="810895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8" name="Line 194"/>
          <p:cNvSpPr>
            <a:spLocks noChangeShapeType="1"/>
          </p:cNvSpPr>
          <p:nvPr/>
        </p:nvSpPr>
        <p:spPr bwMode="auto">
          <a:xfrm flipV="1">
            <a:off x="82343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99" name="Line 195"/>
          <p:cNvSpPr>
            <a:spLocks noChangeShapeType="1"/>
          </p:cNvSpPr>
          <p:nvPr/>
        </p:nvSpPr>
        <p:spPr bwMode="auto">
          <a:xfrm flipV="1">
            <a:off x="8361363"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0" name="Line 196"/>
          <p:cNvSpPr>
            <a:spLocks noChangeShapeType="1"/>
          </p:cNvSpPr>
          <p:nvPr/>
        </p:nvSpPr>
        <p:spPr bwMode="auto">
          <a:xfrm flipV="1">
            <a:off x="8486775"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1" name="Line 197"/>
          <p:cNvSpPr>
            <a:spLocks noChangeShapeType="1"/>
          </p:cNvSpPr>
          <p:nvPr/>
        </p:nvSpPr>
        <p:spPr bwMode="auto">
          <a:xfrm flipV="1">
            <a:off x="8612188" y="555307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2" name="Line 198"/>
          <p:cNvSpPr>
            <a:spLocks noChangeShapeType="1"/>
          </p:cNvSpPr>
          <p:nvPr/>
        </p:nvSpPr>
        <p:spPr bwMode="auto">
          <a:xfrm flipV="1">
            <a:off x="8737600" y="555307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3" name="Line 199"/>
          <p:cNvSpPr>
            <a:spLocks noChangeShapeType="1"/>
          </p:cNvSpPr>
          <p:nvPr/>
        </p:nvSpPr>
        <p:spPr bwMode="auto">
          <a:xfrm flipV="1">
            <a:off x="8864600" y="555307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4" name="Line 200"/>
          <p:cNvSpPr>
            <a:spLocks noChangeShapeType="1"/>
          </p:cNvSpPr>
          <p:nvPr/>
        </p:nvSpPr>
        <p:spPr bwMode="auto">
          <a:xfrm flipH="1">
            <a:off x="544513" y="5553075"/>
            <a:ext cx="8358187" cy="158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5" name="Line 201"/>
          <p:cNvSpPr>
            <a:spLocks noChangeShapeType="1"/>
          </p:cNvSpPr>
          <p:nvPr/>
        </p:nvSpPr>
        <p:spPr bwMode="auto">
          <a:xfrm flipH="1" flipV="1">
            <a:off x="544513" y="555307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6" name="Line 202"/>
          <p:cNvSpPr>
            <a:spLocks noChangeShapeType="1"/>
          </p:cNvSpPr>
          <p:nvPr/>
        </p:nvSpPr>
        <p:spPr bwMode="auto">
          <a:xfrm flipH="1">
            <a:off x="544513" y="554037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07" name="Freeform 203"/>
          <p:cNvSpPr>
            <a:spLocks noEditPoints="1"/>
          </p:cNvSpPr>
          <p:nvPr/>
        </p:nvSpPr>
        <p:spPr bwMode="auto">
          <a:xfrm>
            <a:off x="341313" y="5214938"/>
            <a:ext cx="28575" cy="46037"/>
          </a:xfrm>
          <a:custGeom>
            <a:avLst/>
            <a:gdLst>
              <a:gd name="T0" fmla="*/ 0 w 18"/>
              <a:gd name="T1" fmla="*/ 15 h 29"/>
              <a:gd name="T2" fmla="*/ 1 w 18"/>
              <a:gd name="T3" fmla="*/ 11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4 h 29"/>
              <a:gd name="T18" fmla="*/ 16 w 18"/>
              <a:gd name="T19" fmla="*/ 7 h 29"/>
              <a:gd name="T20" fmla="*/ 18 w 18"/>
              <a:gd name="T21" fmla="*/ 10 h 29"/>
              <a:gd name="T22" fmla="*/ 18 w 18"/>
              <a:gd name="T23" fmla="*/ 15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1"/>
                </a:lnTo>
                <a:lnTo>
                  <a:pt x="2" y="7"/>
                </a:lnTo>
                <a:lnTo>
                  <a:pt x="3" y="4"/>
                </a:lnTo>
                <a:lnTo>
                  <a:pt x="5" y="2"/>
                </a:lnTo>
                <a:lnTo>
                  <a:pt x="7" y="1"/>
                </a:lnTo>
                <a:lnTo>
                  <a:pt x="9" y="0"/>
                </a:lnTo>
                <a:lnTo>
                  <a:pt x="12" y="1"/>
                </a:lnTo>
                <a:lnTo>
                  <a:pt x="15" y="4"/>
                </a:lnTo>
                <a:lnTo>
                  <a:pt x="16" y="7"/>
                </a:lnTo>
                <a:lnTo>
                  <a:pt x="18" y="10"/>
                </a:lnTo>
                <a:lnTo>
                  <a:pt x="18" y="15"/>
                </a:lnTo>
                <a:lnTo>
                  <a:pt x="18" y="19"/>
                </a:lnTo>
                <a:lnTo>
                  <a:pt x="17"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08" name="Freeform 204"/>
          <p:cNvSpPr>
            <a:spLocks/>
          </p:cNvSpPr>
          <p:nvPr/>
        </p:nvSpPr>
        <p:spPr bwMode="auto">
          <a:xfrm>
            <a:off x="377825" y="5253038"/>
            <a:ext cx="7938" cy="7937"/>
          </a:xfrm>
          <a:custGeom>
            <a:avLst/>
            <a:gdLst>
              <a:gd name="T0" fmla="*/ 2 w 5"/>
              <a:gd name="T1" fmla="*/ 0 h 5"/>
              <a:gd name="T2" fmla="*/ 3 w 5"/>
              <a:gd name="T3" fmla="*/ 1 h 5"/>
              <a:gd name="T4" fmla="*/ 4 w 5"/>
              <a:gd name="T5" fmla="*/ 1 h 5"/>
              <a:gd name="T6" fmla="*/ 4 w 5"/>
              <a:gd name="T7" fmla="*/ 2 h 5"/>
              <a:gd name="T8" fmla="*/ 5 w 5"/>
              <a:gd name="T9" fmla="*/ 3 h 5"/>
              <a:gd name="T10" fmla="*/ 4 w 5"/>
              <a:gd name="T11" fmla="*/ 4 h 5"/>
              <a:gd name="T12" fmla="*/ 4 w 5"/>
              <a:gd name="T13" fmla="*/ 5 h 5"/>
              <a:gd name="T14" fmla="*/ 3 w 5"/>
              <a:gd name="T15" fmla="*/ 5 h 5"/>
              <a:gd name="T16" fmla="*/ 2 w 5"/>
              <a:gd name="T17" fmla="*/ 5 h 5"/>
              <a:gd name="T18" fmla="*/ 1 w 5"/>
              <a:gd name="T19" fmla="*/ 5 h 5"/>
              <a:gd name="T20" fmla="*/ 0 w 5"/>
              <a:gd name="T21" fmla="*/ 5 h 5"/>
              <a:gd name="T22" fmla="*/ 0 w 5"/>
              <a:gd name="T23" fmla="*/ 4 h 5"/>
              <a:gd name="T24" fmla="*/ 0 w 5"/>
              <a:gd name="T25" fmla="*/ 3 h 5"/>
              <a:gd name="T26" fmla="*/ 0 w 5"/>
              <a:gd name="T27" fmla="*/ 2 h 5"/>
              <a:gd name="T28" fmla="*/ 0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4" y="2"/>
                </a:lnTo>
                <a:lnTo>
                  <a:pt x="5" y="3"/>
                </a:lnTo>
                <a:lnTo>
                  <a:pt x="4" y="4"/>
                </a:lnTo>
                <a:lnTo>
                  <a:pt x="4" y="5"/>
                </a:lnTo>
                <a:lnTo>
                  <a:pt x="3" y="5"/>
                </a:lnTo>
                <a:lnTo>
                  <a:pt x="2" y="5"/>
                </a:lnTo>
                <a:lnTo>
                  <a:pt x="1" y="5"/>
                </a:lnTo>
                <a:lnTo>
                  <a:pt x="0" y="5"/>
                </a:lnTo>
                <a:lnTo>
                  <a:pt x="0" y="4"/>
                </a:lnTo>
                <a:lnTo>
                  <a:pt x="0" y="3"/>
                </a:lnTo>
                <a:lnTo>
                  <a:pt x="0" y="2"/>
                </a:lnTo>
                <a:lnTo>
                  <a:pt x="0"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09" name="Freeform 205"/>
          <p:cNvSpPr>
            <a:spLocks noEditPoints="1"/>
          </p:cNvSpPr>
          <p:nvPr/>
        </p:nvSpPr>
        <p:spPr bwMode="auto">
          <a:xfrm>
            <a:off x="392113" y="5214938"/>
            <a:ext cx="28575" cy="46037"/>
          </a:xfrm>
          <a:custGeom>
            <a:avLst/>
            <a:gdLst>
              <a:gd name="T0" fmla="*/ 0 w 18"/>
              <a:gd name="T1" fmla="*/ 15 h 29"/>
              <a:gd name="T2" fmla="*/ 0 w 18"/>
              <a:gd name="T3" fmla="*/ 11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4 h 29"/>
              <a:gd name="T18" fmla="*/ 16 w 18"/>
              <a:gd name="T19" fmla="*/ 7 h 29"/>
              <a:gd name="T20" fmla="*/ 17 w 18"/>
              <a:gd name="T21" fmla="*/ 10 h 29"/>
              <a:gd name="T22" fmla="*/ 18 w 18"/>
              <a:gd name="T23" fmla="*/ 15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1"/>
                </a:lnTo>
                <a:lnTo>
                  <a:pt x="1" y="7"/>
                </a:lnTo>
                <a:lnTo>
                  <a:pt x="3" y="4"/>
                </a:lnTo>
                <a:lnTo>
                  <a:pt x="5" y="2"/>
                </a:lnTo>
                <a:lnTo>
                  <a:pt x="7" y="1"/>
                </a:lnTo>
                <a:lnTo>
                  <a:pt x="9" y="0"/>
                </a:lnTo>
                <a:lnTo>
                  <a:pt x="12" y="1"/>
                </a:lnTo>
                <a:lnTo>
                  <a:pt x="14" y="4"/>
                </a:lnTo>
                <a:lnTo>
                  <a:pt x="16" y="7"/>
                </a:lnTo>
                <a:lnTo>
                  <a:pt x="17" y="10"/>
                </a:lnTo>
                <a:lnTo>
                  <a:pt x="18" y="15"/>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10" name="Freeform 206"/>
          <p:cNvSpPr>
            <a:spLocks noEditPoints="1"/>
          </p:cNvSpPr>
          <p:nvPr/>
        </p:nvSpPr>
        <p:spPr bwMode="auto">
          <a:xfrm>
            <a:off x="425450" y="5214938"/>
            <a:ext cx="28575" cy="46037"/>
          </a:xfrm>
          <a:custGeom>
            <a:avLst/>
            <a:gdLst>
              <a:gd name="T0" fmla="*/ 0 w 18"/>
              <a:gd name="T1" fmla="*/ 15 h 29"/>
              <a:gd name="T2" fmla="*/ 0 w 18"/>
              <a:gd name="T3" fmla="*/ 11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4 h 29"/>
              <a:gd name="T18" fmla="*/ 16 w 18"/>
              <a:gd name="T19" fmla="*/ 7 h 29"/>
              <a:gd name="T20" fmla="*/ 17 w 18"/>
              <a:gd name="T21" fmla="*/ 10 h 29"/>
              <a:gd name="T22" fmla="*/ 18 w 18"/>
              <a:gd name="T23" fmla="*/ 15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1"/>
                </a:lnTo>
                <a:lnTo>
                  <a:pt x="1" y="7"/>
                </a:lnTo>
                <a:lnTo>
                  <a:pt x="3" y="4"/>
                </a:lnTo>
                <a:lnTo>
                  <a:pt x="5" y="2"/>
                </a:lnTo>
                <a:lnTo>
                  <a:pt x="7" y="1"/>
                </a:lnTo>
                <a:lnTo>
                  <a:pt x="9" y="0"/>
                </a:lnTo>
                <a:lnTo>
                  <a:pt x="12" y="1"/>
                </a:lnTo>
                <a:lnTo>
                  <a:pt x="15" y="4"/>
                </a:lnTo>
                <a:lnTo>
                  <a:pt x="16" y="7"/>
                </a:lnTo>
                <a:lnTo>
                  <a:pt x="17" y="10"/>
                </a:lnTo>
                <a:lnTo>
                  <a:pt x="18" y="15"/>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grpSp>
        <p:nvGrpSpPr>
          <p:cNvPr id="994712" name="Group 408"/>
          <p:cNvGrpSpPr>
            <a:grpSpLocks/>
          </p:cNvGrpSpPr>
          <p:nvPr/>
        </p:nvGrpSpPr>
        <p:grpSpPr bwMode="auto">
          <a:xfrm>
            <a:off x="374650" y="1096963"/>
            <a:ext cx="8242300" cy="4727575"/>
            <a:chOff x="236" y="691"/>
            <a:chExt cx="5192" cy="2978"/>
          </a:xfrm>
        </p:grpSpPr>
        <p:sp>
          <p:nvSpPr>
            <p:cNvPr id="994512" name="Freeform 208"/>
            <p:cNvSpPr>
              <a:spLocks/>
            </p:cNvSpPr>
            <p:nvPr/>
          </p:nvSpPr>
          <p:spPr bwMode="auto">
            <a:xfrm>
              <a:off x="290" y="3286"/>
              <a:ext cx="15" cy="28"/>
            </a:xfrm>
            <a:custGeom>
              <a:avLst/>
              <a:gdLst>
                <a:gd name="T0" fmla="*/ 15 w 15"/>
                <a:gd name="T1" fmla="*/ 0 h 28"/>
                <a:gd name="T2" fmla="*/ 14 w 15"/>
                <a:gd name="T3" fmla="*/ 3 h 28"/>
                <a:gd name="T4" fmla="*/ 5 w 15"/>
                <a:gd name="T5" fmla="*/ 3 h 28"/>
                <a:gd name="T6" fmla="*/ 4 w 15"/>
                <a:gd name="T7" fmla="*/ 7 h 28"/>
                <a:gd name="T8" fmla="*/ 7 w 15"/>
                <a:gd name="T9" fmla="*/ 8 h 28"/>
                <a:gd name="T10" fmla="*/ 10 w 15"/>
                <a:gd name="T11" fmla="*/ 9 h 28"/>
                <a:gd name="T12" fmla="*/ 12 w 15"/>
                <a:gd name="T13" fmla="*/ 11 h 28"/>
                <a:gd name="T14" fmla="*/ 14 w 15"/>
                <a:gd name="T15" fmla="*/ 14 h 28"/>
                <a:gd name="T16" fmla="*/ 15 w 15"/>
                <a:gd name="T17" fmla="*/ 18 h 28"/>
                <a:gd name="T18" fmla="*/ 15 w 15"/>
                <a:gd name="T19" fmla="*/ 20 h 28"/>
                <a:gd name="T20" fmla="*/ 14 w 15"/>
                <a:gd name="T21" fmla="*/ 22 h 28"/>
                <a:gd name="T22" fmla="*/ 13 w 15"/>
                <a:gd name="T23" fmla="*/ 24 h 28"/>
                <a:gd name="T24" fmla="*/ 12 w 15"/>
                <a:gd name="T25" fmla="*/ 25 h 28"/>
                <a:gd name="T26" fmla="*/ 11 w 15"/>
                <a:gd name="T27" fmla="*/ 26 h 28"/>
                <a:gd name="T28" fmla="*/ 9 w 15"/>
                <a:gd name="T29" fmla="*/ 27 h 28"/>
                <a:gd name="T30" fmla="*/ 7 w 15"/>
                <a:gd name="T31" fmla="*/ 28 h 28"/>
                <a:gd name="T32" fmla="*/ 4 w 15"/>
                <a:gd name="T33" fmla="*/ 28 h 28"/>
                <a:gd name="T34" fmla="*/ 2 w 15"/>
                <a:gd name="T35" fmla="*/ 28 h 28"/>
                <a:gd name="T36" fmla="*/ 1 w 15"/>
                <a:gd name="T37" fmla="*/ 27 h 28"/>
                <a:gd name="T38" fmla="*/ 0 w 15"/>
                <a:gd name="T39" fmla="*/ 27 h 28"/>
                <a:gd name="T40" fmla="*/ 0 w 15"/>
                <a:gd name="T41" fmla="*/ 26 h 28"/>
                <a:gd name="T42" fmla="*/ 0 w 15"/>
                <a:gd name="T43" fmla="*/ 25 h 28"/>
                <a:gd name="T44" fmla="*/ 0 w 15"/>
                <a:gd name="T45" fmla="*/ 25 h 28"/>
                <a:gd name="T46" fmla="*/ 1 w 15"/>
                <a:gd name="T47" fmla="*/ 24 h 28"/>
                <a:gd name="T48" fmla="*/ 1 w 15"/>
                <a:gd name="T49" fmla="*/ 24 h 28"/>
                <a:gd name="T50" fmla="*/ 2 w 15"/>
                <a:gd name="T51" fmla="*/ 24 h 28"/>
                <a:gd name="T52" fmla="*/ 2 w 15"/>
                <a:gd name="T53" fmla="*/ 24 h 28"/>
                <a:gd name="T54" fmla="*/ 3 w 15"/>
                <a:gd name="T55" fmla="*/ 25 h 28"/>
                <a:gd name="T56" fmla="*/ 4 w 15"/>
                <a:gd name="T57" fmla="*/ 25 h 28"/>
                <a:gd name="T58" fmla="*/ 5 w 15"/>
                <a:gd name="T59" fmla="*/ 26 h 28"/>
                <a:gd name="T60" fmla="*/ 7 w 15"/>
                <a:gd name="T61" fmla="*/ 26 h 28"/>
                <a:gd name="T62" fmla="*/ 9 w 15"/>
                <a:gd name="T63" fmla="*/ 26 h 28"/>
                <a:gd name="T64" fmla="*/ 11 w 15"/>
                <a:gd name="T65" fmla="*/ 24 h 28"/>
                <a:gd name="T66" fmla="*/ 12 w 15"/>
                <a:gd name="T67" fmla="*/ 22 h 28"/>
                <a:gd name="T68" fmla="*/ 12 w 15"/>
                <a:gd name="T69" fmla="*/ 20 h 28"/>
                <a:gd name="T70" fmla="*/ 12 w 15"/>
                <a:gd name="T71" fmla="*/ 17 h 28"/>
                <a:gd name="T72" fmla="*/ 11 w 15"/>
                <a:gd name="T73" fmla="*/ 15 h 28"/>
                <a:gd name="T74" fmla="*/ 9 w 15"/>
                <a:gd name="T75" fmla="*/ 13 h 28"/>
                <a:gd name="T76" fmla="*/ 6 w 15"/>
                <a:gd name="T77" fmla="*/ 12 h 28"/>
                <a:gd name="T78" fmla="*/ 4 w 15"/>
                <a:gd name="T79" fmla="*/ 11 h 28"/>
                <a:gd name="T80" fmla="*/ 0 w 15"/>
                <a:gd name="T81" fmla="*/ 11 h 28"/>
                <a:gd name="T82" fmla="*/ 6 w 15"/>
                <a:gd name="T83" fmla="*/ 0 h 28"/>
                <a:gd name="T84" fmla="*/ 15 w 1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8">
                  <a:moveTo>
                    <a:pt x="15" y="0"/>
                  </a:moveTo>
                  <a:lnTo>
                    <a:pt x="14" y="3"/>
                  </a:lnTo>
                  <a:lnTo>
                    <a:pt x="5" y="3"/>
                  </a:lnTo>
                  <a:lnTo>
                    <a:pt x="4" y="7"/>
                  </a:lnTo>
                  <a:lnTo>
                    <a:pt x="7" y="8"/>
                  </a:lnTo>
                  <a:lnTo>
                    <a:pt x="10" y="9"/>
                  </a:lnTo>
                  <a:lnTo>
                    <a:pt x="12" y="11"/>
                  </a:lnTo>
                  <a:lnTo>
                    <a:pt x="14" y="14"/>
                  </a:lnTo>
                  <a:lnTo>
                    <a:pt x="15" y="18"/>
                  </a:lnTo>
                  <a:lnTo>
                    <a:pt x="15" y="20"/>
                  </a:lnTo>
                  <a:lnTo>
                    <a:pt x="14" y="22"/>
                  </a:lnTo>
                  <a:lnTo>
                    <a:pt x="13" y="24"/>
                  </a:lnTo>
                  <a:lnTo>
                    <a:pt x="12" y="25"/>
                  </a:lnTo>
                  <a:lnTo>
                    <a:pt x="11" y="26"/>
                  </a:lnTo>
                  <a:lnTo>
                    <a:pt x="9" y="27"/>
                  </a:lnTo>
                  <a:lnTo>
                    <a:pt x="7" y="28"/>
                  </a:lnTo>
                  <a:lnTo>
                    <a:pt x="4" y="28"/>
                  </a:lnTo>
                  <a:lnTo>
                    <a:pt x="2" y="28"/>
                  </a:lnTo>
                  <a:lnTo>
                    <a:pt x="1" y="27"/>
                  </a:lnTo>
                  <a:lnTo>
                    <a:pt x="0" y="27"/>
                  </a:lnTo>
                  <a:lnTo>
                    <a:pt x="0" y="26"/>
                  </a:lnTo>
                  <a:lnTo>
                    <a:pt x="0" y="25"/>
                  </a:lnTo>
                  <a:lnTo>
                    <a:pt x="0" y="25"/>
                  </a:lnTo>
                  <a:lnTo>
                    <a:pt x="1" y="24"/>
                  </a:lnTo>
                  <a:lnTo>
                    <a:pt x="1" y="24"/>
                  </a:lnTo>
                  <a:lnTo>
                    <a:pt x="2" y="24"/>
                  </a:lnTo>
                  <a:lnTo>
                    <a:pt x="2" y="24"/>
                  </a:lnTo>
                  <a:lnTo>
                    <a:pt x="3" y="25"/>
                  </a:lnTo>
                  <a:lnTo>
                    <a:pt x="4" y="25"/>
                  </a:lnTo>
                  <a:lnTo>
                    <a:pt x="5" y="26"/>
                  </a:lnTo>
                  <a:lnTo>
                    <a:pt x="7" y="26"/>
                  </a:lnTo>
                  <a:lnTo>
                    <a:pt x="9" y="26"/>
                  </a:lnTo>
                  <a:lnTo>
                    <a:pt x="11" y="24"/>
                  </a:lnTo>
                  <a:lnTo>
                    <a:pt x="12" y="22"/>
                  </a:lnTo>
                  <a:lnTo>
                    <a:pt x="12" y="20"/>
                  </a:lnTo>
                  <a:lnTo>
                    <a:pt x="12" y="17"/>
                  </a:lnTo>
                  <a:lnTo>
                    <a:pt x="11" y="15"/>
                  </a:lnTo>
                  <a:lnTo>
                    <a:pt x="9" y="13"/>
                  </a:lnTo>
                  <a:lnTo>
                    <a:pt x="6" y="12"/>
                  </a:lnTo>
                  <a:lnTo>
                    <a:pt x="4" y="11"/>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4513" name="Freeform 209"/>
            <p:cNvSpPr>
              <a:spLocks noEditPoints="1"/>
            </p:cNvSpPr>
            <p:nvPr/>
          </p:nvSpPr>
          <p:spPr bwMode="auto">
            <a:xfrm>
              <a:off x="236" y="2997"/>
              <a:ext cx="18" cy="29"/>
            </a:xfrm>
            <a:custGeom>
              <a:avLst/>
              <a:gdLst>
                <a:gd name="T0" fmla="*/ 0 w 18"/>
                <a:gd name="T1" fmla="*/ 15 h 29"/>
                <a:gd name="T2" fmla="*/ 1 w 18"/>
                <a:gd name="T3" fmla="*/ 11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4 h 29"/>
                <a:gd name="T18" fmla="*/ 17 w 18"/>
                <a:gd name="T19" fmla="*/ 7 h 29"/>
                <a:gd name="T20" fmla="*/ 18 w 18"/>
                <a:gd name="T21" fmla="*/ 10 h 29"/>
                <a:gd name="T22" fmla="*/ 18 w 18"/>
                <a:gd name="T23" fmla="*/ 15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1"/>
                  </a:lnTo>
                  <a:lnTo>
                    <a:pt x="2" y="7"/>
                  </a:lnTo>
                  <a:lnTo>
                    <a:pt x="3" y="4"/>
                  </a:lnTo>
                  <a:lnTo>
                    <a:pt x="6" y="2"/>
                  </a:lnTo>
                  <a:lnTo>
                    <a:pt x="7" y="1"/>
                  </a:lnTo>
                  <a:lnTo>
                    <a:pt x="9" y="0"/>
                  </a:lnTo>
                  <a:lnTo>
                    <a:pt x="12" y="1"/>
                  </a:lnTo>
                  <a:lnTo>
                    <a:pt x="15" y="4"/>
                  </a:lnTo>
                  <a:lnTo>
                    <a:pt x="17" y="7"/>
                  </a:lnTo>
                  <a:lnTo>
                    <a:pt x="18" y="10"/>
                  </a:lnTo>
                  <a:lnTo>
                    <a:pt x="18" y="15"/>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14" name="Freeform 210"/>
            <p:cNvSpPr>
              <a:spLocks/>
            </p:cNvSpPr>
            <p:nvPr/>
          </p:nvSpPr>
          <p:spPr bwMode="auto">
            <a:xfrm>
              <a:off x="259" y="3021"/>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15" name="Freeform 211"/>
            <p:cNvSpPr>
              <a:spLocks noEditPoints="1"/>
            </p:cNvSpPr>
            <p:nvPr/>
          </p:nvSpPr>
          <p:spPr bwMode="auto">
            <a:xfrm>
              <a:off x="268" y="2997"/>
              <a:ext cx="18" cy="29"/>
            </a:xfrm>
            <a:custGeom>
              <a:avLst/>
              <a:gdLst>
                <a:gd name="T0" fmla="*/ 0 w 18"/>
                <a:gd name="T1" fmla="*/ 15 h 29"/>
                <a:gd name="T2" fmla="*/ 0 w 18"/>
                <a:gd name="T3" fmla="*/ 11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4 h 29"/>
                <a:gd name="T18" fmla="*/ 16 w 18"/>
                <a:gd name="T19" fmla="*/ 7 h 29"/>
                <a:gd name="T20" fmla="*/ 17 w 18"/>
                <a:gd name="T21" fmla="*/ 10 h 29"/>
                <a:gd name="T22" fmla="*/ 18 w 18"/>
                <a:gd name="T23" fmla="*/ 15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1"/>
                  </a:lnTo>
                  <a:lnTo>
                    <a:pt x="1" y="7"/>
                  </a:lnTo>
                  <a:lnTo>
                    <a:pt x="3" y="4"/>
                  </a:lnTo>
                  <a:lnTo>
                    <a:pt x="5" y="2"/>
                  </a:lnTo>
                  <a:lnTo>
                    <a:pt x="7" y="1"/>
                  </a:lnTo>
                  <a:lnTo>
                    <a:pt x="9" y="0"/>
                  </a:lnTo>
                  <a:lnTo>
                    <a:pt x="12" y="1"/>
                  </a:lnTo>
                  <a:lnTo>
                    <a:pt x="15" y="4"/>
                  </a:lnTo>
                  <a:lnTo>
                    <a:pt x="16" y="7"/>
                  </a:lnTo>
                  <a:lnTo>
                    <a:pt x="17" y="10"/>
                  </a:lnTo>
                  <a:lnTo>
                    <a:pt x="18" y="15"/>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16" name="Freeform 212"/>
            <p:cNvSpPr>
              <a:spLocks/>
            </p:cNvSpPr>
            <p:nvPr/>
          </p:nvSpPr>
          <p:spPr bwMode="auto">
            <a:xfrm>
              <a:off x="292" y="2997"/>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517" name="Freeform 213"/>
            <p:cNvSpPr>
              <a:spLocks noEditPoints="1"/>
            </p:cNvSpPr>
            <p:nvPr/>
          </p:nvSpPr>
          <p:spPr bwMode="auto">
            <a:xfrm>
              <a:off x="236" y="2709"/>
              <a:ext cx="18" cy="29"/>
            </a:xfrm>
            <a:custGeom>
              <a:avLst/>
              <a:gdLst>
                <a:gd name="T0" fmla="*/ 0 w 18"/>
                <a:gd name="T1" fmla="*/ 15 h 29"/>
                <a:gd name="T2" fmla="*/ 1 w 18"/>
                <a:gd name="T3" fmla="*/ 11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4 h 29"/>
                <a:gd name="T18" fmla="*/ 17 w 18"/>
                <a:gd name="T19" fmla="*/ 7 h 29"/>
                <a:gd name="T20" fmla="*/ 18 w 18"/>
                <a:gd name="T21" fmla="*/ 10 h 29"/>
                <a:gd name="T22" fmla="*/ 18 w 18"/>
                <a:gd name="T23" fmla="*/ 15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1"/>
                  </a:lnTo>
                  <a:lnTo>
                    <a:pt x="2" y="7"/>
                  </a:lnTo>
                  <a:lnTo>
                    <a:pt x="3" y="4"/>
                  </a:lnTo>
                  <a:lnTo>
                    <a:pt x="6" y="2"/>
                  </a:lnTo>
                  <a:lnTo>
                    <a:pt x="7" y="1"/>
                  </a:lnTo>
                  <a:lnTo>
                    <a:pt x="9" y="0"/>
                  </a:lnTo>
                  <a:lnTo>
                    <a:pt x="12" y="1"/>
                  </a:lnTo>
                  <a:lnTo>
                    <a:pt x="15" y="4"/>
                  </a:lnTo>
                  <a:lnTo>
                    <a:pt x="17" y="7"/>
                  </a:lnTo>
                  <a:lnTo>
                    <a:pt x="18" y="10"/>
                  </a:lnTo>
                  <a:lnTo>
                    <a:pt x="18" y="15"/>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18" name="Freeform 214"/>
            <p:cNvSpPr>
              <a:spLocks/>
            </p:cNvSpPr>
            <p:nvPr/>
          </p:nvSpPr>
          <p:spPr bwMode="auto">
            <a:xfrm>
              <a:off x="259" y="2733"/>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19" name="Freeform 215"/>
            <p:cNvSpPr>
              <a:spLocks noEditPoints="1"/>
            </p:cNvSpPr>
            <p:nvPr/>
          </p:nvSpPr>
          <p:spPr bwMode="auto">
            <a:xfrm>
              <a:off x="268" y="2709"/>
              <a:ext cx="18" cy="29"/>
            </a:xfrm>
            <a:custGeom>
              <a:avLst/>
              <a:gdLst>
                <a:gd name="T0" fmla="*/ 0 w 18"/>
                <a:gd name="T1" fmla="*/ 15 h 29"/>
                <a:gd name="T2" fmla="*/ 0 w 18"/>
                <a:gd name="T3" fmla="*/ 11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4 h 29"/>
                <a:gd name="T18" fmla="*/ 16 w 18"/>
                <a:gd name="T19" fmla="*/ 7 h 29"/>
                <a:gd name="T20" fmla="*/ 17 w 18"/>
                <a:gd name="T21" fmla="*/ 10 h 29"/>
                <a:gd name="T22" fmla="*/ 18 w 18"/>
                <a:gd name="T23" fmla="*/ 15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1"/>
                  </a:lnTo>
                  <a:lnTo>
                    <a:pt x="1" y="7"/>
                  </a:lnTo>
                  <a:lnTo>
                    <a:pt x="3" y="4"/>
                  </a:lnTo>
                  <a:lnTo>
                    <a:pt x="5" y="2"/>
                  </a:lnTo>
                  <a:lnTo>
                    <a:pt x="7" y="1"/>
                  </a:lnTo>
                  <a:lnTo>
                    <a:pt x="9" y="0"/>
                  </a:lnTo>
                  <a:lnTo>
                    <a:pt x="12" y="1"/>
                  </a:lnTo>
                  <a:lnTo>
                    <a:pt x="15" y="4"/>
                  </a:lnTo>
                  <a:lnTo>
                    <a:pt x="16" y="7"/>
                  </a:lnTo>
                  <a:lnTo>
                    <a:pt x="17" y="10"/>
                  </a:lnTo>
                  <a:lnTo>
                    <a:pt x="18" y="15"/>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20" name="Freeform 216"/>
            <p:cNvSpPr>
              <a:spLocks/>
            </p:cNvSpPr>
            <p:nvPr/>
          </p:nvSpPr>
          <p:spPr bwMode="auto">
            <a:xfrm>
              <a:off x="288" y="2709"/>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10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10"/>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521" name="Freeform 217"/>
            <p:cNvSpPr>
              <a:spLocks noEditPoints="1"/>
            </p:cNvSpPr>
            <p:nvPr/>
          </p:nvSpPr>
          <p:spPr bwMode="auto">
            <a:xfrm>
              <a:off x="236" y="2329"/>
              <a:ext cx="18" cy="29"/>
            </a:xfrm>
            <a:custGeom>
              <a:avLst/>
              <a:gdLst>
                <a:gd name="T0" fmla="*/ 0 w 18"/>
                <a:gd name="T1" fmla="*/ 15 h 29"/>
                <a:gd name="T2" fmla="*/ 1 w 18"/>
                <a:gd name="T3" fmla="*/ 10 h 29"/>
                <a:gd name="T4" fmla="*/ 2 w 18"/>
                <a:gd name="T5" fmla="*/ 7 h 29"/>
                <a:gd name="T6" fmla="*/ 3 w 18"/>
                <a:gd name="T7" fmla="*/ 4 h 29"/>
                <a:gd name="T8" fmla="*/ 6 w 18"/>
                <a:gd name="T9" fmla="*/ 1 h 29"/>
                <a:gd name="T10" fmla="*/ 7 w 18"/>
                <a:gd name="T11" fmla="*/ 0 h 29"/>
                <a:gd name="T12" fmla="*/ 9 w 18"/>
                <a:gd name="T13" fmla="*/ 0 h 29"/>
                <a:gd name="T14" fmla="*/ 12 w 18"/>
                <a:gd name="T15" fmla="*/ 1 h 29"/>
                <a:gd name="T16" fmla="*/ 15 w 18"/>
                <a:gd name="T17" fmla="*/ 3 h 29"/>
                <a:gd name="T18" fmla="*/ 17 w 18"/>
                <a:gd name="T19" fmla="*/ 6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4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6 h 29"/>
                <a:gd name="T54" fmla="*/ 8 w 18"/>
                <a:gd name="T55" fmla="*/ 27 h 29"/>
                <a:gd name="T56" fmla="*/ 9 w 18"/>
                <a:gd name="T57" fmla="*/ 28 h 29"/>
                <a:gd name="T58" fmla="*/ 10 w 18"/>
                <a:gd name="T59" fmla="*/ 28 h 29"/>
                <a:gd name="T60" fmla="*/ 11 w 18"/>
                <a:gd name="T61" fmla="*/ 27 h 29"/>
                <a:gd name="T62" fmla="*/ 12 w 18"/>
                <a:gd name="T63" fmla="*/ 25 h 29"/>
                <a:gd name="T64" fmla="*/ 13 w 18"/>
                <a:gd name="T65" fmla="*/ 23 h 29"/>
                <a:gd name="T66" fmla="*/ 14 w 18"/>
                <a:gd name="T67" fmla="*/ 19 h 29"/>
                <a:gd name="T68" fmla="*/ 14 w 18"/>
                <a:gd name="T69" fmla="*/ 13 h 29"/>
                <a:gd name="T70" fmla="*/ 14 w 18"/>
                <a:gd name="T71" fmla="*/ 9 h 29"/>
                <a:gd name="T72" fmla="*/ 13 w 18"/>
                <a:gd name="T73" fmla="*/ 5 h 29"/>
                <a:gd name="T74" fmla="*/ 12 w 18"/>
                <a:gd name="T75" fmla="*/ 3 h 29"/>
                <a:gd name="T76" fmla="*/ 11 w 18"/>
                <a:gd name="T77" fmla="*/ 2 h 29"/>
                <a:gd name="T78" fmla="*/ 10 w 18"/>
                <a:gd name="T79" fmla="*/ 2 h 29"/>
                <a:gd name="T80" fmla="*/ 9 w 18"/>
                <a:gd name="T81" fmla="*/ 1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1"/>
                  </a:lnTo>
                  <a:lnTo>
                    <a:pt x="7" y="0"/>
                  </a:lnTo>
                  <a:lnTo>
                    <a:pt x="9" y="0"/>
                  </a:lnTo>
                  <a:lnTo>
                    <a:pt x="12" y="1"/>
                  </a:lnTo>
                  <a:lnTo>
                    <a:pt x="15" y="3"/>
                  </a:lnTo>
                  <a:lnTo>
                    <a:pt x="17" y="6"/>
                  </a:lnTo>
                  <a:lnTo>
                    <a:pt x="18" y="10"/>
                  </a:lnTo>
                  <a:lnTo>
                    <a:pt x="18" y="14"/>
                  </a:lnTo>
                  <a:lnTo>
                    <a:pt x="18" y="19"/>
                  </a:lnTo>
                  <a:lnTo>
                    <a:pt x="17" y="23"/>
                  </a:lnTo>
                  <a:lnTo>
                    <a:pt x="15" y="26"/>
                  </a:lnTo>
                  <a:lnTo>
                    <a:pt x="13" y="28"/>
                  </a:lnTo>
                  <a:lnTo>
                    <a:pt x="11" y="29"/>
                  </a:lnTo>
                  <a:lnTo>
                    <a:pt x="9" y="29"/>
                  </a:lnTo>
                  <a:lnTo>
                    <a:pt x="7" y="29"/>
                  </a:lnTo>
                  <a:lnTo>
                    <a:pt x="4" y="27"/>
                  </a:lnTo>
                  <a:lnTo>
                    <a:pt x="3" y="24"/>
                  </a:lnTo>
                  <a:lnTo>
                    <a:pt x="1" y="20"/>
                  </a:lnTo>
                  <a:lnTo>
                    <a:pt x="0" y="15"/>
                  </a:lnTo>
                  <a:close/>
                  <a:moveTo>
                    <a:pt x="4" y="15"/>
                  </a:moveTo>
                  <a:lnTo>
                    <a:pt x="5" y="21"/>
                  </a:lnTo>
                  <a:lnTo>
                    <a:pt x="6" y="25"/>
                  </a:lnTo>
                  <a:lnTo>
                    <a:pt x="7" y="26"/>
                  </a:lnTo>
                  <a:lnTo>
                    <a:pt x="8" y="27"/>
                  </a:lnTo>
                  <a:lnTo>
                    <a:pt x="9" y="28"/>
                  </a:lnTo>
                  <a:lnTo>
                    <a:pt x="10" y="28"/>
                  </a:lnTo>
                  <a:lnTo>
                    <a:pt x="11" y="27"/>
                  </a:lnTo>
                  <a:lnTo>
                    <a:pt x="12" y="25"/>
                  </a:lnTo>
                  <a:lnTo>
                    <a:pt x="13" y="23"/>
                  </a:lnTo>
                  <a:lnTo>
                    <a:pt x="14" y="19"/>
                  </a:lnTo>
                  <a:lnTo>
                    <a:pt x="14" y="13"/>
                  </a:lnTo>
                  <a:lnTo>
                    <a:pt x="14" y="9"/>
                  </a:lnTo>
                  <a:lnTo>
                    <a:pt x="13" y="5"/>
                  </a:lnTo>
                  <a:lnTo>
                    <a:pt x="12" y="3"/>
                  </a:lnTo>
                  <a:lnTo>
                    <a:pt x="11" y="2"/>
                  </a:lnTo>
                  <a:lnTo>
                    <a:pt x="10" y="2"/>
                  </a:lnTo>
                  <a:lnTo>
                    <a:pt x="9" y="1"/>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22" name="Freeform 218"/>
            <p:cNvSpPr>
              <a:spLocks/>
            </p:cNvSpPr>
            <p:nvPr/>
          </p:nvSpPr>
          <p:spPr bwMode="auto">
            <a:xfrm>
              <a:off x="259" y="2353"/>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23" name="Freeform 219"/>
            <p:cNvSpPr>
              <a:spLocks noEditPoints="1"/>
            </p:cNvSpPr>
            <p:nvPr/>
          </p:nvSpPr>
          <p:spPr bwMode="auto">
            <a:xfrm>
              <a:off x="268" y="2329"/>
              <a:ext cx="18" cy="29"/>
            </a:xfrm>
            <a:custGeom>
              <a:avLst/>
              <a:gdLst>
                <a:gd name="T0" fmla="*/ 0 w 18"/>
                <a:gd name="T1" fmla="*/ 15 h 29"/>
                <a:gd name="T2" fmla="*/ 0 w 18"/>
                <a:gd name="T3" fmla="*/ 10 h 29"/>
                <a:gd name="T4" fmla="*/ 1 w 18"/>
                <a:gd name="T5" fmla="*/ 7 h 29"/>
                <a:gd name="T6" fmla="*/ 3 w 18"/>
                <a:gd name="T7" fmla="*/ 4 h 29"/>
                <a:gd name="T8" fmla="*/ 5 w 18"/>
                <a:gd name="T9" fmla="*/ 1 h 29"/>
                <a:gd name="T10" fmla="*/ 7 w 18"/>
                <a:gd name="T11" fmla="*/ 0 h 29"/>
                <a:gd name="T12" fmla="*/ 9 w 18"/>
                <a:gd name="T13" fmla="*/ 0 h 29"/>
                <a:gd name="T14" fmla="*/ 12 w 18"/>
                <a:gd name="T15" fmla="*/ 1 h 29"/>
                <a:gd name="T16" fmla="*/ 15 w 18"/>
                <a:gd name="T17" fmla="*/ 3 h 29"/>
                <a:gd name="T18" fmla="*/ 16 w 18"/>
                <a:gd name="T19" fmla="*/ 6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4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6 h 29"/>
                <a:gd name="T54" fmla="*/ 7 w 18"/>
                <a:gd name="T55" fmla="*/ 27 h 29"/>
                <a:gd name="T56" fmla="*/ 9 w 18"/>
                <a:gd name="T57" fmla="*/ 28 h 29"/>
                <a:gd name="T58" fmla="*/ 10 w 18"/>
                <a:gd name="T59" fmla="*/ 28 h 29"/>
                <a:gd name="T60" fmla="*/ 11 w 18"/>
                <a:gd name="T61" fmla="*/ 27 h 29"/>
                <a:gd name="T62" fmla="*/ 12 w 18"/>
                <a:gd name="T63" fmla="*/ 25 h 29"/>
                <a:gd name="T64" fmla="*/ 13 w 18"/>
                <a:gd name="T65" fmla="*/ 23 h 29"/>
                <a:gd name="T66" fmla="*/ 13 w 18"/>
                <a:gd name="T67" fmla="*/ 19 h 29"/>
                <a:gd name="T68" fmla="*/ 14 w 18"/>
                <a:gd name="T69" fmla="*/ 13 h 29"/>
                <a:gd name="T70" fmla="*/ 13 w 18"/>
                <a:gd name="T71" fmla="*/ 9 h 29"/>
                <a:gd name="T72" fmla="*/ 13 w 18"/>
                <a:gd name="T73" fmla="*/ 5 h 29"/>
                <a:gd name="T74" fmla="*/ 12 w 18"/>
                <a:gd name="T75" fmla="*/ 3 h 29"/>
                <a:gd name="T76" fmla="*/ 11 w 18"/>
                <a:gd name="T77" fmla="*/ 2 h 29"/>
                <a:gd name="T78" fmla="*/ 10 w 18"/>
                <a:gd name="T79" fmla="*/ 2 h 29"/>
                <a:gd name="T80" fmla="*/ 9 w 18"/>
                <a:gd name="T81" fmla="*/ 1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1"/>
                  </a:lnTo>
                  <a:lnTo>
                    <a:pt x="7" y="0"/>
                  </a:lnTo>
                  <a:lnTo>
                    <a:pt x="9" y="0"/>
                  </a:lnTo>
                  <a:lnTo>
                    <a:pt x="12" y="1"/>
                  </a:lnTo>
                  <a:lnTo>
                    <a:pt x="15" y="3"/>
                  </a:lnTo>
                  <a:lnTo>
                    <a:pt x="16" y="6"/>
                  </a:lnTo>
                  <a:lnTo>
                    <a:pt x="17" y="10"/>
                  </a:lnTo>
                  <a:lnTo>
                    <a:pt x="18" y="14"/>
                  </a:lnTo>
                  <a:lnTo>
                    <a:pt x="17" y="19"/>
                  </a:lnTo>
                  <a:lnTo>
                    <a:pt x="16" y="23"/>
                  </a:lnTo>
                  <a:lnTo>
                    <a:pt x="15" y="26"/>
                  </a:lnTo>
                  <a:lnTo>
                    <a:pt x="13" y="28"/>
                  </a:lnTo>
                  <a:lnTo>
                    <a:pt x="11" y="29"/>
                  </a:lnTo>
                  <a:lnTo>
                    <a:pt x="9" y="29"/>
                  </a:lnTo>
                  <a:lnTo>
                    <a:pt x="6" y="29"/>
                  </a:lnTo>
                  <a:lnTo>
                    <a:pt x="4" y="27"/>
                  </a:lnTo>
                  <a:lnTo>
                    <a:pt x="2" y="24"/>
                  </a:lnTo>
                  <a:lnTo>
                    <a:pt x="1" y="20"/>
                  </a:lnTo>
                  <a:lnTo>
                    <a:pt x="0" y="15"/>
                  </a:lnTo>
                  <a:close/>
                  <a:moveTo>
                    <a:pt x="4" y="15"/>
                  </a:moveTo>
                  <a:lnTo>
                    <a:pt x="4" y="21"/>
                  </a:lnTo>
                  <a:lnTo>
                    <a:pt x="5" y="25"/>
                  </a:lnTo>
                  <a:lnTo>
                    <a:pt x="6" y="26"/>
                  </a:lnTo>
                  <a:lnTo>
                    <a:pt x="7" y="27"/>
                  </a:lnTo>
                  <a:lnTo>
                    <a:pt x="9" y="28"/>
                  </a:lnTo>
                  <a:lnTo>
                    <a:pt x="10" y="28"/>
                  </a:lnTo>
                  <a:lnTo>
                    <a:pt x="11" y="27"/>
                  </a:lnTo>
                  <a:lnTo>
                    <a:pt x="12" y="25"/>
                  </a:lnTo>
                  <a:lnTo>
                    <a:pt x="13" y="23"/>
                  </a:lnTo>
                  <a:lnTo>
                    <a:pt x="13" y="19"/>
                  </a:lnTo>
                  <a:lnTo>
                    <a:pt x="14" y="13"/>
                  </a:lnTo>
                  <a:lnTo>
                    <a:pt x="13" y="9"/>
                  </a:lnTo>
                  <a:lnTo>
                    <a:pt x="13" y="5"/>
                  </a:lnTo>
                  <a:lnTo>
                    <a:pt x="12" y="3"/>
                  </a:lnTo>
                  <a:lnTo>
                    <a:pt x="11" y="2"/>
                  </a:lnTo>
                  <a:lnTo>
                    <a:pt x="10" y="2"/>
                  </a:lnTo>
                  <a:lnTo>
                    <a:pt x="9" y="1"/>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4524" name="Freeform 220"/>
            <p:cNvSpPr>
              <a:spLocks/>
            </p:cNvSpPr>
            <p:nvPr/>
          </p:nvSpPr>
          <p:spPr bwMode="auto">
            <a:xfrm>
              <a:off x="290" y="2330"/>
              <a:ext cx="15" cy="28"/>
            </a:xfrm>
            <a:custGeom>
              <a:avLst/>
              <a:gdLst>
                <a:gd name="T0" fmla="*/ 15 w 15"/>
                <a:gd name="T1" fmla="*/ 0 h 28"/>
                <a:gd name="T2" fmla="*/ 14 w 15"/>
                <a:gd name="T3" fmla="*/ 3 h 28"/>
                <a:gd name="T4" fmla="*/ 5 w 15"/>
                <a:gd name="T5" fmla="*/ 3 h 28"/>
                <a:gd name="T6" fmla="*/ 4 w 15"/>
                <a:gd name="T7" fmla="*/ 7 h 28"/>
                <a:gd name="T8" fmla="*/ 7 w 15"/>
                <a:gd name="T9" fmla="*/ 8 h 28"/>
                <a:gd name="T10" fmla="*/ 10 w 15"/>
                <a:gd name="T11" fmla="*/ 9 h 28"/>
                <a:gd name="T12" fmla="*/ 12 w 15"/>
                <a:gd name="T13" fmla="*/ 11 h 28"/>
                <a:gd name="T14" fmla="*/ 14 w 15"/>
                <a:gd name="T15" fmla="*/ 14 h 28"/>
                <a:gd name="T16" fmla="*/ 15 w 15"/>
                <a:gd name="T17" fmla="*/ 18 h 28"/>
                <a:gd name="T18" fmla="*/ 15 w 15"/>
                <a:gd name="T19" fmla="*/ 20 h 28"/>
                <a:gd name="T20" fmla="*/ 14 w 15"/>
                <a:gd name="T21" fmla="*/ 22 h 28"/>
                <a:gd name="T22" fmla="*/ 13 w 15"/>
                <a:gd name="T23" fmla="*/ 23 h 28"/>
                <a:gd name="T24" fmla="*/ 12 w 15"/>
                <a:gd name="T25" fmla="*/ 25 h 28"/>
                <a:gd name="T26" fmla="*/ 11 w 15"/>
                <a:gd name="T27" fmla="*/ 26 h 28"/>
                <a:gd name="T28" fmla="*/ 9 w 15"/>
                <a:gd name="T29" fmla="*/ 27 h 28"/>
                <a:gd name="T30" fmla="*/ 7 w 15"/>
                <a:gd name="T31" fmla="*/ 28 h 28"/>
                <a:gd name="T32" fmla="*/ 4 w 15"/>
                <a:gd name="T33" fmla="*/ 28 h 28"/>
                <a:gd name="T34" fmla="*/ 2 w 15"/>
                <a:gd name="T35" fmla="*/ 28 h 28"/>
                <a:gd name="T36" fmla="*/ 1 w 15"/>
                <a:gd name="T37" fmla="*/ 27 h 28"/>
                <a:gd name="T38" fmla="*/ 0 w 15"/>
                <a:gd name="T39" fmla="*/ 26 h 28"/>
                <a:gd name="T40" fmla="*/ 0 w 15"/>
                <a:gd name="T41" fmla="*/ 25 h 28"/>
                <a:gd name="T42" fmla="*/ 0 w 15"/>
                <a:gd name="T43" fmla="*/ 25 h 28"/>
                <a:gd name="T44" fmla="*/ 0 w 15"/>
                <a:gd name="T45" fmla="*/ 24 h 28"/>
                <a:gd name="T46" fmla="*/ 1 w 15"/>
                <a:gd name="T47" fmla="*/ 24 h 28"/>
                <a:gd name="T48" fmla="*/ 1 w 15"/>
                <a:gd name="T49" fmla="*/ 24 h 28"/>
                <a:gd name="T50" fmla="*/ 2 w 15"/>
                <a:gd name="T51" fmla="*/ 24 h 28"/>
                <a:gd name="T52" fmla="*/ 2 w 15"/>
                <a:gd name="T53" fmla="*/ 24 h 28"/>
                <a:gd name="T54" fmla="*/ 3 w 15"/>
                <a:gd name="T55" fmla="*/ 24 h 28"/>
                <a:gd name="T56" fmla="*/ 4 w 15"/>
                <a:gd name="T57" fmla="*/ 25 h 28"/>
                <a:gd name="T58" fmla="*/ 5 w 15"/>
                <a:gd name="T59" fmla="*/ 26 h 28"/>
                <a:gd name="T60" fmla="*/ 7 w 15"/>
                <a:gd name="T61" fmla="*/ 26 h 28"/>
                <a:gd name="T62" fmla="*/ 9 w 15"/>
                <a:gd name="T63" fmla="*/ 25 h 28"/>
                <a:gd name="T64" fmla="*/ 11 w 15"/>
                <a:gd name="T65" fmla="*/ 24 h 28"/>
                <a:gd name="T66" fmla="*/ 12 w 15"/>
                <a:gd name="T67" fmla="*/ 22 h 28"/>
                <a:gd name="T68" fmla="*/ 12 w 15"/>
                <a:gd name="T69" fmla="*/ 20 h 28"/>
                <a:gd name="T70" fmla="*/ 12 w 15"/>
                <a:gd name="T71" fmla="*/ 17 h 28"/>
                <a:gd name="T72" fmla="*/ 11 w 15"/>
                <a:gd name="T73" fmla="*/ 15 h 28"/>
                <a:gd name="T74" fmla="*/ 9 w 15"/>
                <a:gd name="T75" fmla="*/ 13 h 28"/>
                <a:gd name="T76" fmla="*/ 6 w 15"/>
                <a:gd name="T77" fmla="*/ 12 h 28"/>
                <a:gd name="T78" fmla="*/ 4 w 15"/>
                <a:gd name="T79" fmla="*/ 11 h 28"/>
                <a:gd name="T80" fmla="*/ 0 w 15"/>
                <a:gd name="T81" fmla="*/ 11 h 28"/>
                <a:gd name="T82" fmla="*/ 6 w 15"/>
                <a:gd name="T83" fmla="*/ 0 h 28"/>
                <a:gd name="T84" fmla="*/ 15 w 1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8">
                  <a:moveTo>
                    <a:pt x="15" y="0"/>
                  </a:moveTo>
                  <a:lnTo>
                    <a:pt x="14" y="3"/>
                  </a:lnTo>
                  <a:lnTo>
                    <a:pt x="5" y="3"/>
                  </a:lnTo>
                  <a:lnTo>
                    <a:pt x="4" y="7"/>
                  </a:lnTo>
                  <a:lnTo>
                    <a:pt x="7" y="8"/>
                  </a:lnTo>
                  <a:lnTo>
                    <a:pt x="10" y="9"/>
                  </a:lnTo>
                  <a:lnTo>
                    <a:pt x="12" y="11"/>
                  </a:lnTo>
                  <a:lnTo>
                    <a:pt x="14" y="14"/>
                  </a:lnTo>
                  <a:lnTo>
                    <a:pt x="15" y="18"/>
                  </a:lnTo>
                  <a:lnTo>
                    <a:pt x="15" y="20"/>
                  </a:lnTo>
                  <a:lnTo>
                    <a:pt x="14" y="22"/>
                  </a:lnTo>
                  <a:lnTo>
                    <a:pt x="13" y="23"/>
                  </a:lnTo>
                  <a:lnTo>
                    <a:pt x="12" y="25"/>
                  </a:lnTo>
                  <a:lnTo>
                    <a:pt x="11" y="26"/>
                  </a:lnTo>
                  <a:lnTo>
                    <a:pt x="9" y="27"/>
                  </a:lnTo>
                  <a:lnTo>
                    <a:pt x="7" y="28"/>
                  </a:lnTo>
                  <a:lnTo>
                    <a:pt x="4" y="28"/>
                  </a:lnTo>
                  <a:lnTo>
                    <a:pt x="2" y="28"/>
                  </a:lnTo>
                  <a:lnTo>
                    <a:pt x="1" y="27"/>
                  </a:lnTo>
                  <a:lnTo>
                    <a:pt x="0" y="26"/>
                  </a:lnTo>
                  <a:lnTo>
                    <a:pt x="0" y="25"/>
                  </a:lnTo>
                  <a:lnTo>
                    <a:pt x="0" y="25"/>
                  </a:lnTo>
                  <a:lnTo>
                    <a:pt x="0" y="24"/>
                  </a:lnTo>
                  <a:lnTo>
                    <a:pt x="1" y="24"/>
                  </a:lnTo>
                  <a:lnTo>
                    <a:pt x="1" y="24"/>
                  </a:lnTo>
                  <a:lnTo>
                    <a:pt x="2" y="24"/>
                  </a:lnTo>
                  <a:lnTo>
                    <a:pt x="2" y="24"/>
                  </a:lnTo>
                  <a:lnTo>
                    <a:pt x="3" y="24"/>
                  </a:lnTo>
                  <a:lnTo>
                    <a:pt x="4" y="25"/>
                  </a:lnTo>
                  <a:lnTo>
                    <a:pt x="5" y="26"/>
                  </a:lnTo>
                  <a:lnTo>
                    <a:pt x="7" y="26"/>
                  </a:lnTo>
                  <a:lnTo>
                    <a:pt x="9" y="25"/>
                  </a:lnTo>
                  <a:lnTo>
                    <a:pt x="11" y="24"/>
                  </a:lnTo>
                  <a:lnTo>
                    <a:pt x="12" y="22"/>
                  </a:lnTo>
                  <a:lnTo>
                    <a:pt x="12" y="20"/>
                  </a:lnTo>
                  <a:lnTo>
                    <a:pt x="12" y="17"/>
                  </a:lnTo>
                  <a:lnTo>
                    <a:pt x="11" y="15"/>
                  </a:lnTo>
                  <a:lnTo>
                    <a:pt x="9" y="13"/>
                  </a:lnTo>
                  <a:lnTo>
                    <a:pt x="6" y="12"/>
                  </a:lnTo>
                  <a:lnTo>
                    <a:pt x="4" y="11"/>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4525" name="Freeform 221"/>
            <p:cNvSpPr>
              <a:spLocks noEditPoints="1"/>
            </p:cNvSpPr>
            <p:nvPr/>
          </p:nvSpPr>
          <p:spPr bwMode="auto">
            <a:xfrm>
              <a:off x="258" y="2037"/>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526" name="Freeform 222"/>
            <p:cNvSpPr>
              <a:spLocks/>
            </p:cNvSpPr>
            <p:nvPr/>
          </p:nvSpPr>
          <p:spPr bwMode="auto">
            <a:xfrm>
              <a:off x="280" y="2061"/>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27" name="Freeform 223"/>
            <p:cNvSpPr>
              <a:spLocks/>
            </p:cNvSpPr>
            <p:nvPr/>
          </p:nvSpPr>
          <p:spPr bwMode="auto">
            <a:xfrm>
              <a:off x="292" y="2037"/>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528" name="Freeform 224"/>
            <p:cNvSpPr>
              <a:spLocks noEditPoints="1"/>
            </p:cNvSpPr>
            <p:nvPr/>
          </p:nvSpPr>
          <p:spPr bwMode="auto">
            <a:xfrm>
              <a:off x="258" y="1749"/>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529" name="Freeform 225"/>
            <p:cNvSpPr>
              <a:spLocks/>
            </p:cNvSpPr>
            <p:nvPr/>
          </p:nvSpPr>
          <p:spPr bwMode="auto">
            <a:xfrm>
              <a:off x="280" y="1773"/>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30" name="Freeform 226"/>
            <p:cNvSpPr>
              <a:spLocks/>
            </p:cNvSpPr>
            <p:nvPr/>
          </p:nvSpPr>
          <p:spPr bwMode="auto">
            <a:xfrm>
              <a:off x="288" y="1749"/>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10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10"/>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531" name="Freeform 227"/>
            <p:cNvSpPr>
              <a:spLocks noEditPoints="1"/>
            </p:cNvSpPr>
            <p:nvPr/>
          </p:nvSpPr>
          <p:spPr bwMode="auto">
            <a:xfrm>
              <a:off x="258" y="1369"/>
              <a:ext cx="17" cy="29"/>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9 w 17"/>
                <a:gd name="T59" fmla="*/ 28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2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6" y="0"/>
                  </a:lnTo>
                  <a:lnTo>
                    <a:pt x="8" y="0"/>
                  </a:lnTo>
                  <a:lnTo>
                    <a:pt x="11" y="1"/>
                  </a:lnTo>
                  <a:lnTo>
                    <a:pt x="14" y="3"/>
                  </a:lnTo>
                  <a:lnTo>
                    <a:pt x="16" y="6"/>
                  </a:lnTo>
                  <a:lnTo>
                    <a:pt x="17" y="10"/>
                  </a:lnTo>
                  <a:lnTo>
                    <a:pt x="17" y="14"/>
                  </a:lnTo>
                  <a:lnTo>
                    <a:pt x="17" y="19"/>
                  </a:lnTo>
                  <a:lnTo>
                    <a:pt x="16" y="23"/>
                  </a:lnTo>
                  <a:lnTo>
                    <a:pt x="14" y="26"/>
                  </a:lnTo>
                  <a:lnTo>
                    <a:pt x="12" y="28"/>
                  </a:lnTo>
                  <a:lnTo>
                    <a:pt x="10" y="29"/>
                  </a:lnTo>
                  <a:lnTo>
                    <a:pt x="8" y="29"/>
                  </a:lnTo>
                  <a:lnTo>
                    <a:pt x="6" y="29"/>
                  </a:lnTo>
                  <a:lnTo>
                    <a:pt x="4" y="27"/>
                  </a:lnTo>
                  <a:lnTo>
                    <a:pt x="2" y="24"/>
                  </a:lnTo>
                  <a:lnTo>
                    <a:pt x="0" y="20"/>
                  </a:lnTo>
                  <a:lnTo>
                    <a:pt x="0" y="15"/>
                  </a:lnTo>
                  <a:close/>
                  <a:moveTo>
                    <a:pt x="3" y="15"/>
                  </a:moveTo>
                  <a:lnTo>
                    <a:pt x="4" y="21"/>
                  </a:lnTo>
                  <a:lnTo>
                    <a:pt x="5" y="25"/>
                  </a:lnTo>
                  <a:lnTo>
                    <a:pt x="6" y="26"/>
                  </a:lnTo>
                  <a:lnTo>
                    <a:pt x="7" y="27"/>
                  </a:lnTo>
                  <a:lnTo>
                    <a:pt x="8" y="28"/>
                  </a:lnTo>
                  <a:lnTo>
                    <a:pt x="9" y="28"/>
                  </a:lnTo>
                  <a:lnTo>
                    <a:pt x="10" y="27"/>
                  </a:lnTo>
                  <a:lnTo>
                    <a:pt x="12" y="25"/>
                  </a:lnTo>
                  <a:lnTo>
                    <a:pt x="12" y="23"/>
                  </a:lnTo>
                  <a:lnTo>
                    <a:pt x="13" y="19"/>
                  </a:lnTo>
                  <a:lnTo>
                    <a:pt x="13" y="13"/>
                  </a:lnTo>
                  <a:lnTo>
                    <a:pt x="13" y="9"/>
                  </a:lnTo>
                  <a:lnTo>
                    <a:pt x="12" y="5"/>
                  </a:lnTo>
                  <a:lnTo>
                    <a:pt x="11" y="3"/>
                  </a:lnTo>
                  <a:lnTo>
                    <a:pt x="10" y="2"/>
                  </a:lnTo>
                  <a:lnTo>
                    <a:pt x="9" y="2"/>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4532" name="Freeform 228"/>
            <p:cNvSpPr>
              <a:spLocks/>
            </p:cNvSpPr>
            <p:nvPr/>
          </p:nvSpPr>
          <p:spPr bwMode="auto">
            <a:xfrm>
              <a:off x="280" y="1393"/>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4533" name="Freeform 229"/>
            <p:cNvSpPr>
              <a:spLocks/>
            </p:cNvSpPr>
            <p:nvPr/>
          </p:nvSpPr>
          <p:spPr bwMode="auto">
            <a:xfrm>
              <a:off x="290" y="1370"/>
              <a:ext cx="15" cy="28"/>
            </a:xfrm>
            <a:custGeom>
              <a:avLst/>
              <a:gdLst>
                <a:gd name="T0" fmla="*/ 15 w 15"/>
                <a:gd name="T1" fmla="*/ 0 h 28"/>
                <a:gd name="T2" fmla="*/ 14 w 15"/>
                <a:gd name="T3" fmla="*/ 3 h 28"/>
                <a:gd name="T4" fmla="*/ 5 w 15"/>
                <a:gd name="T5" fmla="*/ 3 h 28"/>
                <a:gd name="T6" fmla="*/ 4 w 15"/>
                <a:gd name="T7" fmla="*/ 7 h 28"/>
                <a:gd name="T8" fmla="*/ 7 w 15"/>
                <a:gd name="T9" fmla="*/ 8 h 28"/>
                <a:gd name="T10" fmla="*/ 10 w 15"/>
                <a:gd name="T11" fmla="*/ 9 h 28"/>
                <a:gd name="T12" fmla="*/ 12 w 15"/>
                <a:gd name="T13" fmla="*/ 11 h 28"/>
                <a:gd name="T14" fmla="*/ 14 w 15"/>
                <a:gd name="T15" fmla="*/ 14 h 28"/>
                <a:gd name="T16" fmla="*/ 15 w 15"/>
                <a:gd name="T17" fmla="*/ 18 h 28"/>
                <a:gd name="T18" fmla="*/ 15 w 15"/>
                <a:gd name="T19" fmla="*/ 20 h 28"/>
                <a:gd name="T20" fmla="*/ 14 w 15"/>
                <a:gd name="T21" fmla="*/ 22 h 28"/>
                <a:gd name="T22" fmla="*/ 13 w 15"/>
                <a:gd name="T23" fmla="*/ 23 h 28"/>
                <a:gd name="T24" fmla="*/ 12 w 15"/>
                <a:gd name="T25" fmla="*/ 25 h 28"/>
                <a:gd name="T26" fmla="*/ 11 w 15"/>
                <a:gd name="T27" fmla="*/ 26 h 28"/>
                <a:gd name="T28" fmla="*/ 9 w 15"/>
                <a:gd name="T29" fmla="*/ 27 h 28"/>
                <a:gd name="T30" fmla="*/ 7 w 15"/>
                <a:gd name="T31" fmla="*/ 28 h 28"/>
                <a:gd name="T32" fmla="*/ 4 w 15"/>
                <a:gd name="T33" fmla="*/ 28 h 28"/>
                <a:gd name="T34" fmla="*/ 2 w 15"/>
                <a:gd name="T35" fmla="*/ 28 h 28"/>
                <a:gd name="T36" fmla="*/ 1 w 15"/>
                <a:gd name="T37" fmla="*/ 27 h 28"/>
                <a:gd name="T38" fmla="*/ 0 w 15"/>
                <a:gd name="T39" fmla="*/ 26 h 28"/>
                <a:gd name="T40" fmla="*/ 0 w 15"/>
                <a:gd name="T41" fmla="*/ 25 h 28"/>
                <a:gd name="T42" fmla="*/ 0 w 15"/>
                <a:gd name="T43" fmla="*/ 25 h 28"/>
                <a:gd name="T44" fmla="*/ 0 w 15"/>
                <a:gd name="T45" fmla="*/ 24 h 28"/>
                <a:gd name="T46" fmla="*/ 1 w 15"/>
                <a:gd name="T47" fmla="*/ 24 h 28"/>
                <a:gd name="T48" fmla="*/ 1 w 15"/>
                <a:gd name="T49" fmla="*/ 24 h 28"/>
                <a:gd name="T50" fmla="*/ 2 w 15"/>
                <a:gd name="T51" fmla="*/ 24 h 28"/>
                <a:gd name="T52" fmla="*/ 2 w 15"/>
                <a:gd name="T53" fmla="*/ 24 h 28"/>
                <a:gd name="T54" fmla="*/ 3 w 15"/>
                <a:gd name="T55" fmla="*/ 24 h 28"/>
                <a:gd name="T56" fmla="*/ 4 w 15"/>
                <a:gd name="T57" fmla="*/ 25 h 28"/>
                <a:gd name="T58" fmla="*/ 5 w 15"/>
                <a:gd name="T59" fmla="*/ 26 h 28"/>
                <a:gd name="T60" fmla="*/ 7 w 15"/>
                <a:gd name="T61" fmla="*/ 26 h 28"/>
                <a:gd name="T62" fmla="*/ 9 w 15"/>
                <a:gd name="T63" fmla="*/ 25 h 28"/>
                <a:gd name="T64" fmla="*/ 11 w 15"/>
                <a:gd name="T65" fmla="*/ 24 h 28"/>
                <a:gd name="T66" fmla="*/ 12 w 15"/>
                <a:gd name="T67" fmla="*/ 22 h 28"/>
                <a:gd name="T68" fmla="*/ 12 w 15"/>
                <a:gd name="T69" fmla="*/ 20 h 28"/>
                <a:gd name="T70" fmla="*/ 12 w 15"/>
                <a:gd name="T71" fmla="*/ 17 h 28"/>
                <a:gd name="T72" fmla="*/ 11 w 15"/>
                <a:gd name="T73" fmla="*/ 15 h 28"/>
                <a:gd name="T74" fmla="*/ 9 w 15"/>
                <a:gd name="T75" fmla="*/ 13 h 28"/>
                <a:gd name="T76" fmla="*/ 6 w 15"/>
                <a:gd name="T77" fmla="*/ 12 h 28"/>
                <a:gd name="T78" fmla="*/ 4 w 15"/>
                <a:gd name="T79" fmla="*/ 11 h 28"/>
                <a:gd name="T80" fmla="*/ 0 w 15"/>
                <a:gd name="T81" fmla="*/ 11 h 28"/>
                <a:gd name="T82" fmla="*/ 6 w 15"/>
                <a:gd name="T83" fmla="*/ 0 h 28"/>
                <a:gd name="T84" fmla="*/ 15 w 1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8">
                  <a:moveTo>
                    <a:pt x="15" y="0"/>
                  </a:moveTo>
                  <a:lnTo>
                    <a:pt x="14" y="3"/>
                  </a:lnTo>
                  <a:lnTo>
                    <a:pt x="5" y="3"/>
                  </a:lnTo>
                  <a:lnTo>
                    <a:pt x="4" y="7"/>
                  </a:lnTo>
                  <a:lnTo>
                    <a:pt x="7" y="8"/>
                  </a:lnTo>
                  <a:lnTo>
                    <a:pt x="10" y="9"/>
                  </a:lnTo>
                  <a:lnTo>
                    <a:pt x="12" y="11"/>
                  </a:lnTo>
                  <a:lnTo>
                    <a:pt x="14" y="14"/>
                  </a:lnTo>
                  <a:lnTo>
                    <a:pt x="15" y="18"/>
                  </a:lnTo>
                  <a:lnTo>
                    <a:pt x="15" y="20"/>
                  </a:lnTo>
                  <a:lnTo>
                    <a:pt x="14" y="22"/>
                  </a:lnTo>
                  <a:lnTo>
                    <a:pt x="13" y="23"/>
                  </a:lnTo>
                  <a:lnTo>
                    <a:pt x="12" y="25"/>
                  </a:lnTo>
                  <a:lnTo>
                    <a:pt x="11" y="26"/>
                  </a:lnTo>
                  <a:lnTo>
                    <a:pt x="9" y="27"/>
                  </a:lnTo>
                  <a:lnTo>
                    <a:pt x="7" y="28"/>
                  </a:lnTo>
                  <a:lnTo>
                    <a:pt x="4" y="28"/>
                  </a:lnTo>
                  <a:lnTo>
                    <a:pt x="2" y="28"/>
                  </a:lnTo>
                  <a:lnTo>
                    <a:pt x="1" y="27"/>
                  </a:lnTo>
                  <a:lnTo>
                    <a:pt x="0" y="26"/>
                  </a:lnTo>
                  <a:lnTo>
                    <a:pt x="0" y="25"/>
                  </a:lnTo>
                  <a:lnTo>
                    <a:pt x="0" y="25"/>
                  </a:lnTo>
                  <a:lnTo>
                    <a:pt x="0" y="24"/>
                  </a:lnTo>
                  <a:lnTo>
                    <a:pt x="1" y="24"/>
                  </a:lnTo>
                  <a:lnTo>
                    <a:pt x="1" y="24"/>
                  </a:lnTo>
                  <a:lnTo>
                    <a:pt x="2" y="24"/>
                  </a:lnTo>
                  <a:lnTo>
                    <a:pt x="2" y="24"/>
                  </a:lnTo>
                  <a:lnTo>
                    <a:pt x="3" y="24"/>
                  </a:lnTo>
                  <a:lnTo>
                    <a:pt x="4" y="25"/>
                  </a:lnTo>
                  <a:lnTo>
                    <a:pt x="5" y="26"/>
                  </a:lnTo>
                  <a:lnTo>
                    <a:pt x="7" y="26"/>
                  </a:lnTo>
                  <a:lnTo>
                    <a:pt x="9" y="25"/>
                  </a:lnTo>
                  <a:lnTo>
                    <a:pt x="11" y="24"/>
                  </a:lnTo>
                  <a:lnTo>
                    <a:pt x="12" y="22"/>
                  </a:lnTo>
                  <a:lnTo>
                    <a:pt x="12" y="20"/>
                  </a:lnTo>
                  <a:lnTo>
                    <a:pt x="12" y="17"/>
                  </a:lnTo>
                  <a:lnTo>
                    <a:pt x="11" y="15"/>
                  </a:lnTo>
                  <a:lnTo>
                    <a:pt x="9" y="13"/>
                  </a:lnTo>
                  <a:lnTo>
                    <a:pt x="6" y="12"/>
                  </a:lnTo>
                  <a:lnTo>
                    <a:pt x="4" y="11"/>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4534" name="Freeform 230"/>
            <p:cNvSpPr>
              <a:spLocks/>
            </p:cNvSpPr>
            <p:nvPr/>
          </p:nvSpPr>
          <p:spPr bwMode="auto">
            <a:xfrm>
              <a:off x="292" y="1077"/>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535" name="Freeform 231"/>
            <p:cNvSpPr>
              <a:spLocks/>
            </p:cNvSpPr>
            <p:nvPr/>
          </p:nvSpPr>
          <p:spPr bwMode="auto">
            <a:xfrm>
              <a:off x="288" y="789"/>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10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10"/>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4536" name="Line 232"/>
            <p:cNvSpPr>
              <a:spLocks noChangeShapeType="1"/>
            </p:cNvSpPr>
            <p:nvPr/>
          </p:nvSpPr>
          <p:spPr bwMode="auto">
            <a:xfrm>
              <a:off x="328" y="3389"/>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37" name="Line 233"/>
            <p:cNvSpPr>
              <a:spLocks noChangeShapeType="1"/>
            </p:cNvSpPr>
            <p:nvPr/>
          </p:nvSpPr>
          <p:spPr bwMode="auto">
            <a:xfrm>
              <a:off x="312" y="329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38" name="Line 234"/>
            <p:cNvSpPr>
              <a:spLocks noChangeShapeType="1"/>
            </p:cNvSpPr>
            <p:nvPr/>
          </p:nvSpPr>
          <p:spPr bwMode="auto">
            <a:xfrm>
              <a:off x="328" y="3220"/>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39" name="Line 235"/>
            <p:cNvSpPr>
              <a:spLocks noChangeShapeType="1"/>
            </p:cNvSpPr>
            <p:nvPr/>
          </p:nvSpPr>
          <p:spPr bwMode="auto">
            <a:xfrm>
              <a:off x="328" y="3156"/>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0" name="Line 236"/>
            <p:cNvSpPr>
              <a:spLocks noChangeShapeType="1"/>
            </p:cNvSpPr>
            <p:nvPr/>
          </p:nvSpPr>
          <p:spPr bwMode="auto">
            <a:xfrm>
              <a:off x="328" y="3100"/>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1" name="Line 237"/>
            <p:cNvSpPr>
              <a:spLocks noChangeShapeType="1"/>
            </p:cNvSpPr>
            <p:nvPr/>
          </p:nvSpPr>
          <p:spPr bwMode="auto">
            <a:xfrm>
              <a:off x="328" y="3051"/>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2" name="Line 238"/>
            <p:cNvSpPr>
              <a:spLocks noChangeShapeType="1"/>
            </p:cNvSpPr>
            <p:nvPr/>
          </p:nvSpPr>
          <p:spPr bwMode="auto">
            <a:xfrm>
              <a:off x="328" y="3007"/>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3" name="Line 239"/>
            <p:cNvSpPr>
              <a:spLocks noChangeShapeType="1"/>
            </p:cNvSpPr>
            <p:nvPr/>
          </p:nvSpPr>
          <p:spPr bwMode="auto">
            <a:xfrm>
              <a:off x="312" y="300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4" name="Line 240"/>
            <p:cNvSpPr>
              <a:spLocks noChangeShapeType="1"/>
            </p:cNvSpPr>
            <p:nvPr/>
          </p:nvSpPr>
          <p:spPr bwMode="auto">
            <a:xfrm>
              <a:off x="312" y="2718"/>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5" name="Line 241"/>
            <p:cNvSpPr>
              <a:spLocks noChangeShapeType="1"/>
            </p:cNvSpPr>
            <p:nvPr/>
          </p:nvSpPr>
          <p:spPr bwMode="auto">
            <a:xfrm>
              <a:off x="328" y="2549"/>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6" name="Line 242"/>
            <p:cNvSpPr>
              <a:spLocks noChangeShapeType="1"/>
            </p:cNvSpPr>
            <p:nvPr/>
          </p:nvSpPr>
          <p:spPr bwMode="auto">
            <a:xfrm>
              <a:off x="328" y="2430"/>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7" name="Line 243"/>
            <p:cNvSpPr>
              <a:spLocks noChangeShapeType="1"/>
            </p:cNvSpPr>
            <p:nvPr/>
          </p:nvSpPr>
          <p:spPr bwMode="auto">
            <a:xfrm>
              <a:off x="312" y="233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8" name="Line 244"/>
            <p:cNvSpPr>
              <a:spLocks noChangeShapeType="1"/>
            </p:cNvSpPr>
            <p:nvPr/>
          </p:nvSpPr>
          <p:spPr bwMode="auto">
            <a:xfrm>
              <a:off x="328" y="2261"/>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9" name="Line 245"/>
            <p:cNvSpPr>
              <a:spLocks noChangeShapeType="1"/>
            </p:cNvSpPr>
            <p:nvPr/>
          </p:nvSpPr>
          <p:spPr bwMode="auto">
            <a:xfrm>
              <a:off x="328" y="2196"/>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0" name="Line 246"/>
            <p:cNvSpPr>
              <a:spLocks noChangeShapeType="1"/>
            </p:cNvSpPr>
            <p:nvPr/>
          </p:nvSpPr>
          <p:spPr bwMode="auto">
            <a:xfrm>
              <a:off x="328" y="2141"/>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1" name="Line 247"/>
            <p:cNvSpPr>
              <a:spLocks noChangeShapeType="1"/>
            </p:cNvSpPr>
            <p:nvPr/>
          </p:nvSpPr>
          <p:spPr bwMode="auto">
            <a:xfrm>
              <a:off x="328" y="2092"/>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2" name="Line 248"/>
            <p:cNvSpPr>
              <a:spLocks noChangeShapeType="1"/>
            </p:cNvSpPr>
            <p:nvPr/>
          </p:nvSpPr>
          <p:spPr bwMode="auto">
            <a:xfrm>
              <a:off x="328" y="2048"/>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3" name="Line 249"/>
            <p:cNvSpPr>
              <a:spLocks noChangeShapeType="1"/>
            </p:cNvSpPr>
            <p:nvPr/>
          </p:nvSpPr>
          <p:spPr bwMode="auto">
            <a:xfrm>
              <a:off x="312" y="2048"/>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4" name="Line 250"/>
            <p:cNvSpPr>
              <a:spLocks noChangeShapeType="1"/>
            </p:cNvSpPr>
            <p:nvPr/>
          </p:nvSpPr>
          <p:spPr bwMode="auto">
            <a:xfrm>
              <a:off x="312" y="1759"/>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5" name="Line 251"/>
            <p:cNvSpPr>
              <a:spLocks noChangeShapeType="1"/>
            </p:cNvSpPr>
            <p:nvPr/>
          </p:nvSpPr>
          <p:spPr bwMode="auto">
            <a:xfrm>
              <a:off x="328" y="1590"/>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6" name="Line 252"/>
            <p:cNvSpPr>
              <a:spLocks noChangeShapeType="1"/>
            </p:cNvSpPr>
            <p:nvPr/>
          </p:nvSpPr>
          <p:spPr bwMode="auto">
            <a:xfrm>
              <a:off x="328" y="1470"/>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7" name="Line 253"/>
            <p:cNvSpPr>
              <a:spLocks noChangeShapeType="1"/>
            </p:cNvSpPr>
            <p:nvPr/>
          </p:nvSpPr>
          <p:spPr bwMode="auto">
            <a:xfrm>
              <a:off x="312" y="137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8" name="Line 254"/>
            <p:cNvSpPr>
              <a:spLocks noChangeShapeType="1"/>
            </p:cNvSpPr>
            <p:nvPr/>
          </p:nvSpPr>
          <p:spPr bwMode="auto">
            <a:xfrm>
              <a:off x="328" y="1301"/>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59" name="Line 255"/>
            <p:cNvSpPr>
              <a:spLocks noChangeShapeType="1"/>
            </p:cNvSpPr>
            <p:nvPr/>
          </p:nvSpPr>
          <p:spPr bwMode="auto">
            <a:xfrm>
              <a:off x="328" y="1237"/>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0" name="Line 256"/>
            <p:cNvSpPr>
              <a:spLocks noChangeShapeType="1"/>
            </p:cNvSpPr>
            <p:nvPr/>
          </p:nvSpPr>
          <p:spPr bwMode="auto">
            <a:xfrm>
              <a:off x="328" y="1181"/>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1" name="Line 257"/>
            <p:cNvSpPr>
              <a:spLocks noChangeShapeType="1"/>
            </p:cNvSpPr>
            <p:nvPr/>
          </p:nvSpPr>
          <p:spPr bwMode="auto">
            <a:xfrm>
              <a:off x="328" y="1132"/>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2" name="Line 258"/>
            <p:cNvSpPr>
              <a:spLocks noChangeShapeType="1"/>
            </p:cNvSpPr>
            <p:nvPr/>
          </p:nvSpPr>
          <p:spPr bwMode="auto">
            <a:xfrm>
              <a:off x="328" y="1088"/>
              <a:ext cx="15"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3" name="Line 259"/>
            <p:cNvSpPr>
              <a:spLocks noChangeShapeType="1"/>
            </p:cNvSpPr>
            <p:nvPr/>
          </p:nvSpPr>
          <p:spPr bwMode="auto">
            <a:xfrm>
              <a:off x="312" y="1088"/>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4" name="Line 260"/>
            <p:cNvSpPr>
              <a:spLocks noChangeShapeType="1"/>
            </p:cNvSpPr>
            <p:nvPr/>
          </p:nvSpPr>
          <p:spPr bwMode="auto">
            <a:xfrm>
              <a:off x="312" y="800"/>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5" name="Line 261"/>
            <p:cNvSpPr>
              <a:spLocks noChangeShapeType="1"/>
            </p:cNvSpPr>
            <p:nvPr/>
          </p:nvSpPr>
          <p:spPr bwMode="auto">
            <a:xfrm flipV="1">
              <a:off x="343" y="718"/>
              <a:ext cx="1" cy="278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6" name="Line 262"/>
            <p:cNvSpPr>
              <a:spLocks noChangeShapeType="1"/>
            </p:cNvSpPr>
            <p:nvPr/>
          </p:nvSpPr>
          <p:spPr bwMode="auto">
            <a:xfrm flipH="1" flipV="1">
              <a:off x="343" y="718"/>
              <a:ext cx="8" cy="2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7" name="Line 263"/>
            <p:cNvSpPr>
              <a:spLocks noChangeShapeType="1"/>
            </p:cNvSpPr>
            <p:nvPr/>
          </p:nvSpPr>
          <p:spPr bwMode="auto">
            <a:xfrm flipV="1">
              <a:off x="335" y="718"/>
              <a:ext cx="8" cy="2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8" name="Line 264"/>
            <p:cNvSpPr>
              <a:spLocks noChangeShapeType="1"/>
            </p:cNvSpPr>
            <p:nvPr/>
          </p:nvSpPr>
          <p:spPr bwMode="auto">
            <a:xfrm flipH="1">
              <a:off x="343" y="3475"/>
              <a:ext cx="8" cy="2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9" name="Line 265"/>
            <p:cNvSpPr>
              <a:spLocks noChangeShapeType="1"/>
            </p:cNvSpPr>
            <p:nvPr/>
          </p:nvSpPr>
          <p:spPr bwMode="auto">
            <a:xfrm>
              <a:off x="335" y="3475"/>
              <a:ext cx="8" cy="2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70" name="Freeform 266"/>
            <p:cNvSpPr>
              <a:spLocks/>
            </p:cNvSpPr>
            <p:nvPr/>
          </p:nvSpPr>
          <p:spPr bwMode="auto">
            <a:xfrm>
              <a:off x="364" y="691"/>
              <a:ext cx="15" cy="20"/>
            </a:xfrm>
            <a:custGeom>
              <a:avLst/>
              <a:gdLst>
                <a:gd name="T0" fmla="*/ 15 w 15"/>
                <a:gd name="T1" fmla="*/ 12 h 20"/>
                <a:gd name="T2" fmla="*/ 14 w 15"/>
                <a:gd name="T3" fmla="*/ 15 h 20"/>
                <a:gd name="T4" fmla="*/ 13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1 h 20"/>
                <a:gd name="T34" fmla="*/ 14 w 15"/>
                <a:gd name="T35" fmla="*/ 3 h 20"/>
                <a:gd name="T36" fmla="*/ 15 w 15"/>
                <a:gd name="T37" fmla="*/ 4 h 20"/>
                <a:gd name="T38" fmla="*/ 14 w 15"/>
                <a:gd name="T39" fmla="*/ 5 h 20"/>
                <a:gd name="T40" fmla="*/ 14 w 15"/>
                <a:gd name="T41" fmla="*/ 6 h 20"/>
                <a:gd name="T42" fmla="*/ 14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1 h 20"/>
                <a:gd name="T60" fmla="*/ 8 w 15"/>
                <a:gd name="T61" fmla="*/ 1 h 20"/>
                <a:gd name="T62" fmla="*/ 6 w 15"/>
                <a:gd name="T63" fmla="*/ 2 h 20"/>
                <a:gd name="T64" fmla="*/ 5 w 15"/>
                <a:gd name="T65" fmla="*/ 3 h 20"/>
                <a:gd name="T66" fmla="*/ 4 w 15"/>
                <a:gd name="T67" fmla="*/ 5 h 20"/>
                <a:gd name="T68" fmla="*/ 3 w 15"/>
                <a:gd name="T69" fmla="*/ 8 h 20"/>
                <a:gd name="T70" fmla="*/ 4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1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1"/>
                  </a:lnTo>
                  <a:lnTo>
                    <a:pt x="14" y="3"/>
                  </a:lnTo>
                  <a:lnTo>
                    <a:pt x="15" y="4"/>
                  </a:lnTo>
                  <a:lnTo>
                    <a:pt x="14" y="5"/>
                  </a:lnTo>
                  <a:lnTo>
                    <a:pt x="14" y="6"/>
                  </a:lnTo>
                  <a:lnTo>
                    <a:pt x="14" y="6"/>
                  </a:lnTo>
                  <a:lnTo>
                    <a:pt x="13" y="6"/>
                  </a:lnTo>
                  <a:lnTo>
                    <a:pt x="12" y="6"/>
                  </a:lnTo>
                  <a:lnTo>
                    <a:pt x="11" y="5"/>
                  </a:lnTo>
                  <a:lnTo>
                    <a:pt x="11" y="5"/>
                  </a:lnTo>
                  <a:lnTo>
                    <a:pt x="11" y="4"/>
                  </a:lnTo>
                  <a:lnTo>
                    <a:pt x="10" y="3"/>
                  </a:lnTo>
                  <a:lnTo>
                    <a:pt x="10" y="2"/>
                  </a:lnTo>
                  <a:lnTo>
                    <a:pt x="9" y="1"/>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1"/>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4571" name="Freeform 267"/>
            <p:cNvSpPr>
              <a:spLocks/>
            </p:cNvSpPr>
            <p:nvPr/>
          </p:nvSpPr>
          <p:spPr bwMode="auto">
            <a:xfrm>
              <a:off x="382" y="691"/>
              <a:ext cx="31" cy="19"/>
            </a:xfrm>
            <a:custGeom>
              <a:avLst/>
              <a:gdLst>
                <a:gd name="T0" fmla="*/ 7 w 31"/>
                <a:gd name="T1" fmla="*/ 2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6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2"/>
                  </a:lnTo>
                  <a:lnTo>
                    <a:pt x="8" y="2"/>
                  </a:lnTo>
                  <a:lnTo>
                    <a:pt x="9" y="1"/>
                  </a:lnTo>
                  <a:lnTo>
                    <a:pt x="10" y="0"/>
                  </a:lnTo>
                  <a:lnTo>
                    <a:pt x="11" y="0"/>
                  </a:lnTo>
                  <a:lnTo>
                    <a:pt x="12" y="0"/>
                  </a:lnTo>
                  <a:lnTo>
                    <a:pt x="14" y="0"/>
                  </a:lnTo>
                  <a:lnTo>
                    <a:pt x="15" y="1"/>
                  </a:lnTo>
                  <a:lnTo>
                    <a:pt x="17"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6"/>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8"/>
                  </a:lnTo>
                  <a:lnTo>
                    <a:pt x="13" y="18"/>
                  </a:lnTo>
                  <a:lnTo>
                    <a:pt x="14" y="17"/>
                  </a:lnTo>
                  <a:lnTo>
                    <a:pt x="14" y="16"/>
                  </a:lnTo>
                  <a:lnTo>
                    <a:pt x="14" y="15"/>
                  </a:lnTo>
                  <a:lnTo>
                    <a:pt x="14" y="7"/>
                  </a:lnTo>
                  <a:lnTo>
                    <a:pt x="14" y="5"/>
                  </a:lnTo>
                  <a:lnTo>
                    <a:pt x="13" y="4"/>
                  </a:lnTo>
                  <a:lnTo>
                    <a:pt x="12" y="3"/>
                  </a:lnTo>
                  <a:lnTo>
                    <a:pt x="11" y="3"/>
                  </a:lnTo>
                  <a:lnTo>
                    <a:pt x="10"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572" name="Line 268"/>
            <p:cNvSpPr>
              <a:spLocks noChangeShapeType="1"/>
            </p:cNvSpPr>
            <p:nvPr/>
          </p:nvSpPr>
          <p:spPr bwMode="auto">
            <a:xfrm flipH="1">
              <a:off x="343" y="3640"/>
              <a:ext cx="154"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73" name="Freeform 269"/>
            <p:cNvSpPr>
              <a:spLocks noEditPoints="1"/>
            </p:cNvSpPr>
            <p:nvPr/>
          </p:nvSpPr>
          <p:spPr bwMode="auto">
            <a:xfrm>
              <a:off x="516" y="3630"/>
              <a:ext cx="20" cy="30"/>
            </a:xfrm>
            <a:custGeom>
              <a:avLst/>
              <a:gdLst>
                <a:gd name="T0" fmla="*/ 7 w 20"/>
                <a:gd name="T1" fmla="*/ 14 h 30"/>
                <a:gd name="T2" fmla="*/ 8 w 20"/>
                <a:gd name="T3" fmla="*/ 12 h 30"/>
                <a:gd name="T4" fmla="*/ 10 w 20"/>
                <a:gd name="T5" fmla="*/ 11 h 30"/>
                <a:gd name="T6" fmla="*/ 12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8" y="12"/>
                  </a:lnTo>
                  <a:lnTo>
                    <a:pt x="10" y="11"/>
                  </a:lnTo>
                  <a:lnTo>
                    <a:pt x="12"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2"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4574" name="Freeform 270"/>
            <p:cNvSpPr>
              <a:spLocks noEditPoints="1"/>
            </p:cNvSpPr>
            <p:nvPr/>
          </p:nvSpPr>
          <p:spPr bwMode="auto">
            <a:xfrm>
              <a:off x="538" y="3640"/>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4 w 18"/>
                <a:gd name="T43" fmla="*/ 7 h 20"/>
                <a:gd name="T44" fmla="*/ 14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7" y="1"/>
                  </a:lnTo>
                  <a:lnTo>
                    <a:pt x="6" y="2"/>
                  </a:lnTo>
                  <a:lnTo>
                    <a:pt x="5"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0" y="0"/>
                  </a:lnTo>
                  <a:lnTo>
                    <a:pt x="12" y="1"/>
                  </a:lnTo>
                  <a:lnTo>
                    <a:pt x="13" y="2"/>
                  </a:lnTo>
                  <a:lnTo>
                    <a:pt x="14" y="3"/>
                  </a:lnTo>
                  <a:lnTo>
                    <a:pt x="14" y="4"/>
                  </a:lnTo>
                  <a:lnTo>
                    <a:pt x="14" y="7"/>
                  </a:lnTo>
                  <a:lnTo>
                    <a:pt x="14" y="13"/>
                  </a:lnTo>
                  <a:lnTo>
                    <a:pt x="14" y="15"/>
                  </a:lnTo>
                  <a:lnTo>
                    <a:pt x="15" y="16"/>
                  </a:lnTo>
                  <a:lnTo>
                    <a:pt x="15" y="17"/>
                  </a:lnTo>
                  <a:lnTo>
                    <a:pt x="15" y="17"/>
                  </a:lnTo>
                  <a:lnTo>
                    <a:pt x="15" y="17"/>
                  </a:lnTo>
                  <a:lnTo>
                    <a:pt x="15"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4575" name="Freeform 271"/>
            <p:cNvSpPr>
              <a:spLocks/>
            </p:cNvSpPr>
            <p:nvPr/>
          </p:nvSpPr>
          <p:spPr bwMode="auto">
            <a:xfrm>
              <a:off x="558" y="3640"/>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7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1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7 w 13"/>
                <a:gd name="T85" fmla="*/ 12 h 20"/>
                <a:gd name="T86" fmla="*/ 5 w 13"/>
                <a:gd name="T87" fmla="*/ 11 h 20"/>
                <a:gd name="T88" fmla="*/ 3 w 13"/>
                <a:gd name="T89" fmla="*/ 10 h 20"/>
                <a:gd name="T90" fmla="*/ 1 w 13"/>
                <a:gd name="T91" fmla="*/ 8 h 20"/>
                <a:gd name="T92" fmla="*/ 0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7" y="20"/>
                  </a:lnTo>
                  <a:lnTo>
                    <a:pt x="5" y="20"/>
                  </a:lnTo>
                  <a:lnTo>
                    <a:pt x="2" y="19"/>
                  </a:lnTo>
                  <a:lnTo>
                    <a:pt x="2" y="19"/>
                  </a:lnTo>
                  <a:lnTo>
                    <a:pt x="1" y="19"/>
                  </a:lnTo>
                  <a:lnTo>
                    <a:pt x="1" y="19"/>
                  </a:lnTo>
                  <a:lnTo>
                    <a:pt x="1" y="20"/>
                  </a:lnTo>
                  <a:lnTo>
                    <a:pt x="0" y="20"/>
                  </a:lnTo>
                  <a:lnTo>
                    <a:pt x="0" y="13"/>
                  </a:lnTo>
                  <a:lnTo>
                    <a:pt x="1" y="13"/>
                  </a:lnTo>
                  <a:lnTo>
                    <a:pt x="1" y="16"/>
                  </a:lnTo>
                  <a:lnTo>
                    <a:pt x="3" y="17"/>
                  </a:lnTo>
                  <a:lnTo>
                    <a:pt x="5" y="18"/>
                  </a:lnTo>
                  <a:lnTo>
                    <a:pt x="7" y="19"/>
                  </a:lnTo>
                  <a:lnTo>
                    <a:pt x="8" y="18"/>
                  </a:lnTo>
                  <a:lnTo>
                    <a:pt x="9" y="18"/>
                  </a:lnTo>
                  <a:lnTo>
                    <a:pt x="10" y="17"/>
                  </a:lnTo>
                  <a:lnTo>
                    <a:pt x="10" y="16"/>
                  </a:lnTo>
                  <a:lnTo>
                    <a:pt x="10" y="14"/>
                  </a:lnTo>
                  <a:lnTo>
                    <a:pt x="9" y="13"/>
                  </a:lnTo>
                  <a:lnTo>
                    <a:pt x="7" y="12"/>
                  </a:lnTo>
                  <a:lnTo>
                    <a:pt x="5" y="11"/>
                  </a:lnTo>
                  <a:lnTo>
                    <a:pt x="3" y="10"/>
                  </a:lnTo>
                  <a:lnTo>
                    <a:pt x="1" y="8"/>
                  </a:lnTo>
                  <a:lnTo>
                    <a:pt x="0" y="7"/>
                  </a:lnTo>
                  <a:lnTo>
                    <a:pt x="0" y="5"/>
                  </a:lnTo>
                  <a:lnTo>
                    <a:pt x="1" y="3"/>
                  </a:lnTo>
                  <a:lnTo>
                    <a:pt x="2" y="2"/>
                  </a:lnTo>
                  <a:lnTo>
                    <a:pt x="4" y="0"/>
                  </a:lnTo>
                  <a:lnTo>
                    <a:pt x="6" y="0"/>
                  </a:lnTo>
                  <a:lnTo>
                    <a:pt x="7" y="0"/>
                  </a:lnTo>
                  <a:lnTo>
                    <a:pt x="9" y="1"/>
                  </a:lnTo>
                  <a:lnTo>
                    <a:pt x="10" y="1"/>
                  </a:lnTo>
                  <a:lnTo>
                    <a:pt x="10" y="1"/>
                  </a:lnTo>
                  <a:lnTo>
                    <a:pt x="10"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576" name="Freeform 272"/>
            <p:cNvSpPr>
              <a:spLocks noEditPoints="1"/>
            </p:cNvSpPr>
            <p:nvPr/>
          </p:nvSpPr>
          <p:spPr bwMode="auto">
            <a:xfrm>
              <a:off x="574" y="3630"/>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577" name="Freeform 273"/>
            <p:cNvSpPr>
              <a:spLocks/>
            </p:cNvSpPr>
            <p:nvPr/>
          </p:nvSpPr>
          <p:spPr bwMode="auto">
            <a:xfrm>
              <a:off x="585"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3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3"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578" name="Rectangle 274"/>
            <p:cNvSpPr>
              <a:spLocks noChangeArrowheads="1"/>
            </p:cNvSpPr>
            <p:nvPr/>
          </p:nvSpPr>
          <p:spPr bwMode="auto">
            <a:xfrm>
              <a:off x="60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579" name="Freeform 275"/>
            <p:cNvSpPr>
              <a:spLocks noEditPoints="1"/>
            </p:cNvSpPr>
            <p:nvPr/>
          </p:nvSpPr>
          <p:spPr bwMode="auto">
            <a:xfrm>
              <a:off x="628" y="3640"/>
              <a:ext cx="19" cy="29"/>
            </a:xfrm>
            <a:custGeom>
              <a:avLst/>
              <a:gdLst>
                <a:gd name="T0" fmla="*/ 3 w 19"/>
                <a:gd name="T1" fmla="*/ 12 h 29"/>
                <a:gd name="T2" fmla="*/ 1 w 19"/>
                <a:gd name="T3" fmla="*/ 9 h 29"/>
                <a:gd name="T4" fmla="*/ 2 w 19"/>
                <a:gd name="T5" fmla="*/ 4 h 29"/>
                <a:gd name="T6" fmla="*/ 6 w 19"/>
                <a:gd name="T7" fmla="*/ 1 h 29"/>
                <a:gd name="T8" fmla="*/ 11 w 19"/>
                <a:gd name="T9" fmla="*/ 0 h 29"/>
                <a:gd name="T10" fmla="*/ 17 w 19"/>
                <a:gd name="T11" fmla="*/ 1 h 29"/>
                <a:gd name="T12" fmla="*/ 18 w 19"/>
                <a:gd name="T13" fmla="*/ 1 h 29"/>
                <a:gd name="T14" fmla="*/ 18 w 19"/>
                <a:gd name="T15" fmla="*/ 2 h 29"/>
                <a:gd name="T16" fmla="*/ 19 w 19"/>
                <a:gd name="T17" fmla="*/ 2 h 29"/>
                <a:gd name="T18" fmla="*/ 18 w 19"/>
                <a:gd name="T19" fmla="*/ 3 h 29"/>
                <a:gd name="T20" fmla="*/ 18 w 19"/>
                <a:gd name="T21" fmla="*/ 3 h 29"/>
                <a:gd name="T22" fmla="*/ 17 w 19"/>
                <a:gd name="T23" fmla="*/ 3 h 29"/>
                <a:gd name="T24" fmla="*/ 16 w 19"/>
                <a:gd name="T25" fmla="*/ 4 h 29"/>
                <a:gd name="T26" fmla="*/ 15 w 19"/>
                <a:gd name="T27" fmla="*/ 9 h 29"/>
                <a:gd name="T28" fmla="*/ 12 w 19"/>
                <a:gd name="T29" fmla="*/ 13 h 29"/>
                <a:gd name="T30" fmla="*/ 7 w 19"/>
                <a:gd name="T31" fmla="*/ 13 h 29"/>
                <a:gd name="T32" fmla="*/ 5 w 19"/>
                <a:gd name="T33" fmla="*/ 14 h 29"/>
                <a:gd name="T34" fmla="*/ 4 w 19"/>
                <a:gd name="T35" fmla="*/ 15 h 29"/>
                <a:gd name="T36" fmla="*/ 4 w 19"/>
                <a:gd name="T37" fmla="*/ 16 h 29"/>
                <a:gd name="T38" fmla="*/ 4 w 19"/>
                <a:gd name="T39" fmla="*/ 16 h 29"/>
                <a:gd name="T40" fmla="*/ 6 w 19"/>
                <a:gd name="T41" fmla="*/ 16 h 29"/>
                <a:gd name="T42" fmla="*/ 12 w 19"/>
                <a:gd name="T43" fmla="*/ 17 h 29"/>
                <a:gd name="T44" fmla="*/ 16 w 19"/>
                <a:gd name="T45" fmla="*/ 17 h 29"/>
                <a:gd name="T46" fmla="*/ 18 w 19"/>
                <a:gd name="T47" fmla="*/ 20 h 29"/>
                <a:gd name="T48" fmla="*/ 18 w 19"/>
                <a:gd name="T49" fmla="*/ 23 h 29"/>
                <a:gd name="T50" fmla="*/ 14 w 19"/>
                <a:gd name="T51" fmla="*/ 27 h 29"/>
                <a:gd name="T52" fmla="*/ 8 w 19"/>
                <a:gd name="T53" fmla="*/ 29 h 29"/>
                <a:gd name="T54" fmla="*/ 1 w 19"/>
                <a:gd name="T55" fmla="*/ 27 h 29"/>
                <a:gd name="T56" fmla="*/ 0 w 19"/>
                <a:gd name="T57" fmla="*/ 25 h 29"/>
                <a:gd name="T58" fmla="*/ 0 w 19"/>
                <a:gd name="T59" fmla="*/ 24 h 29"/>
                <a:gd name="T60" fmla="*/ 1 w 19"/>
                <a:gd name="T61" fmla="*/ 22 h 29"/>
                <a:gd name="T62" fmla="*/ 3 w 19"/>
                <a:gd name="T63" fmla="*/ 19 h 29"/>
                <a:gd name="T64" fmla="*/ 1 w 19"/>
                <a:gd name="T65" fmla="*/ 18 h 29"/>
                <a:gd name="T66" fmla="*/ 1 w 19"/>
                <a:gd name="T67" fmla="*/ 17 h 29"/>
                <a:gd name="T68" fmla="*/ 2 w 19"/>
                <a:gd name="T69" fmla="*/ 15 h 29"/>
                <a:gd name="T70" fmla="*/ 5 w 19"/>
                <a:gd name="T71" fmla="*/ 13 h 29"/>
                <a:gd name="T72" fmla="*/ 7 w 19"/>
                <a:gd name="T73" fmla="*/ 1 h 29"/>
                <a:gd name="T74" fmla="*/ 5 w 19"/>
                <a:gd name="T75" fmla="*/ 4 h 29"/>
                <a:gd name="T76" fmla="*/ 5 w 19"/>
                <a:gd name="T77" fmla="*/ 9 h 29"/>
                <a:gd name="T78" fmla="*/ 7 w 19"/>
                <a:gd name="T79" fmla="*/ 12 h 29"/>
                <a:gd name="T80" fmla="*/ 10 w 19"/>
                <a:gd name="T81" fmla="*/ 12 h 29"/>
                <a:gd name="T82" fmla="*/ 12 w 19"/>
                <a:gd name="T83" fmla="*/ 10 h 29"/>
                <a:gd name="T84" fmla="*/ 12 w 19"/>
                <a:gd name="T85" fmla="*/ 5 h 29"/>
                <a:gd name="T86" fmla="*/ 10 w 19"/>
                <a:gd name="T87" fmla="*/ 1 h 29"/>
                <a:gd name="T88" fmla="*/ 4 w 19"/>
                <a:gd name="T89" fmla="*/ 19 h 29"/>
                <a:gd name="T90" fmla="*/ 3 w 19"/>
                <a:gd name="T91" fmla="*/ 21 h 29"/>
                <a:gd name="T92" fmla="*/ 2 w 19"/>
                <a:gd name="T93" fmla="*/ 23 h 29"/>
                <a:gd name="T94" fmla="*/ 4 w 19"/>
                <a:gd name="T95" fmla="*/ 25 h 29"/>
                <a:gd name="T96" fmla="*/ 10 w 19"/>
                <a:gd name="T97" fmla="*/ 26 h 29"/>
                <a:gd name="T98" fmla="*/ 15 w 19"/>
                <a:gd name="T99" fmla="*/ 25 h 29"/>
                <a:gd name="T100" fmla="*/ 17 w 19"/>
                <a:gd name="T101" fmla="*/ 22 h 29"/>
                <a:gd name="T102" fmla="*/ 16 w 19"/>
                <a:gd name="T103" fmla="*/ 20 h 29"/>
                <a:gd name="T104" fmla="*/ 12 w 19"/>
                <a:gd name="T105" fmla="*/ 20 h 29"/>
                <a:gd name="T106" fmla="*/ 4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3" y="12"/>
                  </a:lnTo>
                  <a:lnTo>
                    <a:pt x="2" y="10"/>
                  </a:lnTo>
                  <a:lnTo>
                    <a:pt x="1" y="9"/>
                  </a:lnTo>
                  <a:lnTo>
                    <a:pt x="1" y="7"/>
                  </a:lnTo>
                  <a:lnTo>
                    <a:pt x="2" y="4"/>
                  </a:lnTo>
                  <a:lnTo>
                    <a:pt x="3" y="2"/>
                  </a:lnTo>
                  <a:lnTo>
                    <a:pt x="6" y="1"/>
                  </a:lnTo>
                  <a:lnTo>
                    <a:pt x="9" y="0"/>
                  </a:lnTo>
                  <a:lnTo>
                    <a:pt x="11" y="0"/>
                  </a:lnTo>
                  <a:lnTo>
                    <a:pt x="13" y="1"/>
                  </a:lnTo>
                  <a:lnTo>
                    <a:pt x="17" y="1"/>
                  </a:lnTo>
                  <a:lnTo>
                    <a:pt x="18" y="1"/>
                  </a:lnTo>
                  <a:lnTo>
                    <a:pt x="18" y="1"/>
                  </a:lnTo>
                  <a:lnTo>
                    <a:pt x="18" y="1"/>
                  </a:lnTo>
                  <a:lnTo>
                    <a:pt x="18" y="2"/>
                  </a:lnTo>
                  <a:lnTo>
                    <a:pt x="19" y="2"/>
                  </a:lnTo>
                  <a:lnTo>
                    <a:pt x="19" y="2"/>
                  </a:lnTo>
                  <a:lnTo>
                    <a:pt x="19" y="2"/>
                  </a:lnTo>
                  <a:lnTo>
                    <a:pt x="18" y="3"/>
                  </a:lnTo>
                  <a:lnTo>
                    <a:pt x="18" y="3"/>
                  </a:lnTo>
                  <a:lnTo>
                    <a:pt x="18" y="3"/>
                  </a:lnTo>
                  <a:lnTo>
                    <a:pt x="18" y="3"/>
                  </a:lnTo>
                  <a:lnTo>
                    <a:pt x="17" y="3"/>
                  </a:lnTo>
                  <a:lnTo>
                    <a:pt x="15" y="3"/>
                  </a:lnTo>
                  <a:lnTo>
                    <a:pt x="16" y="4"/>
                  </a:lnTo>
                  <a:lnTo>
                    <a:pt x="16" y="7"/>
                  </a:lnTo>
                  <a:lnTo>
                    <a:pt x="15" y="9"/>
                  </a:lnTo>
                  <a:lnTo>
                    <a:pt x="14" y="11"/>
                  </a:lnTo>
                  <a:lnTo>
                    <a:pt x="12" y="13"/>
                  </a:lnTo>
                  <a:lnTo>
                    <a:pt x="8" y="13"/>
                  </a:lnTo>
                  <a:lnTo>
                    <a:pt x="7" y="13"/>
                  </a:lnTo>
                  <a:lnTo>
                    <a:pt x="6" y="13"/>
                  </a:lnTo>
                  <a:lnTo>
                    <a:pt x="5" y="14"/>
                  </a:lnTo>
                  <a:lnTo>
                    <a:pt x="4" y="14"/>
                  </a:lnTo>
                  <a:lnTo>
                    <a:pt x="4" y="15"/>
                  </a:lnTo>
                  <a:lnTo>
                    <a:pt x="4" y="15"/>
                  </a:lnTo>
                  <a:lnTo>
                    <a:pt x="4" y="16"/>
                  </a:lnTo>
                  <a:lnTo>
                    <a:pt x="4" y="16"/>
                  </a:lnTo>
                  <a:lnTo>
                    <a:pt x="4" y="16"/>
                  </a:lnTo>
                  <a:lnTo>
                    <a:pt x="5" y="16"/>
                  </a:lnTo>
                  <a:lnTo>
                    <a:pt x="6" y="16"/>
                  </a:lnTo>
                  <a:lnTo>
                    <a:pt x="8" y="17"/>
                  </a:lnTo>
                  <a:lnTo>
                    <a:pt x="12" y="17"/>
                  </a:lnTo>
                  <a:lnTo>
                    <a:pt x="14" y="17"/>
                  </a:lnTo>
                  <a:lnTo>
                    <a:pt x="16" y="17"/>
                  </a:lnTo>
                  <a:lnTo>
                    <a:pt x="17" y="18"/>
                  </a:lnTo>
                  <a:lnTo>
                    <a:pt x="18" y="20"/>
                  </a:lnTo>
                  <a:lnTo>
                    <a:pt x="18" y="21"/>
                  </a:lnTo>
                  <a:lnTo>
                    <a:pt x="18" y="23"/>
                  </a:lnTo>
                  <a:lnTo>
                    <a:pt x="16" y="26"/>
                  </a:lnTo>
                  <a:lnTo>
                    <a:pt x="14" y="27"/>
                  </a:lnTo>
                  <a:lnTo>
                    <a:pt x="11" y="28"/>
                  </a:lnTo>
                  <a:lnTo>
                    <a:pt x="8" y="29"/>
                  </a:lnTo>
                  <a:lnTo>
                    <a:pt x="4" y="28"/>
                  </a:lnTo>
                  <a:lnTo>
                    <a:pt x="1" y="27"/>
                  </a:lnTo>
                  <a:lnTo>
                    <a:pt x="0" y="26"/>
                  </a:lnTo>
                  <a:lnTo>
                    <a:pt x="0" y="25"/>
                  </a:lnTo>
                  <a:lnTo>
                    <a:pt x="0" y="24"/>
                  </a:lnTo>
                  <a:lnTo>
                    <a:pt x="0" y="24"/>
                  </a:lnTo>
                  <a:lnTo>
                    <a:pt x="0" y="23"/>
                  </a:lnTo>
                  <a:lnTo>
                    <a:pt x="1" y="22"/>
                  </a:lnTo>
                  <a:lnTo>
                    <a:pt x="2" y="21"/>
                  </a:lnTo>
                  <a:lnTo>
                    <a:pt x="3" y="19"/>
                  </a:lnTo>
                  <a:lnTo>
                    <a:pt x="2" y="19"/>
                  </a:lnTo>
                  <a:lnTo>
                    <a:pt x="1" y="18"/>
                  </a:lnTo>
                  <a:lnTo>
                    <a:pt x="1" y="18"/>
                  </a:lnTo>
                  <a:lnTo>
                    <a:pt x="1" y="17"/>
                  </a:lnTo>
                  <a:lnTo>
                    <a:pt x="1" y="16"/>
                  </a:lnTo>
                  <a:lnTo>
                    <a:pt x="2" y="15"/>
                  </a:lnTo>
                  <a:lnTo>
                    <a:pt x="3" y="14"/>
                  </a:lnTo>
                  <a:lnTo>
                    <a:pt x="5" y="13"/>
                  </a:lnTo>
                  <a:close/>
                  <a:moveTo>
                    <a:pt x="8" y="1"/>
                  </a:moveTo>
                  <a:lnTo>
                    <a:pt x="7" y="1"/>
                  </a:lnTo>
                  <a:lnTo>
                    <a:pt x="6" y="2"/>
                  </a:lnTo>
                  <a:lnTo>
                    <a:pt x="5" y="4"/>
                  </a:lnTo>
                  <a:lnTo>
                    <a:pt x="5" y="6"/>
                  </a:lnTo>
                  <a:lnTo>
                    <a:pt x="5" y="9"/>
                  </a:lnTo>
                  <a:lnTo>
                    <a:pt x="6" y="11"/>
                  </a:lnTo>
                  <a:lnTo>
                    <a:pt x="7" y="12"/>
                  </a:lnTo>
                  <a:lnTo>
                    <a:pt x="9" y="12"/>
                  </a:lnTo>
                  <a:lnTo>
                    <a:pt x="10" y="12"/>
                  </a:lnTo>
                  <a:lnTo>
                    <a:pt x="11" y="11"/>
                  </a:lnTo>
                  <a:lnTo>
                    <a:pt x="12" y="10"/>
                  </a:lnTo>
                  <a:lnTo>
                    <a:pt x="12" y="7"/>
                  </a:lnTo>
                  <a:lnTo>
                    <a:pt x="12" y="5"/>
                  </a:lnTo>
                  <a:lnTo>
                    <a:pt x="11" y="2"/>
                  </a:lnTo>
                  <a:lnTo>
                    <a:pt x="10" y="1"/>
                  </a:lnTo>
                  <a:lnTo>
                    <a:pt x="8" y="1"/>
                  </a:lnTo>
                  <a:close/>
                  <a:moveTo>
                    <a:pt x="4" y="19"/>
                  </a:moveTo>
                  <a:lnTo>
                    <a:pt x="3" y="20"/>
                  </a:lnTo>
                  <a:lnTo>
                    <a:pt x="3" y="21"/>
                  </a:lnTo>
                  <a:lnTo>
                    <a:pt x="2" y="22"/>
                  </a:lnTo>
                  <a:lnTo>
                    <a:pt x="2" y="23"/>
                  </a:lnTo>
                  <a:lnTo>
                    <a:pt x="3" y="24"/>
                  </a:lnTo>
                  <a:lnTo>
                    <a:pt x="4" y="25"/>
                  </a:lnTo>
                  <a:lnTo>
                    <a:pt x="6" y="26"/>
                  </a:lnTo>
                  <a:lnTo>
                    <a:pt x="10" y="26"/>
                  </a:lnTo>
                  <a:lnTo>
                    <a:pt x="13" y="26"/>
                  </a:lnTo>
                  <a:lnTo>
                    <a:pt x="15" y="25"/>
                  </a:lnTo>
                  <a:lnTo>
                    <a:pt x="16" y="23"/>
                  </a:lnTo>
                  <a:lnTo>
                    <a:pt x="17" y="22"/>
                  </a:lnTo>
                  <a:lnTo>
                    <a:pt x="17" y="21"/>
                  </a:lnTo>
                  <a:lnTo>
                    <a:pt x="16" y="20"/>
                  </a:lnTo>
                  <a:lnTo>
                    <a:pt x="14" y="20"/>
                  </a:lnTo>
                  <a:lnTo>
                    <a:pt x="12" y="20"/>
                  </a:lnTo>
                  <a:lnTo>
                    <a:pt x="7" y="20"/>
                  </a:lnTo>
                  <a:lnTo>
                    <a:pt x="4" y="19"/>
                  </a:lnTo>
                  <a:close/>
                </a:path>
              </a:pathLst>
            </a:custGeom>
            <a:solidFill>
              <a:srgbClr val="000000"/>
            </a:solidFill>
            <a:ln w="0">
              <a:solidFill>
                <a:srgbClr val="000000"/>
              </a:solidFill>
              <a:prstDash val="solid"/>
              <a:round/>
              <a:headEnd/>
              <a:tailEnd/>
            </a:ln>
          </p:spPr>
          <p:txBody>
            <a:bodyPr/>
            <a:lstStyle/>
            <a:p>
              <a:endParaRPr lang="en-US"/>
            </a:p>
          </p:txBody>
        </p:sp>
        <p:sp>
          <p:nvSpPr>
            <p:cNvPr id="994580" name="Freeform 276"/>
            <p:cNvSpPr>
              <a:spLocks/>
            </p:cNvSpPr>
            <p:nvPr/>
          </p:nvSpPr>
          <p:spPr bwMode="auto">
            <a:xfrm>
              <a:off x="647" y="3641"/>
              <a:ext cx="31" cy="19"/>
            </a:xfrm>
            <a:custGeom>
              <a:avLst/>
              <a:gdLst>
                <a:gd name="T0" fmla="*/ 0 w 31"/>
                <a:gd name="T1" fmla="*/ 0 h 19"/>
                <a:gd name="T2" fmla="*/ 8 w 31"/>
                <a:gd name="T3" fmla="*/ 0 h 19"/>
                <a:gd name="T4" fmla="*/ 8 w 31"/>
                <a:gd name="T5" fmla="*/ 0 h 19"/>
                <a:gd name="T6" fmla="*/ 7 w 31"/>
                <a:gd name="T7" fmla="*/ 0 h 19"/>
                <a:gd name="T8" fmla="*/ 7 w 31"/>
                <a:gd name="T9" fmla="*/ 0 h 19"/>
                <a:gd name="T10" fmla="*/ 7 w 31"/>
                <a:gd name="T11" fmla="*/ 1 h 19"/>
                <a:gd name="T12" fmla="*/ 6 w 31"/>
                <a:gd name="T13" fmla="*/ 1 h 19"/>
                <a:gd name="T14" fmla="*/ 7 w 31"/>
                <a:gd name="T15" fmla="*/ 2 h 19"/>
                <a:gd name="T16" fmla="*/ 7 w 31"/>
                <a:gd name="T17" fmla="*/ 3 h 19"/>
                <a:gd name="T18" fmla="*/ 11 w 31"/>
                <a:gd name="T19" fmla="*/ 14 h 19"/>
                <a:gd name="T20" fmla="*/ 15 w 31"/>
                <a:gd name="T21" fmla="*/ 5 h 19"/>
                <a:gd name="T22" fmla="*/ 14 w 31"/>
                <a:gd name="T23" fmla="*/ 2 h 19"/>
                <a:gd name="T24" fmla="*/ 14 w 31"/>
                <a:gd name="T25" fmla="*/ 1 h 19"/>
                <a:gd name="T26" fmla="*/ 13 w 31"/>
                <a:gd name="T27" fmla="*/ 0 h 19"/>
                <a:gd name="T28" fmla="*/ 12 w 31"/>
                <a:gd name="T29" fmla="*/ 0 h 19"/>
                <a:gd name="T30" fmla="*/ 11 w 31"/>
                <a:gd name="T31" fmla="*/ 0 h 19"/>
                <a:gd name="T32" fmla="*/ 11 w 31"/>
                <a:gd name="T33" fmla="*/ 0 h 19"/>
                <a:gd name="T34" fmla="*/ 20 w 31"/>
                <a:gd name="T35" fmla="*/ 0 h 19"/>
                <a:gd name="T36" fmla="*/ 20 w 31"/>
                <a:gd name="T37" fmla="*/ 0 h 19"/>
                <a:gd name="T38" fmla="*/ 19 w 31"/>
                <a:gd name="T39" fmla="*/ 0 h 19"/>
                <a:gd name="T40" fmla="*/ 18 w 31"/>
                <a:gd name="T41" fmla="*/ 1 h 19"/>
                <a:gd name="T42" fmla="*/ 18 w 31"/>
                <a:gd name="T43" fmla="*/ 1 h 19"/>
                <a:gd name="T44" fmla="*/ 18 w 31"/>
                <a:gd name="T45" fmla="*/ 2 h 19"/>
                <a:gd name="T46" fmla="*/ 18 w 31"/>
                <a:gd name="T47" fmla="*/ 2 h 19"/>
                <a:gd name="T48" fmla="*/ 18 w 31"/>
                <a:gd name="T49" fmla="*/ 3 h 19"/>
                <a:gd name="T50" fmla="*/ 23 w 31"/>
                <a:gd name="T51" fmla="*/ 14 h 19"/>
                <a:gd name="T52" fmla="*/ 26 w 31"/>
                <a:gd name="T53" fmla="*/ 3 h 19"/>
                <a:gd name="T54" fmla="*/ 27 w 31"/>
                <a:gd name="T55" fmla="*/ 2 h 19"/>
                <a:gd name="T56" fmla="*/ 27 w 31"/>
                <a:gd name="T57" fmla="*/ 1 h 19"/>
                <a:gd name="T58" fmla="*/ 27 w 31"/>
                <a:gd name="T59" fmla="*/ 1 h 19"/>
                <a:gd name="T60" fmla="*/ 27 w 31"/>
                <a:gd name="T61" fmla="*/ 0 h 19"/>
                <a:gd name="T62" fmla="*/ 26 w 31"/>
                <a:gd name="T63" fmla="*/ 0 h 19"/>
                <a:gd name="T64" fmla="*/ 25 w 31"/>
                <a:gd name="T65" fmla="*/ 0 h 19"/>
                <a:gd name="T66" fmla="*/ 25 w 31"/>
                <a:gd name="T67" fmla="*/ 0 h 19"/>
                <a:gd name="T68" fmla="*/ 31 w 31"/>
                <a:gd name="T69" fmla="*/ 0 h 19"/>
                <a:gd name="T70" fmla="*/ 31 w 31"/>
                <a:gd name="T71" fmla="*/ 0 h 19"/>
                <a:gd name="T72" fmla="*/ 29 w 31"/>
                <a:gd name="T73" fmla="*/ 1 h 19"/>
                <a:gd name="T74" fmla="*/ 28 w 31"/>
                <a:gd name="T75" fmla="*/ 3 h 19"/>
                <a:gd name="T76" fmla="*/ 22 w 31"/>
                <a:gd name="T77" fmla="*/ 19 h 19"/>
                <a:gd name="T78" fmla="*/ 21 w 31"/>
                <a:gd name="T79" fmla="*/ 19 h 19"/>
                <a:gd name="T80" fmla="*/ 16 w 31"/>
                <a:gd name="T81" fmla="*/ 6 h 19"/>
                <a:gd name="T82" fmla="*/ 10 w 31"/>
                <a:gd name="T83" fmla="*/ 19 h 19"/>
                <a:gd name="T84" fmla="*/ 9 w 31"/>
                <a:gd name="T85" fmla="*/ 19 h 19"/>
                <a:gd name="T86" fmla="*/ 3 w 31"/>
                <a:gd name="T87" fmla="*/ 3 h 19"/>
                <a:gd name="T88" fmla="*/ 3 w 31"/>
                <a:gd name="T89" fmla="*/ 2 h 19"/>
                <a:gd name="T90" fmla="*/ 2 w 31"/>
                <a:gd name="T91" fmla="*/ 1 h 19"/>
                <a:gd name="T92" fmla="*/ 1 w 31"/>
                <a:gd name="T93" fmla="*/ 0 h 19"/>
                <a:gd name="T94" fmla="*/ 0 w 31"/>
                <a:gd name="T95" fmla="*/ 0 h 19"/>
                <a:gd name="T96" fmla="*/ 0 w 31"/>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9">
                  <a:moveTo>
                    <a:pt x="0" y="0"/>
                  </a:moveTo>
                  <a:lnTo>
                    <a:pt x="8" y="0"/>
                  </a:lnTo>
                  <a:lnTo>
                    <a:pt x="8" y="0"/>
                  </a:lnTo>
                  <a:lnTo>
                    <a:pt x="7" y="0"/>
                  </a:lnTo>
                  <a:lnTo>
                    <a:pt x="7" y="0"/>
                  </a:lnTo>
                  <a:lnTo>
                    <a:pt x="7" y="1"/>
                  </a:lnTo>
                  <a:lnTo>
                    <a:pt x="6" y="1"/>
                  </a:lnTo>
                  <a:lnTo>
                    <a:pt x="7" y="2"/>
                  </a:lnTo>
                  <a:lnTo>
                    <a:pt x="7" y="3"/>
                  </a:lnTo>
                  <a:lnTo>
                    <a:pt x="11" y="14"/>
                  </a:lnTo>
                  <a:lnTo>
                    <a:pt x="15" y="5"/>
                  </a:lnTo>
                  <a:lnTo>
                    <a:pt x="14" y="2"/>
                  </a:lnTo>
                  <a:lnTo>
                    <a:pt x="14" y="1"/>
                  </a:lnTo>
                  <a:lnTo>
                    <a:pt x="13" y="0"/>
                  </a:lnTo>
                  <a:lnTo>
                    <a:pt x="12" y="0"/>
                  </a:lnTo>
                  <a:lnTo>
                    <a:pt x="11" y="0"/>
                  </a:lnTo>
                  <a:lnTo>
                    <a:pt x="11" y="0"/>
                  </a:lnTo>
                  <a:lnTo>
                    <a:pt x="20" y="0"/>
                  </a:lnTo>
                  <a:lnTo>
                    <a:pt x="20" y="0"/>
                  </a:lnTo>
                  <a:lnTo>
                    <a:pt x="19" y="0"/>
                  </a:lnTo>
                  <a:lnTo>
                    <a:pt x="18" y="1"/>
                  </a:lnTo>
                  <a:lnTo>
                    <a:pt x="18" y="1"/>
                  </a:lnTo>
                  <a:lnTo>
                    <a:pt x="18" y="2"/>
                  </a:lnTo>
                  <a:lnTo>
                    <a:pt x="18" y="2"/>
                  </a:lnTo>
                  <a:lnTo>
                    <a:pt x="18" y="3"/>
                  </a:lnTo>
                  <a:lnTo>
                    <a:pt x="23" y="14"/>
                  </a:lnTo>
                  <a:lnTo>
                    <a:pt x="26" y="3"/>
                  </a:lnTo>
                  <a:lnTo>
                    <a:pt x="27" y="2"/>
                  </a:lnTo>
                  <a:lnTo>
                    <a:pt x="27" y="1"/>
                  </a:lnTo>
                  <a:lnTo>
                    <a:pt x="27" y="1"/>
                  </a:lnTo>
                  <a:lnTo>
                    <a:pt x="27" y="0"/>
                  </a:lnTo>
                  <a:lnTo>
                    <a:pt x="26" y="0"/>
                  </a:lnTo>
                  <a:lnTo>
                    <a:pt x="25" y="0"/>
                  </a:lnTo>
                  <a:lnTo>
                    <a:pt x="25" y="0"/>
                  </a:lnTo>
                  <a:lnTo>
                    <a:pt x="31" y="0"/>
                  </a:lnTo>
                  <a:lnTo>
                    <a:pt x="31" y="0"/>
                  </a:lnTo>
                  <a:lnTo>
                    <a:pt x="29" y="1"/>
                  </a:lnTo>
                  <a:lnTo>
                    <a:pt x="28" y="3"/>
                  </a:lnTo>
                  <a:lnTo>
                    <a:pt x="22" y="19"/>
                  </a:lnTo>
                  <a:lnTo>
                    <a:pt x="21" y="19"/>
                  </a:lnTo>
                  <a:lnTo>
                    <a:pt x="16" y="6"/>
                  </a:lnTo>
                  <a:lnTo>
                    <a:pt x="10" y="19"/>
                  </a:lnTo>
                  <a:lnTo>
                    <a:pt x="9" y="19"/>
                  </a:lnTo>
                  <a:lnTo>
                    <a:pt x="3"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581" name="Freeform 277"/>
            <p:cNvSpPr>
              <a:spLocks/>
            </p:cNvSpPr>
            <p:nvPr/>
          </p:nvSpPr>
          <p:spPr bwMode="auto">
            <a:xfrm>
              <a:off x="682"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582" name="Rectangle 278"/>
            <p:cNvSpPr>
              <a:spLocks noChangeArrowheads="1"/>
            </p:cNvSpPr>
            <p:nvPr/>
          </p:nvSpPr>
          <p:spPr bwMode="auto">
            <a:xfrm>
              <a:off x="698"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583" name="Freeform 279"/>
            <p:cNvSpPr>
              <a:spLocks noEditPoints="1"/>
            </p:cNvSpPr>
            <p:nvPr/>
          </p:nvSpPr>
          <p:spPr bwMode="auto">
            <a:xfrm>
              <a:off x="721" y="3630"/>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4584" name="Freeform 280"/>
            <p:cNvSpPr>
              <a:spLocks/>
            </p:cNvSpPr>
            <p:nvPr/>
          </p:nvSpPr>
          <p:spPr bwMode="auto">
            <a:xfrm>
              <a:off x="732" y="3640"/>
              <a:ext cx="20" cy="19"/>
            </a:xfrm>
            <a:custGeom>
              <a:avLst/>
              <a:gdLst>
                <a:gd name="T0" fmla="*/ 6 w 20"/>
                <a:gd name="T1" fmla="*/ 4 h 19"/>
                <a:gd name="T2" fmla="*/ 8 w 20"/>
                <a:gd name="T3" fmla="*/ 2 h 19"/>
                <a:gd name="T4" fmla="*/ 10 w 20"/>
                <a:gd name="T5" fmla="*/ 1 h 19"/>
                <a:gd name="T6" fmla="*/ 13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3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3" y="0"/>
                  </a:lnTo>
                  <a:lnTo>
                    <a:pt x="14" y="0"/>
                  </a:lnTo>
                  <a:lnTo>
                    <a:pt x="15" y="1"/>
                  </a:lnTo>
                  <a:lnTo>
                    <a:pt x="16" y="2"/>
                  </a:lnTo>
                  <a:lnTo>
                    <a:pt x="17" y="3"/>
                  </a:lnTo>
                  <a:lnTo>
                    <a:pt x="17" y="5"/>
                  </a:lnTo>
                  <a:lnTo>
                    <a:pt x="18" y="7"/>
                  </a:lnTo>
                  <a:lnTo>
                    <a:pt x="18"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585" name="Rectangle 281"/>
            <p:cNvSpPr>
              <a:spLocks noChangeArrowheads="1"/>
            </p:cNvSpPr>
            <p:nvPr/>
          </p:nvSpPr>
          <p:spPr bwMode="auto">
            <a:xfrm>
              <a:off x="752"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586" name="Freeform 282"/>
            <p:cNvSpPr>
              <a:spLocks/>
            </p:cNvSpPr>
            <p:nvPr/>
          </p:nvSpPr>
          <p:spPr bwMode="auto">
            <a:xfrm>
              <a:off x="775"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5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9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2" y="17"/>
                  </a:lnTo>
                  <a:lnTo>
                    <a:pt x="1" y="15"/>
                  </a:lnTo>
                  <a:lnTo>
                    <a:pt x="0" y="13"/>
                  </a:lnTo>
                  <a:lnTo>
                    <a:pt x="0" y="10"/>
                  </a:lnTo>
                  <a:lnTo>
                    <a:pt x="0" y="7"/>
                  </a:lnTo>
                  <a:lnTo>
                    <a:pt x="1" y="5"/>
                  </a:lnTo>
                  <a:lnTo>
                    <a:pt x="3" y="3"/>
                  </a:lnTo>
                  <a:lnTo>
                    <a:pt x="5"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9"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4587" name="Freeform 283"/>
            <p:cNvSpPr>
              <a:spLocks/>
            </p:cNvSpPr>
            <p:nvPr/>
          </p:nvSpPr>
          <p:spPr bwMode="auto">
            <a:xfrm>
              <a:off x="793" y="3640"/>
              <a:ext cx="32" cy="19"/>
            </a:xfrm>
            <a:custGeom>
              <a:avLst/>
              <a:gdLst>
                <a:gd name="T0" fmla="*/ 8 w 32"/>
                <a:gd name="T1" fmla="*/ 3 h 19"/>
                <a:gd name="T2" fmla="*/ 10 w 32"/>
                <a:gd name="T3" fmla="*/ 1 h 19"/>
                <a:gd name="T4" fmla="*/ 12 w 32"/>
                <a:gd name="T5" fmla="*/ 0 h 19"/>
                <a:gd name="T6" fmla="*/ 14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1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2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4"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1"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2" y="3"/>
                  </a:lnTo>
                  <a:lnTo>
                    <a:pt x="11" y="3"/>
                  </a:lnTo>
                  <a:lnTo>
                    <a:pt x="10" y="3"/>
                  </a:lnTo>
                  <a:lnTo>
                    <a:pt x="9" y="3"/>
                  </a:lnTo>
                  <a:lnTo>
                    <a:pt x="7" y="4"/>
                  </a:lnTo>
                  <a:lnTo>
                    <a:pt x="6" y="5"/>
                  </a:lnTo>
                  <a:lnTo>
                    <a:pt x="6" y="15"/>
                  </a:lnTo>
                  <a:lnTo>
                    <a:pt x="6" y="17"/>
                  </a:lnTo>
                  <a:lnTo>
                    <a:pt x="6"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2" y="3"/>
                  </a:lnTo>
                  <a:lnTo>
                    <a:pt x="2" y="3"/>
                  </a:lnTo>
                  <a:lnTo>
                    <a:pt x="2" y="2"/>
                  </a:lnTo>
                  <a:lnTo>
                    <a:pt x="2"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588" name="Freeform 284"/>
            <p:cNvSpPr>
              <a:spLocks/>
            </p:cNvSpPr>
            <p:nvPr/>
          </p:nvSpPr>
          <p:spPr bwMode="auto">
            <a:xfrm>
              <a:off x="829"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4 w 9"/>
                <a:gd name="T11" fmla="*/ 1 h 37"/>
                <a:gd name="T12" fmla="*/ 4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4" y="1"/>
                  </a:lnTo>
                  <a:lnTo>
                    <a:pt x="4"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4589" name="Freeform 285"/>
            <p:cNvSpPr>
              <a:spLocks/>
            </p:cNvSpPr>
            <p:nvPr/>
          </p:nvSpPr>
          <p:spPr bwMode="auto">
            <a:xfrm>
              <a:off x="845" y="3631"/>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590" name="Freeform 286"/>
            <p:cNvSpPr>
              <a:spLocks/>
            </p:cNvSpPr>
            <p:nvPr/>
          </p:nvSpPr>
          <p:spPr bwMode="auto">
            <a:xfrm>
              <a:off x="862"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591" name="Line 287"/>
            <p:cNvSpPr>
              <a:spLocks noChangeShapeType="1"/>
            </p:cNvSpPr>
            <p:nvPr/>
          </p:nvSpPr>
          <p:spPr bwMode="auto">
            <a:xfrm flipH="1">
              <a:off x="1288" y="3640"/>
              <a:ext cx="153"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92" name="Freeform 288"/>
            <p:cNvSpPr>
              <a:spLocks noEditPoints="1"/>
            </p:cNvSpPr>
            <p:nvPr/>
          </p:nvSpPr>
          <p:spPr bwMode="auto">
            <a:xfrm>
              <a:off x="1461"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593" name="Freeform 289"/>
            <p:cNvSpPr>
              <a:spLocks noEditPoints="1"/>
            </p:cNvSpPr>
            <p:nvPr/>
          </p:nvSpPr>
          <p:spPr bwMode="auto">
            <a:xfrm>
              <a:off x="1483" y="3640"/>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4594" name="Freeform 290"/>
            <p:cNvSpPr>
              <a:spLocks/>
            </p:cNvSpPr>
            <p:nvPr/>
          </p:nvSpPr>
          <p:spPr bwMode="auto">
            <a:xfrm>
              <a:off x="1503"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4595" name="Freeform 291"/>
            <p:cNvSpPr>
              <a:spLocks noEditPoints="1"/>
            </p:cNvSpPr>
            <p:nvPr/>
          </p:nvSpPr>
          <p:spPr bwMode="auto">
            <a:xfrm>
              <a:off x="1519" y="3630"/>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596" name="Freeform 292"/>
            <p:cNvSpPr>
              <a:spLocks/>
            </p:cNvSpPr>
            <p:nvPr/>
          </p:nvSpPr>
          <p:spPr bwMode="auto">
            <a:xfrm>
              <a:off x="1529" y="3640"/>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597" name="Rectangle 293"/>
            <p:cNvSpPr>
              <a:spLocks noChangeArrowheads="1"/>
            </p:cNvSpPr>
            <p:nvPr/>
          </p:nvSpPr>
          <p:spPr bwMode="auto">
            <a:xfrm>
              <a:off x="154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598" name="Freeform 294"/>
            <p:cNvSpPr>
              <a:spLocks noEditPoints="1"/>
            </p:cNvSpPr>
            <p:nvPr/>
          </p:nvSpPr>
          <p:spPr bwMode="auto">
            <a:xfrm>
              <a:off x="1572" y="3640"/>
              <a:ext cx="19" cy="29"/>
            </a:xfrm>
            <a:custGeom>
              <a:avLst/>
              <a:gdLst>
                <a:gd name="T0" fmla="*/ 4 w 19"/>
                <a:gd name="T1" fmla="*/ 12 h 29"/>
                <a:gd name="T2" fmla="*/ 2 w 19"/>
                <a:gd name="T3" fmla="*/ 9 h 29"/>
                <a:gd name="T4" fmla="*/ 2 w 19"/>
                <a:gd name="T5" fmla="*/ 4 h 29"/>
                <a:gd name="T6" fmla="*/ 6 w 19"/>
                <a:gd name="T7" fmla="*/ 1 h 29"/>
                <a:gd name="T8" fmla="*/ 12 w 19"/>
                <a:gd name="T9" fmla="*/ 0 h 29"/>
                <a:gd name="T10" fmla="*/ 18 w 19"/>
                <a:gd name="T11" fmla="*/ 1 h 29"/>
                <a:gd name="T12" fmla="*/ 19 w 19"/>
                <a:gd name="T13" fmla="*/ 1 h 29"/>
                <a:gd name="T14" fmla="*/ 19 w 19"/>
                <a:gd name="T15" fmla="*/ 2 h 29"/>
                <a:gd name="T16" fmla="*/ 19 w 19"/>
                <a:gd name="T17" fmla="*/ 2 h 29"/>
                <a:gd name="T18" fmla="*/ 19 w 19"/>
                <a:gd name="T19" fmla="*/ 3 h 29"/>
                <a:gd name="T20" fmla="*/ 19 w 19"/>
                <a:gd name="T21" fmla="*/ 3 h 29"/>
                <a:gd name="T22" fmla="*/ 18 w 19"/>
                <a:gd name="T23" fmla="*/ 3 h 29"/>
                <a:gd name="T24" fmla="*/ 16 w 19"/>
                <a:gd name="T25" fmla="*/ 4 h 29"/>
                <a:gd name="T26" fmla="*/ 16 w 19"/>
                <a:gd name="T27" fmla="*/ 9 h 29"/>
                <a:gd name="T28" fmla="*/ 12 w 19"/>
                <a:gd name="T29" fmla="*/ 13 h 29"/>
                <a:gd name="T30" fmla="*/ 8 w 19"/>
                <a:gd name="T31" fmla="*/ 13 h 29"/>
                <a:gd name="T32" fmla="*/ 5 w 19"/>
                <a:gd name="T33" fmla="*/ 14 h 29"/>
                <a:gd name="T34" fmla="*/ 4 w 19"/>
                <a:gd name="T35" fmla="*/ 15 h 29"/>
                <a:gd name="T36" fmla="*/ 4 w 19"/>
                <a:gd name="T37" fmla="*/ 16 h 29"/>
                <a:gd name="T38" fmla="*/ 5 w 19"/>
                <a:gd name="T39" fmla="*/ 16 h 29"/>
                <a:gd name="T40" fmla="*/ 7 w 19"/>
                <a:gd name="T41" fmla="*/ 16 h 29"/>
                <a:gd name="T42" fmla="*/ 12 w 19"/>
                <a:gd name="T43" fmla="*/ 17 h 29"/>
                <a:gd name="T44" fmla="*/ 16 w 19"/>
                <a:gd name="T45" fmla="*/ 17 h 29"/>
                <a:gd name="T46" fmla="*/ 19 w 19"/>
                <a:gd name="T47" fmla="*/ 20 h 29"/>
                <a:gd name="T48" fmla="*/ 18 w 19"/>
                <a:gd name="T49" fmla="*/ 23 h 29"/>
                <a:gd name="T50" fmla="*/ 14 w 19"/>
                <a:gd name="T51" fmla="*/ 27 h 29"/>
                <a:gd name="T52" fmla="*/ 8 w 19"/>
                <a:gd name="T53" fmla="*/ 29 h 29"/>
                <a:gd name="T54" fmla="*/ 2 w 19"/>
                <a:gd name="T55" fmla="*/ 27 h 29"/>
                <a:gd name="T56" fmla="*/ 0 w 19"/>
                <a:gd name="T57" fmla="*/ 25 h 29"/>
                <a:gd name="T58" fmla="*/ 1 w 19"/>
                <a:gd name="T59" fmla="*/ 24 h 29"/>
                <a:gd name="T60" fmla="*/ 2 w 19"/>
                <a:gd name="T61" fmla="*/ 22 h 29"/>
                <a:gd name="T62" fmla="*/ 4 w 19"/>
                <a:gd name="T63" fmla="*/ 19 h 29"/>
                <a:gd name="T64" fmla="*/ 2 w 19"/>
                <a:gd name="T65" fmla="*/ 18 h 29"/>
                <a:gd name="T66" fmla="*/ 2 w 19"/>
                <a:gd name="T67" fmla="*/ 17 h 29"/>
                <a:gd name="T68" fmla="*/ 2 w 19"/>
                <a:gd name="T69" fmla="*/ 15 h 29"/>
                <a:gd name="T70" fmla="*/ 5 w 19"/>
                <a:gd name="T71" fmla="*/ 13 h 29"/>
                <a:gd name="T72" fmla="*/ 7 w 19"/>
                <a:gd name="T73" fmla="*/ 1 h 29"/>
                <a:gd name="T74" fmla="*/ 5 w 19"/>
                <a:gd name="T75" fmla="*/ 4 h 29"/>
                <a:gd name="T76" fmla="*/ 6 w 19"/>
                <a:gd name="T77" fmla="*/ 9 h 29"/>
                <a:gd name="T78" fmla="*/ 8 w 19"/>
                <a:gd name="T79" fmla="*/ 12 h 29"/>
                <a:gd name="T80" fmla="*/ 11 w 19"/>
                <a:gd name="T81" fmla="*/ 12 h 29"/>
                <a:gd name="T82" fmla="*/ 13 w 19"/>
                <a:gd name="T83" fmla="*/ 10 h 29"/>
                <a:gd name="T84" fmla="*/ 13 w 19"/>
                <a:gd name="T85" fmla="*/ 5 h 29"/>
                <a:gd name="T86" fmla="*/ 10 w 19"/>
                <a:gd name="T87" fmla="*/ 1 h 29"/>
                <a:gd name="T88" fmla="*/ 5 w 19"/>
                <a:gd name="T89" fmla="*/ 19 h 29"/>
                <a:gd name="T90" fmla="*/ 3 w 19"/>
                <a:gd name="T91" fmla="*/ 21 h 29"/>
                <a:gd name="T92" fmla="*/ 3 w 19"/>
                <a:gd name="T93" fmla="*/ 23 h 29"/>
                <a:gd name="T94" fmla="*/ 4 w 19"/>
                <a:gd name="T95" fmla="*/ 25 h 29"/>
                <a:gd name="T96" fmla="*/ 10 w 19"/>
                <a:gd name="T97" fmla="*/ 26 h 29"/>
                <a:gd name="T98" fmla="*/ 16 w 19"/>
                <a:gd name="T99" fmla="*/ 25 h 29"/>
                <a:gd name="T100" fmla="*/ 17 w 19"/>
                <a:gd name="T101" fmla="*/ 22 h 29"/>
                <a:gd name="T102" fmla="*/ 16 w 19"/>
                <a:gd name="T103" fmla="*/ 20 h 29"/>
                <a:gd name="T104" fmla="*/ 12 w 19"/>
                <a:gd name="T105" fmla="*/ 20 h 29"/>
                <a:gd name="T106" fmla="*/ 5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4" y="12"/>
                  </a:lnTo>
                  <a:lnTo>
                    <a:pt x="3" y="10"/>
                  </a:lnTo>
                  <a:lnTo>
                    <a:pt x="2" y="9"/>
                  </a:lnTo>
                  <a:lnTo>
                    <a:pt x="2" y="7"/>
                  </a:lnTo>
                  <a:lnTo>
                    <a:pt x="2" y="4"/>
                  </a:lnTo>
                  <a:lnTo>
                    <a:pt x="4" y="2"/>
                  </a:lnTo>
                  <a:lnTo>
                    <a:pt x="6" y="1"/>
                  </a:lnTo>
                  <a:lnTo>
                    <a:pt x="9" y="0"/>
                  </a:lnTo>
                  <a:lnTo>
                    <a:pt x="12" y="0"/>
                  </a:lnTo>
                  <a:lnTo>
                    <a:pt x="14" y="1"/>
                  </a:lnTo>
                  <a:lnTo>
                    <a:pt x="18" y="1"/>
                  </a:lnTo>
                  <a:lnTo>
                    <a:pt x="19" y="1"/>
                  </a:lnTo>
                  <a:lnTo>
                    <a:pt x="19" y="1"/>
                  </a:lnTo>
                  <a:lnTo>
                    <a:pt x="19" y="1"/>
                  </a:lnTo>
                  <a:lnTo>
                    <a:pt x="19" y="2"/>
                  </a:lnTo>
                  <a:lnTo>
                    <a:pt x="19" y="2"/>
                  </a:lnTo>
                  <a:lnTo>
                    <a:pt x="19" y="2"/>
                  </a:lnTo>
                  <a:lnTo>
                    <a:pt x="19" y="2"/>
                  </a:lnTo>
                  <a:lnTo>
                    <a:pt x="19" y="3"/>
                  </a:lnTo>
                  <a:lnTo>
                    <a:pt x="19" y="3"/>
                  </a:lnTo>
                  <a:lnTo>
                    <a:pt x="19" y="3"/>
                  </a:lnTo>
                  <a:lnTo>
                    <a:pt x="19" y="3"/>
                  </a:lnTo>
                  <a:lnTo>
                    <a:pt x="18" y="3"/>
                  </a:lnTo>
                  <a:lnTo>
                    <a:pt x="15" y="3"/>
                  </a:lnTo>
                  <a:lnTo>
                    <a:pt x="16" y="4"/>
                  </a:lnTo>
                  <a:lnTo>
                    <a:pt x="17" y="7"/>
                  </a:lnTo>
                  <a:lnTo>
                    <a:pt x="16" y="9"/>
                  </a:lnTo>
                  <a:lnTo>
                    <a:pt x="15" y="11"/>
                  </a:lnTo>
                  <a:lnTo>
                    <a:pt x="12" y="13"/>
                  </a:lnTo>
                  <a:lnTo>
                    <a:pt x="9" y="13"/>
                  </a:lnTo>
                  <a:lnTo>
                    <a:pt x="8" y="13"/>
                  </a:lnTo>
                  <a:lnTo>
                    <a:pt x="6" y="13"/>
                  </a:lnTo>
                  <a:lnTo>
                    <a:pt x="5" y="14"/>
                  </a:lnTo>
                  <a:lnTo>
                    <a:pt x="5" y="14"/>
                  </a:lnTo>
                  <a:lnTo>
                    <a:pt x="4" y="15"/>
                  </a:lnTo>
                  <a:lnTo>
                    <a:pt x="4" y="15"/>
                  </a:lnTo>
                  <a:lnTo>
                    <a:pt x="4" y="16"/>
                  </a:lnTo>
                  <a:lnTo>
                    <a:pt x="5" y="16"/>
                  </a:lnTo>
                  <a:lnTo>
                    <a:pt x="5" y="16"/>
                  </a:lnTo>
                  <a:lnTo>
                    <a:pt x="6" y="16"/>
                  </a:lnTo>
                  <a:lnTo>
                    <a:pt x="7" y="16"/>
                  </a:lnTo>
                  <a:lnTo>
                    <a:pt x="9" y="17"/>
                  </a:lnTo>
                  <a:lnTo>
                    <a:pt x="12" y="17"/>
                  </a:lnTo>
                  <a:lnTo>
                    <a:pt x="15" y="17"/>
                  </a:lnTo>
                  <a:lnTo>
                    <a:pt x="16" y="17"/>
                  </a:lnTo>
                  <a:lnTo>
                    <a:pt x="18" y="18"/>
                  </a:lnTo>
                  <a:lnTo>
                    <a:pt x="19" y="20"/>
                  </a:lnTo>
                  <a:lnTo>
                    <a:pt x="19" y="21"/>
                  </a:lnTo>
                  <a:lnTo>
                    <a:pt x="18" y="23"/>
                  </a:lnTo>
                  <a:lnTo>
                    <a:pt x="17" y="26"/>
                  </a:lnTo>
                  <a:lnTo>
                    <a:pt x="14" y="27"/>
                  </a:lnTo>
                  <a:lnTo>
                    <a:pt x="12" y="28"/>
                  </a:lnTo>
                  <a:lnTo>
                    <a:pt x="8" y="29"/>
                  </a:lnTo>
                  <a:lnTo>
                    <a:pt x="5" y="28"/>
                  </a:lnTo>
                  <a:lnTo>
                    <a:pt x="2" y="27"/>
                  </a:lnTo>
                  <a:lnTo>
                    <a:pt x="1" y="26"/>
                  </a:lnTo>
                  <a:lnTo>
                    <a:pt x="0" y="25"/>
                  </a:lnTo>
                  <a:lnTo>
                    <a:pt x="0" y="24"/>
                  </a:lnTo>
                  <a:lnTo>
                    <a:pt x="1" y="24"/>
                  </a:lnTo>
                  <a:lnTo>
                    <a:pt x="1" y="23"/>
                  </a:lnTo>
                  <a:lnTo>
                    <a:pt x="2" y="22"/>
                  </a:lnTo>
                  <a:lnTo>
                    <a:pt x="2" y="21"/>
                  </a:lnTo>
                  <a:lnTo>
                    <a:pt x="4" y="19"/>
                  </a:lnTo>
                  <a:lnTo>
                    <a:pt x="3" y="19"/>
                  </a:lnTo>
                  <a:lnTo>
                    <a:pt x="2" y="18"/>
                  </a:lnTo>
                  <a:lnTo>
                    <a:pt x="2" y="18"/>
                  </a:lnTo>
                  <a:lnTo>
                    <a:pt x="2" y="17"/>
                  </a:lnTo>
                  <a:lnTo>
                    <a:pt x="2" y="16"/>
                  </a:lnTo>
                  <a:lnTo>
                    <a:pt x="2" y="15"/>
                  </a:lnTo>
                  <a:lnTo>
                    <a:pt x="3" y="14"/>
                  </a:lnTo>
                  <a:lnTo>
                    <a:pt x="5" y="13"/>
                  </a:lnTo>
                  <a:close/>
                  <a:moveTo>
                    <a:pt x="9" y="1"/>
                  </a:moveTo>
                  <a:lnTo>
                    <a:pt x="7" y="1"/>
                  </a:lnTo>
                  <a:lnTo>
                    <a:pt x="6" y="2"/>
                  </a:lnTo>
                  <a:lnTo>
                    <a:pt x="5" y="4"/>
                  </a:lnTo>
                  <a:lnTo>
                    <a:pt x="5" y="6"/>
                  </a:lnTo>
                  <a:lnTo>
                    <a:pt x="6" y="9"/>
                  </a:lnTo>
                  <a:lnTo>
                    <a:pt x="7" y="11"/>
                  </a:lnTo>
                  <a:lnTo>
                    <a:pt x="8" y="12"/>
                  </a:lnTo>
                  <a:lnTo>
                    <a:pt x="9" y="12"/>
                  </a:lnTo>
                  <a:lnTo>
                    <a:pt x="11" y="12"/>
                  </a:lnTo>
                  <a:lnTo>
                    <a:pt x="12" y="11"/>
                  </a:lnTo>
                  <a:lnTo>
                    <a:pt x="13" y="10"/>
                  </a:lnTo>
                  <a:lnTo>
                    <a:pt x="13" y="7"/>
                  </a:lnTo>
                  <a:lnTo>
                    <a:pt x="13" y="5"/>
                  </a:lnTo>
                  <a:lnTo>
                    <a:pt x="12" y="2"/>
                  </a:lnTo>
                  <a:lnTo>
                    <a:pt x="10" y="1"/>
                  </a:lnTo>
                  <a:lnTo>
                    <a:pt x="9" y="1"/>
                  </a:lnTo>
                  <a:close/>
                  <a:moveTo>
                    <a:pt x="5" y="19"/>
                  </a:moveTo>
                  <a:lnTo>
                    <a:pt x="4" y="20"/>
                  </a:lnTo>
                  <a:lnTo>
                    <a:pt x="3" y="21"/>
                  </a:lnTo>
                  <a:lnTo>
                    <a:pt x="3" y="22"/>
                  </a:lnTo>
                  <a:lnTo>
                    <a:pt x="3" y="23"/>
                  </a:lnTo>
                  <a:lnTo>
                    <a:pt x="3" y="24"/>
                  </a:lnTo>
                  <a:lnTo>
                    <a:pt x="4" y="25"/>
                  </a:lnTo>
                  <a:lnTo>
                    <a:pt x="7" y="26"/>
                  </a:lnTo>
                  <a:lnTo>
                    <a:pt x="10" y="26"/>
                  </a:lnTo>
                  <a:lnTo>
                    <a:pt x="13" y="26"/>
                  </a:lnTo>
                  <a:lnTo>
                    <a:pt x="16" y="25"/>
                  </a:lnTo>
                  <a:lnTo>
                    <a:pt x="17" y="23"/>
                  </a:lnTo>
                  <a:lnTo>
                    <a:pt x="17" y="22"/>
                  </a:lnTo>
                  <a:lnTo>
                    <a:pt x="17" y="21"/>
                  </a:lnTo>
                  <a:lnTo>
                    <a:pt x="16" y="20"/>
                  </a:lnTo>
                  <a:lnTo>
                    <a:pt x="15" y="20"/>
                  </a:lnTo>
                  <a:lnTo>
                    <a:pt x="12" y="20"/>
                  </a:lnTo>
                  <a:lnTo>
                    <a:pt x="8" y="20"/>
                  </a:lnTo>
                  <a:lnTo>
                    <a:pt x="5" y="19"/>
                  </a:lnTo>
                  <a:close/>
                </a:path>
              </a:pathLst>
            </a:custGeom>
            <a:solidFill>
              <a:srgbClr val="000000"/>
            </a:solidFill>
            <a:ln w="0">
              <a:solidFill>
                <a:srgbClr val="000000"/>
              </a:solidFill>
              <a:prstDash val="solid"/>
              <a:round/>
              <a:headEnd/>
              <a:tailEnd/>
            </a:ln>
          </p:spPr>
          <p:txBody>
            <a:bodyPr/>
            <a:lstStyle/>
            <a:p>
              <a:endParaRPr lang="en-US"/>
            </a:p>
          </p:txBody>
        </p:sp>
        <p:sp>
          <p:nvSpPr>
            <p:cNvPr id="994599" name="Freeform 295"/>
            <p:cNvSpPr>
              <a:spLocks/>
            </p:cNvSpPr>
            <p:nvPr/>
          </p:nvSpPr>
          <p:spPr bwMode="auto">
            <a:xfrm>
              <a:off x="1592" y="3641"/>
              <a:ext cx="30" cy="19"/>
            </a:xfrm>
            <a:custGeom>
              <a:avLst/>
              <a:gdLst>
                <a:gd name="T0" fmla="*/ 0 w 30"/>
                <a:gd name="T1" fmla="*/ 0 h 19"/>
                <a:gd name="T2" fmla="*/ 8 w 30"/>
                <a:gd name="T3" fmla="*/ 0 h 19"/>
                <a:gd name="T4" fmla="*/ 8 w 30"/>
                <a:gd name="T5" fmla="*/ 0 h 19"/>
                <a:gd name="T6" fmla="*/ 7 w 30"/>
                <a:gd name="T7" fmla="*/ 0 h 19"/>
                <a:gd name="T8" fmla="*/ 6 w 30"/>
                <a:gd name="T9" fmla="*/ 0 h 19"/>
                <a:gd name="T10" fmla="*/ 6 w 30"/>
                <a:gd name="T11" fmla="*/ 1 h 19"/>
                <a:gd name="T12" fmla="*/ 6 w 30"/>
                <a:gd name="T13" fmla="*/ 1 h 19"/>
                <a:gd name="T14" fmla="*/ 6 w 30"/>
                <a:gd name="T15" fmla="*/ 2 h 19"/>
                <a:gd name="T16" fmla="*/ 6 w 30"/>
                <a:gd name="T17" fmla="*/ 3 h 19"/>
                <a:gd name="T18" fmla="*/ 11 w 30"/>
                <a:gd name="T19" fmla="*/ 14 h 19"/>
                <a:gd name="T20" fmla="*/ 15 w 30"/>
                <a:gd name="T21" fmla="*/ 5 h 19"/>
                <a:gd name="T22" fmla="*/ 14 w 30"/>
                <a:gd name="T23" fmla="*/ 2 h 19"/>
                <a:gd name="T24" fmla="*/ 13 w 30"/>
                <a:gd name="T25" fmla="*/ 1 h 19"/>
                <a:gd name="T26" fmla="*/ 12 w 30"/>
                <a:gd name="T27" fmla="*/ 0 h 19"/>
                <a:gd name="T28" fmla="*/ 12 w 30"/>
                <a:gd name="T29" fmla="*/ 0 h 19"/>
                <a:gd name="T30" fmla="*/ 11 w 30"/>
                <a:gd name="T31" fmla="*/ 0 h 19"/>
                <a:gd name="T32" fmla="*/ 11 w 30"/>
                <a:gd name="T33" fmla="*/ 0 h 19"/>
                <a:gd name="T34" fmla="*/ 19 w 30"/>
                <a:gd name="T35" fmla="*/ 0 h 19"/>
                <a:gd name="T36" fmla="*/ 19 w 30"/>
                <a:gd name="T37" fmla="*/ 0 h 19"/>
                <a:gd name="T38" fmla="*/ 18 w 30"/>
                <a:gd name="T39" fmla="*/ 0 h 19"/>
                <a:gd name="T40" fmla="*/ 18 w 30"/>
                <a:gd name="T41" fmla="*/ 1 h 19"/>
                <a:gd name="T42" fmla="*/ 17 w 30"/>
                <a:gd name="T43" fmla="*/ 1 h 19"/>
                <a:gd name="T44" fmla="*/ 17 w 30"/>
                <a:gd name="T45" fmla="*/ 2 h 19"/>
                <a:gd name="T46" fmla="*/ 17 w 30"/>
                <a:gd name="T47" fmla="*/ 2 h 19"/>
                <a:gd name="T48" fmla="*/ 18 w 30"/>
                <a:gd name="T49" fmla="*/ 3 h 19"/>
                <a:gd name="T50" fmla="*/ 22 w 30"/>
                <a:gd name="T51" fmla="*/ 14 h 19"/>
                <a:gd name="T52" fmla="*/ 26 w 30"/>
                <a:gd name="T53" fmla="*/ 3 h 19"/>
                <a:gd name="T54" fmla="*/ 27 w 30"/>
                <a:gd name="T55" fmla="*/ 2 h 19"/>
                <a:gd name="T56" fmla="*/ 27 w 30"/>
                <a:gd name="T57" fmla="*/ 1 h 19"/>
                <a:gd name="T58" fmla="*/ 27 w 30"/>
                <a:gd name="T59" fmla="*/ 1 h 19"/>
                <a:gd name="T60" fmla="*/ 26 w 30"/>
                <a:gd name="T61" fmla="*/ 0 h 19"/>
                <a:gd name="T62" fmla="*/ 26 w 30"/>
                <a:gd name="T63" fmla="*/ 0 h 19"/>
                <a:gd name="T64" fmla="*/ 25 w 30"/>
                <a:gd name="T65" fmla="*/ 0 h 19"/>
                <a:gd name="T66" fmla="*/ 25 w 30"/>
                <a:gd name="T67" fmla="*/ 0 h 19"/>
                <a:gd name="T68" fmla="*/ 30 w 30"/>
                <a:gd name="T69" fmla="*/ 0 h 19"/>
                <a:gd name="T70" fmla="*/ 30 w 30"/>
                <a:gd name="T71" fmla="*/ 0 h 19"/>
                <a:gd name="T72" fmla="*/ 29 w 30"/>
                <a:gd name="T73" fmla="*/ 1 h 19"/>
                <a:gd name="T74" fmla="*/ 28 w 30"/>
                <a:gd name="T75" fmla="*/ 3 h 19"/>
                <a:gd name="T76" fmla="*/ 22 w 30"/>
                <a:gd name="T77" fmla="*/ 19 h 19"/>
                <a:gd name="T78" fmla="*/ 21 w 30"/>
                <a:gd name="T79" fmla="*/ 19 h 19"/>
                <a:gd name="T80" fmla="*/ 15 w 30"/>
                <a:gd name="T81" fmla="*/ 6 h 19"/>
                <a:gd name="T82" fmla="*/ 10 w 30"/>
                <a:gd name="T83" fmla="*/ 19 h 19"/>
                <a:gd name="T84" fmla="*/ 9 w 30"/>
                <a:gd name="T85" fmla="*/ 19 h 19"/>
                <a:gd name="T86" fmla="*/ 3 w 30"/>
                <a:gd name="T87" fmla="*/ 3 h 19"/>
                <a:gd name="T88" fmla="*/ 2 w 30"/>
                <a:gd name="T89" fmla="*/ 2 h 19"/>
                <a:gd name="T90" fmla="*/ 2 w 30"/>
                <a:gd name="T91" fmla="*/ 1 h 19"/>
                <a:gd name="T92" fmla="*/ 1 w 30"/>
                <a:gd name="T93" fmla="*/ 0 h 19"/>
                <a:gd name="T94" fmla="*/ 0 w 30"/>
                <a:gd name="T95" fmla="*/ 0 h 19"/>
                <a:gd name="T96" fmla="*/ 0 w 30"/>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0"/>
                  </a:moveTo>
                  <a:lnTo>
                    <a:pt x="8" y="0"/>
                  </a:lnTo>
                  <a:lnTo>
                    <a:pt x="8" y="0"/>
                  </a:lnTo>
                  <a:lnTo>
                    <a:pt x="7" y="0"/>
                  </a:lnTo>
                  <a:lnTo>
                    <a:pt x="6" y="0"/>
                  </a:lnTo>
                  <a:lnTo>
                    <a:pt x="6" y="1"/>
                  </a:lnTo>
                  <a:lnTo>
                    <a:pt x="6" y="1"/>
                  </a:lnTo>
                  <a:lnTo>
                    <a:pt x="6" y="2"/>
                  </a:lnTo>
                  <a:lnTo>
                    <a:pt x="6" y="3"/>
                  </a:lnTo>
                  <a:lnTo>
                    <a:pt x="11" y="14"/>
                  </a:lnTo>
                  <a:lnTo>
                    <a:pt x="15" y="5"/>
                  </a:lnTo>
                  <a:lnTo>
                    <a:pt x="14" y="2"/>
                  </a:lnTo>
                  <a:lnTo>
                    <a:pt x="13" y="1"/>
                  </a:lnTo>
                  <a:lnTo>
                    <a:pt x="12" y="0"/>
                  </a:lnTo>
                  <a:lnTo>
                    <a:pt x="12" y="0"/>
                  </a:lnTo>
                  <a:lnTo>
                    <a:pt x="11" y="0"/>
                  </a:lnTo>
                  <a:lnTo>
                    <a:pt x="11" y="0"/>
                  </a:lnTo>
                  <a:lnTo>
                    <a:pt x="19" y="0"/>
                  </a:lnTo>
                  <a:lnTo>
                    <a:pt x="19" y="0"/>
                  </a:lnTo>
                  <a:lnTo>
                    <a:pt x="18" y="0"/>
                  </a:lnTo>
                  <a:lnTo>
                    <a:pt x="18" y="1"/>
                  </a:lnTo>
                  <a:lnTo>
                    <a:pt x="17" y="1"/>
                  </a:lnTo>
                  <a:lnTo>
                    <a:pt x="17" y="2"/>
                  </a:lnTo>
                  <a:lnTo>
                    <a:pt x="17" y="2"/>
                  </a:lnTo>
                  <a:lnTo>
                    <a:pt x="18" y="3"/>
                  </a:lnTo>
                  <a:lnTo>
                    <a:pt x="22" y="14"/>
                  </a:lnTo>
                  <a:lnTo>
                    <a:pt x="26" y="3"/>
                  </a:lnTo>
                  <a:lnTo>
                    <a:pt x="27" y="2"/>
                  </a:lnTo>
                  <a:lnTo>
                    <a:pt x="27" y="1"/>
                  </a:lnTo>
                  <a:lnTo>
                    <a:pt x="27" y="1"/>
                  </a:lnTo>
                  <a:lnTo>
                    <a:pt x="26" y="0"/>
                  </a:lnTo>
                  <a:lnTo>
                    <a:pt x="26" y="0"/>
                  </a:lnTo>
                  <a:lnTo>
                    <a:pt x="25" y="0"/>
                  </a:lnTo>
                  <a:lnTo>
                    <a:pt x="25" y="0"/>
                  </a:lnTo>
                  <a:lnTo>
                    <a:pt x="30" y="0"/>
                  </a:lnTo>
                  <a:lnTo>
                    <a:pt x="30" y="0"/>
                  </a:lnTo>
                  <a:lnTo>
                    <a:pt x="29" y="1"/>
                  </a:lnTo>
                  <a:lnTo>
                    <a:pt x="28" y="3"/>
                  </a:lnTo>
                  <a:lnTo>
                    <a:pt x="22" y="19"/>
                  </a:lnTo>
                  <a:lnTo>
                    <a:pt x="21" y="19"/>
                  </a:lnTo>
                  <a:lnTo>
                    <a:pt x="15" y="6"/>
                  </a:lnTo>
                  <a:lnTo>
                    <a:pt x="10" y="19"/>
                  </a:lnTo>
                  <a:lnTo>
                    <a:pt x="9" y="19"/>
                  </a:lnTo>
                  <a:lnTo>
                    <a:pt x="3" y="3"/>
                  </a:lnTo>
                  <a:lnTo>
                    <a:pt x="2"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00" name="Freeform 296"/>
            <p:cNvSpPr>
              <a:spLocks/>
            </p:cNvSpPr>
            <p:nvPr/>
          </p:nvSpPr>
          <p:spPr bwMode="auto">
            <a:xfrm>
              <a:off x="1623" y="3631"/>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8 w 18"/>
                <a:gd name="T11" fmla="*/ 20 h 28"/>
                <a:gd name="T12" fmla="*/ 10 w 18"/>
                <a:gd name="T13" fmla="*/ 17 h 28"/>
                <a:gd name="T14" fmla="*/ 12 w 18"/>
                <a:gd name="T15" fmla="*/ 13 h 28"/>
                <a:gd name="T16" fmla="*/ 13 w 18"/>
                <a:gd name="T17" fmla="*/ 9 h 28"/>
                <a:gd name="T18" fmla="*/ 13 w 18"/>
                <a:gd name="T19" fmla="*/ 7 h 28"/>
                <a:gd name="T20" fmla="*/ 11 w 18"/>
                <a:gd name="T21" fmla="*/ 5 h 28"/>
                <a:gd name="T22" fmla="*/ 10 w 18"/>
                <a:gd name="T23" fmla="*/ 3 h 28"/>
                <a:gd name="T24" fmla="*/ 7 w 18"/>
                <a:gd name="T25" fmla="*/ 3 h 28"/>
                <a:gd name="T26" fmla="*/ 5 w 18"/>
                <a:gd name="T27" fmla="*/ 3 h 28"/>
                <a:gd name="T28" fmla="*/ 4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6 w 18"/>
                <a:gd name="T41" fmla="*/ 0 h 28"/>
                <a:gd name="T42" fmla="*/ 9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9 h 28"/>
                <a:gd name="T60" fmla="*/ 8 w 18"/>
                <a:gd name="T61" fmla="*/ 22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5 h 28"/>
                <a:gd name="T76" fmla="*/ 17 w 18"/>
                <a:gd name="T77" fmla="*/ 24 h 28"/>
                <a:gd name="T78" fmla="*/ 18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8" y="20"/>
                  </a:lnTo>
                  <a:lnTo>
                    <a:pt x="10" y="17"/>
                  </a:lnTo>
                  <a:lnTo>
                    <a:pt x="12" y="13"/>
                  </a:lnTo>
                  <a:lnTo>
                    <a:pt x="13" y="9"/>
                  </a:lnTo>
                  <a:lnTo>
                    <a:pt x="13" y="7"/>
                  </a:lnTo>
                  <a:lnTo>
                    <a:pt x="11" y="5"/>
                  </a:lnTo>
                  <a:lnTo>
                    <a:pt x="10" y="3"/>
                  </a:lnTo>
                  <a:lnTo>
                    <a:pt x="7" y="3"/>
                  </a:lnTo>
                  <a:lnTo>
                    <a:pt x="5" y="3"/>
                  </a:lnTo>
                  <a:lnTo>
                    <a:pt x="4" y="4"/>
                  </a:lnTo>
                  <a:lnTo>
                    <a:pt x="2" y="6"/>
                  </a:lnTo>
                  <a:lnTo>
                    <a:pt x="1" y="8"/>
                  </a:lnTo>
                  <a:lnTo>
                    <a:pt x="0" y="8"/>
                  </a:lnTo>
                  <a:lnTo>
                    <a:pt x="1" y="4"/>
                  </a:lnTo>
                  <a:lnTo>
                    <a:pt x="3" y="2"/>
                  </a:lnTo>
                  <a:lnTo>
                    <a:pt x="6" y="0"/>
                  </a:lnTo>
                  <a:lnTo>
                    <a:pt x="9" y="0"/>
                  </a:lnTo>
                  <a:lnTo>
                    <a:pt x="12" y="0"/>
                  </a:lnTo>
                  <a:lnTo>
                    <a:pt x="14" y="2"/>
                  </a:lnTo>
                  <a:lnTo>
                    <a:pt x="16" y="4"/>
                  </a:lnTo>
                  <a:lnTo>
                    <a:pt x="17" y="7"/>
                  </a:lnTo>
                  <a:lnTo>
                    <a:pt x="16" y="9"/>
                  </a:lnTo>
                  <a:lnTo>
                    <a:pt x="16" y="11"/>
                  </a:lnTo>
                  <a:lnTo>
                    <a:pt x="14" y="15"/>
                  </a:lnTo>
                  <a:lnTo>
                    <a:pt x="11" y="19"/>
                  </a:lnTo>
                  <a:lnTo>
                    <a:pt x="8" y="22"/>
                  </a:lnTo>
                  <a:lnTo>
                    <a:pt x="5" y="24"/>
                  </a:lnTo>
                  <a:lnTo>
                    <a:pt x="4" y="25"/>
                  </a:lnTo>
                  <a:lnTo>
                    <a:pt x="11" y="25"/>
                  </a:lnTo>
                  <a:lnTo>
                    <a:pt x="13" y="25"/>
                  </a:lnTo>
                  <a:lnTo>
                    <a:pt x="15" y="25"/>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4601" name="Rectangle 297"/>
            <p:cNvSpPr>
              <a:spLocks noChangeArrowheads="1"/>
            </p:cNvSpPr>
            <p:nvPr/>
          </p:nvSpPr>
          <p:spPr bwMode="auto">
            <a:xfrm>
              <a:off x="1643"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02" name="Freeform 298"/>
            <p:cNvSpPr>
              <a:spLocks noEditPoints="1"/>
            </p:cNvSpPr>
            <p:nvPr/>
          </p:nvSpPr>
          <p:spPr bwMode="auto">
            <a:xfrm>
              <a:off x="1666" y="3630"/>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3"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03" name="Freeform 299"/>
            <p:cNvSpPr>
              <a:spLocks/>
            </p:cNvSpPr>
            <p:nvPr/>
          </p:nvSpPr>
          <p:spPr bwMode="auto">
            <a:xfrm>
              <a:off x="1677"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04" name="Rectangle 300"/>
            <p:cNvSpPr>
              <a:spLocks noChangeArrowheads="1"/>
            </p:cNvSpPr>
            <p:nvPr/>
          </p:nvSpPr>
          <p:spPr bwMode="auto">
            <a:xfrm>
              <a:off x="1697"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05" name="Freeform 301"/>
            <p:cNvSpPr>
              <a:spLocks/>
            </p:cNvSpPr>
            <p:nvPr/>
          </p:nvSpPr>
          <p:spPr bwMode="auto">
            <a:xfrm>
              <a:off x="1720" y="3640"/>
              <a:ext cx="16" cy="20"/>
            </a:xfrm>
            <a:custGeom>
              <a:avLst/>
              <a:gdLst>
                <a:gd name="T0" fmla="*/ 16 w 16"/>
                <a:gd name="T1" fmla="*/ 12 h 20"/>
                <a:gd name="T2" fmla="*/ 14 w 16"/>
                <a:gd name="T3" fmla="*/ 15 h 20"/>
                <a:gd name="T4" fmla="*/ 13 w 16"/>
                <a:gd name="T5" fmla="*/ 18 h 20"/>
                <a:gd name="T6" fmla="*/ 10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2 w 16"/>
                <a:gd name="T25" fmla="*/ 3 h 20"/>
                <a:gd name="T26" fmla="*/ 5 w 16"/>
                <a:gd name="T27" fmla="*/ 1 h 20"/>
                <a:gd name="T28" fmla="*/ 8 w 16"/>
                <a:gd name="T29" fmla="*/ 0 h 20"/>
                <a:gd name="T30" fmla="*/ 11 w 16"/>
                <a:gd name="T31" fmla="*/ 0 h 20"/>
                <a:gd name="T32" fmla="*/ 13 w 16"/>
                <a:gd name="T33" fmla="*/ 2 h 20"/>
                <a:gd name="T34" fmla="*/ 14 w 16"/>
                <a:gd name="T35" fmla="*/ 3 h 20"/>
                <a:gd name="T36" fmla="*/ 15 w 16"/>
                <a:gd name="T37" fmla="*/ 5 h 20"/>
                <a:gd name="T38" fmla="*/ 15 w 16"/>
                <a:gd name="T39" fmla="*/ 5 h 20"/>
                <a:gd name="T40" fmla="*/ 14 w 16"/>
                <a:gd name="T41" fmla="*/ 6 h 20"/>
                <a:gd name="T42" fmla="*/ 14 w 16"/>
                <a:gd name="T43" fmla="*/ 6 h 20"/>
                <a:gd name="T44" fmla="*/ 13 w 16"/>
                <a:gd name="T45" fmla="*/ 6 h 20"/>
                <a:gd name="T46" fmla="*/ 12 w 16"/>
                <a:gd name="T47" fmla="*/ 6 h 20"/>
                <a:gd name="T48" fmla="*/ 11 w 16"/>
                <a:gd name="T49" fmla="*/ 5 h 20"/>
                <a:gd name="T50" fmla="*/ 11 w 16"/>
                <a:gd name="T51" fmla="*/ 5 h 20"/>
                <a:gd name="T52" fmla="*/ 11 w 16"/>
                <a:gd name="T53" fmla="*/ 4 h 20"/>
                <a:gd name="T54" fmla="*/ 10 w 16"/>
                <a:gd name="T55" fmla="*/ 3 h 20"/>
                <a:gd name="T56" fmla="*/ 10 w 16"/>
                <a:gd name="T57" fmla="*/ 2 h 20"/>
                <a:gd name="T58" fmla="*/ 9 w 16"/>
                <a:gd name="T59" fmla="*/ 2 h 20"/>
                <a:gd name="T60" fmla="*/ 8 w 16"/>
                <a:gd name="T61" fmla="*/ 1 h 20"/>
                <a:gd name="T62" fmla="*/ 6 w 16"/>
                <a:gd name="T63" fmla="*/ 2 h 20"/>
                <a:gd name="T64" fmla="*/ 5 w 16"/>
                <a:gd name="T65" fmla="*/ 3 h 20"/>
                <a:gd name="T66" fmla="*/ 4 w 16"/>
                <a:gd name="T67" fmla="*/ 5 h 20"/>
                <a:gd name="T68" fmla="*/ 3 w 16"/>
                <a:gd name="T69" fmla="*/ 8 h 20"/>
                <a:gd name="T70" fmla="*/ 4 w 16"/>
                <a:gd name="T71" fmla="*/ 11 h 20"/>
                <a:gd name="T72" fmla="*/ 5 w 16"/>
                <a:gd name="T73" fmla="*/ 14 h 20"/>
                <a:gd name="T74" fmla="*/ 7 w 16"/>
                <a:gd name="T75" fmla="*/ 16 h 20"/>
                <a:gd name="T76" fmla="*/ 9 w 16"/>
                <a:gd name="T77" fmla="*/ 16 h 20"/>
                <a:gd name="T78" fmla="*/ 11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5" y="5"/>
                  </a:lnTo>
                  <a:lnTo>
                    <a:pt x="14" y="6"/>
                  </a:lnTo>
                  <a:lnTo>
                    <a:pt x="14" y="6"/>
                  </a:lnTo>
                  <a:lnTo>
                    <a:pt x="13" y="6"/>
                  </a:lnTo>
                  <a:lnTo>
                    <a:pt x="12" y="6"/>
                  </a:lnTo>
                  <a:lnTo>
                    <a:pt x="11" y="5"/>
                  </a:lnTo>
                  <a:lnTo>
                    <a:pt x="11" y="5"/>
                  </a:lnTo>
                  <a:lnTo>
                    <a:pt x="11" y="4"/>
                  </a:lnTo>
                  <a:lnTo>
                    <a:pt x="10" y="3"/>
                  </a:lnTo>
                  <a:lnTo>
                    <a:pt x="10" y="2"/>
                  </a:lnTo>
                  <a:lnTo>
                    <a:pt x="9" y="2"/>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4606" name="Freeform 302"/>
            <p:cNvSpPr>
              <a:spLocks/>
            </p:cNvSpPr>
            <p:nvPr/>
          </p:nvSpPr>
          <p:spPr bwMode="auto">
            <a:xfrm>
              <a:off x="1738" y="3640"/>
              <a:ext cx="31" cy="19"/>
            </a:xfrm>
            <a:custGeom>
              <a:avLst/>
              <a:gdLst>
                <a:gd name="T0" fmla="*/ 8 w 31"/>
                <a:gd name="T1" fmla="*/ 3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8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8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9 w 31"/>
                <a:gd name="T71" fmla="*/ 3 h 19"/>
                <a:gd name="T72" fmla="*/ 6 w 31"/>
                <a:gd name="T73" fmla="*/ 5 h 19"/>
                <a:gd name="T74" fmla="*/ 6 w 31"/>
                <a:gd name="T75" fmla="*/ 17 h 19"/>
                <a:gd name="T76" fmla="*/ 6 w 31"/>
                <a:gd name="T77" fmla="*/ 18 h 19"/>
                <a:gd name="T78" fmla="*/ 7 w 31"/>
                <a:gd name="T79" fmla="*/ 19 h 19"/>
                <a:gd name="T80" fmla="*/ 9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2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8" y="3"/>
                  </a:lnTo>
                  <a:lnTo>
                    <a:pt x="8" y="2"/>
                  </a:lnTo>
                  <a:lnTo>
                    <a:pt x="9" y="1"/>
                  </a:lnTo>
                  <a:lnTo>
                    <a:pt x="10" y="1"/>
                  </a:lnTo>
                  <a:lnTo>
                    <a:pt x="11" y="0"/>
                  </a:lnTo>
                  <a:lnTo>
                    <a:pt x="12" y="0"/>
                  </a:lnTo>
                  <a:lnTo>
                    <a:pt x="14" y="0"/>
                  </a:lnTo>
                  <a:lnTo>
                    <a:pt x="16" y="1"/>
                  </a:lnTo>
                  <a:lnTo>
                    <a:pt x="17" y="2"/>
                  </a:lnTo>
                  <a:lnTo>
                    <a:pt x="17" y="4"/>
                  </a:lnTo>
                  <a:lnTo>
                    <a:pt x="19" y="2"/>
                  </a:lnTo>
                  <a:lnTo>
                    <a:pt x="21" y="1"/>
                  </a:lnTo>
                  <a:lnTo>
                    <a:pt x="22" y="0"/>
                  </a:lnTo>
                  <a:lnTo>
                    <a:pt x="24" y="0"/>
                  </a:lnTo>
                  <a:lnTo>
                    <a:pt x="25" y="0"/>
                  </a:lnTo>
                  <a:lnTo>
                    <a:pt x="27" y="1"/>
                  </a:lnTo>
                  <a:lnTo>
                    <a:pt x="28"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8"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10" y="3"/>
                  </a:lnTo>
                  <a:lnTo>
                    <a:pt x="9" y="3"/>
                  </a:lnTo>
                  <a:lnTo>
                    <a:pt x="7" y="4"/>
                  </a:lnTo>
                  <a:lnTo>
                    <a:pt x="6" y="5"/>
                  </a:lnTo>
                  <a:lnTo>
                    <a:pt x="6" y="15"/>
                  </a:lnTo>
                  <a:lnTo>
                    <a:pt x="6" y="17"/>
                  </a:lnTo>
                  <a:lnTo>
                    <a:pt x="6" y="18"/>
                  </a:lnTo>
                  <a:lnTo>
                    <a:pt x="6" y="18"/>
                  </a:lnTo>
                  <a:lnTo>
                    <a:pt x="7" y="19"/>
                  </a:lnTo>
                  <a:lnTo>
                    <a:pt x="7" y="19"/>
                  </a:lnTo>
                  <a:lnTo>
                    <a:pt x="9" y="19"/>
                  </a:lnTo>
                  <a:lnTo>
                    <a:pt x="9"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07" name="Freeform 303"/>
            <p:cNvSpPr>
              <a:spLocks/>
            </p:cNvSpPr>
            <p:nvPr/>
          </p:nvSpPr>
          <p:spPr bwMode="auto">
            <a:xfrm>
              <a:off x="1774"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4608" name="Freeform 304"/>
            <p:cNvSpPr>
              <a:spLocks/>
            </p:cNvSpPr>
            <p:nvPr/>
          </p:nvSpPr>
          <p:spPr bwMode="auto">
            <a:xfrm>
              <a:off x="1789"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609" name="Freeform 305"/>
            <p:cNvSpPr>
              <a:spLocks/>
            </p:cNvSpPr>
            <p:nvPr/>
          </p:nvSpPr>
          <p:spPr bwMode="auto">
            <a:xfrm>
              <a:off x="1807"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10" name="Line 306"/>
            <p:cNvSpPr>
              <a:spLocks noChangeShapeType="1"/>
            </p:cNvSpPr>
            <p:nvPr/>
          </p:nvSpPr>
          <p:spPr bwMode="auto">
            <a:xfrm flipH="1">
              <a:off x="2232" y="3640"/>
              <a:ext cx="154"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11" name="Freeform 307"/>
            <p:cNvSpPr>
              <a:spLocks noEditPoints="1"/>
            </p:cNvSpPr>
            <p:nvPr/>
          </p:nvSpPr>
          <p:spPr bwMode="auto">
            <a:xfrm>
              <a:off x="2406" y="3630"/>
              <a:ext cx="19" cy="30"/>
            </a:xfrm>
            <a:custGeom>
              <a:avLst/>
              <a:gdLst>
                <a:gd name="T0" fmla="*/ 6 w 19"/>
                <a:gd name="T1" fmla="*/ 14 h 30"/>
                <a:gd name="T2" fmla="*/ 8 w 19"/>
                <a:gd name="T3" fmla="*/ 12 h 30"/>
                <a:gd name="T4" fmla="*/ 10 w 19"/>
                <a:gd name="T5" fmla="*/ 11 h 30"/>
                <a:gd name="T6" fmla="*/ 12 w 19"/>
                <a:gd name="T7" fmla="*/ 10 h 30"/>
                <a:gd name="T8" fmla="*/ 14 w 19"/>
                <a:gd name="T9" fmla="*/ 11 h 30"/>
                <a:gd name="T10" fmla="*/ 17 w 19"/>
                <a:gd name="T11" fmla="*/ 13 h 30"/>
                <a:gd name="T12" fmla="*/ 18 w 19"/>
                <a:gd name="T13" fmla="*/ 15 h 30"/>
                <a:gd name="T14" fmla="*/ 19 w 19"/>
                <a:gd name="T15" fmla="*/ 19 h 30"/>
                <a:gd name="T16" fmla="*/ 19 w 19"/>
                <a:gd name="T17" fmla="*/ 22 h 30"/>
                <a:gd name="T18" fmla="*/ 17 w 19"/>
                <a:gd name="T19" fmla="*/ 25 h 30"/>
                <a:gd name="T20" fmla="*/ 16 w 19"/>
                <a:gd name="T21" fmla="*/ 27 h 30"/>
                <a:gd name="T22" fmla="*/ 13 w 19"/>
                <a:gd name="T23" fmla="*/ 29 h 30"/>
                <a:gd name="T24" fmla="*/ 9 w 19"/>
                <a:gd name="T25" fmla="*/ 30 h 30"/>
                <a:gd name="T26" fmla="*/ 7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5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4" y="11"/>
                  </a:lnTo>
                  <a:lnTo>
                    <a:pt x="17" y="13"/>
                  </a:lnTo>
                  <a:lnTo>
                    <a:pt x="18" y="15"/>
                  </a:lnTo>
                  <a:lnTo>
                    <a:pt x="19" y="19"/>
                  </a:lnTo>
                  <a:lnTo>
                    <a:pt x="19" y="22"/>
                  </a:lnTo>
                  <a:lnTo>
                    <a:pt x="17" y="25"/>
                  </a:lnTo>
                  <a:lnTo>
                    <a:pt x="16" y="27"/>
                  </a:lnTo>
                  <a:lnTo>
                    <a:pt x="13" y="29"/>
                  </a:lnTo>
                  <a:lnTo>
                    <a:pt x="9" y="30"/>
                  </a:lnTo>
                  <a:lnTo>
                    <a:pt x="7"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5"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612" name="Freeform 308"/>
            <p:cNvSpPr>
              <a:spLocks noEditPoints="1"/>
            </p:cNvSpPr>
            <p:nvPr/>
          </p:nvSpPr>
          <p:spPr bwMode="auto">
            <a:xfrm>
              <a:off x="2428" y="3640"/>
              <a:ext cx="17" cy="20"/>
            </a:xfrm>
            <a:custGeom>
              <a:avLst/>
              <a:gdLst>
                <a:gd name="T0" fmla="*/ 8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8"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4613" name="Freeform 309"/>
            <p:cNvSpPr>
              <a:spLocks/>
            </p:cNvSpPr>
            <p:nvPr/>
          </p:nvSpPr>
          <p:spPr bwMode="auto">
            <a:xfrm>
              <a:off x="2447" y="3640"/>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614" name="Freeform 310"/>
            <p:cNvSpPr>
              <a:spLocks noEditPoints="1"/>
            </p:cNvSpPr>
            <p:nvPr/>
          </p:nvSpPr>
          <p:spPr bwMode="auto">
            <a:xfrm>
              <a:off x="2463" y="3630"/>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4" y="5"/>
                  </a:lnTo>
                  <a:lnTo>
                    <a:pt x="3" y="4"/>
                  </a:lnTo>
                  <a:lnTo>
                    <a:pt x="2" y="3"/>
                  </a:lnTo>
                  <a:lnTo>
                    <a:pt x="2" y="2"/>
                  </a:lnTo>
                  <a:lnTo>
                    <a:pt x="2" y="1"/>
                  </a:lnTo>
                  <a:lnTo>
                    <a:pt x="3" y="1"/>
                  </a:lnTo>
                  <a:lnTo>
                    <a:pt x="4"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15" name="Freeform 311"/>
            <p:cNvSpPr>
              <a:spLocks/>
            </p:cNvSpPr>
            <p:nvPr/>
          </p:nvSpPr>
          <p:spPr bwMode="auto">
            <a:xfrm>
              <a:off x="2474"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8" y="19"/>
                  </a:lnTo>
                  <a:lnTo>
                    <a:pt x="9" y="19"/>
                  </a:lnTo>
                  <a:lnTo>
                    <a:pt x="9"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16" name="Rectangle 312"/>
            <p:cNvSpPr>
              <a:spLocks noChangeArrowheads="1"/>
            </p:cNvSpPr>
            <p:nvPr/>
          </p:nvSpPr>
          <p:spPr bwMode="auto">
            <a:xfrm>
              <a:off x="2494"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17" name="Freeform 313"/>
            <p:cNvSpPr>
              <a:spLocks noEditPoints="1"/>
            </p:cNvSpPr>
            <p:nvPr/>
          </p:nvSpPr>
          <p:spPr bwMode="auto">
            <a:xfrm>
              <a:off x="2517" y="3630"/>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4618" name="Freeform 314"/>
            <p:cNvSpPr>
              <a:spLocks/>
            </p:cNvSpPr>
            <p:nvPr/>
          </p:nvSpPr>
          <p:spPr bwMode="auto">
            <a:xfrm>
              <a:off x="2528" y="3640"/>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3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8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2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3"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8"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4619" name="Freeform 315"/>
            <p:cNvSpPr>
              <a:spLocks/>
            </p:cNvSpPr>
            <p:nvPr/>
          </p:nvSpPr>
          <p:spPr bwMode="auto">
            <a:xfrm>
              <a:off x="2542" y="3640"/>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4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9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3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4"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9"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3"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4620" name="Rectangle 316"/>
            <p:cNvSpPr>
              <a:spLocks noChangeArrowheads="1"/>
            </p:cNvSpPr>
            <p:nvPr/>
          </p:nvSpPr>
          <p:spPr bwMode="auto">
            <a:xfrm>
              <a:off x="255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21" name="Freeform 317"/>
            <p:cNvSpPr>
              <a:spLocks noEditPoints="1"/>
            </p:cNvSpPr>
            <p:nvPr/>
          </p:nvSpPr>
          <p:spPr bwMode="auto">
            <a:xfrm>
              <a:off x="2578" y="3640"/>
              <a:ext cx="16" cy="20"/>
            </a:xfrm>
            <a:custGeom>
              <a:avLst/>
              <a:gdLst>
                <a:gd name="T0" fmla="*/ 3 w 16"/>
                <a:gd name="T1" fmla="*/ 8 h 20"/>
                <a:gd name="T2" fmla="*/ 4 w 16"/>
                <a:gd name="T3" fmla="*/ 11 h 20"/>
                <a:gd name="T4" fmla="*/ 5 w 16"/>
                <a:gd name="T5" fmla="*/ 14 h 20"/>
                <a:gd name="T6" fmla="*/ 7 w 16"/>
                <a:gd name="T7" fmla="*/ 16 h 20"/>
                <a:gd name="T8" fmla="*/ 10 w 16"/>
                <a:gd name="T9" fmla="*/ 16 h 20"/>
                <a:gd name="T10" fmla="*/ 12 w 16"/>
                <a:gd name="T11" fmla="*/ 16 h 20"/>
                <a:gd name="T12" fmla="*/ 13 w 16"/>
                <a:gd name="T13" fmla="*/ 15 h 20"/>
                <a:gd name="T14" fmla="*/ 14 w 16"/>
                <a:gd name="T15" fmla="*/ 14 h 20"/>
                <a:gd name="T16" fmla="*/ 16 w 16"/>
                <a:gd name="T17" fmla="*/ 12 h 20"/>
                <a:gd name="T18" fmla="*/ 16 w 16"/>
                <a:gd name="T19" fmla="*/ 12 h 20"/>
                <a:gd name="T20" fmla="*/ 15 w 16"/>
                <a:gd name="T21" fmla="*/ 15 h 20"/>
                <a:gd name="T22" fmla="*/ 13 w 16"/>
                <a:gd name="T23" fmla="*/ 18 h 20"/>
                <a:gd name="T24" fmla="*/ 11 w 16"/>
                <a:gd name="T25" fmla="*/ 19 h 20"/>
                <a:gd name="T26" fmla="*/ 8 w 16"/>
                <a:gd name="T27" fmla="*/ 20 h 20"/>
                <a:gd name="T28" fmla="*/ 5 w 16"/>
                <a:gd name="T29" fmla="*/ 19 h 20"/>
                <a:gd name="T30" fmla="*/ 3 w 16"/>
                <a:gd name="T31" fmla="*/ 17 h 20"/>
                <a:gd name="T32" fmla="*/ 1 w 16"/>
                <a:gd name="T33" fmla="*/ 15 h 20"/>
                <a:gd name="T34" fmla="*/ 0 w 16"/>
                <a:gd name="T35" fmla="*/ 13 h 20"/>
                <a:gd name="T36" fmla="*/ 0 w 16"/>
                <a:gd name="T37" fmla="*/ 10 h 20"/>
                <a:gd name="T38" fmla="*/ 0 w 16"/>
                <a:gd name="T39" fmla="*/ 7 h 20"/>
                <a:gd name="T40" fmla="*/ 1 w 16"/>
                <a:gd name="T41" fmla="*/ 5 h 20"/>
                <a:gd name="T42" fmla="*/ 3 w 16"/>
                <a:gd name="T43" fmla="*/ 3 h 20"/>
                <a:gd name="T44" fmla="*/ 5 w 16"/>
                <a:gd name="T45" fmla="*/ 1 h 20"/>
                <a:gd name="T46" fmla="*/ 9 w 16"/>
                <a:gd name="T47" fmla="*/ 0 h 20"/>
                <a:gd name="T48" fmla="*/ 12 w 16"/>
                <a:gd name="T49" fmla="*/ 1 h 20"/>
                <a:gd name="T50" fmla="*/ 14 w 16"/>
                <a:gd name="T51" fmla="*/ 2 h 20"/>
                <a:gd name="T52" fmla="*/ 15 w 16"/>
                <a:gd name="T53" fmla="*/ 4 h 20"/>
                <a:gd name="T54" fmla="*/ 16 w 16"/>
                <a:gd name="T55" fmla="*/ 8 h 20"/>
                <a:gd name="T56" fmla="*/ 3 w 16"/>
                <a:gd name="T57" fmla="*/ 8 h 20"/>
                <a:gd name="T58" fmla="*/ 3 w 16"/>
                <a:gd name="T59" fmla="*/ 6 h 20"/>
                <a:gd name="T60" fmla="*/ 12 w 16"/>
                <a:gd name="T61" fmla="*/ 6 h 20"/>
                <a:gd name="T62" fmla="*/ 11 w 16"/>
                <a:gd name="T63" fmla="*/ 5 h 20"/>
                <a:gd name="T64" fmla="*/ 11 w 16"/>
                <a:gd name="T65" fmla="*/ 4 h 20"/>
                <a:gd name="T66" fmla="*/ 11 w 16"/>
                <a:gd name="T67" fmla="*/ 3 h 20"/>
                <a:gd name="T68" fmla="*/ 10 w 16"/>
                <a:gd name="T69" fmla="*/ 2 h 20"/>
                <a:gd name="T70" fmla="*/ 9 w 16"/>
                <a:gd name="T71" fmla="*/ 2 h 20"/>
                <a:gd name="T72" fmla="*/ 8 w 16"/>
                <a:gd name="T73" fmla="*/ 1 h 20"/>
                <a:gd name="T74" fmla="*/ 6 w 16"/>
                <a:gd name="T75" fmla="*/ 2 h 20"/>
                <a:gd name="T76" fmla="*/ 5 w 16"/>
                <a:gd name="T77" fmla="*/ 3 h 20"/>
                <a:gd name="T78" fmla="*/ 4 w 16"/>
                <a:gd name="T79" fmla="*/ 4 h 20"/>
                <a:gd name="T80" fmla="*/ 3 w 16"/>
                <a:gd name="T8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0">
                  <a:moveTo>
                    <a:pt x="3" y="8"/>
                  </a:moveTo>
                  <a:lnTo>
                    <a:pt x="4" y="11"/>
                  </a:lnTo>
                  <a:lnTo>
                    <a:pt x="5" y="14"/>
                  </a:lnTo>
                  <a:lnTo>
                    <a:pt x="7" y="16"/>
                  </a:lnTo>
                  <a:lnTo>
                    <a:pt x="10" y="16"/>
                  </a:lnTo>
                  <a:lnTo>
                    <a:pt x="12" y="16"/>
                  </a:lnTo>
                  <a:lnTo>
                    <a:pt x="13" y="15"/>
                  </a:lnTo>
                  <a:lnTo>
                    <a:pt x="14" y="14"/>
                  </a:lnTo>
                  <a:lnTo>
                    <a:pt x="16" y="12"/>
                  </a:lnTo>
                  <a:lnTo>
                    <a:pt x="16" y="12"/>
                  </a:ln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5" y="1"/>
                  </a:lnTo>
                  <a:lnTo>
                    <a:pt x="9" y="0"/>
                  </a:lnTo>
                  <a:lnTo>
                    <a:pt x="12" y="1"/>
                  </a:lnTo>
                  <a:lnTo>
                    <a:pt x="14" y="2"/>
                  </a:lnTo>
                  <a:lnTo>
                    <a:pt x="15" y="4"/>
                  </a:lnTo>
                  <a:lnTo>
                    <a:pt x="16" y="8"/>
                  </a:lnTo>
                  <a:lnTo>
                    <a:pt x="3" y="8"/>
                  </a:lnTo>
                  <a:close/>
                  <a:moveTo>
                    <a:pt x="3" y="6"/>
                  </a:moveTo>
                  <a:lnTo>
                    <a:pt x="12" y="6"/>
                  </a:lnTo>
                  <a:lnTo>
                    <a:pt x="11" y="5"/>
                  </a:lnTo>
                  <a:lnTo>
                    <a:pt x="11" y="4"/>
                  </a:lnTo>
                  <a:lnTo>
                    <a:pt x="11" y="3"/>
                  </a:lnTo>
                  <a:lnTo>
                    <a:pt x="10" y="2"/>
                  </a:lnTo>
                  <a:lnTo>
                    <a:pt x="9" y="2"/>
                  </a:lnTo>
                  <a:lnTo>
                    <a:pt x="8" y="1"/>
                  </a:lnTo>
                  <a:lnTo>
                    <a:pt x="6" y="2"/>
                  </a:lnTo>
                  <a:lnTo>
                    <a:pt x="5" y="3"/>
                  </a:lnTo>
                  <a:lnTo>
                    <a:pt x="4" y="4"/>
                  </a:lnTo>
                  <a:lnTo>
                    <a:pt x="3" y="6"/>
                  </a:lnTo>
                  <a:close/>
                </a:path>
              </a:pathLst>
            </a:custGeom>
            <a:solidFill>
              <a:srgbClr val="000000"/>
            </a:solidFill>
            <a:ln w="0">
              <a:solidFill>
                <a:srgbClr val="000000"/>
              </a:solidFill>
              <a:prstDash val="solid"/>
              <a:round/>
              <a:headEnd/>
              <a:tailEnd/>
            </a:ln>
          </p:spPr>
          <p:txBody>
            <a:bodyPr/>
            <a:lstStyle/>
            <a:p>
              <a:endParaRPr lang="en-US"/>
            </a:p>
          </p:txBody>
        </p:sp>
        <p:sp>
          <p:nvSpPr>
            <p:cNvPr id="994622" name="Freeform 318"/>
            <p:cNvSpPr>
              <a:spLocks/>
            </p:cNvSpPr>
            <p:nvPr/>
          </p:nvSpPr>
          <p:spPr bwMode="auto">
            <a:xfrm>
              <a:off x="2596" y="3641"/>
              <a:ext cx="20" cy="18"/>
            </a:xfrm>
            <a:custGeom>
              <a:avLst/>
              <a:gdLst>
                <a:gd name="T0" fmla="*/ 0 w 20"/>
                <a:gd name="T1" fmla="*/ 0 h 18"/>
                <a:gd name="T2" fmla="*/ 8 w 20"/>
                <a:gd name="T3" fmla="*/ 0 h 18"/>
                <a:gd name="T4" fmla="*/ 8 w 20"/>
                <a:gd name="T5" fmla="*/ 0 h 18"/>
                <a:gd name="T6" fmla="*/ 7 w 20"/>
                <a:gd name="T7" fmla="*/ 0 h 18"/>
                <a:gd name="T8" fmla="*/ 7 w 20"/>
                <a:gd name="T9" fmla="*/ 0 h 18"/>
                <a:gd name="T10" fmla="*/ 7 w 20"/>
                <a:gd name="T11" fmla="*/ 1 h 18"/>
                <a:gd name="T12" fmla="*/ 7 w 20"/>
                <a:gd name="T13" fmla="*/ 1 h 18"/>
                <a:gd name="T14" fmla="*/ 7 w 20"/>
                <a:gd name="T15" fmla="*/ 2 h 18"/>
                <a:gd name="T16" fmla="*/ 8 w 20"/>
                <a:gd name="T17" fmla="*/ 3 h 18"/>
                <a:gd name="T18" fmla="*/ 8 w 20"/>
                <a:gd name="T19" fmla="*/ 3 h 18"/>
                <a:gd name="T20" fmla="*/ 9 w 20"/>
                <a:gd name="T21" fmla="*/ 4 h 18"/>
                <a:gd name="T22" fmla="*/ 11 w 20"/>
                <a:gd name="T23" fmla="*/ 6 h 18"/>
                <a:gd name="T24" fmla="*/ 12 w 20"/>
                <a:gd name="T25" fmla="*/ 4 h 18"/>
                <a:gd name="T26" fmla="*/ 14 w 20"/>
                <a:gd name="T27" fmla="*/ 2 h 18"/>
                <a:gd name="T28" fmla="*/ 14 w 20"/>
                <a:gd name="T29" fmla="*/ 1 h 18"/>
                <a:gd name="T30" fmla="*/ 14 w 20"/>
                <a:gd name="T31" fmla="*/ 1 h 18"/>
                <a:gd name="T32" fmla="*/ 13 w 20"/>
                <a:gd name="T33" fmla="*/ 0 h 18"/>
                <a:gd name="T34" fmla="*/ 13 w 20"/>
                <a:gd name="T35" fmla="*/ 0 h 18"/>
                <a:gd name="T36" fmla="*/ 12 w 20"/>
                <a:gd name="T37" fmla="*/ 0 h 18"/>
                <a:gd name="T38" fmla="*/ 12 w 20"/>
                <a:gd name="T39" fmla="*/ 0 h 18"/>
                <a:gd name="T40" fmla="*/ 19 w 20"/>
                <a:gd name="T41" fmla="*/ 0 h 18"/>
                <a:gd name="T42" fmla="*/ 19 w 20"/>
                <a:gd name="T43" fmla="*/ 0 h 18"/>
                <a:gd name="T44" fmla="*/ 18 w 20"/>
                <a:gd name="T45" fmla="*/ 0 h 18"/>
                <a:gd name="T46" fmla="*/ 17 w 20"/>
                <a:gd name="T47" fmla="*/ 1 h 18"/>
                <a:gd name="T48" fmla="*/ 16 w 20"/>
                <a:gd name="T49" fmla="*/ 2 h 18"/>
                <a:gd name="T50" fmla="*/ 14 w 20"/>
                <a:gd name="T51" fmla="*/ 4 h 18"/>
                <a:gd name="T52" fmla="*/ 11 w 20"/>
                <a:gd name="T53" fmla="*/ 7 h 18"/>
                <a:gd name="T54" fmla="*/ 16 w 20"/>
                <a:gd name="T55" fmla="*/ 14 h 18"/>
                <a:gd name="T56" fmla="*/ 17 w 20"/>
                <a:gd name="T57" fmla="*/ 16 h 18"/>
                <a:gd name="T58" fmla="*/ 18 w 20"/>
                <a:gd name="T59" fmla="*/ 17 h 18"/>
                <a:gd name="T60" fmla="*/ 19 w 20"/>
                <a:gd name="T61" fmla="*/ 17 h 18"/>
                <a:gd name="T62" fmla="*/ 20 w 20"/>
                <a:gd name="T63" fmla="*/ 18 h 18"/>
                <a:gd name="T64" fmla="*/ 20 w 20"/>
                <a:gd name="T65" fmla="*/ 18 h 18"/>
                <a:gd name="T66" fmla="*/ 11 w 20"/>
                <a:gd name="T67" fmla="*/ 18 h 18"/>
                <a:gd name="T68" fmla="*/ 11 w 20"/>
                <a:gd name="T69" fmla="*/ 18 h 18"/>
                <a:gd name="T70" fmla="*/ 12 w 20"/>
                <a:gd name="T71" fmla="*/ 17 h 18"/>
                <a:gd name="T72" fmla="*/ 13 w 20"/>
                <a:gd name="T73" fmla="*/ 17 h 18"/>
                <a:gd name="T74" fmla="*/ 13 w 20"/>
                <a:gd name="T75" fmla="*/ 17 h 18"/>
                <a:gd name="T76" fmla="*/ 13 w 20"/>
                <a:gd name="T77" fmla="*/ 16 h 18"/>
                <a:gd name="T78" fmla="*/ 13 w 20"/>
                <a:gd name="T79" fmla="*/ 16 h 18"/>
                <a:gd name="T80" fmla="*/ 12 w 20"/>
                <a:gd name="T81" fmla="*/ 14 h 18"/>
                <a:gd name="T82" fmla="*/ 9 w 20"/>
                <a:gd name="T83" fmla="*/ 10 h 18"/>
                <a:gd name="T84" fmla="*/ 6 w 20"/>
                <a:gd name="T85" fmla="*/ 14 h 18"/>
                <a:gd name="T86" fmla="*/ 5 w 20"/>
                <a:gd name="T87" fmla="*/ 16 h 18"/>
                <a:gd name="T88" fmla="*/ 5 w 20"/>
                <a:gd name="T89" fmla="*/ 16 h 18"/>
                <a:gd name="T90" fmla="*/ 5 w 20"/>
                <a:gd name="T91" fmla="*/ 17 h 18"/>
                <a:gd name="T92" fmla="*/ 5 w 20"/>
                <a:gd name="T93" fmla="*/ 17 h 18"/>
                <a:gd name="T94" fmla="*/ 6 w 20"/>
                <a:gd name="T95" fmla="*/ 17 h 18"/>
                <a:gd name="T96" fmla="*/ 7 w 20"/>
                <a:gd name="T97" fmla="*/ 18 h 18"/>
                <a:gd name="T98" fmla="*/ 7 w 20"/>
                <a:gd name="T99" fmla="*/ 18 h 18"/>
                <a:gd name="T100" fmla="*/ 1 w 20"/>
                <a:gd name="T101" fmla="*/ 18 h 18"/>
                <a:gd name="T102" fmla="*/ 1 w 20"/>
                <a:gd name="T103" fmla="*/ 18 h 18"/>
                <a:gd name="T104" fmla="*/ 1 w 20"/>
                <a:gd name="T105" fmla="*/ 17 h 18"/>
                <a:gd name="T106" fmla="*/ 2 w 20"/>
                <a:gd name="T107" fmla="*/ 17 h 18"/>
                <a:gd name="T108" fmla="*/ 3 w 20"/>
                <a:gd name="T109" fmla="*/ 16 h 18"/>
                <a:gd name="T110" fmla="*/ 4 w 20"/>
                <a:gd name="T111" fmla="*/ 14 h 18"/>
                <a:gd name="T112" fmla="*/ 8 w 20"/>
                <a:gd name="T113" fmla="*/ 9 h 18"/>
                <a:gd name="T114" fmla="*/ 4 w 20"/>
                <a:gd name="T115" fmla="*/ 3 h 18"/>
                <a:gd name="T116" fmla="*/ 3 w 20"/>
                <a:gd name="T117" fmla="*/ 2 h 18"/>
                <a:gd name="T118" fmla="*/ 2 w 20"/>
                <a:gd name="T119" fmla="*/ 1 h 18"/>
                <a:gd name="T120" fmla="*/ 1 w 20"/>
                <a:gd name="T121" fmla="*/ 0 h 18"/>
                <a:gd name="T122" fmla="*/ 0 w 20"/>
                <a:gd name="T123" fmla="*/ 0 h 18"/>
                <a:gd name="T124" fmla="*/ 0 w 20"/>
                <a:gd name="T1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8">
                  <a:moveTo>
                    <a:pt x="0" y="0"/>
                  </a:moveTo>
                  <a:lnTo>
                    <a:pt x="8" y="0"/>
                  </a:lnTo>
                  <a:lnTo>
                    <a:pt x="8" y="0"/>
                  </a:lnTo>
                  <a:lnTo>
                    <a:pt x="7" y="0"/>
                  </a:lnTo>
                  <a:lnTo>
                    <a:pt x="7" y="0"/>
                  </a:lnTo>
                  <a:lnTo>
                    <a:pt x="7" y="1"/>
                  </a:lnTo>
                  <a:lnTo>
                    <a:pt x="7" y="1"/>
                  </a:lnTo>
                  <a:lnTo>
                    <a:pt x="7" y="2"/>
                  </a:lnTo>
                  <a:lnTo>
                    <a:pt x="8" y="3"/>
                  </a:lnTo>
                  <a:lnTo>
                    <a:pt x="8" y="3"/>
                  </a:lnTo>
                  <a:lnTo>
                    <a:pt x="9" y="4"/>
                  </a:lnTo>
                  <a:lnTo>
                    <a:pt x="11" y="6"/>
                  </a:lnTo>
                  <a:lnTo>
                    <a:pt x="12" y="4"/>
                  </a:lnTo>
                  <a:lnTo>
                    <a:pt x="14" y="2"/>
                  </a:lnTo>
                  <a:lnTo>
                    <a:pt x="14" y="1"/>
                  </a:lnTo>
                  <a:lnTo>
                    <a:pt x="14" y="1"/>
                  </a:lnTo>
                  <a:lnTo>
                    <a:pt x="13" y="0"/>
                  </a:lnTo>
                  <a:lnTo>
                    <a:pt x="13" y="0"/>
                  </a:lnTo>
                  <a:lnTo>
                    <a:pt x="12" y="0"/>
                  </a:lnTo>
                  <a:lnTo>
                    <a:pt x="12" y="0"/>
                  </a:lnTo>
                  <a:lnTo>
                    <a:pt x="19" y="0"/>
                  </a:lnTo>
                  <a:lnTo>
                    <a:pt x="19" y="0"/>
                  </a:lnTo>
                  <a:lnTo>
                    <a:pt x="18" y="0"/>
                  </a:lnTo>
                  <a:lnTo>
                    <a:pt x="17" y="1"/>
                  </a:lnTo>
                  <a:lnTo>
                    <a:pt x="16" y="2"/>
                  </a:lnTo>
                  <a:lnTo>
                    <a:pt x="14" y="4"/>
                  </a:lnTo>
                  <a:lnTo>
                    <a:pt x="11" y="7"/>
                  </a:lnTo>
                  <a:lnTo>
                    <a:pt x="16" y="14"/>
                  </a:lnTo>
                  <a:lnTo>
                    <a:pt x="17" y="16"/>
                  </a:lnTo>
                  <a:lnTo>
                    <a:pt x="18" y="17"/>
                  </a:lnTo>
                  <a:lnTo>
                    <a:pt x="19" y="17"/>
                  </a:lnTo>
                  <a:lnTo>
                    <a:pt x="20" y="18"/>
                  </a:lnTo>
                  <a:lnTo>
                    <a:pt x="20" y="18"/>
                  </a:lnTo>
                  <a:lnTo>
                    <a:pt x="11" y="18"/>
                  </a:lnTo>
                  <a:lnTo>
                    <a:pt x="11" y="18"/>
                  </a:lnTo>
                  <a:lnTo>
                    <a:pt x="12" y="17"/>
                  </a:lnTo>
                  <a:lnTo>
                    <a:pt x="13" y="17"/>
                  </a:lnTo>
                  <a:lnTo>
                    <a:pt x="13" y="17"/>
                  </a:lnTo>
                  <a:lnTo>
                    <a:pt x="13" y="16"/>
                  </a:lnTo>
                  <a:lnTo>
                    <a:pt x="13" y="16"/>
                  </a:lnTo>
                  <a:lnTo>
                    <a:pt x="12" y="14"/>
                  </a:lnTo>
                  <a:lnTo>
                    <a:pt x="9" y="10"/>
                  </a:lnTo>
                  <a:lnTo>
                    <a:pt x="6" y="14"/>
                  </a:lnTo>
                  <a:lnTo>
                    <a:pt x="5" y="16"/>
                  </a:lnTo>
                  <a:lnTo>
                    <a:pt x="5" y="16"/>
                  </a:lnTo>
                  <a:lnTo>
                    <a:pt x="5" y="17"/>
                  </a:lnTo>
                  <a:lnTo>
                    <a:pt x="5" y="17"/>
                  </a:lnTo>
                  <a:lnTo>
                    <a:pt x="6" y="17"/>
                  </a:lnTo>
                  <a:lnTo>
                    <a:pt x="7" y="18"/>
                  </a:lnTo>
                  <a:lnTo>
                    <a:pt x="7" y="18"/>
                  </a:lnTo>
                  <a:lnTo>
                    <a:pt x="1" y="18"/>
                  </a:lnTo>
                  <a:lnTo>
                    <a:pt x="1" y="18"/>
                  </a:lnTo>
                  <a:lnTo>
                    <a:pt x="1" y="17"/>
                  </a:lnTo>
                  <a:lnTo>
                    <a:pt x="2" y="17"/>
                  </a:lnTo>
                  <a:lnTo>
                    <a:pt x="3" y="16"/>
                  </a:lnTo>
                  <a:lnTo>
                    <a:pt x="4" y="14"/>
                  </a:lnTo>
                  <a:lnTo>
                    <a:pt x="8" y="9"/>
                  </a:lnTo>
                  <a:lnTo>
                    <a:pt x="4"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23" name="Freeform 319"/>
            <p:cNvSpPr>
              <a:spLocks/>
            </p:cNvSpPr>
            <p:nvPr/>
          </p:nvSpPr>
          <p:spPr bwMode="auto">
            <a:xfrm>
              <a:off x="2617" y="3634"/>
              <a:ext cx="12" cy="26"/>
            </a:xfrm>
            <a:custGeom>
              <a:avLst/>
              <a:gdLst>
                <a:gd name="T0" fmla="*/ 6 w 12"/>
                <a:gd name="T1" fmla="*/ 0 h 26"/>
                <a:gd name="T2" fmla="*/ 6 w 12"/>
                <a:gd name="T3" fmla="*/ 7 h 26"/>
                <a:gd name="T4" fmla="*/ 11 w 12"/>
                <a:gd name="T5" fmla="*/ 7 h 26"/>
                <a:gd name="T6" fmla="*/ 11 w 12"/>
                <a:gd name="T7" fmla="*/ 8 h 26"/>
                <a:gd name="T8" fmla="*/ 6 w 12"/>
                <a:gd name="T9" fmla="*/ 8 h 26"/>
                <a:gd name="T10" fmla="*/ 6 w 12"/>
                <a:gd name="T11" fmla="*/ 20 h 26"/>
                <a:gd name="T12" fmla="*/ 7 w 12"/>
                <a:gd name="T13" fmla="*/ 22 h 26"/>
                <a:gd name="T14" fmla="*/ 7 w 12"/>
                <a:gd name="T15" fmla="*/ 23 h 26"/>
                <a:gd name="T16" fmla="*/ 8 w 12"/>
                <a:gd name="T17" fmla="*/ 23 h 26"/>
                <a:gd name="T18" fmla="*/ 8 w 12"/>
                <a:gd name="T19" fmla="*/ 23 h 26"/>
                <a:gd name="T20" fmla="*/ 9 w 12"/>
                <a:gd name="T21" fmla="*/ 23 h 26"/>
                <a:gd name="T22" fmla="*/ 10 w 12"/>
                <a:gd name="T23" fmla="*/ 23 h 26"/>
                <a:gd name="T24" fmla="*/ 10 w 12"/>
                <a:gd name="T25" fmla="*/ 22 h 26"/>
                <a:gd name="T26" fmla="*/ 11 w 12"/>
                <a:gd name="T27" fmla="*/ 22 h 26"/>
                <a:gd name="T28" fmla="*/ 12 w 12"/>
                <a:gd name="T29" fmla="*/ 22 h 26"/>
                <a:gd name="T30" fmla="*/ 11 w 12"/>
                <a:gd name="T31" fmla="*/ 24 h 26"/>
                <a:gd name="T32" fmla="*/ 10 w 12"/>
                <a:gd name="T33" fmla="*/ 25 h 26"/>
                <a:gd name="T34" fmla="*/ 8 w 12"/>
                <a:gd name="T35" fmla="*/ 26 h 26"/>
                <a:gd name="T36" fmla="*/ 7 w 12"/>
                <a:gd name="T37" fmla="*/ 26 h 26"/>
                <a:gd name="T38" fmla="*/ 6 w 12"/>
                <a:gd name="T39" fmla="*/ 26 h 26"/>
                <a:gd name="T40" fmla="*/ 5 w 12"/>
                <a:gd name="T41" fmla="*/ 25 h 26"/>
                <a:gd name="T42" fmla="*/ 4 w 12"/>
                <a:gd name="T43" fmla="*/ 25 h 26"/>
                <a:gd name="T44" fmla="*/ 3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2 w 12"/>
                <a:gd name="T59" fmla="*/ 6 h 26"/>
                <a:gd name="T60" fmla="*/ 3 w 12"/>
                <a:gd name="T61" fmla="*/ 5 h 26"/>
                <a:gd name="T62" fmla="*/ 5 w 12"/>
                <a:gd name="T63" fmla="*/ 3 h 26"/>
                <a:gd name="T64" fmla="*/ 5 w 12"/>
                <a:gd name="T65" fmla="*/ 2 h 26"/>
                <a:gd name="T66" fmla="*/ 6 w 12"/>
                <a:gd name="T67" fmla="*/ 0 h 26"/>
                <a:gd name="T68" fmla="*/ 6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6" y="0"/>
                  </a:moveTo>
                  <a:lnTo>
                    <a:pt x="6" y="7"/>
                  </a:lnTo>
                  <a:lnTo>
                    <a:pt x="11" y="7"/>
                  </a:lnTo>
                  <a:lnTo>
                    <a:pt x="11" y="8"/>
                  </a:lnTo>
                  <a:lnTo>
                    <a:pt x="6" y="8"/>
                  </a:lnTo>
                  <a:lnTo>
                    <a:pt x="6" y="20"/>
                  </a:lnTo>
                  <a:lnTo>
                    <a:pt x="7" y="22"/>
                  </a:lnTo>
                  <a:lnTo>
                    <a:pt x="7" y="23"/>
                  </a:lnTo>
                  <a:lnTo>
                    <a:pt x="8" y="23"/>
                  </a:lnTo>
                  <a:lnTo>
                    <a:pt x="8" y="23"/>
                  </a:lnTo>
                  <a:lnTo>
                    <a:pt x="9" y="23"/>
                  </a:lnTo>
                  <a:lnTo>
                    <a:pt x="10" y="23"/>
                  </a:lnTo>
                  <a:lnTo>
                    <a:pt x="10" y="22"/>
                  </a:lnTo>
                  <a:lnTo>
                    <a:pt x="11" y="22"/>
                  </a:lnTo>
                  <a:lnTo>
                    <a:pt x="12" y="22"/>
                  </a:lnTo>
                  <a:lnTo>
                    <a:pt x="11" y="24"/>
                  </a:lnTo>
                  <a:lnTo>
                    <a:pt x="10" y="25"/>
                  </a:lnTo>
                  <a:lnTo>
                    <a:pt x="8" y="26"/>
                  </a:lnTo>
                  <a:lnTo>
                    <a:pt x="7" y="26"/>
                  </a:lnTo>
                  <a:lnTo>
                    <a:pt x="6" y="26"/>
                  </a:lnTo>
                  <a:lnTo>
                    <a:pt x="5" y="25"/>
                  </a:lnTo>
                  <a:lnTo>
                    <a:pt x="4" y="25"/>
                  </a:lnTo>
                  <a:lnTo>
                    <a:pt x="3" y="24"/>
                  </a:lnTo>
                  <a:lnTo>
                    <a:pt x="3" y="23"/>
                  </a:lnTo>
                  <a:lnTo>
                    <a:pt x="3" y="21"/>
                  </a:lnTo>
                  <a:lnTo>
                    <a:pt x="3" y="8"/>
                  </a:lnTo>
                  <a:lnTo>
                    <a:pt x="0" y="8"/>
                  </a:lnTo>
                  <a:lnTo>
                    <a:pt x="0" y="7"/>
                  </a:lnTo>
                  <a:lnTo>
                    <a:pt x="1" y="7"/>
                  </a:lnTo>
                  <a:lnTo>
                    <a:pt x="2" y="6"/>
                  </a:lnTo>
                  <a:lnTo>
                    <a:pt x="3" y="5"/>
                  </a:lnTo>
                  <a:lnTo>
                    <a:pt x="5" y="3"/>
                  </a:lnTo>
                  <a:lnTo>
                    <a:pt x="5" y="2"/>
                  </a:lnTo>
                  <a:lnTo>
                    <a:pt x="6"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4624" name="Rectangle 320"/>
            <p:cNvSpPr>
              <a:spLocks noChangeArrowheads="1"/>
            </p:cNvSpPr>
            <p:nvPr/>
          </p:nvSpPr>
          <p:spPr bwMode="auto">
            <a:xfrm>
              <a:off x="2628"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25" name="Freeform 321"/>
            <p:cNvSpPr>
              <a:spLocks/>
            </p:cNvSpPr>
            <p:nvPr/>
          </p:nvSpPr>
          <p:spPr bwMode="auto">
            <a:xfrm>
              <a:off x="2651"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6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10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6"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10"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4626" name="Freeform 322"/>
            <p:cNvSpPr>
              <a:spLocks/>
            </p:cNvSpPr>
            <p:nvPr/>
          </p:nvSpPr>
          <p:spPr bwMode="auto">
            <a:xfrm>
              <a:off x="2669"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2"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3" y="3"/>
                  </a:lnTo>
                  <a:lnTo>
                    <a:pt x="11" y="3"/>
                  </a:lnTo>
                  <a:lnTo>
                    <a:pt x="10" y="3"/>
                  </a:lnTo>
                  <a:lnTo>
                    <a:pt x="9" y="3"/>
                  </a:lnTo>
                  <a:lnTo>
                    <a:pt x="7" y="4"/>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27" name="Freeform 323"/>
            <p:cNvSpPr>
              <a:spLocks/>
            </p:cNvSpPr>
            <p:nvPr/>
          </p:nvSpPr>
          <p:spPr bwMode="auto">
            <a:xfrm>
              <a:off x="2705" y="3631"/>
              <a:ext cx="10" cy="37"/>
            </a:xfrm>
            <a:custGeom>
              <a:avLst/>
              <a:gdLst>
                <a:gd name="T0" fmla="*/ 10 w 10"/>
                <a:gd name="T1" fmla="*/ 37 h 37"/>
                <a:gd name="T2" fmla="*/ 0 w 10"/>
                <a:gd name="T3" fmla="*/ 37 h 37"/>
                <a:gd name="T4" fmla="*/ 0 w 10"/>
                <a:gd name="T5" fmla="*/ 0 h 37"/>
                <a:gd name="T6" fmla="*/ 10 w 10"/>
                <a:gd name="T7" fmla="*/ 0 h 37"/>
                <a:gd name="T8" fmla="*/ 10 w 10"/>
                <a:gd name="T9" fmla="*/ 1 h 37"/>
                <a:gd name="T10" fmla="*/ 4 w 10"/>
                <a:gd name="T11" fmla="*/ 1 h 37"/>
                <a:gd name="T12" fmla="*/ 4 w 10"/>
                <a:gd name="T13" fmla="*/ 35 h 37"/>
                <a:gd name="T14" fmla="*/ 10 w 10"/>
                <a:gd name="T15" fmla="*/ 35 h 37"/>
                <a:gd name="T16" fmla="*/ 10 w 10"/>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37"/>
                  </a:moveTo>
                  <a:lnTo>
                    <a:pt x="0" y="37"/>
                  </a:lnTo>
                  <a:lnTo>
                    <a:pt x="0" y="0"/>
                  </a:lnTo>
                  <a:lnTo>
                    <a:pt x="10" y="0"/>
                  </a:lnTo>
                  <a:lnTo>
                    <a:pt x="10" y="1"/>
                  </a:lnTo>
                  <a:lnTo>
                    <a:pt x="4" y="1"/>
                  </a:lnTo>
                  <a:lnTo>
                    <a:pt x="4" y="35"/>
                  </a:lnTo>
                  <a:lnTo>
                    <a:pt x="10" y="35"/>
                  </a:lnTo>
                  <a:lnTo>
                    <a:pt x="10" y="37"/>
                  </a:lnTo>
                  <a:close/>
                </a:path>
              </a:pathLst>
            </a:custGeom>
            <a:solidFill>
              <a:srgbClr val="000000"/>
            </a:solidFill>
            <a:ln w="0">
              <a:solidFill>
                <a:srgbClr val="000000"/>
              </a:solidFill>
              <a:prstDash val="solid"/>
              <a:round/>
              <a:headEnd/>
              <a:tailEnd/>
            </a:ln>
          </p:spPr>
          <p:txBody>
            <a:bodyPr/>
            <a:lstStyle/>
            <a:p>
              <a:endParaRPr lang="en-US"/>
            </a:p>
          </p:txBody>
        </p:sp>
        <p:sp>
          <p:nvSpPr>
            <p:cNvPr id="994628" name="Freeform 324"/>
            <p:cNvSpPr>
              <a:spLocks/>
            </p:cNvSpPr>
            <p:nvPr/>
          </p:nvSpPr>
          <p:spPr bwMode="auto">
            <a:xfrm>
              <a:off x="2721" y="3631"/>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629" name="Freeform 325"/>
            <p:cNvSpPr>
              <a:spLocks/>
            </p:cNvSpPr>
            <p:nvPr/>
          </p:nvSpPr>
          <p:spPr bwMode="auto">
            <a:xfrm>
              <a:off x="2738" y="3631"/>
              <a:ext cx="10" cy="37"/>
            </a:xfrm>
            <a:custGeom>
              <a:avLst/>
              <a:gdLst>
                <a:gd name="T0" fmla="*/ 0 w 10"/>
                <a:gd name="T1" fmla="*/ 0 h 37"/>
                <a:gd name="T2" fmla="*/ 10 w 10"/>
                <a:gd name="T3" fmla="*/ 0 h 37"/>
                <a:gd name="T4" fmla="*/ 10 w 10"/>
                <a:gd name="T5" fmla="*/ 37 h 37"/>
                <a:gd name="T6" fmla="*/ 0 w 10"/>
                <a:gd name="T7" fmla="*/ 37 h 37"/>
                <a:gd name="T8" fmla="*/ 0 w 10"/>
                <a:gd name="T9" fmla="*/ 35 h 37"/>
                <a:gd name="T10" fmla="*/ 6 w 10"/>
                <a:gd name="T11" fmla="*/ 35 h 37"/>
                <a:gd name="T12" fmla="*/ 6 w 10"/>
                <a:gd name="T13" fmla="*/ 1 h 37"/>
                <a:gd name="T14" fmla="*/ 0 w 10"/>
                <a:gd name="T15" fmla="*/ 1 h 37"/>
                <a:gd name="T16" fmla="*/ 0 w 1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0" y="0"/>
                  </a:moveTo>
                  <a:lnTo>
                    <a:pt x="10" y="0"/>
                  </a:lnTo>
                  <a:lnTo>
                    <a:pt x="10"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30" name="Line 326"/>
            <p:cNvSpPr>
              <a:spLocks noChangeShapeType="1"/>
            </p:cNvSpPr>
            <p:nvPr/>
          </p:nvSpPr>
          <p:spPr bwMode="auto">
            <a:xfrm flipH="1">
              <a:off x="3208" y="3640"/>
              <a:ext cx="153"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31" name="Freeform 327"/>
            <p:cNvSpPr>
              <a:spLocks noEditPoints="1"/>
            </p:cNvSpPr>
            <p:nvPr/>
          </p:nvSpPr>
          <p:spPr bwMode="auto">
            <a:xfrm>
              <a:off x="3381"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632" name="Freeform 328"/>
            <p:cNvSpPr>
              <a:spLocks noEditPoints="1"/>
            </p:cNvSpPr>
            <p:nvPr/>
          </p:nvSpPr>
          <p:spPr bwMode="auto">
            <a:xfrm>
              <a:off x="3403" y="3640"/>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4633" name="Freeform 329"/>
            <p:cNvSpPr>
              <a:spLocks/>
            </p:cNvSpPr>
            <p:nvPr/>
          </p:nvSpPr>
          <p:spPr bwMode="auto">
            <a:xfrm>
              <a:off x="3423"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4634" name="Freeform 330"/>
            <p:cNvSpPr>
              <a:spLocks noEditPoints="1"/>
            </p:cNvSpPr>
            <p:nvPr/>
          </p:nvSpPr>
          <p:spPr bwMode="auto">
            <a:xfrm>
              <a:off x="3439" y="3630"/>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35" name="Freeform 331"/>
            <p:cNvSpPr>
              <a:spLocks/>
            </p:cNvSpPr>
            <p:nvPr/>
          </p:nvSpPr>
          <p:spPr bwMode="auto">
            <a:xfrm>
              <a:off x="3449" y="3640"/>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36" name="Rectangle 332"/>
            <p:cNvSpPr>
              <a:spLocks noChangeArrowheads="1"/>
            </p:cNvSpPr>
            <p:nvPr/>
          </p:nvSpPr>
          <p:spPr bwMode="auto">
            <a:xfrm>
              <a:off x="346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37" name="Freeform 333"/>
            <p:cNvSpPr>
              <a:spLocks noEditPoints="1"/>
            </p:cNvSpPr>
            <p:nvPr/>
          </p:nvSpPr>
          <p:spPr bwMode="auto">
            <a:xfrm>
              <a:off x="3491" y="3640"/>
              <a:ext cx="20" cy="29"/>
            </a:xfrm>
            <a:custGeom>
              <a:avLst/>
              <a:gdLst>
                <a:gd name="T0" fmla="*/ 6 w 20"/>
                <a:gd name="T1" fmla="*/ 0 h 29"/>
                <a:gd name="T2" fmla="*/ 7 w 20"/>
                <a:gd name="T3" fmla="*/ 5 h 29"/>
                <a:gd name="T4" fmla="*/ 10 w 20"/>
                <a:gd name="T5" fmla="*/ 1 h 29"/>
                <a:gd name="T6" fmla="*/ 13 w 20"/>
                <a:gd name="T7" fmla="*/ 0 h 29"/>
                <a:gd name="T8" fmla="*/ 17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7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0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0" y="2"/>
                  </a:moveTo>
                  <a:lnTo>
                    <a:pt x="6" y="0"/>
                  </a:lnTo>
                  <a:lnTo>
                    <a:pt x="7" y="0"/>
                  </a:lnTo>
                  <a:lnTo>
                    <a:pt x="7" y="5"/>
                  </a:lnTo>
                  <a:lnTo>
                    <a:pt x="8" y="2"/>
                  </a:lnTo>
                  <a:lnTo>
                    <a:pt x="10" y="1"/>
                  </a:lnTo>
                  <a:lnTo>
                    <a:pt x="11" y="0"/>
                  </a:lnTo>
                  <a:lnTo>
                    <a:pt x="13" y="0"/>
                  </a:lnTo>
                  <a:lnTo>
                    <a:pt x="15" y="1"/>
                  </a:lnTo>
                  <a:lnTo>
                    <a:pt x="17" y="2"/>
                  </a:lnTo>
                  <a:lnTo>
                    <a:pt x="19" y="5"/>
                  </a:lnTo>
                  <a:lnTo>
                    <a:pt x="20" y="9"/>
                  </a:lnTo>
                  <a:lnTo>
                    <a:pt x="19" y="12"/>
                  </a:lnTo>
                  <a:lnTo>
                    <a:pt x="19" y="15"/>
                  </a:lnTo>
                  <a:lnTo>
                    <a:pt x="17" y="17"/>
                  </a:lnTo>
                  <a:lnTo>
                    <a:pt x="14" y="19"/>
                  </a:lnTo>
                  <a:lnTo>
                    <a:pt x="11" y="20"/>
                  </a:lnTo>
                  <a:lnTo>
                    <a:pt x="10" y="20"/>
                  </a:lnTo>
                  <a:lnTo>
                    <a:pt x="8" y="19"/>
                  </a:lnTo>
                  <a:lnTo>
                    <a:pt x="8" y="19"/>
                  </a:lnTo>
                  <a:lnTo>
                    <a:pt x="7" y="18"/>
                  </a:lnTo>
                  <a:lnTo>
                    <a:pt x="7" y="24"/>
                  </a:lnTo>
                  <a:lnTo>
                    <a:pt x="7" y="26"/>
                  </a:lnTo>
                  <a:lnTo>
                    <a:pt x="7" y="27"/>
                  </a:lnTo>
                  <a:lnTo>
                    <a:pt x="7" y="28"/>
                  </a:lnTo>
                  <a:lnTo>
                    <a:pt x="7"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0"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4638" name="Freeform 334"/>
            <p:cNvSpPr>
              <a:spLocks noEditPoints="1"/>
            </p:cNvSpPr>
            <p:nvPr/>
          </p:nvSpPr>
          <p:spPr bwMode="auto">
            <a:xfrm>
              <a:off x="3512" y="3640"/>
              <a:ext cx="20" cy="29"/>
            </a:xfrm>
            <a:custGeom>
              <a:avLst/>
              <a:gdLst>
                <a:gd name="T0" fmla="*/ 6 w 20"/>
                <a:gd name="T1" fmla="*/ 0 h 29"/>
                <a:gd name="T2" fmla="*/ 7 w 20"/>
                <a:gd name="T3" fmla="*/ 5 h 29"/>
                <a:gd name="T4" fmla="*/ 10 w 20"/>
                <a:gd name="T5" fmla="*/ 1 h 29"/>
                <a:gd name="T6" fmla="*/ 13 w 20"/>
                <a:gd name="T7" fmla="*/ 0 h 29"/>
                <a:gd name="T8" fmla="*/ 18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8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1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1" y="2"/>
                  </a:moveTo>
                  <a:lnTo>
                    <a:pt x="6" y="0"/>
                  </a:lnTo>
                  <a:lnTo>
                    <a:pt x="7" y="0"/>
                  </a:lnTo>
                  <a:lnTo>
                    <a:pt x="7" y="5"/>
                  </a:lnTo>
                  <a:lnTo>
                    <a:pt x="8" y="2"/>
                  </a:lnTo>
                  <a:lnTo>
                    <a:pt x="10" y="1"/>
                  </a:lnTo>
                  <a:lnTo>
                    <a:pt x="11" y="0"/>
                  </a:lnTo>
                  <a:lnTo>
                    <a:pt x="13" y="0"/>
                  </a:lnTo>
                  <a:lnTo>
                    <a:pt x="15" y="1"/>
                  </a:lnTo>
                  <a:lnTo>
                    <a:pt x="18" y="2"/>
                  </a:lnTo>
                  <a:lnTo>
                    <a:pt x="19" y="5"/>
                  </a:lnTo>
                  <a:lnTo>
                    <a:pt x="20" y="9"/>
                  </a:lnTo>
                  <a:lnTo>
                    <a:pt x="20" y="12"/>
                  </a:lnTo>
                  <a:lnTo>
                    <a:pt x="19" y="15"/>
                  </a:lnTo>
                  <a:lnTo>
                    <a:pt x="17" y="17"/>
                  </a:lnTo>
                  <a:lnTo>
                    <a:pt x="14" y="19"/>
                  </a:lnTo>
                  <a:lnTo>
                    <a:pt x="11" y="20"/>
                  </a:lnTo>
                  <a:lnTo>
                    <a:pt x="10" y="20"/>
                  </a:lnTo>
                  <a:lnTo>
                    <a:pt x="9" y="19"/>
                  </a:lnTo>
                  <a:lnTo>
                    <a:pt x="8" y="19"/>
                  </a:lnTo>
                  <a:lnTo>
                    <a:pt x="7" y="18"/>
                  </a:lnTo>
                  <a:lnTo>
                    <a:pt x="7" y="24"/>
                  </a:lnTo>
                  <a:lnTo>
                    <a:pt x="7" y="26"/>
                  </a:lnTo>
                  <a:lnTo>
                    <a:pt x="7" y="27"/>
                  </a:lnTo>
                  <a:lnTo>
                    <a:pt x="7" y="28"/>
                  </a:lnTo>
                  <a:lnTo>
                    <a:pt x="8"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1"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4639" name="Freeform 335"/>
            <p:cNvSpPr>
              <a:spLocks/>
            </p:cNvSpPr>
            <p:nvPr/>
          </p:nvSpPr>
          <p:spPr bwMode="auto">
            <a:xfrm>
              <a:off x="3533" y="3634"/>
              <a:ext cx="12" cy="26"/>
            </a:xfrm>
            <a:custGeom>
              <a:avLst/>
              <a:gdLst>
                <a:gd name="T0" fmla="*/ 7 w 12"/>
                <a:gd name="T1" fmla="*/ 0 h 26"/>
                <a:gd name="T2" fmla="*/ 7 w 12"/>
                <a:gd name="T3" fmla="*/ 7 h 26"/>
                <a:gd name="T4" fmla="*/ 11 w 12"/>
                <a:gd name="T5" fmla="*/ 7 h 26"/>
                <a:gd name="T6" fmla="*/ 11 w 12"/>
                <a:gd name="T7" fmla="*/ 8 h 26"/>
                <a:gd name="T8" fmla="*/ 7 w 12"/>
                <a:gd name="T9" fmla="*/ 8 h 26"/>
                <a:gd name="T10" fmla="*/ 7 w 12"/>
                <a:gd name="T11" fmla="*/ 20 h 26"/>
                <a:gd name="T12" fmla="*/ 7 w 12"/>
                <a:gd name="T13" fmla="*/ 22 h 26"/>
                <a:gd name="T14" fmla="*/ 7 w 12"/>
                <a:gd name="T15" fmla="*/ 23 h 26"/>
                <a:gd name="T16" fmla="*/ 8 w 12"/>
                <a:gd name="T17" fmla="*/ 23 h 26"/>
                <a:gd name="T18" fmla="*/ 9 w 12"/>
                <a:gd name="T19" fmla="*/ 23 h 26"/>
                <a:gd name="T20" fmla="*/ 10 w 12"/>
                <a:gd name="T21" fmla="*/ 23 h 26"/>
                <a:gd name="T22" fmla="*/ 10 w 12"/>
                <a:gd name="T23" fmla="*/ 23 h 26"/>
                <a:gd name="T24" fmla="*/ 11 w 12"/>
                <a:gd name="T25" fmla="*/ 22 h 26"/>
                <a:gd name="T26" fmla="*/ 11 w 12"/>
                <a:gd name="T27" fmla="*/ 22 h 26"/>
                <a:gd name="T28" fmla="*/ 12 w 12"/>
                <a:gd name="T29" fmla="*/ 22 h 26"/>
                <a:gd name="T30" fmla="*/ 11 w 12"/>
                <a:gd name="T31" fmla="*/ 24 h 26"/>
                <a:gd name="T32" fmla="*/ 10 w 12"/>
                <a:gd name="T33" fmla="*/ 25 h 26"/>
                <a:gd name="T34" fmla="*/ 9 w 12"/>
                <a:gd name="T35" fmla="*/ 26 h 26"/>
                <a:gd name="T36" fmla="*/ 7 w 12"/>
                <a:gd name="T37" fmla="*/ 26 h 26"/>
                <a:gd name="T38" fmla="*/ 6 w 12"/>
                <a:gd name="T39" fmla="*/ 26 h 26"/>
                <a:gd name="T40" fmla="*/ 5 w 12"/>
                <a:gd name="T41" fmla="*/ 25 h 26"/>
                <a:gd name="T42" fmla="*/ 4 w 12"/>
                <a:gd name="T43" fmla="*/ 25 h 26"/>
                <a:gd name="T44" fmla="*/ 4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3 w 12"/>
                <a:gd name="T59" fmla="*/ 6 h 26"/>
                <a:gd name="T60" fmla="*/ 4 w 12"/>
                <a:gd name="T61" fmla="*/ 5 h 26"/>
                <a:gd name="T62" fmla="*/ 5 w 12"/>
                <a:gd name="T63" fmla="*/ 3 h 26"/>
                <a:gd name="T64" fmla="*/ 6 w 12"/>
                <a:gd name="T65" fmla="*/ 2 h 26"/>
                <a:gd name="T66" fmla="*/ 6 w 12"/>
                <a:gd name="T67" fmla="*/ 0 h 26"/>
                <a:gd name="T68" fmla="*/ 7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7" y="0"/>
                  </a:moveTo>
                  <a:lnTo>
                    <a:pt x="7" y="7"/>
                  </a:lnTo>
                  <a:lnTo>
                    <a:pt x="11" y="7"/>
                  </a:lnTo>
                  <a:lnTo>
                    <a:pt x="11" y="8"/>
                  </a:lnTo>
                  <a:lnTo>
                    <a:pt x="7" y="8"/>
                  </a:lnTo>
                  <a:lnTo>
                    <a:pt x="7" y="20"/>
                  </a:lnTo>
                  <a:lnTo>
                    <a:pt x="7" y="22"/>
                  </a:lnTo>
                  <a:lnTo>
                    <a:pt x="7" y="23"/>
                  </a:lnTo>
                  <a:lnTo>
                    <a:pt x="8" y="23"/>
                  </a:lnTo>
                  <a:lnTo>
                    <a:pt x="9" y="23"/>
                  </a:lnTo>
                  <a:lnTo>
                    <a:pt x="10" y="23"/>
                  </a:lnTo>
                  <a:lnTo>
                    <a:pt x="10" y="23"/>
                  </a:lnTo>
                  <a:lnTo>
                    <a:pt x="11" y="22"/>
                  </a:lnTo>
                  <a:lnTo>
                    <a:pt x="11" y="22"/>
                  </a:lnTo>
                  <a:lnTo>
                    <a:pt x="12" y="22"/>
                  </a:lnTo>
                  <a:lnTo>
                    <a:pt x="11" y="24"/>
                  </a:lnTo>
                  <a:lnTo>
                    <a:pt x="10" y="25"/>
                  </a:lnTo>
                  <a:lnTo>
                    <a:pt x="9" y="26"/>
                  </a:lnTo>
                  <a:lnTo>
                    <a:pt x="7" y="26"/>
                  </a:lnTo>
                  <a:lnTo>
                    <a:pt x="6" y="26"/>
                  </a:lnTo>
                  <a:lnTo>
                    <a:pt x="5" y="25"/>
                  </a:lnTo>
                  <a:lnTo>
                    <a:pt x="4" y="25"/>
                  </a:lnTo>
                  <a:lnTo>
                    <a:pt x="4" y="24"/>
                  </a:lnTo>
                  <a:lnTo>
                    <a:pt x="3" y="23"/>
                  </a:lnTo>
                  <a:lnTo>
                    <a:pt x="3" y="21"/>
                  </a:lnTo>
                  <a:lnTo>
                    <a:pt x="3" y="8"/>
                  </a:lnTo>
                  <a:lnTo>
                    <a:pt x="0" y="8"/>
                  </a:lnTo>
                  <a:lnTo>
                    <a:pt x="0" y="7"/>
                  </a:lnTo>
                  <a:lnTo>
                    <a:pt x="1" y="7"/>
                  </a:lnTo>
                  <a:lnTo>
                    <a:pt x="3" y="6"/>
                  </a:lnTo>
                  <a:lnTo>
                    <a:pt x="4" y="5"/>
                  </a:lnTo>
                  <a:lnTo>
                    <a:pt x="5" y="3"/>
                  </a:lnTo>
                  <a:lnTo>
                    <a:pt x="6" y="2"/>
                  </a:lnTo>
                  <a:lnTo>
                    <a:pt x="6" y="0"/>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994640" name="Rectangle 336"/>
            <p:cNvSpPr>
              <a:spLocks noChangeArrowheads="1"/>
            </p:cNvSpPr>
            <p:nvPr/>
          </p:nvSpPr>
          <p:spPr bwMode="auto">
            <a:xfrm>
              <a:off x="354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41" name="Freeform 337"/>
            <p:cNvSpPr>
              <a:spLocks/>
            </p:cNvSpPr>
            <p:nvPr/>
          </p:nvSpPr>
          <p:spPr bwMode="auto">
            <a:xfrm>
              <a:off x="3568" y="3640"/>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4642" name="Freeform 338"/>
            <p:cNvSpPr>
              <a:spLocks/>
            </p:cNvSpPr>
            <p:nvPr/>
          </p:nvSpPr>
          <p:spPr bwMode="auto">
            <a:xfrm>
              <a:off x="3586" y="3640"/>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43" name="Freeform 339"/>
            <p:cNvSpPr>
              <a:spLocks/>
            </p:cNvSpPr>
            <p:nvPr/>
          </p:nvSpPr>
          <p:spPr bwMode="auto">
            <a:xfrm>
              <a:off x="3622"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4644" name="Freeform 340"/>
            <p:cNvSpPr>
              <a:spLocks/>
            </p:cNvSpPr>
            <p:nvPr/>
          </p:nvSpPr>
          <p:spPr bwMode="auto">
            <a:xfrm>
              <a:off x="3637"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645" name="Freeform 341"/>
            <p:cNvSpPr>
              <a:spLocks/>
            </p:cNvSpPr>
            <p:nvPr/>
          </p:nvSpPr>
          <p:spPr bwMode="auto">
            <a:xfrm>
              <a:off x="3655"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46" name="Line 342"/>
            <p:cNvSpPr>
              <a:spLocks noChangeShapeType="1"/>
            </p:cNvSpPr>
            <p:nvPr/>
          </p:nvSpPr>
          <p:spPr bwMode="auto">
            <a:xfrm flipH="1">
              <a:off x="4060" y="3640"/>
              <a:ext cx="154"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47" name="Freeform 343"/>
            <p:cNvSpPr>
              <a:spLocks noEditPoints="1"/>
            </p:cNvSpPr>
            <p:nvPr/>
          </p:nvSpPr>
          <p:spPr bwMode="auto">
            <a:xfrm>
              <a:off x="4233" y="3630"/>
              <a:ext cx="20" cy="30"/>
            </a:xfrm>
            <a:custGeom>
              <a:avLst/>
              <a:gdLst>
                <a:gd name="T0" fmla="*/ 7 w 20"/>
                <a:gd name="T1" fmla="*/ 14 h 30"/>
                <a:gd name="T2" fmla="*/ 9 w 20"/>
                <a:gd name="T3" fmla="*/ 12 h 30"/>
                <a:gd name="T4" fmla="*/ 11 w 20"/>
                <a:gd name="T5" fmla="*/ 11 h 30"/>
                <a:gd name="T6" fmla="*/ 13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3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9" y="12"/>
                  </a:lnTo>
                  <a:lnTo>
                    <a:pt x="11" y="11"/>
                  </a:lnTo>
                  <a:lnTo>
                    <a:pt x="13"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4648" name="Freeform 344"/>
            <p:cNvSpPr>
              <a:spLocks noEditPoints="1"/>
            </p:cNvSpPr>
            <p:nvPr/>
          </p:nvSpPr>
          <p:spPr bwMode="auto">
            <a:xfrm>
              <a:off x="4255" y="3640"/>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5 w 18"/>
                <a:gd name="T43" fmla="*/ 7 h 20"/>
                <a:gd name="T44" fmla="*/ 15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8" y="1"/>
                  </a:lnTo>
                  <a:lnTo>
                    <a:pt x="6" y="2"/>
                  </a:lnTo>
                  <a:lnTo>
                    <a:pt x="6"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1" y="0"/>
                  </a:lnTo>
                  <a:lnTo>
                    <a:pt x="12" y="1"/>
                  </a:lnTo>
                  <a:lnTo>
                    <a:pt x="13" y="2"/>
                  </a:lnTo>
                  <a:lnTo>
                    <a:pt x="14" y="3"/>
                  </a:lnTo>
                  <a:lnTo>
                    <a:pt x="14" y="4"/>
                  </a:lnTo>
                  <a:lnTo>
                    <a:pt x="15" y="7"/>
                  </a:lnTo>
                  <a:lnTo>
                    <a:pt x="15" y="13"/>
                  </a:lnTo>
                  <a:lnTo>
                    <a:pt x="15" y="15"/>
                  </a:lnTo>
                  <a:lnTo>
                    <a:pt x="15" y="16"/>
                  </a:lnTo>
                  <a:lnTo>
                    <a:pt x="15" y="17"/>
                  </a:lnTo>
                  <a:lnTo>
                    <a:pt x="15" y="17"/>
                  </a:lnTo>
                  <a:lnTo>
                    <a:pt x="15" y="17"/>
                  </a:lnTo>
                  <a:lnTo>
                    <a:pt x="16"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4649" name="Freeform 345"/>
            <p:cNvSpPr>
              <a:spLocks/>
            </p:cNvSpPr>
            <p:nvPr/>
          </p:nvSpPr>
          <p:spPr bwMode="auto">
            <a:xfrm>
              <a:off x="4275" y="3640"/>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1"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7"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650" name="Freeform 346"/>
            <p:cNvSpPr>
              <a:spLocks noEditPoints="1"/>
            </p:cNvSpPr>
            <p:nvPr/>
          </p:nvSpPr>
          <p:spPr bwMode="auto">
            <a:xfrm>
              <a:off x="4291" y="3630"/>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2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2" y="13"/>
                  </a:lnTo>
                  <a:lnTo>
                    <a:pt x="2" y="13"/>
                  </a:lnTo>
                  <a:lnTo>
                    <a:pt x="2" y="12"/>
                  </a:lnTo>
                  <a:lnTo>
                    <a:pt x="2"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51" name="Freeform 347"/>
            <p:cNvSpPr>
              <a:spLocks/>
            </p:cNvSpPr>
            <p:nvPr/>
          </p:nvSpPr>
          <p:spPr bwMode="auto">
            <a:xfrm>
              <a:off x="4302"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8"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52" name="Rectangle 348"/>
            <p:cNvSpPr>
              <a:spLocks noChangeArrowheads="1"/>
            </p:cNvSpPr>
            <p:nvPr/>
          </p:nvSpPr>
          <p:spPr bwMode="auto">
            <a:xfrm>
              <a:off x="4322"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53" name="Freeform 349"/>
            <p:cNvSpPr>
              <a:spLocks noEditPoints="1"/>
            </p:cNvSpPr>
            <p:nvPr/>
          </p:nvSpPr>
          <p:spPr bwMode="auto">
            <a:xfrm>
              <a:off x="4345" y="3640"/>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7 w 19"/>
                <a:gd name="T11" fmla="*/ 28 h 29"/>
                <a:gd name="T12" fmla="*/ 18 w 19"/>
                <a:gd name="T13" fmla="*/ 28 h 29"/>
                <a:gd name="T14" fmla="*/ 19 w 19"/>
                <a:gd name="T15" fmla="*/ 28 h 29"/>
                <a:gd name="T16" fmla="*/ 19 w 19"/>
                <a:gd name="T17" fmla="*/ 29 h 29"/>
                <a:gd name="T18" fmla="*/ 10 w 19"/>
                <a:gd name="T19" fmla="*/ 29 h 29"/>
                <a:gd name="T20" fmla="*/ 10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8 w 19"/>
                <a:gd name="T43" fmla="*/ 20 h 29"/>
                <a:gd name="T44" fmla="*/ 7 w 19"/>
                <a:gd name="T45" fmla="*/ 20 h 29"/>
                <a:gd name="T46" fmla="*/ 4 w 19"/>
                <a:gd name="T47" fmla="*/ 19 h 29"/>
                <a:gd name="T48" fmla="*/ 2 w 19"/>
                <a:gd name="T49" fmla="*/ 17 h 29"/>
                <a:gd name="T50" fmla="*/ 0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3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3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7" y="28"/>
                  </a:lnTo>
                  <a:lnTo>
                    <a:pt x="18" y="28"/>
                  </a:lnTo>
                  <a:lnTo>
                    <a:pt x="19" y="28"/>
                  </a:lnTo>
                  <a:lnTo>
                    <a:pt x="19" y="29"/>
                  </a:lnTo>
                  <a:lnTo>
                    <a:pt x="10" y="29"/>
                  </a:lnTo>
                  <a:lnTo>
                    <a:pt x="10" y="28"/>
                  </a:lnTo>
                  <a:lnTo>
                    <a:pt x="11" y="28"/>
                  </a:lnTo>
                  <a:lnTo>
                    <a:pt x="12" y="28"/>
                  </a:lnTo>
                  <a:lnTo>
                    <a:pt x="12" y="28"/>
                  </a:lnTo>
                  <a:lnTo>
                    <a:pt x="13" y="27"/>
                  </a:lnTo>
                  <a:lnTo>
                    <a:pt x="13" y="27"/>
                  </a:lnTo>
                  <a:lnTo>
                    <a:pt x="13" y="26"/>
                  </a:lnTo>
                  <a:lnTo>
                    <a:pt x="13" y="24"/>
                  </a:lnTo>
                  <a:lnTo>
                    <a:pt x="13" y="16"/>
                  </a:lnTo>
                  <a:lnTo>
                    <a:pt x="11" y="18"/>
                  </a:lnTo>
                  <a:lnTo>
                    <a:pt x="10" y="19"/>
                  </a:lnTo>
                  <a:lnTo>
                    <a:pt x="8" y="20"/>
                  </a:lnTo>
                  <a:lnTo>
                    <a:pt x="7" y="20"/>
                  </a:lnTo>
                  <a:lnTo>
                    <a:pt x="4" y="19"/>
                  </a:lnTo>
                  <a:lnTo>
                    <a:pt x="2" y="17"/>
                  </a:lnTo>
                  <a:lnTo>
                    <a:pt x="0" y="15"/>
                  </a:lnTo>
                  <a:lnTo>
                    <a:pt x="0" y="11"/>
                  </a:lnTo>
                  <a:lnTo>
                    <a:pt x="0" y="8"/>
                  </a:lnTo>
                  <a:lnTo>
                    <a:pt x="1" y="5"/>
                  </a:lnTo>
                  <a:lnTo>
                    <a:pt x="3" y="3"/>
                  </a:lnTo>
                  <a:lnTo>
                    <a:pt x="5" y="1"/>
                  </a:lnTo>
                  <a:lnTo>
                    <a:pt x="7" y="0"/>
                  </a:lnTo>
                  <a:lnTo>
                    <a:pt x="10" y="0"/>
                  </a:lnTo>
                  <a:lnTo>
                    <a:pt x="11" y="0"/>
                  </a:lnTo>
                  <a:lnTo>
                    <a:pt x="12" y="0"/>
                  </a:lnTo>
                  <a:lnTo>
                    <a:pt x="13" y="1"/>
                  </a:lnTo>
                  <a:lnTo>
                    <a:pt x="13"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3"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4654" name="Freeform 350"/>
            <p:cNvSpPr>
              <a:spLocks noEditPoints="1"/>
            </p:cNvSpPr>
            <p:nvPr/>
          </p:nvSpPr>
          <p:spPr bwMode="auto">
            <a:xfrm>
              <a:off x="4366" y="3640"/>
              <a:ext cx="18" cy="20"/>
            </a:xfrm>
            <a:custGeom>
              <a:avLst/>
              <a:gdLst>
                <a:gd name="T0" fmla="*/ 9 w 18"/>
                <a:gd name="T1" fmla="*/ 0 h 20"/>
                <a:gd name="T2" fmla="*/ 12 w 18"/>
                <a:gd name="T3" fmla="*/ 0 h 20"/>
                <a:gd name="T4" fmla="*/ 14 w 18"/>
                <a:gd name="T5" fmla="*/ 2 h 20"/>
                <a:gd name="T6" fmla="*/ 16 w 18"/>
                <a:gd name="T7" fmla="*/ 3 h 20"/>
                <a:gd name="T8" fmla="*/ 17 w 18"/>
                <a:gd name="T9" fmla="*/ 6 h 20"/>
                <a:gd name="T10" fmla="*/ 18 w 18"/>
                <a:gd name="T11" fmla="*/ 10 h 20"/>
                <a:gd name="T12" fmla="*/ 18 w 18"/>
                <a:gd name="T13" fmla="*/ 12 h 20"/>
                <a:gd name="T14" fmla="*/ 17 w 18"/>
                <a:gd name="T15" fmla="*/ 15 h 20"/>
                <a:gd name="T16" fmla="*/ 15 w 18"/>
                <a:gd name="T17" fmla="*/ 17 h 20"/>
                <a:gd name="T18" fmla="*/ 13 w 18"/>
                <a:gd name="T19" fmla="*/ 19 h 20"/>
                <a:gd name="T20" fmla="*/ 11 w 18"/>
                <a:gd name="T21" fmla="*/ 20 h 20"/>
                <a:gd name="T22" fmla="*/ 9 w 18"/>
                <a:gd name="T23" fmla="*/ 20 h 20"/>
                <a:gd name="T24" fmla="*/ 6 w 18"/>
                <a:gd name="T25" fmla="*/ 20 h 20"/>
                <a:gd name="T26" fmla="*/ 4 w 18"/>
                <a:gd name="T27" fmla="*/ 18 h 20"/>
                <a:gd name="T28" fmla="*/ 2 w 18"/>
                <a:gd name="T29" fmla="*/ 17 h 20"/>
                <a:gd name="T30" fmla="*/ 0 w 18"/>
                <a:gd name="T31" fmla="*/ 14 h 20"/>
                <a:gd name="T32" fmla="*/ 0 w 18"/>
                <a:gd name="T33" fmla="*/ 10 h 20"/>
                <a:gd name="T34" fmla="*/ 0 w 18"/>
                <a:gd name="T35" fmla="*/ 8 h 20"/>
                <a:gd name="T36" fmla="*/ 1 w 18"/>
                <a:gd name="T37" fmla="*/ 5 h 20"/>
                <a:gd name="T38" fmla="*/ 3 w 18"/>
                <a:gd name="T39" fmla="*/ 3 h 20"/>
                <a:gd name="T40" fmla="*/ 5 w 18"/>
                <a:gd name="T41" fmla="*/ 1 h 20"/>
                <a:gd name="T42" fmla="*/ 7 w 18"/>
                <a:gd name="T43" fmla="*/ 0 h 20"/>
                <a:gd name="T44" fmla="*/ 9 w 18"/>
                <a:gd name="T45" fmla="*/ 0 h 20"/>
                <a:gd name="T46" fmla="*/ 8 w 18"/>
                <a:gd name="T47" fmla="*/ 1 h 20"/>
                <a:gd name="T48" fmla="*/ 7 w 18"/>
                <a:gd name="T49" fmla="*/ 2 h 20"/>
                <a:gd name="T50" fmla="*/ 6 w 18"/>
                <a:gd name="T51" fmla="*/ 2 h 20"/>
                <a:gd name="T52" fmla="*/ 5 w 18"/>
                <a:gd name="T53" fmla="*/ 3 h 20"/>
                <a:gd name="T54" fmla="*/ 4 w 18"/>
                <a:gd name="T55" fmla="*/ 4 h 20"/>
                <a:gd name="T56" fmla="*/ 4 w 18"/>
                <a:gd name="T57" fmla="*/ 6 h 20"/>
                <a:gd name="T58" fmla="*/ 3 w 18"/>
                <a:gd name="T59" fmla="*/ 8 h 20"/>
                <a:gd name="T60" fmla="*/ 4 w 18"/>
                <a:gd name="T61" fmla="*/ 12 h 20"/>
                <a:gd name="T62" fmla="*/ 5 w 18"/>
                <a:gd name="T63" fmla="*/ 16 h 20"/>
                <a:gd name="T64" fmla="*/ 6 w 18"/>
                <a:gd name="T65" fmla="*/ 17 h 20"/>
                <a:gd name="T66" fmla="*/ 8 w 18"/>
                <a:gd name="T67" fmla="*/ 18 h 20"/>
                <a:gd name="T68" fmla="*/ 10 w 18"/>
                <a:gd name="T69" fmla="*/ 19 h 20"/>
                <a:gd name="T70" fmla="*/ 12 w 18"/>
                <a:gd name="T71" fmla="*/ 18 h 20"/>
                <a:gd name="T72" fmla="*/ 13 w 18"/>
                <a:gd name="T73" fmla="*/ 17 h 20"/>
                <a:gd name="T74" fmla="*/ 14 w 18"/>
                <a:gd name="T75" fmla="*/ 15 h 20"/>
                <a:gd name="T76" fmla="*/ 14 w 18"/>
                <a:gd name="T77" fmla="*/ 11 h 20"/>
                <a:gd name="T78" fmla="*/ 14 w 18"/>
                <a:gd name="T79" fmla="*/ 8 h 20"/>
                <a:gd name="T80" fmla="*/ 13 w 18"/>
                <a:gd name="T81" fmla="*/ 6 h 20"/>
                <a:gd name="T82" fmla="*/ 12 w 18"/>
                <a:gd name="T83" fmla="*/ 3 h 20"/>
                <a:gd name="T84" fmla="*/ 10 w 18"/>
                <a:gd name="T85" fmla="*/ 2 h 20"/>
                <a:gd name="T86" fmla="*/ 8 w 18"/>
                <a:gd name="T8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0"/>
                  </a:moveTo>
                  <a:lnTo>
                    <a:pt x="12" y="0"/>
                  </a:lnTo>
                  <a:lnTo>
                    <a:pt x="14" y="2"/>
                  </a:lnTo>
                  <a:lnTo>
                    <a:pt x="16" y="3"/>
                  </a:lnTo>
                  <a:lnTo>
                    <a:pt x="17" y="6"/>
                  </a:lnTo>
                  <a:lnTo>
                    <a:pt x="18" y="10"/>
                  </a:lnTo>
                  <a:lnTo>
                    <a:pt x="18" y="12"/>
                  </a:lnTo>
                  <a:lnTo>
                    <a:pt x="17" y="15"/>
                  </a:lnTo>
                  <a:lnTo>
                    <a:pt x="15" y="17"/>
                  </a:lnTo>
                  <a:lnTo>
                    <a:pt x="13" y="19"/>
                  </a:lnTo>
                  <a:lnTo>
                    <a:pt x="11" y="20"/>
                  </a:lnTo>
                  <a:lnTo>
                    <a:pt x="9" y="20"/>
                  </a:lnTo>
                  <a:lnTo>
                    <a:pt x="6" y="20"/>
                  </a:lnTo>
                  <a:lnTo>
                    <a:pt x="4" y="18"/>
                  </a:lnTo>
                  <a:lnTo>
                    <a:pt x="2" y="17"/>
                  </a:lnTo>
                  <a:lnTo>
                    <a:pt x="0" y="14"/>
                  </a:lnTo>
                  <a:lnTo>
                    <a:pt x="0" y="10"/>
                  </a:lnTo>
                  <a:lnTo>
                    <a:pt x="0" y="8"/>
                  </a:lnTo>
                  <a:lnTo>
                    <a:pt x="1" y="5"/>
                  </a:lnTo>
                  <a:lnTo>
                    <a:pt x="3" y="3"/>
                  </a:lnTo>
                  <a:lnTo>
                    <a:pt x="5" y="1"/>
                  </a:lnTo>
                  <a:lnTo>
                    <a:pt x="7" y="0"/>
                  </a:lnTo>
                  <a:lnTo>
                    <a:pt x="9" y="0"/>
                  </a:lnTo>
                  <a:close/>
                  <a:moveTo>
                    <a:pt x="8" y="1"/>
                  </a:moveTo>
                  <a:lnTo>
                    <a:pt x="7" y="2"/>
                  </a:lnTo>
                  <a:lnTo>
                    <a:pt x="6" y="2"/>
                  </a:lnTo>
                  <a:lnTo>
                    <a:pt x="5" y="3"/>
                  </a:lnTo>
                  <a:lnTo>
                    <a:pt x="4" y="4"/>
                  </a:lnTo>
                  <a:lnTo>
                    <a:pt x="4" y="6"/>
                  </a:lnTo>
                  <a:lnTo>
                    <a:pt x="3" y="8"/>
                  </a:lnTo>
                  <a:lnTo>
                    <a:pt x="4" y="12"/>
                  </a:lnTo>
                  <a:lnTo>
                    <a:pt x="5" y="16"/>
                  </a:lnTo>
                  <a:lnTo>
                    <a:pt x="6" y="17"/>
                  </a:lnTo>
                  <a:lnTo>
                    <a:pt x="8" y="18"/>
                  </a:lnTo>
                  <a:lnTo>
                    <a:pt x="10" y="19"/>
                  </a:lnTo>
                  <a:lnTo>
                    <a:pt x="12" y="18"/>
                  </a:lnTo>
                  <a:lnTo>
                    <a:pt x="13" y="17"/>
                  </a:lnTo>
                  <a:lnTo>
                    <a:pt x="14" y="15"/>
                  </a:lnTo>
                  <a:lnTo>
                    <a:pt x="14" y="11"/>
                  </a:lnTo>
                  <a:lnTo>
                    <a:pt x="14" y="8"/>
                  </a:lnTo>
                  <a:lnTo>
                    <a:pt x="13" y="6"/>
                  </a:lnTo>
                  <a:lnTo>
                    <a:pt x="12" y="3"/>
                  </a:lnTo>
                  <a:lnTo>
                    <a:pt x="10" y="2"/>
                  </a:lnTo>
                  <a:lnTo>
                    <a:pt x="8" y="1"/>
                  </a:lnTo>
                  <a:close/>
                </a:path>
              </a:pathLst>
            </a:custGeom>
            <a:solidFill>
              <a:srgbClr val="000000"/>
            </a:solidFill>
            <a:ln w="0">
              <a:solidFill>
                <a:srgbClr val="000000"/>
              </a:solidFill>
              <a:prstDash val="solid"/>
              <a:round/>
              <a:headEnd/>
              <a:tailEnd/>
            </a:ln>
          </p:spPr>
          <p:txBody>
            <a:bodyPr/>
            <a:lstStyle/>
            <a:p>
              <a:endParaRPr lang="en-US"/>
            </a:p>
          </p:txBody>
        </p:sp>
        <p:sp>
          <p:nvSpPr>
            <p:cNvPr id="994655" name="Freeform 351"/>
            <p:cNvSpPr>
              <a:spLocks noEditPoints="1"/>
            </p:cNvSpPr>
            <p:nvPr/>
          </p:nvSpPr>
          <p:spPr bwMode="auto">
            <a:xfrm>
              <a:off x="4386" y="3630"/>
              <a:ext cx="20" cy="30"/>
            </a:xfrm>
            <a:custGeom>
              <a:avLst/>
              <a:gdLst>
                <a:gd name="T0" fmla="*/ 6 w 20"/>
                <a:gd name="T1" fmla="*/ 14 h 30"/>
                <a:gd name="T2" fmla="*/ 8 w 20"/>
                <a:gd name="T3" fmla="*/ 12 h 30"/>
                <a:gd name="T4" fmla="*/ 10 w 20"/>
                <a:gd name="T5" fmla="*/ 11 h 30"/>
                <a:gd name="T6" fmla="*/ 12 w 20"/>
                <a:gd name="T7" fmla="*/ 10 h 30"/>
                <a:gd name="T8" fmla="*/ 15 w 20"/>
                <a:gd name="T9" fmla="*/ 11 h 30"/>
                <a:gd name="T10" fmla="*/ 17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6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0 w 20"/>
                <a:gd name="T51" fmla="*/ 3 h 30"/>
                <a:gd name="T52" fmla="*/ 0 w 20"/>
                <a:gd name="T53" fmla="*/ 2 h 30"/>
                <a:gd name="T54" fmla="*/ 5 w 20"/>
                <a:gd name="T55" fmla="*/ 0 h 30"/>
                <a:gd name="T56" fmla="*/ 6 w 20"/>
                <a:gd name="T57" fmla="*/ 0 h 30"/>
                <a:gd name="T58" fmla="*/ 6 w 20"/>
                <a:gd name="T59" fmla="*/ 14 h 30"/>
                <a:gd name="T60" fmla="*/ 6 w 20"/>
                <a:gd name="T61" fmla="*/ 15 h 30"/>
                <a:gd name="T62" fmla="*/ 6 w 20"/>
                <a:gd name="T63" fmla="*/ 27 h 30"/>
                <a:gd name="T64" fmla="*/ 7 w 20"/>
                <a:gd name="T65" fmla="*/ 27 h 30"/>
                <a:gd name="T66" fmla="*/ 9 w 20"/>
                <a:gd name="T67" fmla="*/ 28 h 30"/>
                <a:gd name="T68" fmla="*/ 10 w 20"/>
                <a:gd name="T69" fmla="*/ 28 h 30"/>
                <a:gd name="T70" fmla="*/ 11 w 20"/>
                <a:gd name="T71" fmla="*/ 29 h 30"/>
                <a:gd name="T72" fmla="*/ 13 w 20"/>
                <a:gd name="T73" fmla="*/ 28 h 30"/>
                <a:gd name="T74" fmla="*/ 14 w 20"/>
                <a:gd name="T75" fmla="*/ 27 h 30"/>
                <a:gd name="T76" fmla="*/ 16 w 20"/>
                <a:gd name="T77" fmla="*/ 24 h 30"/>
                <a:gd name="T78" fmla="*/ 16 w 20"/>
                <a:gd name="T79" fmla="*/ 21 h 30"/>
                <a:gd name="T80" fmla="*/ 16 w 20"/>
                <a:gd name="T81" fmla="*/ 17 h 30"/>
                <a:gd name="T82" fmla="*/ 14 w 20"/>
                <a:gd name="T83" fmla="*/ 15 h 30"/>
                <a:gd name="T84" fmla="*/ 13 w 20"/>
                <a:gd name="T85" fmla="*/ 14 h 30"/>
                <a:gd name="T86" fmla="*/ 11 w 20"/>
                <a:gd name="T87" fmla="*/ 13 h 30"/>
                <a:gd name="T88" fmla="*/ 10 w 20"/>
                <a:gd name="T89" fmla="*/ 13 h 30"/>
                <a:gd name="T90" fmla="*/ 8 w 20"/>
                <a:gd name="T91" fmla="*/ 14 h 30"/>
                <a:gd name="T92" fmla="*/ 7 w 20"/>
                <a:gd name="T93" fmla="*/ 14 h 30"/>
                <a:gd name="T94" fmla="*/ 6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6" y="14"/>
                  </a:moveTo>
                  <a:lnTo>
                    <a:pt x="8" y="12"/>
                  </a:lnTo>
                  <a:lnTo>
                    <a:pt x="10" y="11"/>
                  </a:lnTo>
                  <a:lnTo>
                    <a:pt x="12" y="10"/>
                  </a:lnTo>
                  <a:lnTo>
                    <a:pt x="15" y="11"/>
                  </a:lnTo>
                  <a:lnTo>
                    <a:pt x="17" y="13"/>
                  </a:lnTo>
                  <a:lnTo>
                    <a:pt x="19" y="15"/>
                  </a:lnTo>
                  <a:lnTo>
                    <a:pt x="20" y="19"/>
                  </a:lnTo>
                  <a:lnTo>
                    <a:pt x="19" y="22"/>
                  </a:lnTo>
                  <a:lnTo>
                    <a:pt x="18" y="25"/>
                  </a:lnTo>
                  <a:lnTo>
                    <a:pt x="16" y="27"/>
                  </a:lnTo>
                  <a:lnTo>
                    <a:pt x="13" y="29"/>
                  </a:lnTo>
                  <a:lnTo>
                    <a:pt x="10" y="30"/>
                  </a:lnTo>
                  <a:lnTo>
                    <a:pt x="8" y="30"/>
                  </a:lnTo>
                  <a:lnTo>
                    <a:pt x="6" y="29"/>
                  </a:lnTo>
                  <a:lnTo>
                    <a:pt x="5" y="29"/>
                  </a:lnTo>
                  <a:lnTo>
                    <a:pt x="3" y="28"/>
                  </a:lnTo>
                  <a:lnTo>
                    <a:pt x="3" y="8"/>
                  </a:lnTo>
                  <a:lnTo>
                    <a:pt x="3" y="5"/>
                  </a:lnTo>
                  <a:lnTo>
                    <a:pt x="3" y="4"/>
                  </a:lnTo>
                  <a:lnTo>
                    <a:pt x="3" y="3"/>
                  </a:lnTo>
                  <a:lnTo>
                    <a:pt x="2" y="3"/>
                  </a:lnTo>
                  <a:lnTo>
                    <a:pt x="2" y="2"/>
                  </a:lnTo>
                  <a:lnTo>
                    <a:pt x="2" y="2"/>
                  </a:lnTo>
                  <a:lnTo>
                    <a:pt x="1" y="2"/>
                  </a:lnTo>
                  <a:lnTo>
                    <a:pt x="0" y="3"/>
                  </a:lnTo>
                  <a:lnTo>
                    <a:pt x="0" y="2"/>
                  </a:lnTo>
                  <a:lnTo>
                    <a:pt x="5" y="0"/>
                  </a:lnTo>
                  <a:lnTo>
                    <a:pt x="6" y="0"/>
                  </a:lnTo>
                  <a:lnTo>
                    <a:pt x="6" y="14"/>
                  </a:lnTo>
                  <a:close/>
                  <a:moveTo>
                    <a:pt x="6" y="15"/>
                  </a:moveTo>
                  <a:lnTo>
                    <a:pt x="6" y="27"/>
                  </a:lnTo>
                  <a:lnTo>
                    <a:pt x="7" y="27"/>
                  </a:lnTo>
                  <a:lnTo>
                    <a:pt x="9" y="28"/>
                  </a:lnTo>
                  <a:lnTo>
                    <a:pt x="10" y="28"/>
                  </a:lnTo>
                  <a:lnTo>
                    <a:pt x="11" y="29"/>
                  </a:lnTo>
                  <a:lnTo>
                    <a:pt x="13" y="28"/>
                  </a:lnTo>
                  <a:lnTo>
                    <a:pt x="14" y="27"/>
                  </a:lnTo>
                  <a:lnTo>
                    <a:pt x="16" y="24"/>
                  </a:lnTo>
                  <a:lnTo>
                    <a:pt x="16" y="21"/>
                  </a:lnTo>
                  <a:lnTo>
                    <a:pt x="16" y="17"/>
                  </a:lnTo>
                  <a:lnTo>
                    <a:pt x="14" y="15"/>
                  </a:lnTo>
                  <a:lnTo>
                    <a:pt x="13" y="14"/>
                  </a:lnTo>
                  <a:lnTo>
                    <a:pt x="11" y="13"/>
                  </a:lnTo>
                  <a:lnTo>
                    <a:pt x="10"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656" name="Freeform 352"/>
            <p:cNvSpPr>
              <a:spLocks/>
            </p:cNvSpPr>
            <p:nvPr/>
          </p:nvSpPr>
          <p:spPr bwMode="auto">
            <a:xfrm>
              <a:off x="4409"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5"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4" y="0"/>
                  </a:lnTo>
                  <a:lnTo>
                    <a:pt x="6" y="0"/>
                  </a:lnTo>
                  <a:lnTo>
                    <a:pt x="7" y="0"/>
                  </a:lnTo>
                  <a:lnTo>
                    <a:pt x="9" y="1"/>
                  </a:lnTo>
                  <a:lnTo>
                    <a:pt x="10"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4657" name="Rectangle 353"/>
            <p:cNvSpPr>
              <a:spLocks noChangeArrowheads="1"/>
            </p:cNvSpPr>
            <p:nvPr/>
          </p:nvSpPr>
          <p:spPr bwMode="auto">
            <a:xfrm>
              <a:off x="4423"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58" name="Freeform 354"/>
            <p:cNvSpPr>
              <a:spLocks/>
            </p:cNvSpPr>
            <p:nvPr/>
          </p:nvSpPr>
          <p:spPr bwMode="auto">
            <a:xfrm>
              <a:off x="4446" y="3640"/>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4659" name="Freeform 355"/>
            <p:cNvSpPr>
              <a:spLocks/>
            </p:cNvSpPr>
            <p:nvPr/>
          </p:nvSpPr>
          <p:spPr bwMode="auto">
            <a:xfrm>
              <a:off x="4464" y="3640"/>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60" name="Freeform 356"/>
            <p:cNvSpPr>
              <a:spLocks/>
            </p:cNvSpPr>
            <p:nvPr/>
          </p:nvSpPr>
          <p:spPr bwMode="auto">
            <a:xfrm>
              <a:off x="4500"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4661" name="Freeform 357"/>
            <p:cNvSpPr>
              <a:spLocks/>
            </p:cNvSpPr>
            <p:nvPr/>
          </p:nvSpPr>
          <p:spPr bwMode="auto">
            <a:xfrm>
              <a:off x="4515" y="3631"/>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662" name="Freeform 358"/>
            <p:cNvSpPr>
              <a:spLocks/>
            </p:cNvSpPr>
            <p:nvPr/>
          </p:nvSpPr>
          <p:spPr bwMode="auto">
            <a:xfrm>
              <a:off x="4533"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63" name="Line 359"/>
            <p:cNvSpPr>
              <a:spLocks noChangeShapeType="1"/>
            </p:cNvSpPr>
            <p:nvPr/>
          </p:nvSpPr>
          <p:spPr bwMode="auto">
            <a:xfrm flipH="1">
              <a:off x="4943" y="3640"/>
              <a:ext cx="154"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64" name="Freeform 360"/>
            <p:cNvSpPr>
              <a:spLocks noEditPoints="1"/>
            </p:cNvSpPr>
            <p:nvPr/>
          </p:nvSpPr>
          <p:spPr bwMode="auto">
            <a:xfrm>
              <a:off x="5117" y="3630"/>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8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9 w 19"/>
                <a:gd name="T25" fmla="*/ 30 h 30"/>
                <a:gd name="T26" fmla="*/ 8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8" y="15"/>
                  </a:lnTo>
                  <a:lnTo>
                    <a:pt x="19" y="19"/>
                  </a:lnTo>
                  <a:lnTo>
                    <a:pt x="19" y="22"/>
                  </a:lnTo>
                  <a:lnTo>
                    <a:pt x="18" y="25"/>
                  </a:lnTo>
                  <a:lnTo>
                    <a:pt x="16" y="27"/>
                  </a:lnTo>
                  <a:lnTo>
                    <a:pt x="13" y="29"/>
                  </a:lnTo>
                  <a:lnTo>
                    <a:pt x="9" y="30"/>
                  </a:lnTo>
                  <a:lnTo>
                    <a:pt x="8"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4665" name="Freeform 361"/>
            <p:cNvSpPr>
              <a:spLocks noEditPoints="1"/>
            </p:cNvSpPr>
            <p:nvPr/>
          </p:nvSpPr>
          <p:spPr bwMode="auto">
            <a:xfrm>
              <a:off x="5139" y="3640"/>
              <a:ext cx="17" cy="20"/>
            </a:xfrm>
            <a:custGeom>
              <a:avLst/>
              <a:gdLst>
                <a:gd name="T0" fmla="*/ 9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9"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4666" name="Freeform 362"/>
            <p:cNvSpPr>
              <a:spLocks/>
            </p:cNvSpPr>
            <p:nvPr/>
          </p:nvSpPr>
          <p:spPr bwMode="auto">
            <a:xfrm>
              <a:off x="5158" y="3640"/>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5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1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5"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1"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4667" name="Freeform 363"/>
            <p:cNvSpPr>
              <a:spLocks noEditPoints="1"/>
            </p:cNvSpPr>
            <p:nvPr/>
          </p:nvSpPr>
          <p:spPr bwMode="auto">
            <a:xfrm>
              <a:off x="5174" y="3630"/>
              <a:ext cx="9" cy="29"/>
            </a:xfrm>
            <a:custGeom>
              <a:avLst/>
              <a:gdLst>
                <a:gd name="T0" fmla="*/ 5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6 w 9"/>
                <a:gd name="T35" fmla="*/ 10 h 29"/>
                <a:gd name="T36" fmla="*/ 6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5" y="0"/>
                  </a:lnTo>
                  <a:lnTo>
                    <a:pt x="6" y="1"/>
                  </a:lnTo>
                  <a:lnTo>
                    <a:pt x="7" y="1"/>
                  </a:lnTo>
                  <a:lnTo>
                    <a:pt x="7" y="2"/>
                  </a:lnTo>
                  <a:lnTo>
                    <a:pt x="7" y="3"/>
                  </a:lnTo>
                  <a:lnTo>
                    <a:pt x="6" y="4"/>
                  </a:lnTo>
                  <a:lnTo>
                    <a:pt x="5" y="5"/>
                  </a:lnTo>
                  <a:lnTo>
                    <a:pt x="5" y="5"/>
                  </a:lnTo>
                  <a:lnTo>
                    <a:pt x="4" y="5"/>
                  </a:lnTo>
                  <a:lnTo>
                    <a:pt x="3" y="4"/>
                  </a:lnTo>
                  <a:lnTo>
                    <a:pt x="2" y="3"/>
                  </a:lnTo>
                  <a:lnTo>
                    <a:pt x="2" y="2"/>
                  </a:lnTo>
                  <a:lnTo>
                    <a:pt x="2" y="1"/>
                  </a:lnTo>
                  <a:lnTo>
                    <a:pt x="3" y="1"/>
                  </a:lnTo>
                  <a:lnTo>
                    <a:pt x="4" y="0"/>
                  </a:lnTo>
                  <a:lnTo>
                    <a:pt x="5" y="0"/>
                  </a:lnTo>
                  <a:close/>
                  <a:moveTo>
                    <a:pt x="6" y="10"/>
                  </a:moveTo>
                  <a:lnTo>
                    <a:pt x="6"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68" name="Freeform 364"/>
            <p:cNvSpPr>
              <a:spLocks/>
            </p:cNvSpPr>
            <p:nvPr/>
          </p:nvSpPr>
          <p:spPr bwMode="auto">
            <a:xfrm>
              <a:off x="5185" y="3640"/>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4669" name="Rectangle 365"/>
            <p:cNvSpPr>
              <a:spLocks noChangeArrowheads="1"/>
            </p:cNvSpPr>
            <p:nvPr/>
          </p:nvSpPr>
          <p:spPr bwMode="auto">
            <a:xfrm>
              <a:off x="5205"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70" name="Freeform 366"/>
            <p:cNvSpPr>
              <a:spLocks noEditPoints="1"/>
            </p:cNvSpPr>
            <p:nvPr/>
          </p:nvSpPr>
          <p:spPr bwMode="auto">
            <a:xfrm>
              <a:off x="5228" y="3640"/>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8 w 19"/>
                <a:gd name="T11" fmla="*/ 28 h 29"/>
                <a:gd name="T12" fmla="*/ 18 w 19"/>
                <a:gd name="T13" fmla="*/ 28 h 29"/>
                <a:gd name="T14" fmla="*/ 19 w 19"/>
                <a:gd name="T15" fmla="*/ 28 h 29"/>
                <a:gd name="T16" fmla="*/ 19 w 19"/>
                <a:gd name="T17" fmla="*/ 29 h 29"/>
                <a:gd name="T18" fmla="*/ 11 w 19"/>
                <a:gd name="T19" fmla="*/ 29 h 29"/>
                <a:gd name="T20" fmla="*/ 11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9 w 19"/>
                <a:gd name="T43" fmla="*/ 20 h 29"/>
                <a:gd name="T44" fmla="*/ 7 w 19"/>
                <a:gd name="T45" fmla="*/ 20 h 29"/>
                <a:gd name="T46" fmla="*/ 4 w 19"/>
                <a:gd name="T47" fmla="*/ 19 h 29"/>
                <a:gd name="T48" fmla="*/ 2 w 19"/>
                <a:gd name="T49" fmla="*/ 17 h 29"/>
                <a:gd name="T50" fmla="*/ 1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4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4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8" y="28"/>
                  </a:lnTo>
                  <a:lnTo>
                    <a:pt x="18" y="28"/>
                  </a:lnTo>
                  <a:lnTo>
                    <a:pt x="19" y="28"/>
                  </a:lnTo>
                  <a:lnTo>
                    <a:pt x="19" y="29"/>
                  </a:lnTo>
                  <a:lnTo>
                    <a:pt x="11" y="29"/>
                  </a:lnTo>
                  <a:lnTo>
                    <a:pt x="11" y="28"/>
                  </a:lnTo>
                  <a:lnTo>
                    <a:pt x="11" y="28"/>
                  </a:lnTo>
                  <a:lnTo>
                    <a:pt x="12" y="28"/>
                  </a:lnTo>
                  <a:lnTo>
                    <a:pt x="12" y="28"/>
                  </a:lnTo>
                  <a:lnTo>
                    <a:pt x="13" y="27"/>
                  </a:lnTo>
                  <a:lnTo>
                    <a:pt x="13" y="27"/>
                  </a:lnTo>
                  <a:lnTo>
                    <a:pt x="13" y="26"/>
                  </a:lnTo>
                  <a:lnTo>
                    <a:pt x="13" y="24"/>
                  </a:lnTo>
                  <a:lnTo>
                    <a:pt x="13" y="16"/>
                  </a:lnTo>
                  <a:lnTo>
                    <a:pt x="11" y="18"/>
                  </a:lnTo>
                  <a:lnTo>
                    <a:pt x="10" y="19"/>
                  </a:lnTo>
                  <a:lnTo>
                    <a:pt x="9" y="20"/>
                  </a:lnTo>
                  <a:lnTo>
                    <a:pt x="7" y="20"/>
                  </a:lnTo>
                  <a:lnTo>
                    <a:pt x="4" y="19"/>
                  </a:lnTo>
                  <a:lnTo>
                    <a:pt x="2" y="17"/>
                  </a:lnTo>
                  <a:lnTo>
                    <a:pt x="1" y="15"/>
                  </a:lnTo>
                  <a:lnTo>
                    <a:pt x="0" y="11"/>
                  </a:lnTo>
                  <a:lnTo>
                    <a:pt x="0" y="8"/>
                  </a:lnTo>
                  <a:lnTo>
                    <a:pt x="1" y="5"/>
                  </a:lnTo>
                  <a:lnTo>
                    <a:pt x="3" y="3"/>
                  </a:lnTo>
                  <a:lnTo>
                    <a:pt x="5" y="1"/>
                  </a:lnTo>
                  <a:lnTo>
                    <a:pt x="7" y="0"/>
                  </a:lnTo>
                  <a:lnTo>
                    <a:pt x="10" y="0"/>
                  </a:lnTo>
                  <a:lnTo>
                    <a:pt x="11" y="0"/>
                  </a:lnTo>
                  <a:lnTo>
                    <a:pt x="12" y="0"/>
                  </a:lnTo>
                  <a:lnTo>
                    <a:pt x="13" y="1"/>
                  </a:lnTo>
                  <a:lnTo>
                    <a:pt x="14"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4"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4671" name="Freeform 367"/>
            <p:cNvSpPr>
              <a:spLocks/>
            </p:cNvSpPr>
            <p:nvPr/>
          </p:nvSpPr>
          <p:spPr bwMode="auto">
            <a:xfrm>
              <a:off x="5250" y="3640"/>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4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3 w 13"/>
                <a:gd name="T101" fmla="*/ 0 h 20"/>
                <a:gd name="T102" fmla="*/ 6 w 13"/>
                <a:gd name="T103" fmla="*/ 0 h 20"/>
                <a:gd name="T104" fmla="*/ 7 w 13"/>
                <a:gd name="T105" fmla="*/ 0 h 20"/>
                <a:gd name="T106" fmla="*/ 9 w 13"/>
                <a:gd name="T107" fmla="*/ 1 h 20"/>
                <a:gd name="T108" fmla="*/ 9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4"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3" y="0"/>
                  </a:lnTo>
                  <a:lnTo>
                    <a:pt x="6" y="0"/>
                  </a:lnTo>
                  <a:lnTo>
                    <a:pt x="7" y="0"/>
                  </a:lnTo>
                  <a:lnTo>
                    <a:pt x="9" y="1"/>
                  </a:lnTo>
                  <a:lnTo>
                    <a:pt x="9"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4672" name="Freeform 368"/>
            <p:cNvSpPr>
              <a:spLocks noEditPoints="1"/>
            </p:cNvSpPr>
            <p:nvPr/>
          </p:nvSpPr>
          <p:spPr bwMode="auto">
            <a:xfrm>
              <a:off x="5266" y="3630"/>
              <a:ext cx="9" cy="29"/>
            </a:xfrm>
            <a:custGeom>
              <a:avLst/>
              <a:gdLst>
                <a:gd name="T0" fmla="*/ 4 w 9"/>
                <a:gd name="T1" fmla="*/ 0 h 29"/>
                <a:gd name="T2" fmla="*/ 5 w 9"/>
                <a:gd name="T3" fmla="*/ 0 h 29"/>
                <a:gd name="T4" fmla="*/ 6 w 9"/>
                <a:gd name="T5" fmla="*/ 1 h 29"/>
                <a:gd name="T6" fmla="*/ 6 w 9"/>
                <a:gd name="T7" fmla="*/ 1 h 29"/>
                <a:gd name="T8" fmla="*/ 6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2 w 9"/>
                <a:gd name="T65" fmla="*/ 27 h 29"/>
                <a:gd name="T66" fmla="*/ 2 w 9"/>
                <a:gd name="T67" fmla="*/ 25 h 29"/>
                <a:gd name="T68" fmla="*/ 2 w 9"/>
                <a:gd name="T69" fmla="*/ 18 h 29"/>
                <a:gd name="T70" fmla="*/ 2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2" y="27"/>
                  </a:lnTo>
                  <a:lnTo>
                    <a:pt x="2" y="25"/>
                  </a:lnTo>
                  <a:lnTo>
                    <a:pt x="2" y="18"/>
                  </a:lnTo>
                  <a:lnTo>
                    <a:pt x="2"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4673" name="Freeform 369"/>
            <p:cNvSpPr>
              <a:spLocks/>
            </p:cNvSpPr>
            <p:nvPr/>
          </p:nvSpPr>
          <p:spPr bwMode="auto">
            <a:xfrm>
              <a:off x="5276"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19"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4" y="15"/>
                  </a:lnTo>
                  <a:lnTo>
                    <a:pt x="14"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4674" name="Rectangle 370"/>
            <p:cNvSpPr>
              <a:spLocks noChangeArrowheads="1"/>
            </p:cNvSpPr>
            <p:nvPr/>
          </p:nvSpPr>
          <p:spPr bwMode="auto">
            <a:xfrm>
              <a:off x="5309" y="3667"/>
              <a:ext cx="22" cy="2"/>
            </a:xfrm>
            <a:prstGeom prst="rect">
              <a:avLst/>
            </a:prstGeom>
            <a:solidFill>
              <a:srgbClr val="000000"/>
            </a:solidFill>
            <a:ln w="0">
              <a:solidFill>
                <a:srgbClr val="000000"/>
              </a:solidFill>
              <a:miter lim="800000"/>
              <a:headEnd/>
              <a:tailEnd/>
            </a:ln>
          </p:spPr>
          <p:txBody>
            <a:bodyPr/>
            <a:lstStyle/>
            <a:p>
              <a:endParaRPr lang="en-US"/>
            </a:p>
          </p:txBody>
        </p:sp>
        <p:sp>
          <p:nvSpPr>
            <p:cNvPr id="994675" name="Freeform 371"/>
            <p:cNvSpPr>
              <a:spLocks/>
            </p:cNvSpPr>
            <p:nvPr/>
          </p:nvSpPr>
          <p:spPr bwMode="auto">
            <a:xfrm>
              <a:off x="5331" y="3640"/>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1 w 16"/>
                <a:gd name="T17" fmla="*/ 13 h 20"/>
                <a:gd name="T18" fmla="*/ 0 w 16"/>
                <a:gd name="T19" fmla="*/ 10 h 20"/>
                <a:gd name="T20" fmla="*/ 1 w 16"/>
                <a:gd name="T21" fmla="*/ 7 h 20"/>
                <a:gd name="T22" fmla="*/ 2 w 16"/>
                <a:gd name="T23" fmla="*/ 5 h 20"/>
                <a:gd name="T24" fmla="*/ 3 w 16"/>
                <a:gd name="T25" fmla="*/ 3 h 20"/>
                <a:gd name="T26" fmla="*/ 6 w 16"/>
                <a:gd name="T27" fmla="*/ 1 h 20"/>
                <a:gd name="T28" fmla="*/ 9 w 16"/>
                <a:gd name="T29" fmla="*/ 0 h 20"/>
                <a:gd name="T30" fmla="*/ 12 w 16"/>
                <a:gd name="T31" fmla="*/ 0 h 20"/>
                <a:gd name="T32" fmla="*/ 14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4 w 16"/>
                <a:gd name="T45" fmla="*/ 6 h 20"/>
                <a:gd name="T46" fmla="*/ 13 w 16"/>
                <a:gd name="T47" fmla="*/ 6 h 20"/>
                <a:gd name="T48" fmla="*/ 12 w 16"/>
                <a:gd name="T49" fmla="*/ 5 h 20"/>
                <a:gd name="T50" fmla="*/ 12 w 16"/>
                <a:gd name="T51" fmla="*/ 5 h 20"/>
                <a:gd name="T52" fmla="*/ 11 w 16"/>
                <a:gd name="T53" fmla="*/ 4 h 20"/>
                <a:gd name="T54" fmla="*/ 11 w 16"/>
                <a:gd name="T55" fmla="*/ 3 h 20"/>
                <a:gd name="T56" fmla="*/ 11 w 16"/>
                <a:gd name="T57" fmla="*/ 2 h 20"/>
                <a:gd name="T58" fmla="*/ 10 w 16"/>
                <a:gd name="T59" fmla="*/ 2 h 20"/>
                <a:gd name="T60" fmla="*/ 9 w 16"/>
                <a:gd name="T61" fmla="*/ 1 h 20"/>
                <a:gd name="T62" fmla="*/ 7 w 16"/>
                <a:gd name="T63" fmla="*/ 2 h 20"/>
                <a:gd name="T64" fmla="*/ 6 w 16"/>
                <a:gd name="T65" fmla="*/ 3 h 20"/>
                <a:gd name="T66" fmla="*/ 4 w 16"/>
                <a:gd name="T67" fmla="*/ 5 h 20"/>
                <a:gd name="T68" fmla="*/ 4 w 16"/>
                <a:gd name="T69" fmla="*/ 8 h 20"/>
                <a:gd name="T70" fmla="*/ 4 w 16"/>
                <a:gd name="T71" fmla="*/ 11 h 20"/>
                <a:gd name="T72" fmla="*/ 6 w 16"/>
                <a:gd name="T73" fmla="*/ 14 h 20"/>
                <a:gd name="T74" fmla="*/ 8 w 16"/>
                <a:gd name="T75" fmla="*/ 16 h 20"/>
                <a:gd name="T76" fmla="*/ 10 w 16"/>
                <a:gd name="T77" fmla="*/ 16 h 20"/>
                <a:gd name="T78" fmla="*/ 12 w 16"/>
                <a:gd name="T79" fmla="*/ 16 h 20"/>
                <a:gd name="T80" fmla="*/ 14 w 16"/>
                <a:gd name="T81" fmla="*/ 15 h 20"/>
                <a:gd name="T82" fmla="*/ 15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1" y="13"/>
                  </a:lnTo>
                  <a:lnTo>
                    <a:pt x="0" y="10"/>
                  </a:lnTo>
                  <a:lnTo>
                    <a:pt x="1" y="7"/>
                  </a:lnTo>
                  <a:lnTo>
                    <a:pt x="2" y="5"/>
                  </a:lnTo>
                  <a:lnTo>
                    <a:pt x="3" y="3"/>
                  </a:lnTo>
                  <a:lnTo>
                    <a:pt x="6" y="1"/>
                  </a:lnTo>
                  <a:lnTo>
                    <a:pt x="9" y="0"/>
                  </a:lnTo>
                  <a:lnTo>
                    <a:pt x="12" y="0"/>
                  </a:lnTo>
                  <a:lnTo>
                    <a:pt x="14" y="2"/>
                  </a:lnTo>
                  <a:lnTo>
                    <a:pt x="15" y="3"/>
                  </a:lnTo>
                  <a:lnTo>
                    <a:pt x="15" y="5"/>
                  </a:lnTo>
                  <a:lnTo>
                    <a:pt x="15" y="5"/>
                  </a:lnTo>
                  <a:lnTo>
                    <a:pt x="15" y="6"/>
                  </a:lnTo>
                  <a:lnTo>
                    <a:pt x="14" y="6"/>
                  </a:lnTo>
                  <a:lnTo>
                    <a:pt x="14" y="6"/>
                  </a:lnTo>
                  <a:lnTo>
                    <a:pt x="13" y="6"/>
                  </a:lnTo>
                  <a:lnTo>
                    <a:pt x="12" y="5"/>
                  </a:lnTo>
                  <a:lnTo>
                    <a:pt x="12" y="5"/>
                  </a:lnTo>
                  <a:lnTo>
                    <a:pt x="11" y="4"/>
                  </a:lnTo>
                  <a:lnTo>
                    <a:pt x="11" y="3"/>
                  </a:lnTo>
                  <a:lnTo>
                    <a:pt x="11" y="2"/>
                  </a:lnTo>
                  <a:lnTo>
                    <a:pt x="10" y="2"/>
                  </a:lnTo>
                  <a:lnTo>
                    <a:pt x="9" y="1"/>
                  </a:lnTo>
                  <a:lnTo>
                    <a:pt x="7" y="2"/>
                  </a:lnTo>
                  <a:lnTo>
                    <a:pt x="6" y="3"/>
                  </a:lnTo>
                  <a:lnTo>
                    <a:pt x="4" y="5"/>
                  </a:lnTo>
                  <a:lnTo>
                    <a:pt x="4" y="8"/>
                  </a:lnTo>
                  <a:lnTo>
                    <a:pt x="4" y="11"/>
                  </a:lnTo>
                  <a:lnTo>
                    <a:pt x="6" y="14"/>
                  </a:lnTo>
                  <a:lnTo>
                    <a:pt x="8" y="16"/>
                  </a:lnTo>
                  <a:lnTo>
                    <a:pt x="10" y="16"/>
                  </a:lnTo>
                  <a:lnTo>
                    <a:pt x="12" y="16"/>
                  </a:lnTo>
                  <a:lnTo>
                    <a:pt x="14" y="15"/>
                  </a:lnTo>
                  <a:lnTo>
                    <a:pt x="15"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4676" name="Freeform 372"/>
            <p:cNvSpPr>
              <a:spLocks/>
            </p:cNvSpPr>
            <p:nvPr/>
          </p:nvSpPr>
          <p:spPr bwMode="auto">
            <a:xfrm>
              <a:off x="5349" y="3640"/>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20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5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2" y="1"/>
                  </a:lnTo>
                  <a:lnTo>
                    <a:pt x="23" y="0"/>
                  </a:lnTo>
                  <a:lnTo>
                    <a:pt x="25"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20"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5" y="15"/>
                  </a:lnTo>
                  <a:lnTo>
                    <a:pt x="15"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3"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4677" name="Freeform 373"/>
            <p:cNvSpPr>
              <a:spLocks/>
            </p:cNvSpPr>
            <p:nvPr/>
          </p:nvSpPr>
          <p:spPr bwMode="auto">
            <a:xfrm>
              <a:off x="5386" y="3631"/>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4678" name="Freeform 374"/>
            <p:cNvSpPr>
              <a:spLocks/>
            </p:cNvSpPr>
            <p:nvPr/>
          </p:nvSpPr>
          <p:spPr bwMode="auto">
            <a:xfrm>
              <a:off x="5401" y="3631"/>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4679" name="Freeform 375"/>
            <p:cNvSpPr>
              <a:spLocks/>
            </p:cNvSpPr>
            <p:nvPr/>
          </p:nvSpPr>
          <p:spPr bwMode="auto">
            <a:xfrm>
              <a:off x="5419" y="3631"/>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4680" name="Line 376"/>
            <p:cNvSpPr>
              <a:spLocks noChangeShapeType="1"/>
            </p:cNvSpPr>
            <p:nvPr/>
          </p:nvSpPr>
          <p:spPr bwMode="auto">
            <a:xfrm flipV="1">
              <a:off x="414"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1" name="Line 377"/>
            <p:cNvSpPr>
              <a:spLocks noChangeShapeType="1"/>
            </p:cNvSpPr>
            <p:nvPr/>
          </p:nvSpPr>
          <p:spPr bwMode="auto">
            <a:xfrm>
              <a:off x="414"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2" name="Line 378"/>
            <p:cNvSpPr>
              <a:spLocks noChangeShapeType="1"/>
            </p:cNvSpPr>
            <p:nvPr/>
          </p:nvSpPr>
          <p:spPr bwMode="auto">
            <a:xfrm flipV="1">
              <a:off x="628" y="1704"/>
              <a:ext cx="1" cy="179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3" name="Line 379"/>
            <p:cNvSpPr>
              <a:spLocks noChangeShapeType="1"/>
            </p:cNvSpPr>
            <p:nvPr/>
          </p:nvSpPr>
          <p:spPr bwMode="auto">
            <a:xfrm>
              <a:off x="628" y="1704"/>
              <a:ext cx="8" cy="91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4" name="Line 380"/>
            <p:cNvSpPr>
              <a:spLocks noChangeShapeType="1"/>
            </p:cNvSpPr>
            <p:nvPr/>
          </p:nvSpPr>
          <p:spPr bwMode="auto">
            <a:xfrm>
              <a:off x="636"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5" name="Line 381"/>
            <p:cNvSpPr>
              <a:spLocks noChangeShapeType="1"/>
            </p:cNvSpPr>
            <p:nvPr/>
          </p:nvSpPr>
          <p:spPr bwMode="auto">
            <a:xfrm flipV="1">
              <a:off x="731"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6" name="Line 382"/>
            <p:cNvSpPr>
              <a:spLocks noChangeShapeType="1"/>
            </p:cNvSpPr>
            <p:nvPr/>
          </p:nvSpPr>
          <p:spPr bwMode="auto">
            <a:xfrm>
              <a:off x="731" y="2161"/>
              <a:ext cx="8" cy="1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7" name="Line 383"/>
            <p:cNvSpPr>
              <a:spLocks noChangeShapeType="1"/>
            </p:cNvSpPr>
            <p:nvPr/>
          </p:nvSpPr>
          <p:spPr bwMode="auto">
            <a:xfrm>
              <a:off x="739"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8" name="Line 384"/>
            <p:cNvSpPr>
              <a:spLocks noChangeShapeType="1"/>
            </p:cNvSpPr>
            <p:nvPr/>
          </p:nvSpPr>
          <p:spPr bwMode="auto">
            <a:xfrm flipV="1">
              <a:off x="834"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89" name="Line 385"/>
            <p:cNvSpPr>
              <a:spLocks noChangeShapeType="1"/>
            </p:cNvSpPr>
            <p:nvPr/>
          </p:nvSpPr>
          <p:spPr bwMode="auto">
            <a:xfrm>
              <a:off x="834"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0" name="Line 386"/>
            <p:cNvSpPr>
              <a:spLocks noChangeShapeType="1"/>
            </p:cNvSpPr>
            <p:nvPr/>
          </p:nvSpPr>
          <p:spPr bwMode="auto">
            <a:xfrm flipV="1">
              <a:off x="913" y="1175"/>
              <a:ext cx="1" cy="23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1" name="Line 387"/>
            <p:cNvSpPr>
              <a:spLocks noChangeShapeType="1"/>
            </p:cNvSpPr>
            <p:nvPr/>
          </p:nvSpPr>
          <p:spPr bwMode="auto">
            <a:xfrm>
              <a:off x="914" y="1175"/>
              <a:ext cx="7" cy="57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2" name="Line 388"/>
            <p:cNvSpPr>
              <a:spLocks noChangeShapeType="1"/>
            </p:cNvSpPr>
            <p:nvPr/>
          </p:nvSpPr>
          <p:spPr bwMode="auto">
            <a:xfrm>
              <a:off x="921" y="1753"/>
              <a:ext cx="1" cy="174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3" name="Line 389"/>
            <p:cNvSpPr>
              <a:spLocks noChangeShapeType="1"/>
            </p:cNvSpPr>
            <p:nvPr/>
          </p:nvSpPr>
          <p:spPr bwMode="auto">
            <a:xfrm flipV="1">
              <a:off x="969"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4" name="Line 390"/>
            <p:cNvSpPr>
              <a:spLocks noChangeShapeType="1"/>
            </p:cNvSpPr>
            <p:nvPr/>
          </p:nvSpPr>
          <p:spPr bwMode="auto">
            <a:xfrm flipV="1">
              <a:off x="969" y="1808"/>
              <a:ext cx="8" cy="8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5" name="Line 391"/>
            <p:cNvSpPr>
              <a:spLocks noChangeShapeType="1"/>
            </p:cNvSpPr>
            <p:nvPr/>
          </p:nvSpPr>
          <p:spPr bwMode="auto">
            <a:xfrm>
              <a:off x="977" y="1808"/>
              <a:ext cx="1" cy="16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6" name="Line 392"/>
            <p:cNvSpPr>
              <a:spLocks noChangeShapeType="1"/>
            </p:cNvSpPr>
            <p:nvPr/>
          </p:nvSpPr>
          <p:spPr bwMode="auto">
            <a:xfrm flipV="1">
              <a:off x="1072" y="1660"/>
              <a:ext cx="1" cy="183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7" name="Line 393"/>
            <p:cNvSpPr>
              <a:spLocks noChangeShapeType="1"/>
            </p:cNvSpPr>
            <p:nvPr/>
          </p:nvSpPr>
          <p:spPr bwMode="auto">
            <a:xfrm>
              <a:off x="1072" y="1660"/>
              <a:ext cx="8" cy="50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8" name="Line 394"/>
            <p:cNvSpPr>
              <a:spLocks noChangeShapeType="1"/>
            </p:cNvSpPr>
            <p:nvPr/>
          </p:nvSpPr>
          <p:spPr bwMode="auto">
            <a:xfrm flipV="1">
              <a:off x="1080" y="1808"/>
              <a:ext cx="8" cy="35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99" name="Line 395"/>
            <p:cNvSpPr>
              <a:spLocks noChangeShapeType="1"/>
            </p:cNvSpPr>
            <p:nvPr/>
          </p:nvSpPr>
          <p:spPr bwMode="auto">
            <a:xfrm>
              <a:off x="1088" y="1808"/>
              <a:ext cx="1" cy="16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0" name="Line 396"/>
            <p:cNvSpPr>
              <a:spLocks noChangeShapeType="1"/>
            </p:cNvSpPr>
            <p:nvPr/>
          </p:nvSpPr>
          <p:spPr bwMode="auto">
            <a:xfrm flipV="1">
              <a:off x="1222"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1" name="Line 397"/>
            <p:cNvSpPr>
              <a:spLocks noChangeShapeType="1"/>
            </p:cNvSpPr>
            <p:nvPr/>
          </p:nvSpPr>
          <p:spPr bwMode="auto">
            <a:xfrm flipV="1">
              <a:off x="1223" y="1873"/>
              <a:ext cx="8" cy="45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2" name="Line 398"/>
            <p:cNvSpPr>
              <a:spLocks noChangeShapeType="1"/>
            </p:cNvSpPr>
            <p:nvPr/>
          </p:nvSpPr>
          <p:spPr bwMode="auto">
            <a:xfrm>
              <a:off x="1231" y="1873"/>
              <a:ext cx="8" cy="7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3" name="Line 399"/>
            <p:cNvSpPr>
              <a:spLocks noChangeShapeType="1"/>
            </p:cNvSpPr>
            <p:nvPr/>
          </p:nvSpPr>
          <p:spPr bwMode="auto">
            <a:xfrm>
              <a:off x="1239"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4" name="Line 400"/>
            <p:cNvSpPr>
              <a:spLocks noChangeShapeType="1"/>
            </p:cNvSpPr>
            <p:nvPr/>
          </p:nvSpPr>
          <p:spPr bwMode="auto">
            <a:xfrm flipV="1">
              <a:off x="1873"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5" name="Line 401"/>
            <p:cNvSpPr>
              <a:spLocks noChangeShapeType="1"/>
            </p:cNvSpPr>
            <p:nvPr/>
          </p:nvSpPr>
          <p:spPr bwMode="auto">
            <a:xfrm>
              <a:off x="1873"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6" name="Line 402"/>
            <p:cNvSpPr>
              <a:spLocks noChangeShapeType="1"/>
            </p:cNvSpPr>
            <p:nvPr/>
          </p:nvSpPr>
          <p:spPr bwMode="auto">
            <a:xfrm flipV="1">
              <a:off x="1944"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7" name="Line 403"/>
            <p:cNvSpPr>
              <a:spLocks noChangeShapeType="1"/>
            </p:cNvSpPr>
            <p:nvPr/>
          </p:nvSpPr>
          <p:spPr bwMode="auto">
            <a:xfrm>
              <a:off x="1944"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8" name="Line 404"/>
            <p:cNvSpPr>
              <a:spLocks noChangeShapeType="1"/>
            </p:cNvSpPr>
            <p:nvPr/>
          </p:nvSpPr>
          <p:spPr bwMode="auto">
            <a:xfrm flipV="1">
              <a:off x="1999" y="1331"/>
              <a:ext cx="1" cy="2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9" name="Line 405"/>
            <p:cNvSpPr>
              <a:spLocks noChangeShapeType="1"/>
            </p:cNvSpPr>
            <p:nvPr/>
          </p:nvSpPr>
          <p:spPr bwMode="auto">
            <a:xfrm>
              <a:off x="2000" y="1331"/>
              <a:ext cx="1" cy="2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0" name="Line 406"/>
            <p:cNvSpPr>
              <a:spLocks noChangeShapeType="1"/>
            </p:cNvSpPr>
            <p:nvPr/>
          </p:nvSpPr>
          <p:spPr bwMode="auto">
            <a:xfrm flipV="1">
              <a:off x="2206" y="1948"/>
              <a:ext cx="1" cy="15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1" name="Line 407"/>
            <p:cNvSpPr>
              <a:spLocks noChangeShapeType="1"/>
            </p:cNvSpPr>
            <p:nvPr/>
          </p:nvSpPr>
          <p:spPr bwMode="auto">
            <a:xfrm>
              <a:off x="2206" y="1948"/>
              <a:ext cx="1" cy="15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4913" name="Group 609"/>
          <p:cNvGrpSpPr>
            <a:grpSpLocks/>
          </p:cNvGrpSpPr>
          <p:nvPr/>
        </p:nvGrpSpPr>
        <p:grpSpPr bwMode="auto">
          <a:xfrm>
            <a:off x="3614738" y="1166813"/>
            <a:ext cx="4483100" cy="4386262"/>
            <a:chOff x="2277" y="735"/>
            <a:chExt cx="2824" cy="2763"/>
          </a:xfrm>
        </p:grpSpPr>
        <p:sp>
          <p:nvSpPr>
            <p:cNvPr id="994713" name="Line 409"/>
            <p:cNvSpPr>
              <a:spLocks noChangeShapeType="1"/>
            </p:cNvSpPr>
            <p:nvPr/>
          </p:nvSpPr>
          <p:spPr bwMode="auto">
            <a:xfrm flipV="1">
              <a:off x="2277" y="1216"/>
              <a:ext cx="1" cy="228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4" name="Line 410"/>
            <p:cNvSpPr>
              <a:spLocks noChangeShapeType="1"/>
            </p:cNvSpPr>
            <p:nvPr/>
          </p:nvSpPr>
          <p:spPr bwMode="auto">
            <a:xfrm>
              <a:off x="2277" y="1216"/>
              <a:ext cx="8" cy="140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5" name="Line 411"/>
            <p:cNvSpPr>
              <a:spLocks noChangeShapeType="1"/>
            </p:cNvSpPr>
            <p:nvPr/>
          </p:nvSpPr>
          <p:spPr bwMode="auto">
            <a:xfrm>
              <a:off x="2285"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6" name="Line 412"/>
            <p:cNvSpPr>
              <a:spLocks noChangeShapeType="1"/>
            </p:cNvSpPr>
            <p:nvPr/>
          </p:nvSpPr>
          <p:spPr bwMode="auto">
            <a:xfrm flipV="1">
              <a:off x="2317"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7" name="Line 413"/>
            <p:cNvSpPr>
              <a:spLocks noChangeShapeType="1"/>
            </p:cNvSpPr>
            <p:nvPr/>
          </p:nvSpPr>
          <p:spPr bwMode="auto">
            <a:xfrm>
              <a:off x="2317"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8" name="Line 414"/>
            <p:cNvSpPr>
              <a:spLocks noChangeShapeType="1"/>
            </p:cNvSpPr>
            <p:nvPr/>
          </p:nvSpPr>
          <p:spPr bwMode="auto">
            <a:xfrm flipV="1">
              <a:off x="2483"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19" name="Line 415"/>
            <p:cNvSpPr>
              <a:spLocks noChangeShapeType="1"/>
            </p:cNvSpPr>
            <p:nvPr/>
          </p:nvSpPr>
          <p:spPr bwMode="auto">
            <a:xfrm flipV="1">
              <a:off x="2483" y="1620"/>
              <a:ext cx="8" cy="71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0" name="Line 416"/>
            <p:cNvSpPr>
              <a:spLocks noChangeShapeType="1"/>
            </p:cNvSpPr>
            <p:nvPr/>
          </p:nvSpPr>
          <p:spPr bwMode="auto">
            <a:xfrm>
              <a:off x="2491" y="1620"/>
              <a:ext cx="8" cy="18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1" name="Line 417"/>
            <p:cNvSpPr>
              <a:spLocks noChangeShapeType="1"/>
            </p:cNvSpPr>
            <p:nvPr/>
          </p:nvSpPr>
          <p:spPr bwMode="auto">
            <a:xfrm>
              <a:off x="2499" y="1808"/>
              <a:ext cx="8" cy="8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2" name="Line 418"/>
            <p:cNvSpPr>
              <a:spLocks noChangeShapeType="1"/>
            </p:cNvSpPr>
            <p:nvPr/>
          </p:nvSpPr>
          <p:spPr bwMode="auto">
            <a:xfrm>
              <a:off x="2507"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3" name="Line 419"/>
            <p:cNvSpPr>
              <a:spLocks noChangeShapeType="1"/>
            </p:cNvSpPr>
            <p:nvPr/>
          </p:nvSpPr>
          <p:spPr bwMode="auto">
            <a:xfrm flipV="1">
              <a:off x="2523"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4" name="Line 420"/>
            <p:cNvSpPr>
              <a:spLocks noChangeShapeType="1"/>
            </p:cNvSpPr>
            <p:nvPr/>
          </p:nvSpPr>
          <p:spPr bwMode="auto">
            <a:xfrm>
              <a:off x="2523"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5" name="Line 421"/>
            <p:cNvSpPr>
              <a:spLocks noChangeShapeType="1"/>
            </p:cNvSpPr>
            <p:nvPr/>
          </p:nvSpPr>
          <p:spPr bwMode="auto">
            <a:xfrm flipV="1">
              <a:off x="2539"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6" name="Line 422"/>
            <p:cNvSpPr>
              <a:spLocks noChangeShapeType="1"/>
            </p:cNvSpPr>
            <p:nvPr/>
          </p:nvSpPr>
          <p:spPr bwMode="auto">
            <a:xfrm flipV="1">
              <a:off x="2539" y="1371"/>
              <a:ext cx="8" cy="7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7" name="Line 423"/>
            <p:cNvSpPr>
              <a:spLocks noChangeShapeType="1"/>
            </p:cNvSpPr>
            <p:nvPr/>
          </p:nvSpPr>
          <p:spPr bwMode="auto">
            <a:xfrm>
              <a:off x="2547" y="1371"/>
              <a:ext cx="1" cy="21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8" name="Line 424"/>
            <p:cNvSpPr>
              <a:spLocks noChangeShapeType="1"/>
            </p:cNvSpPr>
            <p:nvPr/>
          </p:nvSpPr>
          <p:spPr bwMode="auto">
            <a:xfrm flipV="1">
              <a:off x="2562" y="1491"/>
              <a:ext cx="1" cy="200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29" name="Line 425"/>
            <p:cNvSpPr>
              <a:spLocks noChangeShapeType="1"/>
            </p:cNvSpPr>
            <p:nvPr/>
          </p:nvSpPr>
          <p:spPr bwMode="auto">
            <a:xfrm flipV="1">
              <a:off x="2563" y="735"/>
              <a:ext cx="8" cy="7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0" name="Line 426"/>
            <p:cNvSpPr>
              <a:spLocks noChangeShapeType="1"/>
            </p:cNvSpPr>
            <p:nvPr/>
          </p:nvSpPr>
          <p:spPr bwMode="auto">
            <a:xfrm>
              <a:off x="2571" y="735"/>
              <a:ext cx="8" cy="41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1" name="Line 427"/>
            <p:cNvSpPr>
              <a:spLocks noChangeShapeType="1"/>
            </p:cNvSpPr>
            <p:nvPr/>
          </p:nvSpPr>
          <p:spPr bwMode="auto">
            <a:xfrm>
              <a:off x="2579" y="1150"/>
              <a:ext cx="8" cy="1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2" name="Line 428"/>
            <p:cNvSpPr>
              <a:spLocks noChangeShapeType="1"/>
            </p:cNvSpPr>
            <p:nvPr/>
          </p:nvSpPr>
          <p:spPr bwMode="auto">
            <a:xfrm>
              <a:off x="2587" y="1331"/>
              <a:ext cx="1" cy="2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3" name="Line 429"/>
            <p:cNvSpPr>
              <a:spLocks noChangeShapeType="1"/>
            </p:cNvSpPr>
            <p:nvPr/>
          </p:nvSpPr>
          <p:spPr bwMode="auto">
            <a:xfrm flipV="1">
              <a:off x="2618"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4" name="Line 430"/>
            <p:cNvSpPr>
              <a:spLocks noChangeShapeType="1"/>
            </p:cNvSpPr>
            <p:nvPr/>
          </p:nvSpPr>
          <p:spPr bwMode="auto">
            <a:xfrm flipV="1">
              <a:off x="2618" y="1873"/>
              <a:ext cx="8" cy="45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5" name="Line 431"/>
            <p:cNvSpPr>
              <a:spLocks noChangeShapeType="1"/>
            </p:cNvSpPr>
            <p:nvPr/>
          </p:nvSpPr>
          <p:spPr bwMode="auto">
            <a:xfrm>
              <a:off x="2626" y="1873"/>
              <a:ext cx="8" cy="7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6" name="Line 432"/>
            <p:cNvSpPr>
              <a:spLocks noChangeShapeType="1"/>
            </p:cNvSpPr>
            <p:nvPr/>
          </p:nvSpPr>
          <p:spPr bwMode="auto">
            <a:xfrm>
              <a:off x="2634"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7" name="Line 433"/>
            <p:cNvSpPr>
              <a:spLocks noChangeShapeType="1"/>
            </p:cNvSpPr>
            <p:nvPr/>
          </p:nvSpPr>
          <p:spPr bwMode="auto">
            <a:xfrm flipV="1">
              <a:off x="2658"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8" name="Line 434"/>
            <p:cNvSpPr>
              <a:spLocks noChangeShapeType="1"/>
            </p:cNvSpPr>
            <p:nvPr/>
          </p:nvSpPr>
          <p:spPr bwMode="auto">
            <a:xfrm flipV="1">
              <a:off x="2658" y="1753"/>
              <a:ext cx="8" cy="86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39" name="Line 435"/>
            <p:cNvSpPr>
              <a:spLocks noChangeShapeType="1"/>
            </p:cNvSpPr>
            <p:nvPr/>
          </p:nvSpPr>
          <p:spPr bwMode="auto">
            <a:xfrm flipV="1">
              <a:off x="2666" y="826"/>
              <a:ext cx="8" cy="9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0" name="Line 436"/>
            <p:cNvSpPr>
              <a:spLocks noChangeShapeType="1"/>
            </p:cNvSpPr>
            <p:nvPr/>
          </p:nvSpPr>
          <p:spPr bwMode="auto">
            <a:xfrm>
              <a:off x="2674" y="826"/>
              <a:ext cx="8" cy="50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1" name="Line 437"/>
            <p:cNvSpPr>
              <a:spLocks noChangeShapeType="1"/>
            </p:cNvSpPr>
            <p:nvPr/>
          </p:nvSpPr>
          <p:spPr bwMode="auto">
            <a:xfrm>
              <a:off x="2682" y="1331"/>
              <a:ext cx="1" cy="2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2" name="Line 438"/>
            <p:cNvSpPr>
              <a:spLocks noChangeShapeType="1"/>
            </p:cNvSpPr>
            <p:nvPr/>
          </p:nvSpPr>
          <p:spPr bwMode="auto">
            <a:xfrm flipV="1">
              <a:off x="2697" y="1150"/>
              <a:ext cx="1" cy="234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3" name="Line 439"/>
            <p:cNvSpPr>
              <a:spLocks noChangeShapeType="1"/>
            </p:cNvSpPr>
            <p:nvPr/>
          </p:nvSpPr>
          <p:spPr bwMode="auto">
            <a:xfrm>
              <a:off x="2698" y="1150"/>
              <a:ext cx="8" cy="7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4" name="Line 440"/>
            <p:cNvSpPr>
              <a:spLocks noChangeShapeType="1"/>
            </p:cNvSpPr>
            <p:nvPr/>
          </p:nvSpPr>
          <p:spPr bwMode="auto">
            <a:xfrm flipV="1">
              <a:off x="2706" y="1620"/>
              <a:ext cx="7" cy="25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5" name="Line 441"/>
            <p:cNvSpPr>
              <a:spLocks noChangeShapeType="1"/>
            </p:cNvSpPr>
            <p:nvPr/>
          </p:nvSpPr>
          <p:spPr bwMode="auto">
            <a:xfrm flipV="1">
              <a:off x="2713" y="1439"/>
              <a:ext cx="8" cy="1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6" name="Line 442"/>
            <p:cNvSpPr>
              <a:spLocks noChangeShapeType="1"/>
            </p:cNvSpPr>
            <p:nvPr/>
          </p:nvSpPr>
          <p:spPr bwMode="auto">
            <a:xfrm>
              <a:off x="2721" y="1439"/>
              <a:ext cx="8" cy="89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7" name="Line 443"/>
            <p:cNvSpPr>
              <a:spLocks noChangeShapeType="1"/>
            </p:cNvSpPr>
            <p:nvPr/>
          </p:nvSpPr>
          <p:spPr bwMode="auto">
            <a:xfrm flipV="1">
              <a:off x="2729" y="1491"/>
              <a:ext cx="8" cy="8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8" name="Line 444"/>
            <p:cNvSpPr>
              <a:spLocks noChangeShapeType="1"/>
            </p:cNvSpPr>
            <p:nvPr/>
          </p:nvSpPr>
          <p:spPr bwMode="auto">
            <a:xfrm>
              <a:off x="2737" y="1491"/>
              <a:ext cx="1" cy="200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49" name="Line 445"/>
            <p:cNvSpPr>
              <a:spLocks noChangeShapeType="1"/>
            </p:cNvSpPr>
            <p:nvPr/>
          </p:nvSpPr>
          <p:spPr bwMode="auto">
            <a:xfrm flipV="1">
              <a:off x="2800" y="1351"/>
              <a:ext cx="1" cy="214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0" name="Line 446"/>
            <p:cNvSpPr>
              <a:spLocks noChangeShapeType="1"/>
            </p:cNvSpPr>
            <p:nvPr/>
          </p:nvSpPr>
          <p:spPr bwMode="auto">
            <a:xfrm>
              <a:off x="2801" y="1351"/>
              <a:ext cx="8" cy="81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1" name="Line 447"/>
            <p:cNvSpPr>
              <a:spLocks noChangeShapeType="1"/>
            </p:cNvSpPr>
            <p:nvPr/>
          </p:nvSpPr>
          <p:spPr bwMode="auto">
            <a:xfrm>
              <a:off x="2809"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2" name="Line 448"/>
            <p:cNvSpPr>
              <a:spLocks noChangeShapeType="1"/>
            </p:cNvSpPr>
            <p:nvPr/>
          </p:nvSpPr>
          <p:spPr bwMode="auto">
            <a:xfrm flipV="1">
              <a:off x="2864"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3" name="Line 449"/>
            <p:cNvSpPr>
              <a:spLocks noChangeShapeType="1"/>
            </p:cNvSpPr>
            <p:nvPr/>
          </p:nvSpPr>
          <p:spPr bwMode="auto">
            <a:xfrm flipV="1">
              <a:off x="2864" y="1873"/>
              <a:ext cx="8" cy="7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4" name="Line 450"/>
            <p:cNvSpPr>
              <a:spLocks noChangeShapeType="1"/>
            </p:cNvSpPr>
            <p:nvPr/>
          </p:nvSpPr>
          <p:spPr bwMode="auto">
            <a:xfrm flipV="1">
              <a:off x="2872" y="1331"/>
              <a:ext cx="8" cy="54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5" name="Line 451"/>
            <p:cNvSpPr>
              <a:spLocks noChangeShapeType="1"/>
            </p:cNvSpPr>
            <p:nvPr/>
          </p:nvSpPr>
          <p:spPr bwMode="auto">
            <a:xfrm flipV="1">
              <a:off x="2880" y="1103"/>
              <a:ext cx="8" cy="2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6" name="Line 452"/>
            <p:cNvSpPr>
              <a:spLocks noChangeShapeType="1"/>
            </p:cNvSpPr>
            <p:nvPr/>
          </p:nvSpPr>
          <p:spPr bwMode="auto">
            <a:xfrm>
              <a:off x="2888" y="1103"/>
              <a:ext cx="1" cy="23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7" name="Line 453"/>
            <p:cNvSpPr>
              <a:spLocks noChangeShapeType="1"/>
            </p:cNvSpPr>
            <p:nvPr/>
          </p:nvSpPr>
          <p:spPr bwMode="auto">
            <a:xfrm flipV="1">
              <a:off x="2911"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8" name="Line 454"/>
            <p:cNvSpPr>
              <a:spLocks noChangeShapeType="1"/>
            </p:cNvSpPr>
            <p:nvPr/>
          </p:nvSpPr>
          <p:spPr bwMode="auto">
            <a:xfrm>
              <a:off x="2912"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59" name="Line 455"/>
            <p:cNvSpPr>
              <a:spLocks noChangeShapeType="1"/>
            </p:cNvSpPr>
            <p:nvPr/>
          </p:nvSpPr>
          <p:spPr bwMode="auto">
            <a:xfrm flipV="1">
              <a:off x="2935"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0" name="Line 456"/>
            <p:cNvSpPr>
              <a:spLocks noChangeShapeType="1"/>
            </p:cNvSpPr>
            <p:nvPr/>
          </p:nvSpPr>
          <p:spPr bwMode="auto">
            <a:xfrm flipV="1">
              <a:off x="2935" y="1188"/>
              <a:ext cx="8" cy="114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1" name="Line 457"/>
            <p:cNvSpPr>
              <a:spLocks noChangeShapeType="1"/>
            </p:cNvSpPr>
            <p:nvPr/>
          </p:nvSpPr>
          <p:spPr bwMode="auto">
            <a:xfrm>
              <a:off x="2943" y="1188"/>
              <a:ext cx="8" cy="10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2" name="Line 458"/>
            <p:cNvSpPr>
              <a:spLocks noChangeShapeType="1"/>
            </p:cNvSpPr>
            <p:nvPr/>
          </p:nvSpPr>
          <p:spPr bwMode="auto">
            <a:xfrm>
              <a:off x="2951" y="1295"/>
              <a:ext cx="1" cy="220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3" name="Line 459"/>
            <p:cNvSpPr>
              <a:spLocks noChangeShapeType="1"/>
            </p:cNvSpPr>
            <p:nvPr/>
          </p:nvSpPr>
          <p:spPr bwMode="auto">
            <a:xfrm flipV="1">
              <a:off x="3054"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4" name="Line 460"/>
            <p:cNvSpPr>
              <a:spLocks noChangeShapeType="1"/>
            </p:cNvSpPr>
            <p:nvPr/>
          </p:nvSpPr>
          <p:spPr bwMode="auto">
            <a:xfrm>
              <a:off x="3054"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5" name="Line 461"/>
            <p:cNvSpPr>
              <a:spLocks noChangeShapeType="1"/>
            </p:cNvSpPr>
            <p:nvPr/>
          </p:nvSpPr>
          <p:spPr bwMode="auto">
            <a:xfrm flipV="1">
              <a:off x="3070" y="1331"/>
              <a:ext cx="1" cy="2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6" name="Line 462"/>
            <p:cNvSpPr>
              <a:spLocks noChangeShapeType="1"/>
            </p:cNvSpPr>
            <p:nvPr/>
          </p:nvSpPr>
          <p:spPr bwMode="auto">
            <a:xfrm>
              <a:off x="3070" y="1331"/>
              <a:ext cx="8" cy="32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7" name="Line 463"/>
            <p:cNvSpPr>
              <a:spLocks noChangeShapeType="1"/>
            </p:cNvSpPr>
            <p:nvPr/>
          </p:nvSpPr>
          <p:spPr bwMode="auto">
            <a:xfrm>
              <a:off x="3078" y="1660"/>
              <a:ext cx="8" cy="28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8" name="Line 464"/>
            <p:cNvSpPr>
              <a:spLocks noChangeShapeType="1"/>
            </p:cNvSpPr>
            <p:nvPr/>
          </p:nvSpPr>
          <p:spPr bwMode="auto">
            <a:xfrm>
              <a:off x="3086" y="1948"/>
              <a:ext cx="1" cy="15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69" name="Line 465"/>
            <p:cNvSpPr>
              <a:spLocks noChangeShapeType="1"/>
            </p:cNvSpPr>
            <p:nvPr/>
          </p:nvSpPr>
          <p:spPr bwMode="auto">
            <a:xfrm flipV="1">
              <a:off x="3244" y="1948"/>
              <a:ext cx="1" cy="15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0" name="Line 466"/>
            <p:cNvSpPr>
              <a:spLocks noChangeShapeType="1"/>
            </p:cNvSpPr>
            <p:nvPr/>
          </p:nvSpPr>
          <p:spPr bwMode="auto">
            <a:xfrm>
              <a:off x="3245" y="1948"/>
              <a:ext cx="1" cy="155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1" name="Line 467"/>
            <p:cNvSpPr>
              <a:spLocks noChangeShapeType="1"/>
            </p:cNvSpPr>
            <p:nvPr/>
          </p:nvSpPr>
          <p:spPr bwMode="auto">
            <a:xfrm flipV="1">
              <a:off x="3284"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2" name="Line 468"/>
            <p:cNvSpPr>
              <a:spLocks noChangeShapeType="1"/>
            </p:cNvSpPr>
            <p:nvPr/>
          </p:nvSpPr>
          <p:spPr bwMode="auto">
            <a:xfrm flipV="1">
              <a:off x="3284" y="1808"/>
              <a:ext cx="8" cy="35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3" name="Line 469"/>
            <p:cNvSpPr>
              <a:spLocks noChangeShapeType="1"/>
            </p:cNvSpPr>
            <p:nvPr/>
          </p:nvSpPr>
          <p:spPr bwMode="auto">
            <a:xfrm>
              <a:off x="3292" y="1808"/>
              <a:ext cx="1" cy="16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4" name="Line 470"/>
            <p:cNvSpPr>
              <a:spLocks noChangeShapeType="1"/>
            </p:cNvSpPr>
            <p:nvPr/>
          </p:nvSpPr>
          <p:spPr bwMode="auto">
            <a:xfrm flipV="1">
              <a:off x="3371"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5" name="Line 471"/>
            <p:cNvSpPr>
              <a:spLocks noChangeShapeType="1"/>
            </p:cNvSpPr>
            <p:nvPr/>
          </p:nvSpPr>
          <p:spPr bwMode="auto">
            <a:xfrm flipV="1">
              <a:off x="3372" y="1704"/>
              <a:ext cx="7" cy="62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6" name="Line 472"/>
            <p:cNvSpPr>
              <a:spLocks noChangeShapeType="1"/>
            </p:cNvSpPr>
            <p:nvPr/>
          </p:nvSpPr>
          <p:spPr bwMode="auto">
            <a:xfrm>
              <a:off x="3379" y="1704"/>
              <a:ext cx="1" cy="179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7" name="Line 473"/>
            <p:cNvSpPr>
              <a:spLocks noChangeShapeType="1"/>
            </p:cNvSpPr>
            <p:nvPr/>
          </p:nvSpPr>
          <p:spPr bwMode="auto">
            <a:xfrm flipV="1">
              <a:off x="3522" y="1873"/>
              <a:ext cx="1" cy="162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8" name="Line 474"/>
            <p:cNvSpPr>
              <a:spLocks noChangeShapeType="1"/>
            </p:cNvSpPr>
            <p:nvPr/>
          </p:nvSpPr>
          <p:spPr bwMode="auto">
            <a:xfrm flipV="1">
              <a:off x="3522" y="1262"/>
              <a:ext cx="8" cy="6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79" name="Line 475"/>
            <p:cNvSpPr>
              <a:spLocks noChangeShapeType="1"/>
            </p:cNvSpPr>
            <p:nvPr/>
          </p:nvSpPr>
          <p:spPr bwMode="auto">
            <a:xfrm>
              <a:off x="3530" y="1262"/>
              <a:ext cx="1" cy="223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0" name="Line 476"/>
            <p:cNvSpPr>
              <a:spLocks noChangeShapeType="1"/>
            </p:cNvSpPr>
            <p:nvPr/>
          </p:nvSpPr>
          <p:spPr bwMode="auto">
            <a:xfrm flipV="1">
              <a:off x="3601" y="1519"/>
              <a:ext cx="1" cy="19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1" name="Line 477"/>
            <p:cNvSpPr>
              <a:spLocks noChangeShapeType="1"/>
            </p:cNvSpPr>
            <p:nvPr/>
          </p:nvSpPr>
          <p:spPr bwMode="auto">
            <a:xfrm>
              <a:off x="3601" y="1519"/>
              <a:ext cx="8" cy="8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2" name="Line 478"/>
            <p:cNvSpPr>
              <a:spLocks noChangeShapeType="1"/>
            </p:cNvSpPr>
            <p:nvPr/>
          </p:nvSpPr>
          <p:spPr bwMode="auto">
            <a:xfrm>
              <a:off x="3609"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3" name="Line 479"/>
            <p:cNvSpPr>
              <a:spLocks noChangeShapeType="1"/>
            </p:cNvSpPr>
            <p:nvPr/>
          </p:nvSpPr>
          <p:spPr bwMode="auto">
            <a:xfrm flipV="1">
              <a:off x="3625" y="1231"/>
              <a:ext cx="1" cy="22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4" name="Line 480"/>
            <p:cNvSpPr>
              <a:spLocks noChangeShapeType="1"/>
            </p:cNvSpPr>
            <p:nvPr/>
          </p:nvSpPr>
          <p:spPr bwMode="auto">
            <a:xfrm>
              <a:off x="3625" y="1231"/>
              <a:ext cx="1" cy="22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5" name="Line 481"/>
            <p:cNvSpPr>
              <a:spLocks noChangeShapeType="1"/>
            </p:cNvSpPr>
            <p:nvPr/>
          </p:nvSpPr>
          <p:spPr bwMode="auto">
            <a:xfrm flipV="1">
              <a:off x="3855"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6" name="Line 482"/>
            <p:cNvSpPr>
              <a:spLocks noChangeShapeType="1"/>
            </p:cNvSpPr>
            <p:nvPr/>
          </p:nvSpPr>
          <p:spPr bwMode="auto">
            <a:xfrm>
              <a:off x="3855"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7" name="Line 483"/>
            <p:cNvSpPr>
              <a:spLocks noChangeShapeType="1"/>
            </p:cNvSpPr>
            <p:nvPr/>
          </p:nvSpPr>
          <p:spPr bwMode="auto">
            <a:xfrm flipV="1">
              <a:off x="3895"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8" name="Line 484"/>
            <p:cNvSpPr>
              <a:spLocks noChangeShapeType="1"/>
            </p:cNvSpPr>
            <p:nvPr/>
          </p:nvSpPr>
          <p:spPr bwMode="auto">
            <a:xfrm>
              <a:off x="3895"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89" name="Line 485"/>
            <p:cNvSpPr>
              <a:spLocks noChangeShapeType="1"/>
            </p:cNvSpPr>
            <p:nvPr/>
          </p:nvSpPr>
          <p:spPr bwMode="auto">
            <a:xfrm flipV="1">
              <a:off x="4426" y="1115"/>
              <a:ext cx="1" cy="23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0" name="Line 486"/>
            <p:cNvSpPr>
              <a:spLocks noChangeShapeType="1"/>
            </p:cNvSpPr>
            <p:nvPr/>
          </p:nvSpPr>
          <p:spPr bwMode="auto">
            <a:xfrm>
              <a:off x="4426" y="1115"/>
              <a:ext cx="1" cy="23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1" name="Line 487"/>
            <p:cNvSpPr>
              <a:spLocks noChangeShapeType="1"/>
            </p:cNvSpPr>
            <p:nvPr/>
          </p:nvSpPr>
          <p:spPr bwMode="auto">
            <a:xfrm flipV="1">
              <a:off x="4441" y="1278"/>
              <a:ext cx="1" cy="222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2" name="Line 488"/>
            <p:cNvSpPr>
              <a:spLocks noChangeShapeType="1"/>
            </p:cNvSpPr>
            <p:nvPr/>
          </p:nvSpPr>
          <p:spPr bwMode="auto">
            <a:xfrm>
              <a:off x="4442" y="1278"/>
              <a:ext cx="1" cy="222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3" name="Line 489"/>
            <p:cNvSpPr>
              <a:spLocks noChangeShapeType="1"/>
            </p:cNvSpPr>
            <p:nvPr/>
          </p:nvSpPr>
          <p:spPr bwMode="auto">
            <a:xfrm flipV="1">
              <a:off x="4465"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4" name="Line 490"/>
            <p:cNvSpPr>
              <a:spLocks noChangeShapeType="1"/>
            </p:cNvSpPr>
            <p:nvPr/>
          </p:nvSpPr>
          <p:spPr bwMode="auto">
            <a:xfrm>
              <a:off x="4466" y="2330"/>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5" name="Line 491"/>
            <p:cNvSpPr>
              <a:spLocks noChangeShapeType="1"/>
            </p:cNvSpPr>
            <p:nvPr/>
          </p:nvSpPr>
          <p:spPr bwMode="auto">
            <a:xfrm>
              <a:off x="4474"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6" name="Line 492"/>
            <p:cNvSpPr>
              <a:spLocks noChangeShapeType="1"/>
            </p:cNvSpPr>
            <p:nvPr/>
          </p:nvSpPr>
          <p:spPr bwMode="auto">
            <a:xfrm flipV="1">
              <a:off x="4560" y="1873"/>
              <a:ext cx="1" cy="162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7" name="Line 493"/>
            <p:cNvSpPr>
              <a:spLocks noChangeShapeType="1"/>
            </p:cNvSpPr>
            <p:nvPr/>
          </p:nvSpPr>
          <p:spPr bwMode="auto">
            <a:xfrm>
              <a:off x="4561" y="1873"/>
              <a:ext cx="1" cy="162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8" name="Line 494"/>
            <p:cNvSpPr>
              <a:spLocks noChangeShapeType="1"/>
            </p:cNvSpPr>
            <p:nvPr/>
          </p:nvSpPr>
          <p:spPr bwMode="auto">
            <a:xfrm flipV="1">
              <a:off x="4687" y="1175"/>
              <a:ext cx="1" cy="23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99" name="Line 495"/>
            <p:cNvSpPr>
              <a:spLocks noChangeShapeType="1"/>
            </p:cNvSpPr>
            <p:nvPr/>
          </p:nvSpPr>
          <p:spPr bwMode="auto">
            <a:xfrm>
              <a:off x="4688" y="1175"/>
              <a:ext cx="8" cy="144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0" name="Line 496"/>
            <p:cNvSpPr>
              <a:spLocks noChangeShapeType="1"/>
            </p:cNvSpPr>
            <p:nvPr/>
          </p:nvSpPr>
          <p:spPr bwMode="auto">
            <a:xfrm>
              <a:off x="4696" y="2619"/>
              <a:ext cx="1" cy="8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1" name="Line 497"/>
            <p:cNvSpPr>
              <a:spLocks noChangeShapeType="1"/>
            </p:cNvSpPr>
            <p:nvPr/>
          </p:nvSpPr>
          <p:spPr bwMode="auto">
            <a:xfrm flipV="1">
              <a:off x="4981" y="2330"/>
              <a:ext cx="1" cy="1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2" name="Line 498"/>
            <p:cNvSpPr>
              <a:spLocks noChangeShapeType="1"/>
            </p:cNvSpPr>
            <p:nvPr/>
          </p:nvSpPr>
          <p:spPr bwMode="auto">
            <a:xfrm flipV="1">
              <a:off x="4981" y="1620"/>
              <a:ext cx="8" cy="71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3" name="Line 499"/>
            <p:cNvSpPr>
              <a:spLocks noChangeShapeType="1"/>
            </p:cNvSpPr>
            <p:nvPr/>
          </p:nvSpPr>
          <p:spPr bwMode="auto">
            <a:xfrm>
              <a:off x="4989" y="1620"/>
              <a:ext cx="8" cy="42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4" name="Line 500"/>
            <p:cNvSpPr>
              <a:spLocks noChangeShapeType="1"/>
            </p:cNvSpPr>
            <p:nvPr/>
          </p:nvSpPr>
          <p:spPr bwMode="auto">
            <a:xfrm>
              <a:off x="4997" y="2041"/>
              <a:ext cx="1" cy="145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5" name="Line 501"/>
            <p:cNvSpPr>
              <a:spLocks noChangeShapeType="1"/>
            </p:cNvSpPr>
            <p:nvPr/>
          </p:nvSpPr>
          <p:spPr bwMode="auto">
            <a:xfrm flipV="1">
              <a:off x="5100"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6" name="Line 502"/>
            <p:cNvSpPr>
              <a:spLocks noChangeShapeType="1"/>
            </p:cNvSpPr>
            <p:nvPr/>
          </p:nvSpPr>
          <p:spPr bwMode="auto">
            <a:xfrm>
              <a:off x="5100" y="2161"/>
              <a:ext cx="1" cy="133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7" name="Line 503"/>
            <p:cNvSpPr>
              <a:spLocks noChangeShapeType="1"/>
            </p:cNvSpPr>
            <p:nvPr/>
          </p:nvSpPr>
          <p:spPr bwMode="auto">
            <a:xfrm flipV="1">
              <a:off x="3213" y="1949"/>
              <a:ext cx="1" cy="154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8" name="Line 504"/>
            <p:cNvSpPr>
              <a:spLocks noChangeShapeType="1"/>
            </p:cNvSpPr>
            <p:nvPr/>
          </p:nvSpPr>
          <p:spPr bwMode="auto">
            <a:xfrm>
              <a:off x="3213" y="19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09" name="Line 505"/>
            <p:cNvSpPr>
              <a:spLocks noChangeShapeType="1"/>
            </p:cNvSpPr>
            <p:nvPr/>
          </p:nvSpPr>
          <p:spPr bwMode="auto">
            <a:xfrm>
              <a:off x="3221" y="194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0" name="Line 506"/>
            <p:cNvSpPr>
              <a:spLocks noChangeShapeType="1"/>
            </p:cNvSpPr>
            <p:nvPr/>
          </p:nvSpPr>
          <p:spPr bwMode="auto">
            <a:xfrm>
              <a:off x="3229" y="196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1" name="Line 507"/>
            <p:cNvSpPr>
              <a:spLocks noChangeShapeType="1"/>
            </p:cNvSpPr>
            <p:nvPr/>
          </p:nvSpPr>
          <p:spPr bwMode="auto">
            <a:xfrm flipV="1">
              <a:off x="3237" y="1949"/>
              <a:ext cx="8" cy="3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2" name="Line 508"/>
            <p:cNvSpPr>
              <a:spLocks noChangeShapeType="1"/>
            </p:cNvSpPr>
            <p:nvPr/>
          </p:nvSpPr>
          <p:spPr bwMode="auto">
            <a:xfrm>
              <a:off x="3245" y="19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3" name="Line 509"/>
            <p:cNvSpPr>
              <a:spLocks noChangeShapeType="1"/>
            </p:cNvSpPr>
            <p:nvPr/>
          </p:nvSpPr>
          <p:spPr bwMode="auto">
            <a:xfrm flipV="1">
              <a:off x="3253" y="1919"/>
              <a:ext cx="8" cy="3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4" name="Line 510"/>
            <p:cNvSpPr>
              <a:spLocks noChangeShapeType="1"/>
            </p:cNvSpPr>
            <p:nvPr/>
          </p:nvSpPr>
          <p:spPr bwMode="auto">
            <a:xfrm>
              <a:off x="3261" y="1919"/>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5" name="Line 511"/>
            <p:cNvSpPr>
              <a:spLocks noChangeShapeType="1"/>
            </p:cNvSpPr>
            <p:nvPr/>
          </p:nvSpPr>
          <p:spPr bwMode="auto">
            <a:xfrm flipV="1">
              <a:off x="3268" y="191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6" name="Line 512"/>
            <p:cNvSpPr>
              <a:spLocks noChangeShapeType="1"/>
            </p:cNvSpPr>
            <p:nvPr/>
          </p:nvSpPr>
          <p:spPr bwMode="auto">
            <a:xfrm>
              <a:off x="3276" y="191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7" name="Line 513"/>
            <p:cNvSpPr>
              <a:spLocks noChangeShapeType="1"/>
            </p:cNvSpPr>
            <p:nvPr/>
          </p:nvSpPr>
          <p:spPr bwMode="auto">
            <a:xfrm>
              <a:off x="3284" y="193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8" name="Line 514"/>
            <p:cNvSpPr>
              <a:spLocks noChangeShapeType="1"/>
            </p:cNvSpPr>
            <p:nvPr/>
          </p:nvSpPr>
          <p:spPr bwMode="auto">
            <a:xfrm>
              <a:off x="3292" y="1934"/>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19" name="Line 515"/>
            <p:cNvSpPr>
              <a:spLocks noChangeShapeType="1"/>
            </p:cNvSpPr>
            <p:nvPr/>
          </p:nvSpPr>
          <p:spPr bwMode="auto">
            <a:xfrm>
              <a:off x="3300" y="196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0" name="Line 516"/>
            <p:cNvSpPr>
              <a:spLocks noChangeShapeType="1"/>
            </p:cNvSpPr>
            <p:nvPr/>
          </p:nvSpPr>
          <p:spPr bwMode="auto">
            <a:xfrm flipV="1">
              <a:off x="3308" y="196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1" name="Line 517"/>
            <p:cNvSpPr>
              <a:spLocks noChangeShapeType="1"/>
            </p:cNvSpPr>
            <p:nvPr/>
          </p:nvSpPr>
          <p:spPr bwMode="auto">
            <a:xfrm flipV="1">
              <a:off x="3316" y="1949"/>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2" name="Line 518"/>
            <p:cNvSpPr>
              <a:spLocks noChangeShapeType="1"/>
            </p:cNvSpPr>
            <p:nvPr/>
          </p:nvSpPr>
          <p:spPr bwMode="auto">
            <a:xfrm flipV="1">
              <a:off x="3324" y="1934"/>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3" name="Line 519"/>
            <p:cNvSpPr>
              <a:spLocks noChangeShapeType="1"/>
            </p:cNvSpPr>
            <p:nvPr/>
          </p:nvSpPr>
          <p:spPr bwMode="auto">
            <a:xfrm>
              <a:off x="3332" y="1934"/>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4" name="Line 520"/>
            <p:cNvSpPr>
              <a:spLocks noChangeShapeType="1"/>
            </p:cNvSpPr>
            <p:nvPr/>
          </p:nvSpPr>
          <p:spPr bwMode="auto">
            <a:xfrm>
              <a:off x="3340" y="19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5" name="Line 521"/>
            <p:cNvSpPr>
              <a:spLocks noChangeShapeType="1"/>
            </p:cNvSpPr>
            <p:nvPr/>
          </p:nvSpPr>
          <p:spPr bwMode="auto">
            <a:xfrm>
              <a:off x="3348" y="1949"/>
              <a:ext cx="8" cy="3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6" name="Line 522"/>
            <p:cNvSpPr>
              <a:spLocks noChangeShapeType="1"/>
            </p:cNvSpPr>
            <p:nvPr/>
          </p:nvSpPr>
          <p:spPr bwMode="auto">
            <a:xfrm>
              <a:off x="3356" y="198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7" name="Line 523"/>
            <p:cNvSpPr>
              <a:spLocks noChangeShapeType="1"/>
            </p:cNvSpPr>
            <p:nvPr/>
          </p:nvSpPr>
          <p:spPr bwMode="auto">
            <a:xfrm flipV="1">
              <a:off x="3364" y="196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8" name="Line 524"/>
            <p:cNvSpPr>
              <a:spLocks noChangeShapeType="1"/>
            </p:cNvSpPr>
            <p:nvPr/>
          </p:nvSpPr>
          <p:spPr bwMode="auto">
            <a:xfrm flipV="1">
              <a:off x="3372" y="1905"/>
              <a:ext cx="7" cy="6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29" name="Line 525"/>
            <p:cNvSpPr>
              <a:spLocks noChangeShapeType="1"/>
            </p:cNvSpPr>
            <p:nvPr/>
          </p:nvSpPr>
          <p:spPr bwMode="auto">
            <a:xfrm flipV="1">
              <a:off x="3379" y="1891"/>
              <a:ext cx="8" cy="1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0" name="Line 526"/>
            <p:cNvSpPr>
              <a:spLocks noChangeShapeType="1"/>
            </p:cNvSpPr>
            <p:nvPr/>
          </p:nvSpPr>
          <p:spPr bwMode="auto">
            <a:xfrm flipV="1">
              <a:off x="3387" y="1878"/>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1" name="Line 527"/>
            <p:cNvSpPr>
              <a:spLocks noChangeShapeType="1"/>
            </p:cNvSpPr>
            <p:nvPr/>
          </p:nvSpPr>
          <p:spPr bwMode="auto">
            <a:xfrm>
              <a:off x="3395" y="187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2" name="Line 528"/>
            <p:cNvSpPr>
              <a:spLocks noChangeShapeType="1"/>
            </p:cNvSpPr>
            <p:nvPr/>
          </p:nvSpPr>
          <p:spPr bwMode="auto">
            <a:xfrm>
              <a:off x="3403" y="187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3" name="Line 529"/>
            <p:cNvSpPr>
              <a:spLocks noChangeShapeType="1"/>
            </p:cNvSpPr>
            <p:nvPr/>
          </p:nvSpPr>
          <p:spPr bwMode="auto">
            <a:xfrm flipV="1">
              <a:off x="3411" y="1865"/>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4" name="Line 530"/>
            <p:cNvSpPr>
              <a:spLocks noChangeShapeType="1"/>
            </p:cNvSpPr>
            <p:nvPr/>
          </p:nvSpPr>
          <p:spPr bwMode="auto">
            <a:xfrm flipV="1">
              <a:off x="3419" y="182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5" name="Line 531"/>
            <p:cNvSpPr>
              <a:spLocks noChangeShapeType="1"/>
            </p:cNvSpPr>
            <p:nvPr/>
          </p:nvSpPr>
          <p:spPr bwMode="auto">
            <a:xfrm flipV="1">
              <a:off x="3427" y="1818"/>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6" name="Line 532"/>
            <p:cNvSpPr>
              <a:spLocks noChangeShapeType="1"/>
            </p:cNvSpPr>
            <p:nvPr/>
          </p:nvSpPr>
          <p:spPr bwMode="auto">
            <a:xfrm>
              <a:off x="3435" y="181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7" name="Line 533"/>
            <p:cNvSpPr>
              <a:spLocks noChangeShapeType="1"/>
            </p:cNvSpPr>
            <p:nvPr/>
          </p:nvSpPr>
          <p:spPr bwMode="auto">
            <a:xfrm flipV="1">
              <a:off x="3443" y="1807"/>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8" name="Line 534"/>
            <p:cNvSpPr>
              <a:spLocks noChangeShapeType="1"/>
            </p:cNvSpPr>
            <p:nvPr/>
          </p:nvSpPr>
          <p:spPr bwMode="auto">
            <a:xfrm>
              <a:off x="3451" y="1807"/>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39" name="Line 535"/>
            <p:cNvSpPr>
              <a:spLocks noChangeShapeType="1"/>
            </p:cNvSpPr>
            <p:nvPr/>
          </p:nvSpPr>
          <p:spPr bwMode="auto">
            <a:xfrm>
              <a:off x="3459" y="181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0" name="Line 536"/>
            <p:cNvSpPr>
              <a:spLocks noChangeShapeType="1"/>
            </p:cNvSpPr>
            <p:nvPr/>
          </p:nvSpPr>
          <p:spPr bwMode="auto">
            <a:xfrm>
              <a:off x="3467" y="1818"/>
              <a:ext cx="8" cy="2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1" name="Line 537"/>
            <p:cNvSpPr>
              <a:spLocks noChangeShapeType="1"/>
            </p:cNvSpPr>
            <p:nvPr/>
          </p:nvSpPr>
          <p:spPr bwMode="auto">
            <a:xfrm flipV="1">
              <a:off x="3475" y="1829"/>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2" name="Line 538"/>
            <p:cNvSpPr>
              <a:spLocks noChangeShapeType="1"/>
            </p:cNvSpPr>
            <p:nvPr/>
          </p:nvSpPr>
          <p:spPr bwMode="auto">
            <a:xfrm>
              <a:off x="3483" y="1829"/>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3" name="Line 539"/>
            <p:cNvSpPr>
              <a:spLocks noChangeShapeType="1"/>
            </p:cNvSpPr>
            <p:nvPr/>
          </p:nvSpPr>
          <p:spPr bwMode="auto">
            <a:xfrm>
              <a:off x="3490" y="182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4" name="Line 540"/>
            <p:cNvSpPr>
              <a:spLocks noChangeShapeType="1"/>
            </p:cNvSpPr>
            <p:nvPr/>
          </p:nvSpPr>
          <p:spPr bwMode="auto">
            <a:xfrm flipV="1">
              <a:off x="3498" y="1785"/>
              <a:ext cx="8" cy="8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5" name="Line 541"/>
            <p:cNvSpPr>
              <a:spLocks noChangeShapeType="1"/>
            </p:cNvSpPr>
            <p:nvPr/>
          </p:nvSpPr>
          <p:spPr bwMode="auto">
            <a:xfrm flipV="1">
              <a:off x="3506" y="1765"/>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6" name="Line 542"/>
            <p:cNvSpPr>
              <a:spLocks noChangeShapeType="1"/>
            </p:cNvSpPr>
            <p:nvPr/>
          </p:nvSpPr>
          <p:spPr bwMode="auto">
            <a:xfrm>
              <a:off x="3514" y="176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7" name="Line 543"/>
            <p:cNvSpPr>
              <a:spLocks noChangeShapeType="1"/>
            </p:cNvSpPr>
            <p:nvPr/>
          </p:nvSpPr>
          <p:spPr bwMode="auto">
            <a:xfrm flipV="1">
              <a:off x="3522" y="1676"/>
              <a:ext cx="8" cy="8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8" name="Line 544"/>
            <p:cNvSpPr>
              <a:spLocks noChangeShapeType="1"/>
            </p:cNvSpPr>
            <p:nvPr/>
          </p:nvSpPr>
          <p:spPr bwMode="auto">
            <a:xfrm>
              <a:off x="3530" y="1676"/>
              <a:ext cx="8" cy="6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49" name="Line 545"/>
            <p:cNvSpPr>
              <a:spLocks noChangeShapeType="1"/>
            </p:cNvSpPr>
            <p:nvPr/>
          </p:nvSpPr>
          <p:spPr bwMode="auto">
            <a:xfrm>
              <a:off x="3538" y="1745"/>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0" name="Line 546"/>
            <p:cNvSpPr>
              <a:spLocks noChangeShapeType="1"/>
            </p:cNvSpPr>
            <p:nvPr/>
          </p:nvSpPr>
          <p:spPr bwMode="auto">
            <a:xfrm>
              <a:off x="3546" y="176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1" name="Line 547"/>
            <p:cNvSpPr>
              <a:spLocks noChangeShapeType="1"/>
            </p:cNvSpPr>
            <p:nvPr/>
          </p:nvSpPr>
          <p:spPr bwMode="auto">
            <a:xfrm>
              <a:off x="3554" y="1765"/>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2" name="Line 548"/>
            <p:cNvSpPr>
              <a:spLocks noChangeShapeType="1"/>
            </p:cNvSpPr>
            <p:nvPr/>
          </p:nvSpPr>
          <p:spPr bwMode="auto">
            <a:xfrm>
              <a:off x="3562" y="1785"/>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3" name="Line 549"/>
            <p:cNvSpPr>
              <a:spLocks noChangeShapeType="1"/>
            </p:cNvSpPr>
            <p:nvPr/>
          </p:nvSpPr>
          <p:spPr bwMode="auto">
            <a:xfrm flipV="1">
              <a:off x="3570" y="1796"/>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4" name="Line 550"/>
            <p:cNvSpPr>
              <a:spLocks noChangeShapeType="1"/>
            </p:cNvSpPr>
            <p:nvPr/>
          </p:nvSpPr>
          <p:spPr bwMode="auto">
            <a:xfrm flipV="1">
              <a:off x="3578" y="17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5" name="Line 551"/>
            <p:cNvSpPr>
              <a:spLocks noChangeShapeType="1"/>
            </p:cNvSpPr>
            <p:nvPr/>
          </p:nvSpPr>
          <p:spPr bwMode="auto">
            <a:xfrm>
              <a:off x="3586" y="1785"/>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6" name="Line 552"/>
            <p:cNvSpPr>
              <a:spLocks noChangeShapeType="1"/>
            </p:cNvSpPr>
            <p:nvPr/>
          </p:nvSpPr>
          <p:spPr bwMode="auto">
            <a:xfrm flipV="1">
              <a:off x="3594" y="1796"/>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7" name="Line 553"/>
            <p:cNvSpPr>
              <a:spLocks noChangeShapeType="1"/>
            </p:cNvSpPr>
            <p:nvPr/>
          </p:nvSpPr>
          <p:spPr bwMode="auto">
            <a:xfrm>
              <a:off x="3601" y="179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8" name="Line 554"/>
            <p:cNvSpPr>
              <a:spLocks noChangeShapeType="1"/>
            </p:cNvSpPr>
            <p:nvPr/>
          </p:nvSpPr>
          <p:spPr bwMode="auto">
            <a:xfrm>
              <a:off x="3609" y="1796"/>
              <a:ext cx="8" cy="3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59" name="Line 555"/>
            <p:cNvSpPr>
              <a:spLocks noChangeShapeType="1"/>
            </p:cNvSpPr>
            <p:nvPr/>
          </p:nvSpPr>
          <p:spPr bwMode="auto">
            <a:xfrm>
              <a:off x="3617" y="182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0" name="Line 556"/>
            <p:cNvSpPr>
              <a:spLocks noChangeShapeType="1"/>
            </p:cNvSpPr>
            <p:nvPr/>
          </p:nvSpPr>
          <p:spPr bwMode="auto">
            <a:xfrm>
              <a:off x="3625" y="182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1" name="Line 557"/>
            <p:cNvSpPr>
              <a:spLocks noChangeShapeType="1"/>
            </p:cNvSpPr>
            <p:nvPr/>
          </p:nvSpPr>
          <p:spPr bwMode="auto">
            <a:xfrm flipV="1">
              <a:off x="3633" y="1841"/>
              <a:ext cx="8" cy="2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2" name="Line 558"/>
            <p:cNvSpPr>
              <a:spLocks noChangeShapeType="1"/>
            </p:cNvSpPr>
            <p:nvPr/>
          </p:nvSpPr>
          <p:spPr bwMode="auto">
            <a:xfrm flipV="1">
              <a:off x="3641" y="1807"/>
              <a:ext cx="8" cy="3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3" name="Line 559"/>
            <p:cNvSpPr>
              <a:spLocks noChangeShapeType="1"/>
            </p:cNvSpPr>
            <p:nvPr/>
          </p:nvSpPr>
          <p:spPr bwMode="auto">
            <a:xfrm flipV="1">
              <a:off x="3649" y="1775"/>
              <a:ext cx="8" cy="3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4" name="Line 560"/>
            <p:cNvSpPr>
              <a:spLocks noChangeShapeType="1"/>
            </p:cNvSpPr>
            <p:nvPr/>
          </p:nvSpPr>
          <p:spPr bwMode="auto">
            <a:xfrm>
              <a:off x="3657" y="177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5" name="Line 561"/>
            <p:cNvSpPr>
              <a:spLocks noChangeShapeType="1"/>
            </p:cNvSpPr>
            <p:nvPr/>
          </p:nvSpPr>
          <p:spPr bwMode="auto">
            <a:xfrm>
              <a:off x="3665" y="1785"/>
              <a:ext cx="8" cy="3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6" name="Line 562"/>
            <p:cNvSpPr>
              <a:spLocks noChangeShapeType="1"/>
            </p:cNvSpPr>
            <p:nvPr/>
          </p:nvSpPr>
          <p:spPr bwMode="auto">
            <a:xfrm flipV="1">
              <a:off x="3673" y="1796"/>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7" name="Line 563"/>
            <p:cNvSpPr>
              <a:spLocks noChangeShapeType="1"/>
            </p:cNvSpPr>
            <p:nvPr/>
          </p:nvSpPr>
          <p:spPr bwMode="auto">
            <a:xfrm>
              <a:off x="3681" y="1796"/>
              <a:ext cx="8" cy="5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8" name="Line 564"/>
            <p:cNvSpPr>
              <a:spLocks noChangeShapeType="1"/>
            </p:cNvSpPr>
            <p:nvPr/>
          </p:nvSpPr>
          <p:spPr bwMode="auto">
            <a:xfrm>
              <a:off x="3689" y="1853"/>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69" name="Line 565"/>
            <p:cNvSpPr>
              <a:spLocks noChangeShapeType="1"/>
            </p:cNvSpPr>
            <p:nvPr/>
          </p:nvSpPr>
          <p:spPr bwMode="auto">
            <a:xfrm flipV="1">
              <a:off x="3697" y="1796"/>
              <a:ext cx="8" cy="6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0" name="Line 566"/>
            <p:cNvSpPr>
              <a:spLocks noChangeShapeType="1"/>
            </p:cNvSpPr>
            <p:nvPr/>
          </p:nvSpPr>
          <p:spPr bwMode="auto">
            <a:xfrm>
              <a:off x="3705" y="1796"/>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1" name="Line 567"/>
            <p:cNvSpPr>
              <a:spLocks noChangeShapeType="1"/>
            </p:cNvSpPr>
            <p:nvPr/>
          </p:nvSpPr>
          <p:spPr bwMode="auto">
            <a:xfrm>
              <a:off x="3713" y="1807"/>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2" name="Line 568"/>
            <p:cNvSpPr>
              <a:spLocks noChangeShapeType="1"/>
            </p:cNvSpPr>
            <p:nvPr/>
          </p:nvSpPr>
          <p:spPr bwMode="auto">
            <a:xfrm flipV="1">
              <a:off x="3720" y="1807"/>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3" name="Line 569"/>
            <p:cNvSpPr>
              <a:spLocks noChangeShapeType="1"/>
            </p:cNvSpPr>
            <p:nvPr/>
          </p:nvSpPr>
          <p:spPr bwMode="auto">
            <a:xfrm flipV="1">
              <a:off x="3728" y="1796"/>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4" name="Line 570"/>
            <p:cNvSpPr>
              <a:spLocks noChangeShapeType="1"/>
            </p:cNvSpPr>
            <p:nvPr/>
          </p:nvSpPr>
          <p:spPr bwMode="auto">
            <a:xfrm>
              <a:off x="3736" y="179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5" name="Line 571"/>
            <p:cNvSpPr>
              <a:spLocks noChangeShapeType="1"/>
            </p:cNvSpPr>
            <p:nvPr/>
          </p:nvSpPr>
          <p:spPr bwMode="auto">
            <a:xfrm flipV="1">
              <a:off x="3744" y="1787"/>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6" name="Line 572"/>
            <p:cNvSpPr>
              <a:spLocks noChangeShapeType="1"/>
            </p:cNvSpPr>
            <p:nvPr/>
          </p:nvSpPr>
          <p:spPr bwMode="auto">
            <a:xfrm flipV="1">
              <a:off x="3752" y="1778"/>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7" name="Line 573"/>
            <p:cNvSpPr>
              <a:spLocks noChangeShapeType="1"/>
            </p:cNvSpPr>
            <p:nvPr/>
          </p:nvSpPr>
          <p:spPr bwMode="auto">
            <a:xfrm flipV="1">
              <a:off x="3760" y="1770"/>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8" name="Line 574"/>
            <p:cNvSpPr>
              <a:spLocks noChangeShapeType="1"/>
            </p:cNvSpPr>
            <p:nvPr/>
          </p:nvSpPr>
          <p:spPr bwMode="auto">
            <a:xfrm flipV="1">
              <a:off x="3768" y="1762"/>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79" name="Line 575"/>
            <p:cNvSpPr>
              <a:spLocks noChangeShapeType="1"/>
            </p:cNvSpPr>
            <p:nvPr/>
          </p:nvSpPr>
          <p:spPr bwMode="auto">
            <a:xfrm flipV="1">
              <a:off x="3776" y="1753"/>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0" name="Line 576"/>
            <p:cNvSpPr>
              <a:spLocks noChangeShapeType="1"/>
            </p:cNvSpPr>
            <p:nvPr/>
          </p:nvSpPr>
          <p:spPr bwMode="auto">
            <a:xfrm flipV="1">
              <a:off x="3784" y="1745"/>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1" name="Line 577"/>
            <p:cNvSpPr>
              <a:spLocks noChangeShapeType="1"/>
            </p:cNvSpPr>
            <p:nvPr/>
          </p:nvSpPr>
          <p:spPr bwMode="auto">
            <a:xfrm flipV="1">
              <a:off x="3792" y="1738"/>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2" name="Line 578"/>
            <p:cNvSpPr>
              <a:spLocks noChangeShapeType="1"/>
            </p:cNvSpPr>
            <p:nvPr/>
          </p:nvSpPr>
          <p:spPr bwMode="auto">
            <a:xfrm flipV="1">
              <a:off x="3800" y="1730"/>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3" name="Line 579"/>
            <p:cNvSpPr>
              <a:spLocks noChangeShapeType="1"/>
            </p:cNvSpPr>
            <p:nvPr/>
          </p:nvSpPr>
          <p:spPr bwMode="auto">
            <a:xfrm flipV="1">
              <a:off x="3808" y="1722"/>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4" name="Line 580"/>
            <p:cNvSpPr>
              <a:spLocks noChangeShapeType="1"/>
            </p:cNvSpPr>
            <p:nvPr/>
          </p:nvSpPr>
          <p:spPr bwMode="auto">
            <a:xfrm flipV="1">
              <a:off x="3816" y="1715"/>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5" name="Line 581"/>
            <p:cNvSpPr>
              <a:spLocks noChangeShapeType="1"/>
            </p:cNvSpPr>
            <p:nvPr/>
          </p:nvSpPr>
          <p:spPr bwMode="auto">
            <a:xfrm flipV="1">
              <a:off x="3824" y="1707"/>
              <a:ext cx="7"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6" name="Line 582"/>
            <p:cNvSpPr>
              <a:spLocks noChangeShapeType="1"/>
            </p:cNvSpPr>
            <p:nvPr/>
          </p:nvSpPr>
          <p:spPr bwMode="auto">
            <a:xfrm flipV="1">
              <a:off x="3831" y="170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7" name="Line 583"/>
            <p:cNvSpPr>
              <a:spLocks noChangeShapeType="1"/>
            </p:cNvSpPr>
            <p:nvPr/>
          </p:nvSpPr>
          <p:spPr bwMode="auto">
            <a:xfrm flipV="1">
              <a:off x="3839" y="1694"/>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8" name="Line 584"/>
            <p:cNvSpPr>
              <a:spLocks noChangeShapeType="1"/>
            </p:cNvSpPr>
            <p:nvPr/>
          </p:nvSpPr>
          <p:spPr bwMode="auto">
            <a:xfrm flipV="1">
              <a:off x="3847" y="1686"/>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89" name="Line 585"/>
            <p:cNvSpPr>
              <a:spLocks noChangeShapeType="1"/>
            </p:cNvSpPr>
            <p:nvPr/>
          </p:nvSpPr>
          <p:spPr bwMode="auto">
            <a:xfrm flipV="1">
              <a:off x="3855" y="1680"/>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0" name="Line 586"/>
            <p:cNvSpPr>
              <a:spLocks noChangeShapeType="1"/>
            </p:cNvSpPr>
            <p:nvPr/>
          </p:nvSpPr>
          <p:spPr bwMode="auto">
            <a:xfrm flipV="1">
              <a:off x="3863" y="1673"/>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1" name="Line 587"/>
            <p:cNvSpPr>
              <a:spLocks noChangeShapeType="1"/>
            </p:cNvSpPr>
            <p:nvPr/>
          </p:nvSpPr>
          <p:spPr bwMode="auto">
            <a:xfrm flipV="1">
              <a:off x="3871" y="166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2" name="Line 588"/>
            <p:cNvSpPr>
              <a:spLocks noChangeShapeType="1"/>
            </p:cNvSpPr>
            <p:nvPr/>
          </p:nvSpPr>
          <p:spPr bwMode="auto">
            <a:xfrm flipV="1">
              <a:off x="3879" y="1660"/>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3" name="Line 589"/>
            <p:cNvSpPr>
              <a:spLocks noChangeShapeType="1"/>
            </p:cNvSpPr>
            <p:nvPr/>
          </p:nvSpPr>
          <p:spPr bwMode="auto">
            <a:xfrm flipV="1">
              <a:off x="3887" y="1645"/>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4" name="Line 590"/>
            <p:cNvSpPr>
              <a:spLocks noChangeShapeType="1"/>
            </p:cNvSpPr>
            <p:nvPr/>
          </p:nvSpPr>
          <p:spPr bwMode="auto">
            <a:xfrm>
              <a:off x="3895" y="1645"/>
              <a:ext cx="8" cy="2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5" name="Line 591"/>
            <p:cNvSpPr>
              <a:spLocks noChangeShapeType="1"/>
            </p:cNvSpPr>
            <p:nvPr/>
          </p:nvSpPr>
          <p:spPr bwMode="auto">
            <a:xfrm>
              <a:off x="3903" y="166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6" name="Line 592"/>
            <p:cNvSpPr>
              <a:spLocks noChangeShapeType="1"/>
            </p:cNvSpPr>
            <p:nvPr/>
          </p:nvSpPr>
          <p:spPr bwMode="auto">
            <a:xfrm>
              <a:off x="3911" y="1668"/>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7" name="Line 593"/>
            <p:cNvSpPr>
              <a:spLocks noChangeShapeType="1"/>
            </p:cNvSpPr>
            <p:nvPr/>
          </p:nvSpPr>
          <p:spPr bwMode="auto">
            <a:xfrm>
              <a:off x="3919" y="1676"/>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8" name="Line 594"/>
            <p:cNvSpPr>
              <a:spLocks noChangeShapeType="1"/>
            </p:cNvSpPr>
            <p:nvPr/>
          </p:nvSpPr>
          <p:spPr bwMode="auto">
            <a:xfrm flipV="1">
              <a:off x="3927" y="1652"/>
              <a:ext cx="8" cy="4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899" name="Line 595"/>
            <p:cNvSpPr>
              <a:spLocks noChangeShapeType="1"/>
            </p:cNvSpPr>
            <p:nvPr/>
          </p:nvSpPr>
          <p:spPr bwMode="auto">
            <a:xfrm flipV="1">
              <a:off x="3935" y="1616"/>
              <a:ext cx="7"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0" name="Line 596"/>
            <p:cNvSpPr>
              <a:spLocks noChangeShapeType="1"/>
            </p:cNvSpPr>
            <p:nvPr/>
          </p:nvSpPr>
          <p:spPr bwMode="auto">
            <a:xfrm>
              <a:off x="3942" y="1616"/>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1" name="Line 597"/>
            <p:cNvSpPr>
              <a:spLocks noChangeShapeType="1"/>
            </p:cNvSpPr>
            <p:nvPr/>
          </p:nvSpPr>
          <p:spPr bwMode="auto">
            <a:xfrm>
              <a:off x="3950" y="1645"/>
              <a:ext cx="8" cy="2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2" name="Line 598"/>
            <p:cNvSpPr>
              <a:spLocks noChangeShapeType="1"/>
            </p:cNvSpPr>
            <p:nvPr/>
          </p:nvSpPr>
          <p:spPr bwMode="auto">
            <a:xfrm>
              <a:off x="3958" y="1668"/>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3" name="Line 599"/>
            <p:cNvSpPr>
              <a:spLocks noChangeShapeType="1"/>
            </p:cNvSpPr>
            <p:nvPr/>
          </p:nvSpPr>
          <p:spPr bwMode="auto">
            <a:xfrm flipV="1">
              <a:off x="3966" y="1676"/>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4" name="Line 600"/>
            <p:cNvSpPr>
              <a:spLocks noChangeShapeType="1"/>
            </p:cNvSpPr>
            <p:nvPr/>
          </p:nvSpPr>
          <p:spPr bwMode="auto">
            <a:xfrm flipV="1">
              <a:off x="3974" y="1668"/>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5" name="Line 601"/>
            <p:cNvSpPr>
              <a:spLocks noChangeShapeType="1"/>
            </p:cNvSpPr>
            <p:nvPr/>
          </p:nvSpPr>
          <p:spPr bwMode="auto">
            <a:xfrm flipV="1">
              <a:off x="3982" y="1652"/>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6" name="Line 602"/>
            <p:cNvSpPr>
              <a:spLocks noChangeShapeType="1"/>
            </p:cNvSpPr>
            <p:nvPr/>
          </p:nvSpPr>
          <p:spPr bwMode="auto">
            <a:xfrm>
              <a:off x="3990" y="165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7" name="Line 603"/>
            <p:cNvSpPr>
              <a:spLocks noChangeShapeType="1"/>
            </p:cNvSpPr>
            <p:nvPr/>
          </p:nvSpPr>
          <p:spPr bwMode="auto">
            <a:xfrm flipV="1">
              <a:off x="3998" y="1609"/>
              <a:ext cx="8" cy="4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8" name="Line 604"/>
            <p:cNvSpPr>
              <a:spLocks noChangeShapeType="1"/>
            </p:cNvSpPr>
            <p:nvPr/>
          </p:nvSpPr>
          <p:spPr bwMode="auto">
            <a:xfrm>
              <a:off x="4006" y="1609"/>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09" name="Line 605"/>
            <p:cNvSpPr>
              <a:spLocks noChangeShapeType="1"/>
            </p:cNvSpPr>
            <p:nvPr/>
          </p:nvSpPr>
          <p:spPr bwMode="auto">
            <a:xfrm flipV="1">
              <a:off x="4014" y="1558"/>
              <a:ext cx="8" cy="5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0" name="Line 606"/>
            <p:cNvSpPr>
              <a:spLocks noChangeShapeType="1"/>
            </p:cNvSpPr>
            <p:nvPr/>
          </p:nvSpPr>
          <p:spPr bwMode="auto">
            <a:xfrm flipV="1">
              <a:off x="4022" y="1552"/>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1" name="Line 607"/>
            <p:cNvSpPr>
              <a:spLocks noChangeShapeType="1"/>
            </p:cNvSpPr>
            <p:nvPr/>
          </p:nvSpPr>
          <p:spPr bwMode="auto">
            <a:xfrm>
              <a:off x="4030" y="1552"/>
              <a:ext cx="8" cy="9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2" name="Line 608"/>
            <p:cNvSpPr>
              <a:spLocks noChangeShapeType="1"/>
            </p:cNvSpPr>
            <p:nvPr/>
          </p:nvSpPr>
          <p:spPr bwMode="auto">
            <a:xfrm flipV="1">
              <a:off x="4038" y="1623"/>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5114" name="Group 810"/>
          <p:cNvGrpSpPr>
            <a:grpSpLocks/>
          </p:cNvGrpSpPr>
          <p:nvPr/>
        </p:nvGrpSpPr>
        <p:grpSpPr bwMode="auto">
          <a:xfrm>
            <a:off x="544513" y="2417763"/>
            <a:ext cx="7577137" cy="2859087"/>
            <a:chOff x="343" y="1523"/>
            <a:chExt cx="4773" cy="1801"/>
          </a:xfrm>
        </p:grpSpPr>
        <p:sp>
          <p:nvSpPr>
            <p:cNvPr id="994914" name="Line 610"/>
            <p:cNvSpPr>
              <a:spLocks noChangeShapeType="1"/>
            </p:cNvSpPr>
            <p:nvPr/>
          </p:nvSpPr>
          <p:spPr bwMode="auto">
            <a:xfrm>
              <a:off x="4046" y="1623"/>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5" name="Line 611"/>
            <p:cNvSpPr>
              <a:spLocks noChangeShapeType="1"/>
            </p:cNvSpPr>
            <p:nvPr/>
          </p:nvSpPr>
          <p:spPr bwMode="auto">
            <a:xfrm flipV="1">
              <a:off x="4053" y="1609"/>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6" name="Line 612"/>
            <p:cNvSpPr>
              <a:spLocks noChangeShapeType="1"/>
            </p:cNvSpPr>
            <p:nvPr/>
          </p:nvSpPr>
          <p:spPr bwMode="auto">
            <a:xfrm>
              <a:off x="4061" y="1609"/>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7" name="Line 613"/>
            <p:cNvSpPr>
              <a:spLocks noChangeShapeType="1"/>
            </p:cNvSpPr>
            <p:nvPr/>
          </p:nvSpPr>
          <p:spPr bwMode="auto">
            <a:xfrm flipV="1">
              <a:off x="4069" y="1609"/>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8" name="Line 614"/>
            <p:cNvSpPr>
              <a:spLocks noChangeShapeType="1"/>
            </p:cNvSpPr>
            <p:nvPr/>
          </p:nvSpPr>
          <p:spPr bwMode="auto">
            <a:xfrm>
              <a:off x="4077" y="160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19" name="Line 615"/>
            <p:cNvSpPr>
              <a:spLocks noChangeShapeType="1"/>
            </p:cNvSpPr>
            <p:nvPr/>
          </p:nvSpPr>
          <p:spPr bwMode="auto">
            <a:xfrm flipV="1">
              <a:off x="4085" y="1596"/>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0" name="Line 616"/>
            <p:cNvSpPr>
              <a:spLocks noChangeShapeType="1"/>
            </p:cNvSpPr>
            <p:nvPr/>
          </p:nvSpPr>
          <p:spPr bwMode="auto">
            <a:xfrm flipV="1">
              <a:off x="4093" y="1583"/>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1" name="Line 617"/>
            <p:cNvSpPr>
              <a:spLocks noChangeShapeType="1"/>
            </p:cNvSpPr>
            <p:nvPr/>
          </p:nvSpPr>
          <p:spPr bwMode="auto">
            <a:xfrm>
              <a:off x="4101" y="158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2" name="Line 618"/>
            <p:cNvSpPr>
              <a:spLocks noChangeShapeType="1"/>
            </p:cNvSpPr>
            <p:nvPr/>
          </p:nvSpPr>
          <p:spPr bwMode="auto">
            <a:xfrm>
              <a:off x="4109" y="1589"/>
              <a:ext cx="8" cy="5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3" name="Line 619"/>
            <p:cNvSpPr>
              <a:spLocks noChangeShapeType="1"/>
            </p:cNvSpPr>
            <p:nvPr/>
          </p:nvSpPr>
          <p:spPr bwMode="auto">
            <a:xfrm>
              <a:off x="4117" y="164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4" name="Line 620"/>
            <p:cNvSpPr>
              <a:spLocks noChangeShapeType="1"/>
            </p:cNvSpPr>
            <p:nvPr/>
          </p:nvSpPr>
          <p:spPr bwMode="auto">
            <a:xfrm flipV="1">
              <a:off x="4125" y="1616"/>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5" name="Line 621"/>
            <p:cNvSpPr>
              <a:spLocks noChangeShapeType="1"/>
            </p:cNvSpPr>
            <p:nvPr/>
          </p:nvSpPr>
          <p:spPr bwMode="auto">
            <a:xfrm>
              <a:off x="4133" y="161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6" name="Line 622"/>
            <p:cNvSpPr>
              <a:spLocks noChangeShapeType="1"/>
            </p:cNvSpPr>
            <p:nvPr/>
          </p:nvSpPr>
          <p:spPr bwMode="auto">
            <a:xfrm flipV="1">
              <a:off x="4141" y="161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7" name="Line 623"/>
            <p:cNvSpPr>
              <a:spLocks noChangeShapeType="1"/>
            </p:cNvSpPr>
            <p:nvPr/>
          </p:nvSpPr>
          <p:spPr bwMode="auto">
            <a:xfrm>
              <a:off x="4149" y="1616"/>
              <a:ext cx="8" cy="1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8" name="Line 624"/>
            <p:cNvSpPr>
              <a:spLocks noChangeShapeType="1"/>
            </p:cNvSpPr>
            <p:nvPr/>
          </p:nvSpPr>
          <p:spPr bwMode="auto">
            <a:xfrm flipV="1">
              <a:off x="4157" y="1609"/>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29" name="Line 625"/>
            <p:cNvSpPr>
              <a:spLocks noChangeShapeType="1"/>
            </p:cNvSpPr>
            <p:nvPr/>
          </p:nvSpPr>
          <p:spPr bwMode="auto">
            <a:xfrm flipV="1">
              <a:off x="4164" y="1596"/>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0" name="Line 626"/>
            <p:cNvSpPr>
              <a:spLocks noChangeShapeType="1"/>
            </p:cNvSpPr>
            <p:nvPr/>
          </p:nvSpPr>
          <p:spPr bwMode="auto">
            <a:xfrm>
              <a:off x="4172" y="159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1" name="Line 627"/>
            <p:cNvSpPr>
              <a:spLocks noChangeShapeType="1"/>
            </p:cNvSpPr>
            <p:nvPr/>
          </p:nvSpPr>
          <p:spPr bwMode="auto">
            <a:xfrm flipV="1">
              <a:off x="4180" y="159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2" name="Line 628"/>
            <p:cNvSpPr>
              <a:spLocks noChangeShapeType="1"/>
            </p:cNvSpPr>
            <p:nvPr/>
          </p:nvSpPr>
          <p:spPr bwMode="auto">
            <a:xfrm>
              <a:off x="4188" y="159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3" name="Line 629"/>
            <p:cNvSpPr>
              <a:spLocks noChangeShapeType="1"/>
            </p:cNvSpPr>
            <p:nvPr/>
          </p:nvSpPr>
          <p:spPr bwMode="auto">
            <a:xfrm>
              <a:off x="4196" y="1603"/>
              <a:ext cx="8" cy="2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4" name="Line 630"/>
            <p:cNvSpPr>
              <a:spLocks noChangeShapeType="1"/>
            </p:cNvSpPr>
            <p:nvPr/>
          </p:nvSpPr>
          <p:spPr bwMode="auto">
            <a:xfrm flipV="1">
              <a:off x="4204" y="1616"/>
              <a:ext cx="8" cy="1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5" name="Line 631"/>
            <p:cNvSpPr>
              <a:spLocks noChangeShapeType="1"/>
            </p:cNvSpPr>
            <p:nvPr/>
          </p:nvSpPr>
          <p:spPr bwMode="auto">
            <a:xfrm>
              <a:off x="4212" y="1616"/>
              <a:ext cx="8" cy="1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6" name="Line 632"/>
            <p:cNvSpPr>
              <a:spLocks noChangeShapeType="1"/>
            </p:cNvSpPr>
            <p:nvPr/>
          </p:nvSpPr>
          <p:spPr bwMode="auto">
            <a:xfrm>
              <a:off x="4220" y="163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7" name="Line 633"/>
            <p:cNvSpPr>
              <a:spLocks noChangeShapeType="1"/>
            </p:cNvSpPr>
            <p:nvPr/>
          </p:nvSpPr>
          <p:spPr bwMode="auto">
            <a:xfrm>
              <a:off x="4228" y="163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8" name="Line 634"/>
            <p:cNvSpPr>
              <a:spLocks noChangeShapeType="1"/>
            </p:cNvSpPr>
            <p:nvPr/>
          </p:nvSpPr>
          <p:spPr bwMode="auto">
            <a:xfrm flipV="1">
              <a:off x="4236" y="1589"/>
              <a:ext cx="8"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39" name="Line 635"/>
            <p:cNvSpPr>
              <a:spLocks noChangeShapeType="1"/>
            </p:cNvSpPr>
            <p:nvPr/>
          </p:nvSpPr>
          <p:spPr bwMode="auto">
            <a:xfrm>
              <a:off x="4244" y="1589"/>
              <a:ext cx="8" cy="2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0" name="Line 636"/>
            <p:cNvSpPr>
              <a:spLocks noChangeShapeType="1"/>
            </p:cNvSpPr>
            <p:nvPr/>
          </p:nvSpPr>
          <p:spPr bwMode="auto">
            <a:xfrm>
              <a:off x="4252" y="1616"/>
              <a:ext cx="8" cy="1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1" name="Line 637"/>
            <p:cNvSpPr>
              <a:spLocks noChangeShapeType="1"/>
            </p:cNvSpPr>
            <p:nvPr/>
          </p:nvSpPr>
          <p:spPr bwMode="auto">
            <a:xfrm>
              <a:off x="4260" y="1630"/>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2" name="Line 638"/>
            <p:cNvSpPr>
              <a:spLocks noChangeShapeType="1"/>
            </p:cNvSpPr>
            <p:nvPr/>
          </p:nvSpPr>
          <p:spPr bwMode="auto">
            <a:xfrm flipV="1">
              <a:off x="4268" y="1623"/>
              <a:ext cx="7"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3" name="Line 639"/>
            <p:cNvSpPr>
              <a:spLocks noChangeShapeType="1"/>
            </p:cNvSpPr>
            <p:nvPr/>
          </p:nvSpPr>
          <p:spPr bwMode="auto">
            <a:xfrm flipV="1">
              <a:off x="4275" y="1589"/>
              <a:ext cx="8" cy="3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4" name="Line 640"/>
            <p:cNvSpPr>
              <a:spLocks noChangeShapeType="1"/>
            </p:cNvSpPr>
            <p:nvPr/>
          </p:nvSpPr>
          <p:spPr bwMode="auto">
            <a:xfrm flipV="1">
              <a:off x="4283" y="1552"/>
              <a:ext cx="8" cy="3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5" name="Line 641"/>
            <p:cNvSpPr>
              <a:spLocks noChangeShapeType="1"/>
            </p:cNvSpPr>
            <p:nvPr/>
          </p:nvSpPr>
          <p:spPr bwMode="auto">
            <a:xfrm flipV="1">
              <a:off x="4291" y="1546"/>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6" name="Line 642"/>
            <p:cNvSpPr>
              <a:spLocks noChangeShapeType="1"/>
            </p:cNvSpPr>
            <p:nvPr/>
          </p:nvSpPr>
          <p:spPr bwMode="auto">
            <a:xfrm>
              <a:off x="4299" y="1546"/>
              <a:ext cx="8" cy="1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7" name="Line 643"/>
            <p:cNvSpPr>
              <a:spLocks noChangeShapeType="1"/>
            </p:cNvSpPr>
            <p:nvPr/>
          </p:nvSpPr>
          <p:spPr bwMode="auto">
            <a:xfrm>
              <a:off x="4307" y="1564"/>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8" name="Line 644"/>
            <p:cNvSpPr>
              <a:spLocks noChangeShapeType="1"/>
            </p:cNvSpPr>
            <p:nvPr/>
          </p:nvSpPr>
          <p:spPr bwMode="auto">
            <a:xfrm flipV="1">
              <a:off x="4315" y="158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49" name="Line 645"/>
            <p:cNvSpPr>
              <a:spLocks noChangeShapeType="1"/>
            </p:cNvSpPr>
            <p:nvPr/>
          </p:nvSpPr>
          <p:spPr bwMode="auto">
            <a:xfrm flipV="1">
              <a:off x="4323" y="157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0" name="Line 646"/>
            <p:cNvSpPr>
              <a:spLocks noChangeShapeType="1"/>
            </p:cNvSpPr>
            <p:nvPr/>
          </p:nvSpPr>
          <p:spPr bwMode="auto">
            <a:xfrm>
              <a:off x="4331" y="157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1" name="Line 647"/>
            <p:cNvSpPr>
              <a:spLocks noChangeShapeType="1"/>
            </p:cNvSpPr>
            <p:nvPr/>
          </p:nvSpPr>
          <p:spPr bwMode="auto">
            <a:xfrm>
              <a:off x="4339" y="158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2" name="Line 648"/>
            <p:cNvSpPr>
              <a:spLocks noChangeShapeType="1"/>
            </p:cNvSpPr>
            <p:nvPr/>
          </p:nvSpPr>
          <p:spPr bwMode="auto">
            <a:xfrm flipV="1">
              <a:off x="4347" y="1570"/>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3" name="Line 649"/>
            <p:cNvSpPr>
              <a:spLocks noChangeShapeType="1"/>
            </p:cNvSpPr>
            <p:nvPr/>
          </p:nvSpPr>
          <p:spPr bwMode="auto">
            <a:xfrm flipV="1">
              <a:off x="4355" y="1564"/>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4" name="Line 650"/>
            <p:cNvSpPr>
              <a:spLocks noChangeShapeType="1"/>
            </p:cNvSpPr>
            <p:nvPr/>
          </p:nvSpPr>
          <p:spPr bwMode="auto">
            <a:xfrm>
              <a:off x="4363" y="1564"/>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5" name="Line 651"/>
            <p:cNvSpPr>
              <a:spLocks noChangeShapeType="1"/>
            </p:cNvSpPr>
            <p:nvPr/>
          </p:nvSpPr>
          <p:spPr bwMode="auto">
            <a:xfrm>
              <a:off x="4371" y="1576"/>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6" name="Line 652"/>
            <p:cNvSpPr>
              <a:spLocks noChangeShapeType="1"/>
            </p:cNvSpPr>
            <p:nvPr/>
          </p:nvSpPr>
          <p:spPr bwMode="auto">
            <a:xfrm>
              <a:off x="4379" y="1596"/>
              <a:ext cx="7"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7" name="Line 653"/>
            <p:cNvSpPr>
              <a:spLocks noChangeShapeType="1"/>
            </p:cNvSpPr>
            <p:nvPr/>
          </p:nvSpPr>
          <p:spPr bwMode="auto">
            <a:xfrm flipV="1">
              <a:off x="4386" y="1570"/>
              <a:ext cx="8" cy="3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8" name="Line 654"/>
            <p:cNvSpPr>
              <a:spLocks noChangeShapeType="1"/>
            </p:cNvSpPr>
            <p:nvPr/>
          </p:nvSpPr>
          <p:spPr bwMode="auto">
            <a:xfrm flipV="1">
              <a:off x="4394" y="1564"/>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59" name="Line 655"/>
            <p:cNvSpPr>
              <a:spLocks noChangeShapeType="1"/>
            </p:cNvSpPr>
            <p:nvPr/>
          </p:nvSpPr>
          <p:spPr bwMode="auto">
            <a:xfrm flipV="1">
              <a:off x="4402" y="1552"/>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0" name="Line 656"/>
            <p:cNvSpPr>
              <a:spLocks noChangeShapeType="1"/>
            </p:cNvSpPr>
            <p:nvPr/>
          </p:nvSpPr>
          <p:spPr bwMode="auto">
            <a:xfrm>
              <a:off x="4410" y="1552"/>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1" name="Line 657"/>
            <p:cNvSpPr>
              <a:spLocks noChangeShapeType="1"/>
            </p:cNvSpPr>
            <p:nvPr/>
          </p:nvSpPr>
          <p:spPr bwMode="auto">
            <a:xfrm>
              <a:off x="4418" y="1558"/>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2" name="Line 658"/>
            <p:cNvSpPr>
              <a:spLocks noChangeShapeType="1"/>
            </p:cNvSpPr>
            <p:nvPr/>
          </p:nvSpPr>
          <p:spPr bwMode="auto">
            <a:xfrm flipV="1">
              <a:off x="4426" y="1558"/>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3" name="Line 659"/>
            <p:cNvSpPr>
              <a:spLocks noChangeShapeType="1"/>
            </p:cNvSpPr>
            <p:nvPr/>
          </p:nvSpPr>
          <p:spPr bwMode="auto">
            <a:xfrm flipV="1">
              <a:off x="4434" y="1529"/>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4" name="Line 660"/>
            <p:cNvSpPr>
              <a:spLocks noChangeShapeType="1"/>
            </p:cNvSpPr>
            <p:nvPr/>
          </p:nvSpPr>
          <p:spPr bwMode="auto">
            <a:xfrm>
              <a:off x="4442" y="1529"/>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5" name="Line 661"/>
            <p:cNvSpPr>
              <a:spLocks noChangeShapeType="1"/>
            </p:cNvSpPr>
            <p:nvPr/>
          </p:nvSpPr>
          <p:spPr bwMode="auto">
            <a:xfrm>
              <a:off x="4450" y="1558"/>
              <a:ext cx="8" cy="4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6" name="Line 662"/>
            <p:cNvSpPr>
              <a:spLocks noChangeShapeType="1"/>
            </p:cNvSpPr>
            <p:nvPr/>
          </p:nvSpPr>
          <p:spPr bwMode="auto">
            <a:xfrm flipV="1">
              <a:off x="4458" y="1558"/>
              <a:ext cx="8" cy="4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7" name="Line 663"/>
            <p:cNvSpPr>
              <a:spLocks noChangeShapeType="1"/>
            </p:cNvSpPr>
            <p:nvPr/>
          </p:nvSpPr>
          <p:spPr bwMode="auto">
            <a:xfrm>
              <a:off x="4466" y="1558"/>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8" name="Line 664"/>
            <p:cNvSpPr>
              <a:spLocks noChangeShapeType="1"/>
            </p:cNvSpPr>
            <p:nvPr/>
          </p:nvSpPr>
          <p:spPr bwMode="auto">
            <a:xfrm>
              <a:off x="4474" y="157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69" name="Line 665"/>
            <p:cNvSpPr>
              <a:spLocks noChangeShapeType="1"/>
            </p:cNvSpPr>
            <p:nvPr/>
          </p:nvSpPr>
          <p:spPr bwMode="auto">
            <a:xfrm>
              <a:off x="4482" y="157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0" name="Line 666"/>
            <p:cNvSpPr>
              <a:spLocks noChangeShapeType="1"/>
            </p:cNvSpPr>
            <p:nvPr/>
          </p:nvSpPr>
          <p:spPr bwMode="auto">
            <a:xfrm flipV="1">
              <a:off x="4490" y="1564"/>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1" name="Line 667"/>
            <p:cNvSpPr>
              <a:spLocks noChangeShapeType="1"/>
            </p:cNvSpPr>
            <p:nvPr/>
          </p:nvSpPr>
          <p:spPr bwMode="auto">
            <a:xfrm flipV="1">
              <a:off x="4498" y="1540"/>
              <a:ext cx="7" cy="2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2" name="Line 668"/>
            <p:cNvSpPr>
              <a:spLocks noChangeShapeType="1"/>
            </p:cNvSpPr>
            <p:nvPr/>
          </p:nvSpPr>
          <p:spPr bwMode="auto">
            <a:xfrm>
              <a:off x="4505" y="154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3" name="Line 669"/>
            <p:cNvSpPr>
              <a:spLocks noChangeShapeType="1"/>
            </p:cNvSpPr>
            <p:nvPr/>
          </p:nvSpPr>
          <p:spPr bwMode="auto">
            <a:xfrm flipV="1">
              <a:off x="4513" y="1523"/>
              <a:ext cx="8" cy="1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4" name="Line 670"/>
            <p:cNvSpPr>
              <a:spLocks noChangeShapeType="1"/>
            </p:cNvSpPr>
            <p:nvPr/>
          </p:nvSpPr>
          <p:spPr bwMode="auto">
            <a:xfrm>
              <a:off x="4521" y="1523"/>
              <a:ext cx="8" cy="1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5" name="Line 671"/>
            <p:cNvSpPr>
              <a:spLocks noChangeShapeType="1"/>
            </p:cNvSpPr>
            <p:nvPr/>
          </p:nvSpPr>
          <p:spPr bwMode="auto">
            <a:xfrm>
              <a:off x="4529" y="1540"/>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6" name="Line 672"/>
            <p:cNvSpPr>
              <a:spLocks noChangeShapeType="1"/>
            </p:cNvSpPr>
            <p:nvPr/>
          </p:nvSpPr>
          <p:spPr bwMode="auto">
            <a:xfrm>
              <a:off x="4537" y="1576"/>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7" name="Line 673"/>
            <p:cNvSpPr>
              <a:spLocks noChangeShapeType="1"/>
            </p:cNvSpPr>
            <p:nvPr/>
          </p:nvSpPr>
          <p:spPr bwMode="auto">
            <a:xfrm flipV="1">
              <a:off x="4545" y="1576"/>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8" name="Line 674"/>
            <p:cNvSpPr>
              <a:spLocks noChangeShapeType="1"/>
            </p:cNvSpPr>
            <p:nvPr/>
          </p:nvSpPr>
          <p:spPr bwMode="auto">
            <a:xfrm flipV="1">
              <a:off x="4553" y="1564"/>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79" name="Line 675"/>
            <p:cNvSpPr>
              <a:spLocks noChangeShapeType="1"/>
            </p:cNvSpPr>
            <p:nvPr/>
          </p:nvSpPr>
          <p:spPr bwMode="auto">
            <a:xfrm flipV="1">
              <a:off x="4561" y="1546"/>
              <a:ext cx="8" cy="1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0" name="Line 676"/>
            <p:cNvSpPr>
              <a:spLocks noChangeShapeType="1"/>
            </p:cNvSpPr>
            <p:nvPr/>
          </p:nvSpPr>
          <p:spPr bwMode="auto">
            <a:xfrm flipV="1">
              <a:off x="4569" y="1534"/>
              <a:ext cx="8" cy="1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1" name="Line 677"/>
            <p:cNvSpPr>
              <a:spLocks noChangeShapeType="1"/>
            </p:cNvSpPr>
            <p:nvPr/>
          </p:nvSpPr>
          <p:spPr bwMode="auto">
            <a:xfrm>
              <a:off x="4577" y="1534"/>
              <a:ext cx="8" cy="4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2" name="Line 678"/>
            <p:cNvSpPr>
              <a:spLocks noChangeShapeType="1"/>
            </p:cNvSpPr>
            <p:nvPr/>
          </p:nvSpPr>
          <p:spPr bwMode="auto">
            <a:xfrm>
              <a:off x="4585" y="1576"/>
              <a:ext cx="8" cy="3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3" name="Line 679"/>
            <p:cNvSpPr>
              <a:spLocks noChangeShapeType="1"/>
            </p:cNvSpPr>
            <p:nvPr/>
          </p:nvSpPr>
          <p:spPr bwMode="auto">
            <a:xfrm>
              <a:off x="4593" y="1609"/>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4" name="Line 680"/>
            <p:cNvSpPr>
              <a:spLocks noChangeShapeType="1"/>
            </p:cNvSpPr>
            <p:nvPr/>
          </p:nvSpPr>
          <p:spPr bwMode="auto">
            <a:xfrm>
              <a:off x="4601" y="1645"/>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5" name="Line 681"/>
            <p:cNvSpPr>
              <a:spLocks noChangeShapeType="1"/>
            </p:cNvSpPr>
            <p:nvPr/>
          </p:nvSpPr>
          <p:spPr bwMode="auto">
            <a:xfrm>
              <a:off x="4608" y="1645"/>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6" name="Line 682"/>
            <p:cNvSpPr>
              <a:spLocks noChangeShapeType="1"/>
            </p:cNvSpPr>
            <p:nvPr/>
          </p:nvSpPr>
          <p:spPr bwMode="auto">
            <a:xfrm flipV="1">
              <a:off x="4616" y="1616"/>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7" name="Line 683"/>
            <p:cNvSpPr>
              <a:spLocks noChangeShapeType="1"/>
            </p:cNvSpPr>
            <p:nvPr/>
          </p:nvSpPr>
          <p:spPr bwMode="auto">
            <a:xfrm flipV="1">
              <a:off x="4624" y="1576"/>
              <a:ext cx="8" cy="4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8" name="Line 684"/>
            <p:cNvSpPr>
              <a:spLocks noChangeShapeType="1"/>
            </p:cNvSpPr>
            <p:nvPr/>
          </p:nvSpPr>
          <p:spPr bwMode="auto">
            <a:xfrm>
              <a:off x="4632" y="157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89" name="Line 685"/>
            <p:cNvSpPr>
              <a:spLocks noChangeShapeType="1"/>
            </p:cNvSpPr>
            <p:nvPr/>
          </p:nvSpPr>
          <p:spPr bwMode="auto">
            <a:xfrm>
              <a:off x="4640" y="1583"/>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0" name="Line 686"/>
            <p:cNvSpPr>
              <a:spLocks noChangeShapeType="1"/>
            </p:cNvSpPr>
            <p:nvPr/>
          </p:nvSpPr>
          <p:spPr bwMode="auto">
            <a:xfrm>
              <a:off x="4648" y="1603"/>
              <a:ext cx="8" cy="1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1" name="Line 687"/>
            <p:cNvSpPr>
              <a:spLocks noChangeShapeType="1"/>
            </p:cNvSpPr>
            <p:nvPr/>
          </p:nvSpPr>
          <p:spPr bwMode="auto">
            <a:xfrm>
              <a:off x="4656" y="1616"/>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2" name="Line 688"/>
            <p:cNvSpPr>
              <a:spLocks noChangeShapeType="1"/>
            </p:cNvSpPr>
            <p:nvPr/>
          </p:nvSpPr>
          <p:spPr bwMode="auto">
            <a:xfrm flipV="1">
              <a:off x="4664" y="1638"/>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3" name="Line 689"/>
            <p:cNvSpPr>
              <a:spLocks noChangeShapeType="1"/>
            </p:cNvSpPr>
            <p:nvPr/>
          </p:nvSpPr>
          <p:spPr bwMode="auto">
            <a:xfrm flipV="1">
              <a:off x="4672" y="162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4" name="Line 690"/>
            <p:cNvSpPr>
              <a:spLocks noChangeShapeType="1"/>
            </p:cNvSpPr>
            <p:nvPr/>
          </p:nvSpPr>
          <p:spPr bwMode="auto">
            <a:xfrm flipV="1">
              <a:off x="4680" y="1603"/>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5" name="Line 691"/>
            <p:cNvSpPr>
              <a:spLocks noChangeShapeType="1"/>
            </p:cNvSpPr>
            <p:nvPr/>
          </p:nvSpPr>
          <p:spPr bwMode="auto">
            <a:xfrm flipV="1">
              <a:off x="4688" y="1596"/>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6" name="Line 692"/>
            <p:cNvSpPr>
              <a:spLocks noChangeShapeType="1"/>
            </p:cNvSpPr>
            <p:nvPr/>
          </p:nvSpPr>
          <p:spPr bwMode="auto">
            <a:xfrm>
              <a:off x="4696" y="1596"/>
              <a:ext cx="8" cy="2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7" name="Line 693"/>
            <p:cNvSpPr>
              <a:spLocks noChangeShapeType="1"/>
            </p:cNvSpPr>
            <p:nvPr/>
          </p:nvSpPr>
          <p:spPr bwMode="auto">
            <a:xfrm>
              <a:off x="4704" y="1623"/>
              <a:ext cx="8" cy="2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8" name="Line 694"/>
            <p:cNvSpPr>
              <a:spLocks noChangeShapeType="1"/>
            </p:cNvSpPr>
            <p:nvPr/>
          </p:nvSpPr>
          <p:spPr bwMode="auto">
            <a:xfrm>
              <a:off x="4712" y="1645"/>
              <a:ext cx="7"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999" name="Line 695"/>
            <p:cNvSpPr>
              <a:spLocks noChangeShapeType="1"/>
            </p:cNvSpPr>
            <p:nvPr/>
          </p:nvSpPr>
          <p:spPr bwMode="auto">
            <a:xfrm>
              <a:off x="4719" y="1676"/>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0" name="Line 696"/>
            <p:cNvSpPr>
              <a:spLocks noChangeShapeType="1"/>
            </p:cNvSpPr>
            <p:nvPr/>
          </p:nvSpPr>
          <p:spPr bwMode="auto">
            <a:xfrm flipV="1">
              <a:off x="4727" y="1668"/>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1" name="Line 697"/>
            <p:cNvSpPr>
              <a:spLocks noChangeShapeType="1"/>
            </p:cNvSpPr>
            <p:nvPr/>
          </p:nvSpPr>
          <p:spPr bwMode="auto">
            <a:xfrm flipV="1">
              <a:off x="4735" y="1660"/>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2" name="Line 698"/>
            <p:cNvSpPr>
              <a:spLocks noChangeShapeType="1"/>
            </p:cNvSpPr>
            <p:nvPr/>
          </p:nvSpPr>
          <p:spPr bwMode="auto">
            <a:xfrm flipV="1">
              <a:off x="4743" y="1645"/>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3" name="Line 699"/>
            <p:cNvSpPr>
              <a:spLocks noChangeShapeType="1"/>
            </p:cNvSpPr>
            <p:nvPr/>
          </p:nvSpPr>
          <p:spPr bwMode="auto">
            <a:xfrm>
              <a:off x="4751" y="1645"/>
              <a:ext cx="8" cy="2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4" name="Line 700"/>
            <p:cNvSpPr>
              <a:spLocks noChangeShapeType="1"/>
            </p:cNvSpPr>
            <p:nvPr/>
          </p:nvSpPr>
          <p:spPr bwMode="auto">
            <a:xfrm>
              <a:off x="4759" y="1668"/>
              <a:ext cx="8" cy="2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5" name="Line 701"/>
            <p:cNvSpPr>
              <a:spLocks noChangeShapeType="1"/>
            </p:cNvSpPr>
            <p:nvPr/>
          </p:nvSpPr>
          <p:spPr bwMode="auto">
            <a:xfrm>
              <a:off x="4767" y="1692"/>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6" name="Line 702"/>
            <p:cNvSpPr>
              <a:spLocks noChangeShapeType="1"/>
            </p:cNvSpPr>
            <p:nvPr/>
          </p:nvSpPr>
          <p:spPr bwMode="auto">
            <a:xfrm>
              <a:off x="4775" y="1718"/>
              <a:ext cx="8" cy="1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7" name="Line 703"/>
            <p:cNvSpPr>
              <a:spLocks noChangeShapeType="1"/>
            </p:cNvSpPr>
            <p:nvPr/>
          </p:nvSpPr>
          <p:spPr bwMode="auto">
            <a:xfrm>
              <a:off x="4783" y="173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8" name="Line 704"/>
            <p:cNvSpPr>
              <a:spLocks noChangeShapeType="1"/>
            </p:cNvSpPr>
            <p:nvPr/>
          </p:nvSpPr>
          <p:spPr bwMode="auto">
            <a:xfrm>
              <a:off x="4791" y="1736"/>
              <a:ext cx="8" cy="2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09" name="Line 705"/>
            <p:cNvSpPr>
              <a:spLocks noChangeShapeType="1"/>
            </p:cNvSpPr>
            <p:nvPr/>
          </p:nvSpPr>
          <p:spPr bwMode="auto">
            <a:xfrm flipV="1">
              <a:off x="4799" y="1745"/>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0" name="Line 706"/>
            <p:cNvSpPr>
              <a:spLocks noChangeShapeType="1"/>
            </p:cNvSpPr>
            <p:nvPr/>
          </p:nvSpPr>
          <p:spPr bwMode="auto">
            <a:xfrm flipV="1">
              <a:off x="4807" y="1718"/>
              <a:ext cx="8" cy="2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1" name="Line 707"/>
            <p:cNvSpPr>
              <a:spLocks noChangeShapeType="1"/>
            </p:cNvSpPr>
            <p:nvPr/>
          </p:nvSpPr>
          <p:spPr bwMode="auto">
            <a:xfrm flipV="1">
              <a:off x="4815" y="1684"/>
              <a:ext cx="8" cy="3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2" name="Line 708"/>
            <p:cNvSpPr>
              <a:spLocks noChangeShapeType="1"/>
            </p:cNvSpPr>
            <p:nvPr/>
          </p:nvSpPr>
          <p:spPr bwMode="auto">
            <a:xfrm>
              <a:off x="4823" y="1684"/>
              <a:ext cx="8" cy="1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3" name="Line 709"/>
            <p:cNvSpPr>
              <a:spLocks noChangeShapeType="1"/>
            </p:cNvSpPr>
            <p:nvPr/>
          </p:nvSpPr>
          <p:spPr bwMode="auto">
            <a:xfrm flipV="1">
              <a:off x="4831" y="1692"/>
              <a:ext cx="7"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4" name="Line 710"/>
            <p:cNvSpPr>
              <a:spLocks noChangeShapeType="1"/>
            </p:cNvSpPr>
            <p:nvPr/>
          </p:nvSpPr>
          <p:spPr bwMode="auto">
            <a:xfrm>
              <a:off x="4838" y="1692"/>
              <a:ext cx="8" cy="4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5" name="Line 711"/>
            <p:cNvSpPr>
              <a:spLocks noChangeShapeType="1"/>
            </p:cNvSpPr>
            <p:nvPr/>
          </p:nvSpPr>
          <p:spPr bwMode="auto">
            <a:xfrm>
              <a:off x="4846" y="173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6" name="Line 712"/>
            <p:cNvSpPr>
              <a:spLocks noChangeShapeType="1"/>
            </p:cNvSpPr>
            <p:nvPr/>
          </p:nvSpPr>
          <p:spPr bwMode="auto">
            <a:xfrm flipV="1">
              <a:off x="4854" y="1727"/>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7" name="Line 713"/>
            <p:cNvSpPr>
              <a:spLocks noChangeShapeType="1"/>
            </p:cNvSpPr>
            <p:nvPr/>
          </p:nvSpPr>
          <p:spPr bwMode="auto">
            <a:xfrm>
              <a:off x="4862" y="1727"/>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8" name="Line 714"/>
            <p:cNvSpPr>
              <a:spLocks noChangeShapeType="1"/>
            </p:cNvSpPr>
            <p:nvPr/>
          </p:nvSpPr>
          <p:spPr bwMode="auto">
            <a:xfrm>
              <a:off x="4870" y="1736"/>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19" name="Line 715"/>
            <p:cNvSpPr>
              <a:spLocks noChangeShapeType="1"/>
            </p:cNvSpPr>
            <p:nvPr/>
          </p:nvSpPr>
          <p:spPr bwMode="auto">
            <a:xfrm>
              <a:off x="4878" y="174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0" name="Line 716"/>
            <p:cNvSpPr>
              <a:spLocks noChangeShapeType="1"/>
            </p:cNvSpPr>
            <p:nvPr/>
          </p:nvSpPr>
          <p:spPr bwMode="auto">
            <a:xfrm>
              <a:off x="4886" y="1746"/>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1" name="Line 717"/>
            <p:cNvSpPr>
              <a:spLocks noChangeShapeType="1"/>
            </p:cNvSpPr>
            <p:nvPr/>
          </p:nvSpPr>
          <p:spPr bwMode="auto">
            <a:xfrm>
              <a:off x="4894" y="175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2" name="Line 718"/>
            <p:cNvSpPr>
              <a:spLocks noChangeShapeType="1"/>
            </p:cNvSpPr>
            <p:nvPr/>
          </p:nvSpPr>
          <p:spPr bwMode="auto">
            <a:xfrm>
              <a:off x="4902" y="175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3" name="Line 719"/>
            <p:cNvSpPr>
              <a:spLocks noChangeShapeType="1"/>
            </p:cNvSpPr>
            <p:nvPr/>
          </p:nvSpPr>
          <p:spPr bwMode="auto">
            <a:xfrm>
              <a:off x="4910" y="176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4" name="Line 720"/>
            <p:cNvSpPr>
              <a:spLocks noChangeShapeType="1"/>
            </p:cNvSpPr>
            <p:nvPr/>
          </p:nvSpPr>
          <p:spPr bwMode="auto">
            <a:xfrm>
              <a:off x="4918" y="176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5" name="Line 721"/>
            <p:cNvSpPr>
              <a:spLocks noChangeShapeType="1"/>
            </p:cNvSpPr>
            <p:nvPr/>
          </p:nvSpPr>
          <p:spPr bwMode="auto">
            <a:xfrm>
              <a:off x="4926" y="1774"/>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6" name="Line 722"/>
            <p:cNvSpPr>
              <a:spLocks noChangeShapeType="1"/>
            </p:cNvSpPr>
            <p:nvPr/>
          </p:nvSpPr>
          <p:spPr bwMode="auto">
            <a:xfrm>
              <a:off x="4934" y="1780"/>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7" name="Line 723"/>
            <p:cNvSpPr>
              <a:spLocks noChangeShapeType="1"/>
            </p:cNvSpPr>
            <p:nvPr/>
          </p:nvSpPr>
          <p:spPr bwMode="auto">
            <a:xfrm>
              <a:off x="4942" y="178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8" name="Line 724"/>
            <p:cNvSpPr>
              <a:spLocks noChangeShapeType="1"/>
            </p:cNvSpPr>
            <p:nvPr/>
          </p:nvSpPr>
          <p:spPr bwMode="auto">
            <a:xfrm>
              <a:off x="4949" y="1791"/>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29" name="Line 725"/>
            <p:cNvSpPr>
              <a:spLocks noChangeShapeType="1"/>
            </p:cNvSpPr>
            <p:nvPr/>
          </p:nvSpPr>
          <p:spPr bwMode="auto">
            <a:xfrm>
              <a:off x="4957" y="179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0" name="Line 726"/>
            <p:cNvSpPr>
              <a:spLocks noChangeShapeType="1"/>
            </p:cNvSpPr>
            <p:nvPr/>
          </p:nvSpPr>
          <p:spPr bwMode="auto">
            <a:xfrm>
              <a:off x="4965" y="1803"/>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1" name="Line 727"/>
            <p:cNvSpPr>
              <a:spLocks noChangeShapeType="1"/>
            </p:cNvSpPr>
            <p:nvPr/>
          </p:nvSpPr>
          <p:spPr bwMode="auto">
            <a:xfrm>
              <a:off x="4973" y="1810"/>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2" name="Line 728"/>
            <p:cNvSpPr>
              <a:spLocks noChangeShapeType="1"/>
            </p:cNvSpPr>
            <p:nvPr/>
          </p:nvSpPr>
          <p:spPr bwMode="auto">
            <a:xfrm>
              <a:off x="4981" y="181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3" name="Line 729"/>
            <p:cNvSpPr>
              <a:spLocks noChangeShapeType="1"/>
            </p:cNvSpPr>
            <p:nvPr/>
          </p:nvSpPr>
          <p:spPr bwMode="auto">
            <a:xfrm>
              <a:off x="4989" y="1822"/>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4" name="Line 730"/>
            <p:cNvSpPr>
              <a:spLocks noChangeShapeType="1"/>
            </p:cNvSpPr>
            <p:nvPr/>
          </p:nvSpPr>
          <p:spPr bwMode="auto">
            <a:xfrm>
              <a:off x="4997" y="1829"/>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5" name="Line 731"/>
            <p:cNvSpPr>
              <a:spLocks noChangeShapeType="1"/>
            </p:cNvSpPr>
            <p:nvPr/>
          </p:nvSpPr>
          <p:spPr bwMode="auto">
            <a:xfrm>
              <a:off x="5005" y="1836"/>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6" name="Line 732"/>
            <p:cNvSpPr>
              <a:spLocks noChangeShapeType="1"/>
            </p:cNvSpPr>
            <p:nvPr/>
          </p:nvSpPr>
          <p:spPr bwMode="auto">
            <a:xfrm>
              <a:off x="5013" y="1842"/>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7" name="Line 733"/>
            <p:cNvSpPr>
              <a:spLocks noChangeShapeType="1"/>
            </p:cNvSpPr>
            <p:nvPr/>
          </p:nvSpPr>
          <p:spPr bwMode="auto">
            <a:xfrm>
              <a:off x="5021" y="1849"/>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8" name="Line 734"/>
            <p:cNvSpPr>
              <a:spLocks noChangeShapeType="1"/>
            </p:cNvSpPr>
            <p:nvPr/>
          </p:nvSpPr>
          <p:spPr bwMode="auto">
            <a:xfrm>
              <a:off x="5029" y="1855"/>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39" name="Line 735"/>
            <p:cNvSpPr>
              <a:spLocks noChangeShapeType="1"/>
            </p:cNvSpPr>
            <p:nvPr/>
          </p:nvSpPr>
          <p:spPr bwMode="auto">
            <a:xfrm>
              <a:off x="5037" y="1863"/>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0" name="Line 736"/>
            <p:cNvSpPr>
              <a:spLocks noChangeShapeType="1"/>
            </p:cNvSpPr>
            <p:nvPr/>
          </p:nvSpPr>
          <p:spPr bwMode="auto">
            <a:xfrm>
              <a:off x="5045" y="1870"/>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1" name="Line 737"/>
            <p:cNvSpPr>
              <a:spLocks noChangeShapeType="1"/>
            </p:cNvSpPr>
            <p:nvPr/>
          </p:nvSpPr>
          <p:spPr bwMode="auto">
            <a:xfrm>
              <a:off x="5053" y="1877"/>
              <a:ext cx="7"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2" name="Line 738"/>
            <p:cNvSpPr>
              <a:spLocks noChangeShapeType="1"/>
            </p:cNvSpPr>
            <p:nvPr/>
          </p:nvSpPr>
          <p:spPr bwMode="auto">
            <a:xfrm>
              <a:off x="5060" y="1885"/>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3" name="Line 739"/>
            <p:cNvSpPr>
              <a:spLocks noChangeShapeType="1"/>
            </p:cNvSpPr>
            <p:nvPr/>
          </p:nvSpPr>
          <p:spPr bwMode="auto">
            <a:xfrm>
              <a:off x="5068" y="189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4" name="Line 740"/>
            <p:cNvSpPr>
              <a:spLocks noChangeShapeType="1"/>
            </p:cNvSpPr>
            <p:nvPr/>
          </p:nvSpPr>
          <p:spPr bwMode="auto">
            <a:xfrm>
              <a:off x="5076" y="1899"/>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5" name="Line 741"/>
            <p:cNvSpPr>
              <a:spLocks noChangeShapeType="1"/>
            </p:cNvSpPr>
            <p:nvPr/>
          </p:nvSpPr>
          <p:spPr bwMode="auto">
            <a:xfrm>
              <a:off x="5084" y="1908"/>
              <a:ext cx="8" cy="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6" name="Line 742"/>
            <p:cNvSpPr>
              <a:spLocks noChangeShapeType="1"/>
            </p:cNvSpPr>
            <p:nvPr/>
          </p:nvSpPr>
          <p:spPr bwMode="auto">
            <a:xfrm>
              <a:off x="5092" y="1915"/>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7" name="Line 743"/>
            <p:cNvSpPr>
              <a:spLocks noChangeShapeType="1"/>
            </p:cNvSpPr>
            <p:nvPr/>
          </p:nvSpPr>
          <p:spPr bwMode="auto">
            <a:xfrm>
              <a:off x="5100" y="1923"/>
              <a:ext cx="8" cy="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8" name="Line 744"/>
            <p:cNvSpPr>
              <a:spLocks noChangeShapeType="1"/>
            </p:cNvSpPr>
            <p:nvPr/>
          </p:nvSpPr>
          <p:spPr bwMode="auto">
            <a:xfrm>
              <a:off x="5108" y="1932"/>
              <a:ext cx="8" cy="8"/>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49" name="Line 745"/>
            <p:cNvSpPr>
              <a:spLocks noChangeShapeType="1"/>
            </p:cNvSpPr>
            <p:nvPr/>
          </p:nvSpPr>
          <p:spPr bwMode="auto">
            <a:xfrm>
              <a:off x="343" y="3084"/>
              <a:ext cx="8" cy="1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0" name="Line 746"/>
            <p:cNvSpPr>
              <a:spLocks noChangeShapeType="1"/>
            </p:cNvSpPr>
            <p:nvPr/>
          </p:nvSpPr>
          <p:spPr bwMode="auto">
            <a:xfrm>
              <a:off x="351" y="3213"/>
              <a:ext cx="7" cy="5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1" name="Line 747"/>
            <p:cNvSpPr>
              <a:spLocks noChangeShapeType="1"/>
            </p:cNvSpPr>
            <p:nvPr/>
          </p:nvSpPr>
          <p:spPr bwMode="auto">
            <a:xfrm>
              <a:off x="358" y="327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2" name="Line 748"/>
            <p:cNvSpPr>
              <a:spLocks noChangeShapeType="1"/>
            </p:cNvSpPr>
            <p:nvPr/>
          </p:nvSpPr>
          <p:spPr bwMode="auto">
            <a:xfrm>
              <a:off x="366" y="328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3" name="Line 749"/>
            <p:cNvSpPr>
              <a:spLocks noChangeShapeType="1"/>
            </p:cNvSpPr>
            <p:nvPr/>
          </p:nvSpPr>
          <p:spPr bwMode="auto">
            <a:xfrm>
              <a:off x="374" y="328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4" name="Line 750"/>
            <p:cNvSpPr>
              <a:spLocks noChangeShapeType="1"/>
            </p:cNvSpPr>
            <p:nvPr/>
          </p:nvSpPr>
          <p:spPr bwMode="auto">
            <a:xfrm>
              <a:off x="382" y="32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5" name="Line 751"/>
            <p:cNvSpPr>
              <a:spLocks noChangeShapeType="1"/>
            </p:cNvSpPr>
            <p:nvPr/>
          </p:nvSpPr>
          <p:spPr bwMode="auto">
            <a:xfrm>
              <a:off x="390" y="328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6" name="Line 752"/>
            <p:cNvSpPr>
              <a:spLocks noChangeShapeType="1"/>
            </p:cNvSpPr>
            <p:nvPr/>
          </p:nvSpPr>
          <p:spPr bwMode="auto">
            <a:xfrm>
              <a:off x="398" y="328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7" name="Line 753"/>
            <p:cNvSpPr>
              <a:spLocks noChangeShapeType="1"/>
            </p:cNvSpPr>
            <p:nvPr/>
          </p:nvSpPr>
          <p:spPr bwMode="auto">
            <a:xfrm flipV="1">
              <a:off x="406" y="328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8" name="Line 754"/>
            <p:cNvSpPr>
              <a:spLocks noChangeShapeType="1"/>
            </p:cNvSpPr>
            <p:nvPr/>
          </p:nvSpPr>
          <p:spPr bwMode="auto">
            <a:xfrm flipV="1">
              <a:off x="414" y="328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59" name="Line 755"/>
            <p:cNvSpPr>
              <a:spLocks noChangeShapeType="1"/>
            </p:cNvSpPr>
            <p:nvPr/>
          </p:nvSpPr>
          <p:spPr bwMode="auto">
            <a:xfrm>
              <a:off x="422" y="3281"/>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0" name="Line 756"/>
            <p:cNvSpPr>
              <a:spLocks noChangeShapeType="1"/>
            </p:cNvSpPr>
            <p:nvPr/>
          </p:nvSpPr>
          <p:spPr bwMode="auto">
            <a:xfrm>
              <a:off x="430" y="328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1" name="Line 757"/>
            <p:cNvSpPr>
              <a:spLocks noChangeShapeType="1"/>
            </p:cNvSpPr>
            <p:nvPr/>
          </p:nvSpPr>
          <p:spPr bwMode="auto">
            <a:xfrm>
              <a:off x="438" y="328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2" name="Line 758"/>
            <p:cNvSpPr>
              <a:spLocks noChangeShapeType="1"/>
            </p:cNvSpPr>
            <p:nvPr/>
          </p:nvSpPr>
          <p:spPr bwMode="auto">
            <a:xfrm>
              <a:off x="446" y="328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3" name="Line 759"/>
            <p:cNvSpPr>
              <a:spLocks noChangeShapeType="1"/>
            </p:cNvSpPr>
            <p:nvPr/>
          </p:nvSpPr>
          <p:spPr bwMode="auto">
            <a:xfrm>
              <a:off x="454" y="32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4" name="Line 760"/>
            <p:cNvSpPr>
              <a:spLocks noChangeShapeType="1"/>
            </p:cNvSpPr>
            <p:nvPr/>
          </p:nvSpPr>
          <p:spPr bwMode="auto">
            <a:xfrm>
              <a:off x="462" y="3289"/>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5" name="Line 761"/>
            <p:cNvSpPr>
              <a:spLocks noChangeShapeType="1"/>
            </p:cNvSpPr>
            <p:nvPr/>
          </p:nvSpPr>
          <p:spPr bwMode="auto">
            <a:xfrm>
              <a:off x="469" y="32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6" name="Line 762"/>
            <p:cNvSpPr>
              <a:spLocks noChangeShapeType="1"/>
            </p:cNvSpPr>
            <p:nvPr/>
          </p:nvSpPr>
          <p:spPr bwMode="auto">
            <a:xfrm>
              <a:off x="477" y="32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7" name="Line 763"/>
            <p:cNvSpPr>
              <a:spLocks noChangeShapeType="1"/>
            </p:cNvSpPr>
            <p:nvPr/>
          </p:nvSpPr>
          <p:spPr bwMode="auto">
            <a:xfrm>
              <a:off x="485" y="329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8" name="Line 764"/>
            <p:cNvSpPr>
              <a:spLocks noChangeShapeType="1"/>
            </p:cNvSpPr>
            <p:nvPr/>
          </p:nvSpPr>
          <p:spPr bwMode="auto">
            <a:xfrm>
              <a:off x="493" y="329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69" name="Line 765"/>
            <p:cNvSpPr>
              <a:spLocks noChangeShapeType="1"/>
            </p:cNvSpPr>
            <p:nvPr/>
          </p:nvSpPr>
          <p:spPr bwMode="auto">
            <a:xfrm>
              <a:off x="501" y="329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0" name="Line 766"/>
            <p:cNvSpPr>
              <a:spLocks noChangeShapeType="1"/>
            </p:cNvSpPr>
            <p:nvPr/>
          </p:nvSpPr>
          <p:spPr bwMode="auto">
            <a:xfrm>
              <a:off x="509" y="329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1" name="Line 767"/>
            <p:cNvSpPr>
              <a:spLocks noChangeShapeType="1"/>
            </p:cNvSpPr>
            <p:nvPr/>
          </p:nvSpPr>
          <p:spPr bwMode="auto">
            <a:xfrm>
              <a:off x="517" y="329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2" name="Line 768"/>
            <p:cNvSpPr>
              <a:spLocks noChangeShapeType="1"/>
            </p:cNvSpPr>
            <p:nvPr/>
          </p:nvSpPr>
          <p:spPr bwMode="auto">
            <a:xfrm>
              <a:off x="525" y="329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3" name="Line 769"/>
            <p:cNvSpPr>
              <a:spLocks noChangeShapeType="1"/>
            </p:cNvSpPr>
            <p:nvPr/>
          </p:nvSpPr>
          <p:spPr bwMode="auto">
            <a:xfrm>
              <a:off x="533" y="329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4" name="Line 770"/>
            <p:cNvSpPr>
              <a:spLocks noChangeShapeType="1"/>
            </p:cNvSpPr>
            <p:nvPr/>
          </p:nvSpPr>
          <p:spPr bwMode="auto">
            <a:xfrm>
              <a:off x="541" y="329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5" name="Line 771"/>
            <p:cNvSpPr>
              <a:spLocks noChangeShapeType="1"/>
            </p:cNvSpPr>
            <p:nvPr/>
          </p:nvSpPr>
          <p:spPr bwMode="auto">
            <a:xfrm>
              <a:off x="549" y="329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6" name="Line 772"/>
            <p:cNvSpPr>
              <a:spLocks noChangeShapeType="1"/>
            </p:cNvSpPr>
            <p:nvPr/>
          </p:nvSpPr>
          <p:spPr bwMode="auto">
            <a:xfrm>
              <a:off x="557" y="329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7" name="Line 773"/>
            <p:cNvSpPr>
              <a:spLocks noChangeShapeType="1"/>
            </p:cNvSpPr>
            <p:nvPr/>
          </p:nvSpPr>
          <p:spPr bwMode="auto">
            <a:xfrm>
              <a:off x="565" y="329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8" name="Line 774"/>
            <p:cNvSpPr>
              <a:spLocks noChangeShapeType="1"/>
            </p:cNvSpPr>
            <p:nvPr/>
          </p:nvSpPr>
          <p:spPr bwMode="auto">
            <a:xfrm>
              <a:off x="573" y="330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79" name="Line 775"/>
            <p:cNvSpPr>
              <a:spLocks noChangeShapeType="1"/>
            </p:cNvSpPr>
            <p:nvPr/>
          </p:nvSpPr>
          <p:spPr bwMode="auto">
            <a:xfrm>
              <a:off x="581" y="330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0" name="Line 776"/>
            <p:cNvSpPr>
              <a:spLocks noChangeShapeType="1"/>
            </p:cNvSpPr>
            <p:nvPr/>
          </p:nvSpPr>
          <p:spPr bwMode="auto">
            <a:xfrm>
              <a:off x="588" y="330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1" name="Line 777"/>
            <p:cNvSpPr>
              <a:spLocks noChangeShapeType="1"/>
            </p:cNvSpPr>
            <p:nvPr/>
          </p:nvSpPr>
          <p:spPr bwMode="auto">
            <a:xfrm>
              <a:off x="596" y="330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2" name="Line 778"/>
            <p:cNvSpPr>
              <a:spLocks noChangeShapeType="1"/>
            </p:cNvSpPr>
            <p:nvPr/>
          </p:nvSpPr>
          <p:spPr bwMode="auto">
            <a:xfrm>
              <a:off x="604" y="330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3" name="Line 779"/>
            <p:cNvSpPr>
              <a:spLocks noChangeShapeType="1"/>
            </p:cNvSpPr>
            <p:nvPr/>
          </p:nvSpPr>
          <p:spPr bwMode="auto">
            <a:xfrm>
              <a:off x="612" y="330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4" name="Line 780"/>
            <p:cNvSpPr>
              <a:spLocks noChangeShapeType="1"/>
            </p:cNvSpPr>
            <p:nvPr/>
          </p:nvSpPr>
          <p:spPr bwMode="auto">
            <a:xfrm flipV="1">
              <a:off x="620" y="3295"/>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5" name="Line 781"/>
            <p:cNvSpPr>
              <a:spLocks noChangeShapeType="1"/>
            </p:cNvSpPr>
            <p:nvPr/>
          </p:nvSpPr>
          <p:spPr bwMode="auto">
            <a:xfrm flipV="1">
              <a:off x="628" y="3282"/>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6" name="Line 782"/>
            <p:cNvSpPr>
              <a:spLocks noChangeShapeType="1"/>
            </p:cNvSpPr>
            <p:nvPr/>
          </p:nvSpPr>
          <p:spPr bwMode="auto">
            <a:xfrm>
              <a:off x="636" y="3282"/>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7" name="Line 783"/>
            <p:cNvSpPr>
              <a:spLocks noChangeShapeType="1"/>
            </p:cNvSpPr>
            <p:nvPr/>
          </p:nvSpPr>
          <p:spPr bwMode="auto">
            <a:xfrm>
              <a:off x="644" y="3299"/>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8" name="Line 784"/>
            <p:cNvSpPr>
              <a:spLocks noChangeShapeType="1"/>
            </p:cNvSpPr>
            <p:nvPr/>
          </p:nvSpPr>
          <p:spPr bwMode="auto">
            <a:xfrm>
              <a:off x="652" y="330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89" name="Line 785"/>
            <p:cNvSpPr>
              <a:spLocks noChangeShapeType="1"/>
            </p:cNvSpPr>
            <p:nvPr/>
          </p:nvSpPr>
          <p:spPr bwMode="auto">
            <a:xfrm>
              <a:off x="660" y="330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0" name="Line 786"/>
            <p:cNvSpPr>
              <a:spLocks noChangeShapeType="1"/>
            </p:cNvSpPr>
            <p:nvPr/>
          </p:nvSpPr>
          <p:spPr bwMode="auto">
            <a:xfrm>
              <a:off x="668" y="330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1" name="Line 787"/>
            <p:cNvSpPr>
              <a:spLocks noChangeShapeType="1"/>
            </p:cNvSpPr>
            <p:nvPr/>
          </p:nvSpPr>
          <p:spPr bwMode="auto">
            <a:xfrm>
              <a:off x="676" y="330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2" name="Line 788"/>
            <p:cNvSpPr>
              <a:spLocks noChangeShapeType="1"/>
            </p:cNvSpPr>
            <p:nvPr/>
          </p:nvSpPr>
          <p:spPr bwMode="auto">
            <a:xfrm>
              <a:off x="684" y="330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3" name="Line 789"/>
            <p:cNvSpPr>
              <a:spLocks noChangeShapeType="1"/>
            </p:cNvSpPr>
            <p:nvPr/>
          </p:nvSpPr>
          <p:spPr bwMode="auto">
            <a:xfrm>
              <a:off x="692" y="331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4" name="Line 790"/>
            <p:cNvSpPr>
              <a:spLocks noChangeShapeType="1"/>
            </p:cNvSpPr>
            <p:nvPr/>
          </p:nvSpPr>
          <p:spPr bwMode="auto">
            <a:xfrm>
              <a:off x="699" y="33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5" name="Line 791"/>
            <p:cNvSpPr>
              <a:spLocks noChangeShapeType="1"/>
            </p:cNvSpPr>
            <p:nvPr/>
          </p:nvSpPr>
          <p:spPr bwMode="auto">
            <a:xfrm>
              <a:off x="707" y="33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6" name="Line 792"/>
            <p:cNvSpPr>
              <a:spLocks noChangeShapeType="1"/>
            </p:cNvSpPr>
            <p:nvPr/>
          </p:nvSpPr>
          <p:spPr bwMode="auto">
            <a:xfrm>
              <a:off x="715" y="331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7" name="Line 793"/>
            <p:cNvSpPr>
              <a:spLocks noChangeShapeType="1"/>
            </p:cNvSpPr>
            <p:nvPr/>
          </p:nvSpPr>
          <p:spPr bwMode="auto">
            <a:xfrm flipV="1">
              <a:off x="723" y="331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8" name="Line 794"/>
            <p:cNvSpPr>
              <a:spLocks noChangeShapeType="1"/>
            </p:cNvSpPr>
            <p:nvPr/>
          </p:nvSpPr>
          <p:spPr bwMode="auto">
            <a:xfrm flipV="1">
              <a:off x="731" y="3304"/>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099" name="Line 795"/>
            <p:cNvSpPr>
              <a:spLocks noChangeShapeType="1"/>
            </p:cNvSpPr>
            <p:nvPr/>
          </p:nvSpPr>
          <p:spPr bwMode="auto">
            <a:xfrm>
              <a:off x="739" y="330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0" name="Line 796"/>
            <p:cNvSpPr>
              <a:spLocks noChangeShapeType="1"/>
            </p:cNvSpPr>
            <p:nvPr/>
          </p:nvSpPr>
          <p:spPr bwMode="auto">
            <a:xfrm>
              <a:off x="747" y="330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1" name="Line 797"/>
            <p:cNvSpPr>
              <a:spLocks noChangeShapeType="1"/>
            </p:cNvSpPr>
            <p:nvPr/>
          </p:nvSpPr>
          <p:spPr bwMode="auto">
            <a:xfrm>
              <a:off x="755" y="331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2" name="Line 798"/>
            <p:cNvSpPr>
              <a:spLocks noChangeShapeType="1"/>
            </p:cNvSpPr>
            <p:nvPr/>
          </p:nvSpPr>
          <p:spPr bwMode="auto">
            <a:xfrm>
              <a:off x="763" y="331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3" name="Line 799"/>
            <p:cNvSpPr>
              <a:spLocks noChangeShapeType="1"/>
            </p:cNvSpPr>
            <p:nvPr/>
          </p:nvSpPr>
          <p:spPr bwMode="auto">
            <a:xfrm>
              <a:off x="771" y="331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4" name="Line 800"/>
            <p:cNvSpPr>
              <a:spLocks noChangeShapeType="1"/>
            </p:cNvSpPr>
            <p:nvPr/>
          </p:nvSpPr>
          <p:spPr bwMode="auto">
            <a:xfrm>
              <a:off x="779" y="33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5" name="Line 801"/>
            <p:cNvSpPr>
              <a:spLocks noChangeShapeType="1"/>
            </p:cNvSpPr>
            <p:nvPr/>
          </p:nvSpPr>
          <p:spPr bwMode="auto">
            <a:xfrm>
              <a:off x="787" y="33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6" name="Line 802"/>
            <p:cNvSpPr>
              <a:spLocks noChangeShapeType="1"/>
            </p:cNvSpPr>
            <p:nvPr/>
          </p:nvSpPr>
          <p:spPr bwMode="auto">
            <a:xfrm>
              <a:off x="795" y="331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7" name="Line 803"/>
            <p:cNvSpPr>
              <a:spLocks noChangeShapeType="1"/>
            </p:cNvSpPr>
            <p:nvPr/>
          </p:nvSpPr>
          <p:spPr bwMode="auto">
            <a:xfrm>
              <a:off x="803" y="332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8" name="Line 804"/>
            <p:cNvSpPr>
              <a:spLocks noChangeShapeType="1"/>
            </p:cNvSpPr>
            <p:nvPr/>
          </p:nvSpPr>
          <p:spPr bwMode="auto">
            <a:xfrm>
              <a:off x="810" y="33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09" name="Line 805"/>
            <p:cNvSpPr>
              <a:spLocks noChangeShapeType="1"/>
            </p:cNvSpPr>
            <p:nvPr/>
          </p:nvSpPr>
          <p:spPr bwMode="auto">
            <a:xfrm>
              <a:off x="818" y="332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0" name="Line 806"/>
            <p:cNvSpPr>
              <a:spLocks noChangeShapeType="1"/>
            </p:cNvSpPr>
            <p:nvPr/>
          </p:nvSpPr>
          <p:spPr bwMode="auto">
            <a:xfrm flipV="1">
              <a:off x="826" y="331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1" name="Line 807"/>
            <p:cNvSpPr>
              <a:spLocks noChangeShapeType="1"/>
            </p:cNvSpPr>
            <p:nvPr/>
          </p:nvSpPr>
          <p:spPr bwMode="auto">
            <a:xfrm flipV="1">
              <a:off x="834" y="331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2" name="Line 808"/>
            <p:cNvSpPr>
              <a:spLocks noChangeShapeType="1"/>
            </p:cNvSpPr>
            <p:nvPr/>
          </p:nvSpPr>
          <p:spPr bwMode="auto">
            <a:xfrm>
              <a:off x="842" y="3315"/>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3" name="Line 809"/>
            <p:cNvSpPr>
              <a:spLocks noChangeShapeType="1"/>
            </p:cNvSpPr>
            <p:nvPr/>
          </p:nvSpPr>
          <p:spPr bwMode="auto">
            <a:xfrm>
              <a:off x="850" y="332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5315" name="Group 1011"/>
          <p:cNvGrpSpPr>
            <a:grpSpLocks/>
          </p:cNvGrpSpPr>
          <p:nvPr/>
        </p:nvGrpSpPr>
        <p:grpSpPr bwMode="auto">
          <a:xfrm>
            <a:off x="1362075" y="4632325"/>
            <a:ext cx="2517775" cy="803275"/>
            <a:chOff x="858" y="2918"/>
            <a:chExt cx="1586" cy="506"/>
          </a:xfrm>
        </p:grpSpPr>
        <p:sp>
          <p:nvSpPr>
            <p:cNvPr id="995115" name="Line 811"/>
            <p:cNvSpPr>
              <a:spLocks noChangeShapeType="1"/>
            </p:cNvSpPr>
            <p:nvPr/>
          </p:nvSpPr>
          <p:spPr bwMode="auto">
            <a:xfrm>
              <a:off x="858" y="332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6" name="Line 812"/>
            <p:cNvSpPr>
              <a:spLocks noChangeShapeType="1"/>
            </p:cNvSpPr>
            <p:nvPr/>
          </p:nvSpPr>
          <p:spPr bwMode="auto">
            <a:xfrm>
              <a:off x="866" y="33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7" name="Line 813"/>
            <p:cNvSpPr>
              <a:spLocks noChangeShapeType="1"/>
            </p:cNvSpPr>
            <p:nvPr/>
          </p:nvSpPr>
          <p:spPr bwMode="auto">
            <a:xfrm>
              <a:off x="874" y="332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8" name="Line 814"/>
            <p:cNvSpPr>
              <a:spLocks noChangeShapeType="1"/>
            </p:cNvSpPr>
            <p:nvPr/>
          </p:nvSpPr>
          <p:spPr bwMode="auto">
            <a:xfrm>
              <a:off x="882" y="332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19" name="Line 815"/>
            <p:cNvSpPr>
              <a:spLocks noChangeShapeType="1"/>
            </p:cNvSpPr>
            <p:nvPr/>
          </p:nvSpPr>
          <p:spPr bwMode="auto">
            <a:xfrm>
              <a:off x="890" y="332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0" name="Line 816"/>
            <p:cNvSpPr>
              <a:spLocks noChangeShapeType="1"/>
            </p:cNvSpPr>
            <p:nvPr/>
          </p:nvSpPr>
          <p:spPr bwMode="auto">
            <a:xfrm>
              <a:off x="898" y="332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1" name="Line 817"/>
            <p:cNvSpPr>
              <a:spLocks noChangeShapeType="1"/>
            </p:cNvSpPr>
            <p:nvPr/>
          </p:nvSpPr>
          <p:spPr bwMode="auto">
            <a:xfrm flipV="1">
              <a:off x="906" y="3130"/>
              <a:ext cx="8" cy="19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2" name="Line 818"/>
            <p:cNvSpPr>
              <a:spLocks noChangeShapeType="1"/>
            </p:cNvSpPr>
            <p:nvPr/>
          </p:nvSpPr>
          <p:spPr bwMode="auto">
            <a:xfrm flipV="1">
              <a:off x="914" y="2943"/>
              <a:ext cx="7" cy="1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3" name="Line 819"/>
            <p:cNvSpPr>
              <a:spLocks noChangeShapeType="1"/>
            </p:cNvSpPr>
            <p:nvPr/>
          </p:nvSpPr>
          <p:spPr bwMode="auto">
            <a:xfrm>
              <a:off x="921" y="2943"/>
              <a:ext cx="8" cy="2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4" name="Line 820"/>
            <p:cNvSpPr>
              <a:spLocks noChangeShapeType="1"/>
            </p:cNvSpPr>
            <p:nvPr/>
          </p:nvSpPr>
          <p:spPr bwMode="auto">
            <a:xfrm>
              <a:off x="929" y="3200"/>
              <a:ext cx="8" cy="1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5" name="Line 821"/>
            <p:cNvSpPr>
              <a:spLocks noChangeShapeType="1"/>
            </p:cNvSpPr>
            <p:nvPr/>
          </p:nvSpPr>
          <p:spPr bwMode="auto">
            <a:xfrm>
              <a:off x="937" y="332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6" name="Line 822"/>
            <p:cNvSpPr>
              <a:spLocks noChangeShapeType="1"/>
            </p:cNvSpPr>
            <p:nvPr/>
          </p:nvSpPr>
          <p:spPr bwMode="auto">
            <a:xfrm>
              <a:off x="945" y="33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7" name="Line 823"/>
            <p:cNvSpPr>
              <a:spLocks noChangeShapeType="1"/>
            </p:cNvSpPr>
            <p:nvPr/>
          </p:nvSpPr>
          <p:spPr bwMode="auto">
            <a:xfrm>
              <a:off x="953" y="332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8" name="Line 824"/>
            <p:cNvSpPr>
              <a:spLocks noChangeShapeType="1"/>
            </p:cNvSpPr>
            <p:nvPr/>
          </p:nvSpPr>
          <p:spPr bwMode="auto">
            <a:xfrm>
              <a:off x="961" y="332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29" name="Line 825"/>
            <p:cNvSpPr>
              <a:spLocks noChangeShapeType="1"/>
            </p:cNvSpPr>
            <p:nvPr/>
          </p:nvSpPr>
          <p:spPr bwMode="auto">
            <a:xfrm flipV="1">
              <a:off x="969" y="3317"/>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0" name="Line 826"/>
            <p:cNvSpPr>
              <a:spLocks noChangeShapeType="1"/>
            </p:cNvSpPr>
            <p:nvPr/>
          </p:nvSpPr>
          <p:spPr bwMode="auto">
            <a:xfrm flipV="1">
              <a:off x="977" y="3309"/>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1" name="Line 827"/>
            <p:cNvSpPr>
              <a:spLocks noChangeShapeType="1"/>
            </p:cNvSpPr>
            <p:nvPr/>
          </p:nvSpPr>
          <p:spPr bwMode="auto">
            <a:xfrm>
              <a:off x="985" y="3309"/>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2" name="Line 828"/>
            <p:cNvSpPr>
              <a:spLocks noChangeShapeType="1"/>
            </p:cNvSpPr>
            <p:nvPr/>
          </p:nvSpPr>
          <p:spPr bwMode="auto">
            <a:xfrm>
              <a:off x="993" y="332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3" name="Line 829"/>
            <p:cNvSpPr>
              <a:spLocks noChangeShapeType="1"/>
            </p:cNvSpPr>
            <p:nvPr/>
          </p:nvSpPr>
          <p:spPr bwMode="auto">
            <a:xfrm>
              <a:off x="1001" y="333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4" name="Line 830"/>
            <p:cNvSpPr>
              <a:spLocks noChangeShapeType="1"/>
            </p:cNvSpPr>
            <p:nvPr/>
          </p:nvSpPr>
          <p:spPr bwMode="auto">
            <a:xfrm>
              <a:off x="1009" y="333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5" name="Line 831"/>
            <p:cNvSpPr>
              <a:spLocks noChangeShapeType="1"/>
            </p:cNvSpPr>
            <p:nvPr/>
          </p:nvSpPr>
          <p:spPr bwMode="auto">
            <a:xfrm>
              <a:off x="1017" y="333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6" name="Line 832"/>
            <p:cNvSpPr>
              <a:spLocks noChangeShapeType="1"/>
            </p:cNvSpPr>
            <p:nvPr/>
          </p:nvSpPr>
          <p:spPr bwMode="auto">
            <a:xfrm>
              <a:off x="1025" y="3332"/>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7" name="Line 833"/>
            <p:cNvSpPr>
              <a:spLocks noChangeShapeType="1"/>
            </p:cNvSpPr>
            <p:nvPr/>
          </p:nvSpPr>
          <p:spPr bwMode="auto">
            <a:xfrm>
              <a:off x="1032" y="333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8" name="Line 834"/>
            <p:cNvSpPr>
              <a:spLocks noChangeShapeType="1"/>
            </p:cNvSpPr>
            <p:nvPr/>
          </p:nvSpPr>
          <p:spPr bwMode="auto">
            <a:xfrm>
              <a:off x="1040" y="333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39" name="Line 835"/>
            <p:cNvSpPr>
              <a:spLocks noChangeShapeType="1"/>
            </p:cNvSpPr>
            <p:nvPr/>
          </p:nvSpPr>
          <p:spPr bwMode="auto">
            <a:xfrm>
              <a:off x="1048" y="333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0" name="Line 836"/>
            <p:cNvSpPr>
              <a:spLocks noChangeShapeType="1"/>
            </p:cNvSpPr>
            <p:nvPr/>
          </p:nvSpPr>
          <p:spPr bwMode="auto">
            <a:xfrm>
              <a:off x="1056" y="333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1" name="Line 837"/>
            <p:cNvSpPr>
              <a:spLocks noChangeShapeType="1"/>
            </p:cNvSpPr>
            <p:nvPr/>
          </p:nvSpPr>
          <p:spPr bwMode="auto">
            <a:xfrm flipV="1">
              <a:off x="1064" y="3325"/>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2" name="Line 838"/>
            <p:cNvSpPr>
              <a:spLocks noChangeShapeType="1"/>
            </p:cNvSpPr>
            <p:nvPr/>
          </p:nvSpPr>
          <p:spPr bwMode="auto">
            <a:xfrm flipV="1">
              <a:off x="1072" y="3306"/>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3" name="Line 839"/>
            <p:cNvSpPr>
              <a:spLocks noChangeShapeType="1"/>
            </p:cNvSpPr>
            <p:nvPr/>
          </p:nvSpPr>
          <p:spPr bwMode="auto">
            <a:xfrm>
              <a:off x="1080" y="3306"/>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4" name="Line 840"/>
            <p:cNvSpPr>
              <a:spLocks noChangeShapeType="1"/>
            </p:cNvSpPr>
            <p:nvPr/>
          </p:nvSpPr>
          <p:spPr bwMode="auto">
            <a:xfrm>
              <a:off x="1088" y="331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5" name="Line 841"/>
            <p:cNvSpPr>
              <a:spLocks noChangeShapeType="1"/>
            </p:cNvSpPr>
            <p:nvPr/>
          </p:nvSpPr>
          <p:spPr bwMode="auto">
            <a:xfrm>
              <a:off x="1096" y="3317"/>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6" name="Line 842"/>
            <p:cNvSpPr>
              <a:spLocks noChangeShapeType="1"/>
            </p:cNvSpPr>
            <p:nvPr/>
          </p:nvSpPr>
          <p:spPr bwMode="auto">
            <a:xfrm>
              <a:off x="1104" y="333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7" name="Line 843"/>
            <p:cNvSpPr>
              <a:spLocks noChangeShapeType="1"/>
            </p:cNvSpPr>
            <p:nvPr/>
          </p:nvSpPr>
          <p:spPr bwMode="auto">
            <a:xfrm>
              <a:off x="1112" y="333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8" name="Line 844"/>
            <p:cNvSpPr>
              <a:spLocks noChangeShapeType="1"/>
            </p:cNvSpPr>
            <p:nvPr/>
          </p:nvSpPr>
          <p:spPr bwMode="auto">
            <a:xfrm>
              <a:off x="1120"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49" name="Line 845"/>
            <p:cNvSpPr>
              <a:spLocks noChangeShapeType="1"/>
            </p:cNvSpPr>
            <p:nvPr/>
          </p:nvSpPr>
          <p:spPr bwMode="auto">
            <a:xfrm>
              <a:off x="1128" y="33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0" name="Line 846"/>
            <p:cNvSpPr>
              <a:spLocks noChangeShapeType="1"/>
            </p:cNvSpPr>
            <p:nvPr/>
          </p:nvSpPr>
          <p:spPr bwMode="auto">
            <a:xfrm>
              <a:off x="1136" y="334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1" name="Line 847"/>
            <p:cNvSpPr>
              <a:spLocks noChangeShapeType="1"/>
            </p:cNvSpPr>
            <p:nvPr/>
          </p:nvSpPr>
          <p:spPr bwMode="auto">
            <a:xfrm>
              <a:off x="1143"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2" name="Line 848"/>
            <p:cNvSpPr>
              <a:spLocks noChangeShapeType="1"/>
            </p:cNvSpPr>
            <p:nvPr/>
          </p:nvSpPr>
          <p:spPr bwMode="auto">
            <a:xfrm>
              <a:off x="1151" y="334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3" name="Line 849"/>
            <p:cNvSpPr>
              <a:spLocks noChangeShapeType="1"/>
            </p:cNvSpPr>
            <p:nvPr/>
          </p:nvSpPr>
          <p:spPr bwMode="auto">
            <a:xfrm>
              <a:off x="1159" y="334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4" name="Line 850"/>
            <p:cNvSpPr>
              <a:spLocks noChangeShapeType="1"/>
            </p:cNvSpPr>
            <p:nvPr/>
          </p:nvSpPr>
          <p:spPr bwMode="auto">
            <a:xfrm>
              <a:off x="1167"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5" name="Line 851"/>
            <p:cNvSpPr>
              <a:spLocks noChangeShapeType="1"/>
            </p:cNvSpPr>
            <p:nvPr/>
          </p:nvSpPr>
          <p:spPr bwMode="auto">
            <a:xfrm>
              <a:off x="1175"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6" name="Line 852"/>
            <p:cNvSpPr>
              <a:spLocks noChangeShapeType="1"/>
            </p:cNvSpPr>
            <p:nvPr/>
          </p:nvSpPr>
          <p:spPr bwMode="auto">
            <a:xfrm>
              <a:off x="1183"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7" name="Line 853"/>
            <p:cNvSpPr>
              <a:spLocks noChangeShapeType="1"/>
            </p:cNvSpPr>
            <p:nvPr/>
          </p:nvSpPr>
          <p:spPr bwMode="auto">
            <a:xfrm>
              <a:off x="1191" y="334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8" name="Line 854"/>
            <p:cNvSpPr>
              <a:spLocks noChangeShapeType="1"/>
            </p:cNvSpPr>
            <p:nvPr/>
          </p:nvSpPr>
          <p:spPr bwMode="auto">
            <a:xfrm>
              <a:off x="1199"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59" name="Line 855"/>
            <p:cNvSpPr>
              <a:spLocks noChangeShapeType="1"/>
            </p:cNvSpPr>
            <p:nvPr/>
          </p:nvSpPr>
          <p:spPr bwMode="auto">
            <a:xfrm>
              <a:off x="1207"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0" name="Line 856"/>
            <p:cNvSpPr>
              <a:spLocks noChangeShapeType="1"/>
            </p:cNvSpPr>
            <p:nvPr/>
          </p:nvSpPr>
          <p:spPr bwMode="auto">
            <a:xfrm flipV="1">
              <a:off x="1215" y="334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1" name="Line 857"/>
            <p:cNvSpPr>
              <a:spLocks noChangeShapeType="1"/>
            </p:cNvSpPr>
            <p:nvPr/>
          </p:nvSpPr>
          <p:spPr bwMode="auto">
            <a:xfrm flipV="1">
              <a:off x="1223" y="3336"/>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2" name="Line 858"/>
            <p:cNvSpPr>
              <a:spLocks noChangeShapeType="1"/>
            </p:cNvSpPr>
            <p:nvPr/>
          </p:nvSpPr>
          <p:spPr bwMode="auto">
            <a:xfrm flipV="1">
              <a:off x="1231" y="3330"/>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3" name="Line 859"/>
            <p:cNvSpPr>
              <a:spLocks noChangeShapeType="1"/>
            </p:cNvSpPr>
            <p:nvPr/>
          </p:nvSpPr>
          <p:spPr bwMode="auto">
            <a:xfrm>
              <a:off x="1239" y="3330"/>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4" name="Line 860"/>
            <p:cNvSpPr>
              <a:spLocks noChangeShapeType="1"/>
            </p:cNvSpPr>
            <p:nvPr/>
          </p:nvSpPr>
          <p:spPr bwMode="auto">
            <a:xfrm>
              <a:off x="1247" y="3343"/>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5" name="Line 861"/>
            <p:cNvSpPr>
              <a:spLocks noChangeShapeType="1"/>
            </p:cNvSpPr>
            <p:nvPr/>
          </p:nvSpPr>
          <p:spPr bwMode="auto">
            <a:xfrm>
              <a:off x="1254" y="334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6" name="Line 862"/>
            <p:cNvSpPr>
              <a:spLocks noChangeShapeType="1"/>
            </p:cNvSpPr>
            <p:nvPr/>
          </p:nvSpPr>
          <p:spPr bwMode="auto">
            <a:xfrm>
              <a:off x="1262"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7" name="Line 863"/>
            <p:cNvSpPr>
              <a:spLocks noChangeShapeType="1"/>
            </p:cNvSpPr>
            <p:nvPr/>
          </p:nvSpPr>
          <p:spPr bwMode="auto">
            <a:xfrm>
              <a:off x="1270"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8" name="Line 864"/>
            <p:cNvSpPr>
              <a:spLocks noChangeShapeType="1"/>
            </p:cNvSpPr>
            <p:nvPr/>
          </p:nvSpPr>
          <p:spPr bwMode="auto">
            <a:xfrm>
              <a:off x="1278"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69" name="Line 865"/>
            <p:cNvSpPr>
              <a:spLocks noChangeShapeType="1"/>
            </p:cNvSpPr>
            <p:nvPr/>
          </p:nvSpPr>
          <p:spPr bwMode="auto">
            <a:xfrm>
              <a:off x="1286"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0" name="Line 866"/>
            <p:cNvSpPr>
              <a:spLocks noChangeShapeType="1"/>
            </p:cNvSpPr>
            <p:nvPr/>
          </p:nvSpPr>
          <p:spPr bwMode="auto">
            <a:xfrm>
              <a:off x="1294"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1" name="Line 867"/>
            <p:cNvSpPr>
              <a:spLocks noChangeShapeType="1"/>
            </p:cNvSpPr>
            <p:nvPr/>
          </p:nvSpPr>
          <p:spPr bwMode="auto">
            <a:xfrm>
              <a:off x="1302"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2" name="Line 868"/>
            <p:cNvSpPr>
              <a:spLocks noChangeShapeType="1"/>
            </p:cNvSpPr>
            <p:nvPr/>
          </p:nvSpPr>
          <p:spPr bwMode="auto">
            <a:xfrm>
              <a:off x="1310"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3" name="Line 869"/>
            <p:cNvSpPr>
              <a:spLocks noChangeShapeType="1"/>
            </p:cNvSpPr>
            <p:nvPr/>
          </p:nvSpPr>
          <p:spPr bwMode="auto">
            <a:xfrm>
              <a:off x="1318"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4" name="Line 870"/>
            <p:cNvSpPr>
              <a:spLocks noChangeShapeType="1"/>
            </p:cNvSpPr>
            <p:nvPr/>
          </p:nvSpPr>
          <p:spPr bwMode="auto">
            <a:xfrm>
              <a:off x="1326"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5" name="Line 871"/>
            <p:cNvSpPr>
              <a:spLocks noChangeShapeType="1"/>
            </p:cNvSpPr>
            <p:nvPr/>
          </p:nvSpPr>
          <p:spPr bwMode="auto">
            <a:xfrm>
              <a:off x="1334"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6" name="Line 872"/>
            <p:cNvSpPr>
              <a:spLocks noChangeShapeType="1"/>
            </p:cNvSpPr>
            <p:nvPr/>
          </p:nvSpPr>
          <p:spPr bwMode="auto">
            <a:xfrm>
              <a:off x="1342"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7" name="Line 873"/>
            <p:cNvSpPr>
              <a:spLocks noChangeShapeType="1"/>
            </p:cNvSpPr>
            <p:nvPr/>
          </p:nvSpPr>
          <p:spPr bwMode="auto">
            <a:xfrm>
              <a:off x="1350"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8" name="Line 874"/>
            <p:cNvSpPr>
              <a:spLocks noChangeShapeType="1"/>
            </p:cNvSpPr>
            <p:nvPr/>
          </p:nvSpPr>
          <p:spPr bwMode="auto">
            <a:xfrm>
              <a:off x="1358" y="3358"/>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79" name="Line 875"/>
            <p:cNvSpPr>
              <a:spLocks noChangeShapeType="1"/>
            </p:cNvSpPr>
            <p:nvPr/>
          </p:nvSpPr>
          <p:spPr bwMode="auto">
            <a:xfrm>
              <a:off x="1365"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0" name="Line 876"/>
            <p:cNvSpPr>
              <a:spLocks noChangeShapeType="1"/>
            </p:cNvSpPr>
            <p:nvPr/>
          </p:nvSpPr>
          <p:spPr bwMode="auto">
            <a:xfrm>
              <a:off x="1373"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1" name="Line 877"/>
            <p:cNvSpPr>
              <a:spLocks noChangeShapeType="1"/>
            </p:cNvSpPr>
            <p:nvPr/>
          </p:nvSpPr>
          <p:spPr bwMode="auto">
            <a:xfrm>
              <a:off x="1381" y="336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2" name="Line 878"/>
            <p:cNvSpPr>
              <a:spLocks noChangeShapeType="1"/>
            </p:cNvSpPr>
            <p:nvPr/>
          </p:nvSpPr>
          <p:spPr bwMode="auto">
            <a:xfrm>
              <a:off x="1389"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3" name="Line 879"/>
            <p:cNvSpPr>
              <a:spLocks noChangeShapeType="1"/>
            </p:cNvSpPr>
            <p:nvPr/>
          </p:nvSpPr>
          <p:spPr bwMode="auto">
            <a:xfrm>
              <a:off x="1397"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4" name="Line 880"/>
            <p:cNvSpPr>
              <a:spLocks noChangeShapeType="1"/>
            </p:cNvSpPr>
            <p:nvPr/>
          </p:nvSpPr>
          <p:spPr bwMode="auto">
            <a:xfrm>
              <a:off x="1405"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5" name="Line 881"/>
            <p:cNvSpPr>
              <a:spLocks noChangeShapeType="1"/>
            </p:cNvSpPr>
            <p:nvPr/>
          </p:nvSpPr>
          <p:spPr bwMode="auto">
            <a:xfrm>
              <a:off x="1413"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6" name="Line 882"/>
            <p:cNvSpPr>
              <a:spLocks noChangeShapeType="1"/>
            </p:cNvSpPr>
            <p:nvPr/>
          </p:nvSpPr>
          <p:spPr bwMode="auto">
            <a:xfrm>
              <a:off x="1421"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7" name="Line 883"/>
            <p:cNvSpPr>
              <a:spLocks noChangeShapeType="1"/>
            </p:cNvSpPr>
            <p:nvPr/>
          </p:nvSpPr>
          <p:spPr bwMode="auto">
            <a:xfrm>
              <a:off x="1429"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8" name="Line 884"/>
            <p:cNvSpPr>
              <a:spLocks noChangeShapeType="1"/>
            </p:cNvSpPr>
            <p:nvPr/>
          </p:nvSpPr>
          <p:spPr bwMode="auto">
            <a:xfrm>
              <a:off x="1437"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89" name="Line 885"/>
            <p:cNvSpPr>
              <a:spLocks noChangeShapeType="1"/>
            </p:cNvSpPr>
            <p:nvPr/>
          </p:nvSpPr>
          <p:spPr bwMode="auto">
            <a:xfrm>
              <a:off x="1445"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0" name="Line 886"/>
            <p:cNvSpPr>
              <a:spLocks noChangeShapeType="1"/>
            </p:cNvSpPr>
            <p:nvPr/>
          </p:nvSpPr>
          <p:spPr bwMode="auto">
            <a:xfrm>
              <a:off x="1453"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1" name="Line 887"/>
            <p:cNvSpPr>
              <a:spLocks noChangeShapeType="1"/>
            </p:cNvSpPr>
            <p:nvPr/>
          </p:nvSpPr>
          <p:spPr bwMode="auto">
            <a:xfrm>
              <a:off x="1461"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2" name="Line 888"/>
            <p:cNvSpPr>
              <a:spLocks noChangeShapeType="1"/>
            </p:cNvSpPr>
            <p:nvPr/>
          </p:nvSpPr>
          <p:spPr bwMode="auto">
            <a:xfrm>
              <a:off x="1469" y="3367"/>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3" name="Line 889"/>
            <p:cNvSpPr>
              <a:spLocks noChangeShapeType="1"/>
            </p:cNvSpPr>
            <p:nvPr/>
          </p:nvSpPr>
          <p:spPr bwMode="auto">
            <a:xfrm>
              <a:off x="1476" y="33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4" name="Line 890"/>
            <p:cNvSpPr>
              <a:spLocks noChangeShapeType="1"/>
            </p:cNvSpPr>
            <p:nvPr/>
          </p:nvSpPr>
          <p:spPr bwMode="auto">
            <a:xfrm>
              <a:off x="1484"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5" name="Line 891"/>
            <p:cNvSpPr>
              <a:spLocks noChangeShapeType="1"/>
            </p:cNvSpPr>
            <p:nvPr/>
          </p:nvSpPr>
          <p:spPr bwMode="auto">
            <a:xfrm>
              <a:off x="1492"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6" name="Line 892"/>
            <p:cNvSpPr>
              <a:spLocks noChangeShapeType="1"/>
            </p:cNvSpPr>
            <p:nvPr/>
          </p:nvSpPr>
          <p:spPr bwMode="auto">
            <a:xfrm>
              <a:off x="1500"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7" name="Line 893"/>
            <p:cNvSpPr>
              <a:spLocks noChangeShapeType="1"/>
            </p:cNvSpPr>
            <p:nvPr/>
          </p:nvSpPr>
          <p:spPr bwMode="auto">
            <a:xfrm>
              <a:off x="1508"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8" name="Line 894"/>
            <p:cNvSpPr>
              <a:spLocks noChangeShapeType="1"/>
            </p:cNvSpPr>
            <p:nvPr/>
          </p:nvSpPr>
          <p:spPr bwMode="auto">
            <a:xfrm>
              <a:off x="1516"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199" name="Line 895"/>
            <p:cNvSpPr>
              <a:spLocks noChangeShapeType="1"/>
            </p:cNvSpPr>
            <p:nvPr/>
          </p:nvSpPr>
          <p:spPr bwMode="auto">
            <a:xfrm>
              <a:off x="1524" y="33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0" name="Line 896"/>
            <p:cNvSpPr>
              <a:spLocks noChangeShapeType="1"/>
            </p:cNvSpPr>
            <p:nvPr/>
          </p:nvSpPr>
          <p:spPr bwMode="auto">
            <a:xfrm>
              <a:off x="1532"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1" name="Line 897"/>
            <p:cNvSpPr>
              <a:spLocks noChangeShapeType="1"/>
            </p:cNvSpPr>
            <p:nvPr/>
          </p:nvSpPr>
          <p:spPr bwMode="auto">
            <a:xfrm>
              <a:off x="1540"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2" name="Line 898"/>
            <p:cNvSpPr>
              <a:spLocks noChangeShapeType="1"/>
            </p:cNvSpPr>
            <p:nvPr/>
          </p:nvSpPr>
          <p:spPr bwMode="auto">
            <a:xfrm>
              <a:off x="1548"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3" name="Line 899"/>
            <p:cNvSpPr>
              <a:spLocks noChangeShapeType="1"/>
            </p:cNvSpPr>
            <p:nvPr/>
          </p:nvSpPr>
          <p:spPr bwMode="auto">
            <a:xfrm>
              <a:off x="1556"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4" name="Line 900"/>
            <p:cNvSpPr>
              <a:spLocks noChangeShapeType="1"/>
            </p:cNvSpPr>
            <p:nvPr/>
          </p:nvSpPr>
          <p:spPr bwMode="auto">
            <a:xfrm>
              <a:off x="1564"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5" name="Line 901"/>
            <p:cNvSpPr>
              <a:spLocks noChangeShapeType="1"/>
            </p:cNvSpPr>
            <p:nvPr/>
          </p:nvSpPr>
          <p:spPr bwMode="auto">
            <a:xfrm>
              <a:off x="1572" y="337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6" name="Line 902"/>
            <p:cNvSpPr>
              <a:spLocks noChangeShapeType="1"/>
            </p:cNvSpPr>
            <p:nvPr/>
          </p:nvSpPr>
          <p:spPr bwMode="auto">
            <a:xfrm>
              <a:off x="1580" y="3375"/>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7" name="Line 903"/>
            <p:cNvSpPr>
              <a:spLocks noChangeShapeType="1"/>
            </p:cNvSpPr>
            <p:nvPr/>
          </p:nvSpPr>
          <p:spPr bwMode="auto">
            <a:xfrm>
              <a:off x="1587" y="337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8" name="Line 904"/>
            <p:cNvSpPr>
              <a:spLocks noChangeShapeType="1"/>
            </p:cNvSpPr>
            <p:nvPr/>
          </p:nvSpPr>
          <p:spPr bwMode="auto">
            <a:xfrm>
              <a:off x="1595" y="337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09" name="Line 905"/>
            <p:cNvSpPr>
              <a:spLocks noChangeShapeType="1"/>
            </p:cNvSpPr>
            <p:nvPr/>
          </p:nvSpPr>
          <p:spPr bwMode="auto">
            <a:xfrm>
              <a:off x="1603" y="337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0" name="Line 906"/>
            <p:cNvSpPr>
              <a:spLocks noChangeShapeType="1"/>
            </p:cNvSpPr>
            <p:nvPr/>
          </p:nvSpPr>
          <p:spPr bwMode="auto">
            <a:xfrm>
              <a:off x="1611" y="337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1" name="Line 907"/>
            <p:cNvSpPr>
              <a:spLocks noChangeShapeType="1"/>
            </p:cNvSpPr>
            <p:nvPr/>
          </p:nvSpPr>
          <p:spPr bwMode="auto">
            <a:xfrm>
              <a:off x="1619" y="337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2" name="Line 908"/>
            <p:cNvSpPr>
              <a:spLocks noChangeShapeType="1"/>
            </p:cNvSpPr>
            <p:nvPr/>
          </p:nvSpPr>
          <p:spPr bwMode="auto">
            <a:xfrm>
              <a:off x="1627" y="337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3" name="Line 909"/>
            <p:cNvSpPr>
              <a:spLocks noChangeShapeType="1"/>
            </p:cNvSpPr>
            <p:nvPr/>
          </p:nvSpPr>
          <p:spPr bwMode="auto">
            <a:xfrm>
              <a:off x="1635" y="337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4" name="Line 910"/>
            <p:cNvSpPr>
              <a:spLocks noChangeShapeType="1"/>
            </p:cNvSpPr>
            <p:nvPr/>
          </p:nvSpPr>
          <p:spPr bwMode="auto">
            <a:xfrm>
              <a:off x="1643" y="338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5" name="Line 911"/>
            <p:cNvSpPr>
              <a:spLocks noChangeShapeType="1"/>
            </p:cNvSpPr>
            <p:nvPr/>
          </p:nvSpPr>
          <p:spPr bwMode="auto">
            <a:xfrm>
              <a:off x="1651" y="338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6" name="Line 912"/>
            <p:cNvSpPr>
              <a:spLocks noChangeShapeType="1"/>
            </p:cNvSpPr>
            <p:nvPr/>
          </p:nvSpPr>
          <p:spPr bwMode="auto">
            <a:xfrm>
              <a:off x="1659" y="338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7" name="Line 913"/>
            <p:cNvSpPr>
              <a:spLocks noChangeShapeType="1"/>
            </p:cNvSpPr>
            <p:nvPr/>
          </p:nvSpPr>
          <p:spPr bwMode="auto">
            <a:xfrm>
              <a:off x="1667" y="33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8" name="Line 914"/>
            <p:cNvSpPr>
              <a:spLocks noChangeShapeType="1"/>
            </p:cNvSpPr>
            <p:nvPr/>
          </p:nvSpPr>
          <p:spPr bwMode="auto">
            <a:xfrm>
              <a:off x="1675" y="33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19" name="Line 915"/>
            <p:cNvSpPr>
              <a:spLocks noChangeShapeType="1"/>
            </p:cNvSpPr>
            <p:nvPr/>
          </p:nvSpPr>
          <p:spPr bwMode="auto">
            <a:xfrm>
              <a:off x="1683" y="338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0" name="Line 916"/>
            <p:cNvSpPr>
              <a:spLocks noChangeShapeType="1"/>
            </p:cNvSpPr>
            <p:nvPr/>
          </p:nvSpPr>
          <p:spPr bwMode="auto">
            <a:xfrm>
              <a:off x="1691" y="338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1" name="Line 917"/>
            <p:cNvSpPr>
              <a:spLocks noChangeShapeType="1"/>
            </p:cNvSpPr>
            <p:nvPr/>
          </p:nvSpPr>
          <p:spPr bwMode="auto">
            <a:xfrm>
              <a:off x="1699" y="338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2" name="Line 918"/>
            <p:cNvSpPr>
              <a:spLocks noChangeShapeType="1"/>
            </p:cNvSpPr>
            <p:nvPr/>
          </p:nvSpPr>
          <p:spPr bwMode="auto">
            <a:xfrm>
              <a:off x="1706" y="338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3" name="Line 919"/>
            <p:cNvSpPr>
              <a:spLocks noChangeShapeType="1"/>
            </p:cNvSpPr>
            <p:nvPr/>
          </p:nvSpPr>
          <p:spPr bwMode="auto">
            <a:xfrm>
              <a:off x="1714" y="338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4" name="Line 920"/>
            <p:cNvSpPr>
              <a:spLocks noChangeShapeType="1"/>
            </p:cNvSpPr>
            <p:nvPr/>
          </p:nvSpPr>
          <p:spPr bwMode="auto">
            <a:xfrm>
              <a:off x="1722" y="338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5" name="Line 921"/>
            <p:cNvSpPr>
              <a:spLocks noChangeShapeType="1"/>
            </p:cNvSpPr>
            <p:nvPr/>
          </p:nvSpPr>
          <p:spPr bwMode="auto">
            <a:xfrm>
              <a:off x="1730" y="338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6" name="Line 922"/>
            <p:cNvSpPr>
              <a:spLocks noChangeShapeType="1"/>
            </p:cNvSpPr>
            <p:nvPr/>
          </p:nvSpPr>
          <p:spPr bwMode="auto">
            <a:xfrm>
              <a:off x="1738" y="338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7" name="Line 923"/>
            <p:cNvSpPr>
              <a:spLocks noChangeShapeType="1"/>
            </p:cNvSpPr>
            <p:nvPr/>
          </p:nvSpPr>
          <p:spPr bwMode="auto">
            <a:xfrm>
              <a:off x="1746" y="338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8" name="Line 924"/>
            <p:cNvSpPr>
              <a:spLocks noChangeShapeType="1"/>
            </p:cNvSpPr>
            <p:nvPr/>
          </p:nvSpPr>
          <p:spPr bwMode="auto">
            <a:xfrm>
              <a:off x="1754" y="338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29" name="Line 925"/>
            <p:cNvSpPr>
              <a:spLocks noChangeShapeType="1"/>
            </p:cNvSpPr>
            <p:nvPr/>
          </p:nvSpPr>
          <p:spPr bwMode="auto">
            <a:xfrm>
              <a:off x="1762"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0" name="Line 926"/>
            <p:cNvSpPr>
              <a:spLocks noChangeShapeType="1"/>
            </p:cNvSpPr>
            <p:nvPr/>
          </p:nvSpPr>
          <p:spPr bwMode="auto">
            <a:xfrm>
              <a:off x="1770" y="33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1" name="Line 927"/>
            <p:cNvSpPr>
              <a:spLocks noChangeShapeType="1"/>
            </p:cNvSpPr>
            <p:nvPr/>
          </p:nvSpPr>
          <p:spPr bwMode="auto">
            <a:xfrm>
              <a:off x="1778" y="33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2" name="Line 928"/>
            <p:cNvSpPr>
              <a:spLocks noChangeShapeType="1"/>
            </p:cNvSpPr>
            <p:nvPr/>
          </p:nvSpPr>
          <p:spPr bwMode="auto">
            <a:xfrm>
              <a:off x="1786"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3" name="Line 929"/>
            <p:cNvSpPr>
              <a:spLocks noChangeShapeType="1"/>
            </p:cNvSpPr>
            <p:nvPr/>
          </p:nvSpPr>
          <p:spPr bwMode="auto">
            <a:xfrm>
              <a:off x="1794"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4" name="Line 930"/>
            <p:cNvSpPr>
              <a:spLocks noChangeShapeType="1"/>
            </p:cNvSpPr>
            <p:nvPr/>
          </p:nvSpPr>
          <p:spPr bwMode="auto">
            <a:xfrm>
              <a:off x="1802" y="339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5" name="Line 931"/>
            <p:cNvSpPr>
              <a:spLocks noChangeShapeType="1"/>
            </p:cNvSpPr>
            <p:nvPr/>
          </p:nvSpPr>
          <p:spPr bwMode="auto">
            <a:xfrm>
              <a:off x="1810" y="3392"/>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6" name="Line 932"/>
            <p:cNvSpPr>
              <a:spLocks noChangeShapeType="1"/>
            </p:cNvSpPr>
            <p:nvPr/>
          </p:nvSpPr>
          <p:spPr bwMode="auto">
            <a:xfrm>
              <a:off x="1817" y="339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7" name="Line 933"/>
            <p:cNvSpPr>
              <a:spLocks noChangeShapeType="1"/>
            </p:cNvSpPr>
            <p:nvPr/>
          </p:nvSpPr>
          <p:spPr bwMode="auto">
            <a:xfrm>
              <a:off x="1825" y="339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8" name="Line 934"/>
            <p:cNvSpPr>
              <a:spLocks noChangeShapeType="1"/>
            </p:cNvSpPr>
            <p:nvPr/>
          </p:nvSpPr>
          <p:spPr bwMode="auto">
            <a:xfrm>
              <a:off x="1833" y="339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39" name="Line 935"/>
            <p:cNvSpPr>
              <a:spLocks noChangeShapeType="1"/>
            </p:cNvSpPr>
            <p:nvPr/>
          </p:nvSpPr>
          <p:spPr bwMode="auto">
            <a:xfrm>
              <a:off x="1841" y="339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0" name="Line 936"/>
            <p:cNvSpPr>
              <a:spLocks noChangeShapeType="1"/>
            </p:cNvSpPr>
            <p:nvPr/>
          </p:nvSpPr>
          <p:spPr bwMode="auto">
            <a:xfrm>
              <a:off x="1849" y="339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1" name="Line 937"/>
            <p:cNvSpPr>
              <a:spLocks noChangeShapeType="1"/>
            </p:cNvSpPr>
            <p:nvPr/>
          </p:nvSpPr>
          <p:spPr bwMode="auto">
            <a:xfrm>
              <a:off x="1857" y="339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2" name="Line 938"/>
            <p:cNvSpPr>
              <a:spLocks noChangeShapeType="1"/>
            </p:cNvSpPr>
            <p:nvPr/>
          </p:nvSpPr>
          <p:spPr bwMode="auto">
            <a:xfrm>
              <a:off x="1865" y="339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3" name="Line 939"/>
            <p:cNvSpPr>
              <a:spLocks noChangeShapeType="1"/>
            </p:cNvSpPr>
            <p:nvPr/>
          </p:nvSpPr>
          <p:spPr bwMode="auto">
            <a:xfrm flipV="1">
              <a:off x="1873" y="339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4" name="Line 940"/>
            <p:cNvSpPr>
              <a:spLocks noChangeShapeType="1"/>
            </p:cNvSpPr>
            <p:nvPr/>
          </p:nvSpPr>
          <p:spPr bwMode="auto">
            <a:xfrm>
              <a:off x="1881" y="339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5" name="Line 941"/>
            <p:cNvSpPr>
              <a:spLocks noChangeShapeType="1"/>
            </p:cNvSpPr>
            <p:nvPr/>
          </p:nvSpPr>
          <p:spPr bwMode="auto">
            <a:xfrm>
              <a:off x="1889" y="339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6" name="Line 942"/>
            <p:cNvSpPr>
              <a:spLocks noChangeShapeType="1"/>
            </p:cNvSpPr>
            <p:nvPr/>
          </p:nvSpPr>
          <p:spPr bwMode="auto">
            <a:xfrm>
              <a:off x="1897" y="339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7" name="Line 943"/>
            <p:cNvSpPr>
              <a:spLocks noChangeShapeType="1"/>
            </p:cNvSpPr>
            <p:nvPr/>
          </p:nvSpPr>
          <p:spPr bwMode="auto">
            <a:xfrm>
              <a:off x="1905" y="339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8" name="Line 944"/>
            <p:cNvSpPr>
              <a:spLocks noChangeShapeType="1"/>
            </p:cNvSpPr>
            <p:nvPr/>
          </p:nvSpPr>
          <p:spPr bwMode="auto">
            <a:xfrm>
              <a:off x="1913" y="340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49" name="Line 945"/>
            <p:cNvSpPr>
              <a:spLocks noChangeShapeType="1"/>
            </p:cNvSpPr>
            <p:nvPr/>
          </p:nvSpPr>
          <p:spPr bwMode="auto">
            <a:xfrm>
              <a:off x="1921" y="340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0" name="Line 946"/>
            <p:cNvSpPr>
              <a:spLocks noChangeShapeType="1"/>
            </p:cNvSpPr>
            <p:nvPr/>
          </p:nvSpPr>
          <p:spPr bwMode="auto">
            <a:xfrm>
              <a:off x="1928" y="340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1" name="Line 947"/>
            <p:cNvSpPr>
              <a:spLocks noChangeShapeType="1"/>
            </p:cNvSpPr>
            <p:nvPr/>
          </p:nvSpPr>
          <p:spPr bwMode="auto">
            <a:xfrm flipV="1">
              <a:off x="1936" y="339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2" name="Line 948"/>
            <p:cNvSpPr>
              <a:spLocks noChangeShapeType="1"/>
            </p:cNvSpPr>
            <p:nvPr/>
          </p:nvSpPr>
          <p:spPr bwMode="auto">
            <a:xfrm flipV="1">
              <a:off x="1944" y="339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3" name="Line 949"/>
            <p:cNvSpPr>
              <a:spLocks noChangeShapeType="1"/>
            </p:cNvSpPr>
            <p:nvPr/>
          </p:nvSpPr>
          <p:spPr bwMode="auto">
            <a:xfrm>
              <a:off x="1952" y="3393"/>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4" name="Line 950"/>
            <p:cNvSpPr>
              <a:spLocks noChangeShapeType="1"/>
            </p:cNvSpPr>
            <p:nvPr/>
          </p:nvSpPr>
          <p:spPr bwMode="auto">
            <a:xfrm>
              <a:off x="1960" y="340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5" name="Line 951"/>
            <p:cNvSpPr>
              <a:spLocks noChangeShapeType="1"/>
            </p:cNvSpPr>
            <p:nvPr/>
          </p:nvSpPr>
          <p:spPr bwMode="auto">
            <a:xfrm>
              <a:off x="1968" y="340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6" name="Line 952"/>
            <p:cNvSpPr>
              <a:spLocks noChangeShapeType="1"/>
            </p:cNvSpPr>
            <p:nvPr/>
          </p:nvSpPr>
          <p:spPr bwMode="auto">
            <a:xfrm>
              <a:off x="1976" y="340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7" name="Line 953"/>
            <p:cNvSpPr>
              <a:spLocks noChangeShapeType="1"/>
            </p:cNvSpPr>
            <p:nvPr/>
          </p:nvSpPr>
          <p:spPr bwMode="auto">
            <a:xfrm>
              <a:off x="1984" y="340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8" name="Line 954"/>
            <p:cNvSpPr>
              <a:spLocks noChangeShapeType="1"/>
            </p:cNvSpPr>
            <p:nvPr/>
          </p:nvSpPr>
          <p:spPr bwMode="auto">
            <a:xfrm flipV="1">
              <a:off x="1992" y="3261"/>
              <a:ext cx="8" cy="1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59" name="Line 955"/>
            <p:cNvSpPr>
              <a:spLocks noChangeShapeType="1"/>
            </p:cNvSpPr>
            <p:nvPr/>
          </p:nvSpPr>
          <p:spPr bwMode="auto">
            <a:xfrm flipV="1">
              <a:off x="2000" y="3113"/>
              <a:ext cx="8" cy="1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0" name="Line 956"/>
            <p:cNvSpPr>
              <a:spLocks noChangeShapeType="1"/>
            </p:cNvSpPr>
            <p:nvPr/>
          </p:nvSpPr>
          <p:spPr bwMode="auto">
            <a:xfrm>
              <a:off x="2008" y="3113"/>
              <a:ext cx="8" cy="2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1" name="Line 957"/>
            <p:cNvSpPr>
              <a:spLocks noChangeShapeType="1"/>
            </p:cNvSpPr>
            <p:nvPr/>
          </p:nvSpPr>
          <p:spPr bwMode="auto">
            <a:xfrm>
              <a:off x="2016" y="3327"/>
              <a:ext cx="8" cy="7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2" name="Line 958"/>
            <p:cNvSpPr>
              <a:spLocks noChangeShapeType="1"/>
            </p:cNvSpPr>
            <p:nvPr/>
          </p:nvSpPr>
          <p:spPr bwMode="auto">
            <a:xfrm>
              <a:off x="2024" y="340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3" name="Line 959"/>
            <p:cNvSpPr>
              <a:spLocks noChangeShapeType="1"/>
            </p:cNvSpPr>
            <p:nvPr/>
          </p:nvSpPr>
          <p:spPr bwMode="auto">
            <a:xfrm>
              <a:off x="2032" y="340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4" name="Line 960"/>
            <p:cNvSpPr>
              <a:spLocks noChangeShapeType="1"/>
            </p:cNvSpPr>
            <p:nvPr/>
          </p:nvSpPr>
          <p:spPr bwMode="auto">
            <a:xfrm>
              <a:off x="2039" y="340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5" name="Line 961"/>
            <p:cNvSpPr>
              <a:spLocks noChangeShapeType="1"/>
            </p:cNvSpPr>
            <p:nvPr/>
          </p:nvSpPr>
          <p:spPr bwMode="auto">
            <a:xfrm>
              <a:off x="2047" y="340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6" name="Line 962"/>
            <p:cNvSpPr>
              <a:spLocks noChangeShapeType="1"/>
            </p:cNvSpPr>
            <p:nvPr/>
          </p:nvSpPr>
          <p:spPr bwMode="auto">
            <a:xfrm>
              <a:off x="2055" y="340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7" name="Line 963"/>
            <p:cNvSpPr>
              <a:spLocks noChangeShapeType="1"/>
            </p:cNvSpPr>
            <p:nvPr/>
          </p:nvSpPr>
          <p:spPr bwMode="auto">
            <a:xfrm>
              <a:off x="2063" y="340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8" name="Line 964"/>
            <p:cNvSpPr>
              <a:spLocks noChangeShapeType="1"/>
            </p:cNvSpPr>
            <p:nvPr/>
          </p:nvSpPr>
          <p:spPr bwMode="auto">
            <a:xfrm>
              <a:off x="2071" y="340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69" name="Line 965"/>
            <p:cNvSpPr>
              <a:spLocks noChangeShapeType="1"/>
            </p:cNvSpPr>
            <p:nvPr/>
          </p:nvSpPr>
          <p:spPr bwMode="auto">
            <a:xfrm>
              <a:off x="2079" y="340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0" name="Line 966"/>
            <p:cNvSpPr>
              <a:spLocks noChangeShapeType="1"/>
            </p:cNvSpPr>
            <p:nvPr/>
          </p:nvSpPr>
          <p:spPr bwMode="auto">
            <a:xfrm>
              <a:off x="2087" y="340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1" name="Line 967"/>
            <p:cNvSpPr>
              <a:spLocks noChangeShapeType="1"/>
            </p:cNvSpPr>
            <p:nvPr/>
          </p:nvSpPr>
          <p:spPr bwMode="auto">
            <a:xfrm>
              <a:off x="2095" y="340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2" name="Line 968"/>
            <p:cNvSpPr>
              <a:spLocks noChangeShapeType="1"/>
            </p:cNvSpPr>
            <p:nvPr/>
          </p:nvSpPr>
          <p:spPr bwMode="auto">
            <a:xfrm>
              <a:off x="2103" y="340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3" name="Line 969"/>
            <p:cNvSpPr>
              <a:spLocks noChangeShapeType="1"/>
            </p:cNvSpPr>
            <p:nvPr/>
          </p:nvSpPr>
          <p:spPr bwMode="auto">
            <a:xfrm>
              <a:off x="2111" y="341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4" name="Line 970"/>
            <p:cNvSpPr>
              <a:spLocks noChangeShapeType="1"/>
            </p:cNvSpPr>
            <p:nvPr/>
          </p:nvSpPr>
          <p:spPr bwMode="auto">
            <a:xfrm>
              <a:off x="2119" y="34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5" name="Line 971"/>
            <p:cNvSpPr>
              <a:spLocks noChangeShapeType="1"/>
            </p:cNvSpPr>
            <p:nvPr/>
          </p:nvSpPr>
          <p:spPr bwMode="auto">
            <a:xfrm>
              <a:off x="2127" y="34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6" name="Line 972"/>
            <p:cNvSpPr>
              <a:spLocks noChangeShapeType="1"/>
            </p:cNvSpPr>
            <p:nvPr/>
          </p:nvSpPr>
          <p:spPr bwMode="auto">
            <a:xfrm>
              <a:off x="2135" y="341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7" name="Line 973"/>
            <p:cNvSpPr>
              <a:spLocks noChangeShapeType="1"/>
            </p:cNvSpPr>
            <p:nvPr/>
          </p:nvSpPr>
          <p:spPr bwMode="auto">
            <a:xfrm>
              <a:off x="2143" y="3412"/>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8" name="Line 974"/>
            <p:cNvSpPr>
              <a:spLocks noChangeShapeType="1"/>
            </p:cNvSpPr>
            <p:nvPr/>
          </p:nvSpPr>
          <p:spPr bwMode="auto">
            <a:xfrm>
              <a:off x="2150" y="34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79" name="Line 975"/>
            <p:cNvSpPr>
              <a:spLocks noChangeShapeType="1"/>
            </p:cNvSpPr>
            <p:nvPr/>
          </p:nvSpPr>
          <p:spPr bwMode="auto">
            <a:xfrm>
              <a:off x="2158" y="34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0" name="Line 976"/>
            <p:cNvSpPr>
              <a:spLocks noChangeShapeType="1"/>
            </p:cNvSpPr>
            <p:nvPr/>
          </p:nvSpPr>
          <p:spPr bwMode="auto">
            <a:xfrm>
              <a:off x="2166" y="341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1" name="Line 977"/>
            <p:cNvSpPr>
              <a:spLocks noChangeShapeType="1"/>
            </p:cNvSpPr>
            <p:nvPr/>
          </p:nvSpPr>
          <p:spPr bwMode="auto">
            <a:xfrm>
              <a:off x="2174" y="341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2" name="Line 978"/>
            <p:cNvSpPr>
              <a:spLocks noChangeShapeType="1"/>
            </p:cNvSpPr>
            <p:nvPr/>
          </p:nvSpPr>
          <p:spPr bwMode="auto">
            <a:xfrm>
              <a:off x="2182" y="341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3" name="Line 979"/>
            <p:cNvSpPr>
              <a:spLocks noChangeShapeType="1"/>
            </p:cNvSpPr>
            <p:nvPr/>
          </p:nvSpPr>
          <p:spPr bwMode="auto">
            <a:xfrm>
              <a:off x="2190" y="341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4" name="Line 980"/>
            <p:cNvSpPr>
              <a:spLocks noChangeShapeType="1"/>
            </p:cNvSpPr>
            <p:nvPr/>
          </p:nvSpPr>
          <p:spPr bwMode="auto">
            <a:xfrm flipV="1">
              <a:off x="2198" y="3410"/>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5" name="Line 981"/>
            <p:cNvSpPr>
              <a:spLocks noChangeShapeType="1"/>
            </p:cNvSpPr>
            <p:nvPr/>
          </p:nvSpPr>
          <p:spPr bwMode="auto">
            <a:xfrm flipV="1">
              <a:off x="2206" y="340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6" name="Line 982"/>
            <p:cNvSpPr>
              <a:spLocks noChangeShapeType="1"/>
            </p:cNvSpPr>
            <p:nvPr/>
          </p:nvSpPr>
          <p:spPr bwMode="auto">
            <a:xfrm>
              <a:off x="2214" y="3401"/>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7" name="Line 983"/>
            <p:cNvSpPr>
              <a:spLocks noChangeShapeType="1"/>
            </p:cNvSpPr>
            <p:nvPr/>
          </p:nvSpPr>
          <p:spPr bwMode="auto">
            <a:xfrm>
              <a:off x="2222" y="341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8" name="Line 984"/>
            <p:cNvSpPr>
              <a:spLocks noChangeShapeType="1"/>
            </p:cNvSpPr>
            <p:nvPr/>
          </p:nvSpPr>
          <p:spPr bwMode="auto">
            <a:xfrm>
              <a:off x="2230" y="34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89" name="Line 985"/>
            <p:cNvSpPr>
              <a:spLocks noChangeShapeType="1"/>
            </p:cNvSpPr>
            <p:nvPr/>
          </p:nvSpPr>
          <p:spPr bwMode="auto">
            <a:xfrm>
              <a:off x="2238" y="341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0" name="Line 986"/>
            <p:cNvSpPr>
              <a:spLocks noChangeShapeType="1"/>
            </p:cNvSpPr>
            <p:nvPr/>
          </p:nvSpPr>
          <p:spPr bwMode="auto">
            <a:xfrm>
              <a:off x="2246" y="341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1" name="Line 987"/>
            <p:cNvSpPr>
              <a:spLocks noChangeShapeType="1"/>
            </p:cNvSpPr>
            <p:nvPr/>
          </p:nvSpPr>
          <p:spPr bwMode="auto">
            <a:xfrm>
              <a:off x="2254" y="342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2" name="Line 988"/>
            <p:cNvSpPr>
              <a:spLocks noChangeShapeType="1"/>
            </p:cNvSpPr>
            <p:nvPr/>
          </p:nvSpPr>
          <p:spPr bwMode="auto">
            <a:xfrm>
              <a:off x="2261" y="34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3" name="Line 989"/>
            <p:cNvSpPr>
              <a:spLocks noChangeShapeType="1"/>
            </p:cNvSpPr>
            <p:nvPr/>
          </p:nvSpPr>
          <p:spPr bwMode="auto">
            <a:xfrm flipV="1">
              <a:off x="2269" y="3145"/>
              <a:ext cx="8" cy="27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4" name="Line 990"/>
            <p:cNvSpPr>
              <a:spLocks noChangeShapeType="1"/>
            </p:cNvSpPr>
            <p:nvPr/>
          </p:nvSpPr>
          <p:spPr bwMode="auto">
            <a:xfrm flipV="1">
              <a:off x="2277" y="2918"/>
              <a:ext cx="8" cy="2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5" name="Line 991"/>
            <p:cNvSpPr>
              <a:spLocks noChangeShapeType="1"/>
            </p:cNvSpPr>
            <p:nvPr/>
          </p:nvSpPr>
          <p:spPr bwMode="auto">
            <a:xfrm>
              <a:off x="2285" y="2918"/>
              <a:ext cx="8" cy="3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6" name="Line 992"/>
            <p:cNvSpPr>
              <a:spLocks noChangeShapeType="1"/>
            </p:cNvSpPr>
            <p:nvPr/>
          </p:nvSpPr>
          <p:spPr bwMode="auto">
            <a:xfrm>
              <a:off x="2293" y="3239"/>
              <a:ext cx="8" cy="17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7" name="Line 993"/>
            <p:cNvSpPr>
              <a:spLocks noChangeShapeType="1"/>
            </p:cNvSpPr>
            <p:nvPr/>
          </p:nvSpPr>
          <p:spPr bwMode="auto">
            <a:xfrm>
              <a:off x="2301" y="3409"/>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8" name="Line 994"/>
            <p:cNvSpPr>
              <a:spLocks noChangeShapeType="1"/>
            </p:cNvSpPr>
            <p:nvPr/>
          </p:nvSpPr>
          <p:spPr bwMode="auto">
            <a:xfrm flipV="1">
              <a:off x="2309" y="3381"/>
              <a:ext cx="8"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299" name="Line 995"/>
            <p:cNvSpPr>
              <a:spLocks noChangeShapeType="1"/>
            </p:cNvSpPr>
            <p:nvPr/>
          </p:nvSpPr>
          <p:spPr bwMode="auto">
            <a:xfrm flipV="1">
              <a:off x="2317" y="3334"/>
              <a:ext cx="8"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0" name="Line 996"/>
            <p:cNvSpPr>
              <a:spLocks noChangeShapeType="1"/>
            </p:cNvSpPr>
            <p:nvPr/>
          </p:nvSpPr>
          <p:spPr bwMode="auto">
            <a:xfrm>
              <a:off x="2325" y="3334"/>
              <a:ext cx="8" cy="6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1" name="Line 997"/>
            <p:cNvSpPr>
              <a:spLocks noChangeShapeType="1"/>
            </p:cNvSpPr>
            <p:nvPr/>
          </p:nvSpPr>
          <p:spPr bwMode="auto">
            <a:xfrm>
              <a:off x="2333" y="3399"/>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2" name="Line 998"/>
            <p:cNvSpPr>
              <a:spLocks noChangeShapeType="1"/>
            </p:cNvSpPr>
            <p:nvPr/>
          </p:nvSpPr>
          <p:spPr bwMode="auto">
            <a:xfrm>
              <a:off x="2341" y="341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3" name="Line 999"/>
            <p:cNvSpPr>
              <a:spLocks noChangeShapeType="1"/>
            </p:cNvSpPr>
            <p:nvPr/>
          </p:nvSpPr>
          <p:spPr bwMode="auto">
            <a:xfrm>
              <a:off x="2349" y="341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4" name="Line 1000"/>
            <p:cNvSpPr>
              <a:spLocks noChangeShapeType="1"/>
            </p:cNvSpPr>
            <p:nvPr/>
          </p:nvSpPr>
          <p:spPr bwMode="auto">
            <a:xfrm>
              <a:off x="2357" y="34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5" name="Line 1001"/>
            <p:cNvSpPr>
              <a:spLocks noChangeShapeType="1"/>
            </p:cNvSpPr>
            <p:nvPr/>
          </p:nvSpPr>
          <p:spPr bwMode="auto">
            <a:xfrm>
              <a:off x="2365" y="3418"/>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6" name="Line 1002"/>
            <p:cNvSpPr>
              <a:spLocks noChangeShapeType="1"/>
            </p:cNvSpPr>
            <p:nvPr/>
          </p:nvSpPr>
          <p:spPr bwMode="auto">
            <a:xfrm>
              <a:off x="2372" y="341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7" name="Line 1003"/>
            <p:cNvSpPr>
              <a:spLocks noChangeShapeType="1"/>
            </p:cNvSpPr>
            <p:nvPr/>
          </p:nvSpPr>
          <p:spPr bwMode="auto">
            <a:xfrm>
              <a:off x="2380" y="34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8" name="Line 1004"/>
            <p:cNvSpPr>
              <a:spLocks noChangeShapeType="1"/>
            </p:cNvSpPr>
            <p:nvPr/>
          </p:nvSpPr>
          <p:spPr bwMode="auto">
            <a:xfrm>
              <a:off x="2388" y="34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09" name="Line 1005"/>
            <p:cNvSpPr>
              <a:spLocks noChangeShapeType="1"/>
            </p:cNvSpPr>
            <p:nvPr/>
          </p:nvSpPr>
          <p:spPr bwMode="auto">
            <a:xfrm>
              <a:off x="2396" y="342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0" name="Line 1006"/>
            <p:cNvSpPr>
              <a:spLocks noChangeShapeType="1"/>
            </p:cNvSpPr>
            <p:nvPr/>
          </p:nvSpPr>
          <p:spPr bwMode="auto">
            <a:xfrm>
              <a:off x="2404" y="342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1" name="Line 1007"/>
            <p:cNvSpPr>
              <a:spLocks noChangeShapeType="1"/>
            </p:cNvSpPr>
            <p:nvPr/>
          </p:nvSpPr>
          <p:spPr bwMode="auto">
            <a:xfrm>
              <a:off x="2412" y="342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2" name="Line 1008"/>
            <p:cNvSpPr>
              <a:spLocks noChangeShapeType="1"/>
            </p:cNvSpPr>
            <p:nvPr/>
          </p:nvSpPr>
          <p:spPr bwMode="auto">
            <a:xfrm>
              <a:off x="2420" y="342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3" name="Line 1009"/>
            <p:cNvSpPr>
              <a:spLocks noChangeShapeType="1"/>
            </p:cNvSpPr>
            <p:nvPr/>
          </p:nvSpPr>
          <p:spPr bwMode="auto">
            <a:xfrm>
              <a:off x="2428" y="342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4" name="Line 1010"/>
            <p:cNvSpPr>
              <a:spLocks noChangeShapeType="1"/>
            </p:cNvSpPr>
            <p:nvPr/>
          </p:nvSpPr>
          <p:spPr bwMode="auto">
            <a:xfrm>
              <a:off x="2436" y="342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0636" name="Group 1212"/>
          <p:cNvGrpSpPr>
            <a:grpSpLocks/>
          </p:cNvGrpSpPr>
          <p:nvPr/>
        </p:nvGrpSpPr>
        <p:grpSpPr bwMode="auto">
          <a:xfrm>
            <a:off x="3879850" y="3795713"/>
            <a:ext cx="2517775" cy="1643062"/>
            <a:chOff x="2444" y="2391"/>
            <a:chExt cx="1586" cy="1035"/>
          </a:xfrm>
        </p:grpSpPr>
        <p:sp>
          <p:nvSpPr>
            <p:cNvPr id="995316" name="Line 1012"/>
            <p:cNvSpPr>
              <a:spLocks noChangeShapeType="1"/>
            </p:cNvSpPr>
            <p:nvPr/>
          </p:nvSpPr>
          <p:spPr bwMode="auto">
            <a:xfrm>
              <a:off x="2444" y="342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7" name="Line 1013"/>
            <p:cNvSpPr>
              <a:spLocks noChangeShapeType="1"/>
            </p:cNvSpPr>
            <p:nvPr/>
          </p:nvSpPr>
          <p:spPr bwMode="auto">
            <a:xfrm>
              <a:off x="2452" y="342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8" name="Line 1014"/>
            <p:cNvSpPr>
              <a:spLocks noChangeShapeType="1"/>
            </p:cNvSpPr>
            <p:nvPr/>
          </p:nvSpPr>
          <p:spPr bwMode="auto">
            <a:xfrm>
              <a:off x="2460" y="34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19" name="Line 1015"/>
            <p:cNvSpPr>
              <a:spLocks noChangeShapeType="1"/>
            </p:cNvSpPr>
            <p:nvPr/>
          </p:nvSpPr>
          <p:spPr bwMode="auto">
            <a:xfrm>
              <a:off x="2468" y="34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0" name="Line 1016"/>
            <p:cNvSpPr>
              <a:spLocks noChangeShapeType="1"/>
            </p:cNvSpPr>
            <p:nvPr/>
          </p:nvSpPr>
          <p:spPr bwMode="auto">
            <a:xfrm flipV="1">
              <a:off x="2476" y="3402"/>
              <a:ext cx="7"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1" name="Line 1017"/>
            <p:cNvSpPr>
              <a:spLocks noChangeShapeType="1"/>
            </p:cNvSpPr>
            <p:nvPr/>
          </p:nvSpPr>
          <p:spPr bwMode="auto">
            <a:xfrm flipV="1">
              <a:off x="2483" y="3307"/>
              <a:ext cx="8" cy="9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2" name="Line 1018"/>
            <p:cNvSpPr>
              <a:spLocks noChangeShapeType="1"/>
            </p:cNvSpPr>
            <p:nvPr/>
          </p:nvSpPr>
          <p:spPr bwMode="auto">
            <a:xfrm flipV="1">
              <a:off x="2491" y="3179"/>
              <a:ext cx="8" cy="1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3" name="Line 1019"/>
            <p:cNvSpPr>
              <a:spLocks noChangeShapeType="1"/>
            </p:cNvSpPr>
            <p:nvPr/>
          </p:nvSpPr>
          <p:spPr bwMode="auto">
            <a:xfrm flipV="1">
              <a:off x="2499" y="3138"/>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4" name="Line 1020"/>
            <p:cNvSpPr>
              <a:spLocks noChangeShapeType="1"/>
            </p:cNvSpPr>
            <p:nvPr/>
          </p:nvSpPr>
          <p:spPr bwMode="auto">
            <a:xfrm>
              <a:off x="2507" y="3138"/>
              <a:ext cx="8" cy="1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5" name="Line 1021"/>
            <p:cNvSpPr>
              <a:spLocks noChangeShapeType="1"/>
            </p:cNvSpPr>
            <p:nvPr/>
          </p:nvSpPr>
          <p:spPr bwMode="auto">
            <a:xfrm>
              <a:off x="2515" y="3284"/>
              <a:ext cx="8" cy="10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6" name="Line 1022"/>
            <p:cNvSpPr>
              <a:spLocks noChangeShapeType="1"/>
            </p:cNvSpPr>
            <p:nvPr/>
          </p:nvSpPr>
          <p:spPr bwMode="auto">
            <a:xfrm>
              <a:off x="2523" y="33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327" name="Line 1023"/>
            <p:cNvSpPr>
              <a:spLocks noChangeShapeType="1"/>
            </p:cNvSpPr>
            <p:nvPr/>
          </p:nvSpPr>
          <p:spPr bwMode="auto">
            <a:xfrm flipV="1">
              <a:off x="2531" y="3380"/>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48" name="Line 1024"/>
            <p:cNvSpPr>
              <a:spLocks noChangeShapeType="1"/>
            </p:cNvSpPr>
            <p:nvPr/>
          </p:nvSpPr>
          <p:spPr bwMode="auto">
            <a:xfrm flipV="1">
              <a:off x="2539" y="3156"/>
              <a:ext cx="8" cy="2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49" name="Line 1025"/>
            <p:cNvSpPr>
              <a:spLocks noChangeShapeType="1"/>
            </p:cNvSpPr>
            <p:nvPr/>
          </p:nvSpPr>
          <p:spPr bwMode="auto">
            <a:xfrm flipV="1">
              <a:off x="2547" y="3012"/>
              <a:ext cx="8" cy="1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0" name="Line 1026"/>
            <p:cNvSpPr>
              <a:spLocks noChangeShapeType="1"/>
            </p:cNvSpPr>
            <p:nvPr/>
          </p:nvSpPr>
          <p:spPr bwMode="auto">
            <a:xfrm>
              <a:off x="2555" y="3012"/>
              <a:ext cx="8" cy="15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1" name="Line 1027"/>
            <p:cNvSpPr>
              <a:spLocks noChangeShapeType="1"/>
            </p:cNvSpPr>
            <p:nvPr/>
          </p:nvSpPr>
          <p:spPr bwMode="auto">
            <a:xfrm flipV="1">
              <a:off x="2563" y="2675"/>
              <a:ext cx="8" cy="49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2" name="Line 1028"/>
            <p:cNvSpPr>
              <a:spLocks noChangeShapeType="1"/>
            </p:cNvSpPr>
            <p:nvPr/>
          </p:nvSpPr>
          <p:spPr bwMode="auto">
            <a:xfrm flipV="1">
              <a:off x="2571" y="2391"/>
              <a:ext cx="8" cy="28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3" name="Line 1029"/>
            <p:cNvSpPr>
              <a:spLocks noChangeShapeType="1"/>
            </p:cNvSpPr>
            <p:nvPr/>
          </p:nvSpPr>
          <p:spPr bwMode="auto">
            <a:xfrm>
              <a:off x="2579" y="2391"/>
              <a:ext cx="8" cy="2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4" name="Line 1030"/>
            <p:cNvSpPr>
              <a:spLocks noChangeShapeType="1"/>
            </p:cNvSpPr>
            <p:nvPr/>
          </p:nvSpPr>
          <p:spPr bwMode="auto">
            <a:xfrm>
              <a:off x="2587" y="2617"/>
              <a:ext cx="7" cy="26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5" name="Line 1031"/>
            <p:cNvSpPr>
              <a:spLocks noChangeShapeType="1"/>
            </p:cNvSpPr>
            <p:nvPr/>
          </p:nvSpPr>
          <p:spPr bwMode="auto">
            <a:xfrm>
              <a:off x="2594" y="2877"/>
              <a:ext cx="8" cy="37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6" name="Line 1032"/>
            <p:cNvSpPr>
              <a:spLocks noChangeShapeType="1"/>
            </p:cNvSpPr>
            <p:nvPr/>
          </p:nvSpPr>
          <p:spPr bwMode="auto">
            <a:xfrm>
              <a:off x="2602" y="3251"/>
              <a:ext cx="8" cy="1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7" name="Line 1033"/>
            <p:cNvSpPr>
              <a:spLocks noChangeShapeType="1"/>
            </p:cNvSpPr>
            <p:nvPr/>
          </p:nvSpPr>
          <p:spPr bwMode="auto">
            <a:xfrm flipV="1">
              <a:off x="2610" y="3356"/>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8" name="Line 1034"/>
            <p:cNvSpPr>
              <a:spLocks noChangeShapeType="1"/>
            </p:cNvSpPr>
            <p:nvPr/>
          </p:nvSpPr>
          <p:spPr bwMode="auto">
            <a:xfrm flipV="1">
              <a:off x="2618" y="3271"/>
              <a:ext cx="8" cy="8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59" name="Line 1035"/>
            <p:cNvSpPr>
              <a:spLocks noChangeShapeType="1"/>
            </p:cNvSpPr>
            <p:nvPr/>
          </p:nvSpPr>
          <p:spPr bwMode="auto">
            <a:xfrm flipV="1">
              <a:off x="2626" y="3229"/>
              <a:ext cx="8"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0" name="Line 1036"/>
            <p:cNvSpPr>
              <a:spLocks noChangeShapeType="1"/>
            </p:cNvSpPr>
            <p:nvPr/>
          </p:nvSpPr>
          <p:spPr bwMode="auto">
            <a:xfrm>
              <a:off x="2634" y="3229"/>
              <a:ext cx="8" cy="1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1" name="Line 1037"/>
            <p:cNvSpPr>
              <a:spLocks noChangeShapeType="1"/>
            </p:cNvSpPr>
            <p:nvPr/>
          </p:nvSpPr>
          <p:spPr bwMode="auto">
            <a:xfrm>
              <a:off x="2642" y="3343"/>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2" name="Line 1038"/>
            <p:cNvSpPr>
              <a:spLocks noChangeShapeType="1"/>
            </p:cNvSpPr>
            <p:nvPr/>
          </p:nvSpPr>
          <p:spPr bwMode="auto">
            <a:xfrm>
              <a:off x="2650" y="337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3" name="Line 1039"/>
            <p:cNvSpPr>
              <a:spLocks noChangeShapeType="1"/>
            </p:cNvSpPr>
            <p:nvPr/>
          </p:nvSpPr>
          <p:spPr bwMode="auto">
            <a:xfrm flipV="1">
              <a:off x="2658" y="3295"/>
              <a:ext cx="8" cy="8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4" name="Line 1040"/>
            <p:cNvSpPr>
              <a:spLocks noChangeShapeType="1"/>
            </p:cNvSpPr>
            <p:nvPr/>
          </p:nvSpPr>
          <p:spPr bwMode="auto">
            <a:xfrm flipV="1">
              <a:off x="2666" y="2780"/>
              <a:ext cx="8" cy="5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5" name="Line 1041"/>
            <p:cNvSpPr>
              <a:spLocks noChangeShapeType="1"/>
            </p:cNvSpPr>
            <p:nvPr/>
          </p:nvSpPr>
          <p:spPr bwMode="auto">
            <a:xfrm flipV="1">
              <a:off x="2674" y="2495"/>
              <a:ext cx="8" cy="28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6" name="Line 1042"/>
            <p:cNvSpPr>
              <a:spLocks noChangeShapeType="1"/>
            </p:cNvSpPr>
            <p:nvPr/>
          </p:nvSpPr>
          <p:spPr bwMode="auto">
            <a:xfrm>
              <a:off x="2682" y="2495"/>
              <a:ext cx="8" cy="29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7" name="Line 1043"/>
            <p:cNvSpPr>
              <a:spLocks noChangeShapeType="1"/>
            </p:cNvSpPr>
            <p:nvPr/>
          </p:nvSpPr>
          <p:spPr bwMode="auto">
            <a:xfrm>
              <a:off x="2690" y="2794"/>
              <a:ext cx="8" cy="2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8" name="Line 1044"/>
            <p:cNvSpPr>
              <a:spLocks noChangeShapeType="1"/>
            </p:cNvSpPr>
            <p:nvPr/>
          </p:nvSpPr>
          <p:spPr bwMode="auto">
            <a:xfrm flipV="1">
              <a:off x="2698" y="2826"/>
              <a:ext cx="8" cy="18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69" name="Line 1045"/>
            <p:cNvSpPr>
              <a:spLocks noChangeShapeType="1"/>
            </p:cNvSpPr>
            <p:nvPr/>
          </p:nvSpPr>
          <p:spPr bwMode="auto">
            <a:xfrm>
              <a:off x="2706" y="2826"/>
              <a:ext cx="7" cy="20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0" name="Line 1046"/>
            <p:cNvSpPr>
              <a:spLocks noChangeShapeType="1"/>
            </p:cNvSpPr>
            <p:nvPr/>
          </p:nvSpPr>
          <p:spPr bwMode="auto">
            <a:xfrm flipV="1">
              <a:off x="2713" y="3005"/>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1" name="Line 1047"/>
            <p:cNvSpPr>
              <a:spLocks noChangeShapeType="1"/>
            </p:cNvSpPr>
            <p:nvPr/>
          </p:nvSpPr>
          <p:spPr bwMode="auto">
            <a:xfrm>
              <a:off x="2721" y="3005"/>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2" name="Line 1048"/>
            <p:cNvSpPr>
              <a:spLocks noChangeShapeType="1"/>
            </p:cNvSpPr>
            <p:nvPr/>
          </p:nvSpPr>
          <p:spPr bwMode="auto">
            <a:xfrm>
              <a:off x="2729" y="3013"/>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3" name="Line 1049"/>
            <p:cNvSpPr>
              <a:spLocks noChangeShapeType="1"/>
            </p:cNvSpPr>
            <p:nvPr/>
          </p:nvSpPr>
          <p:spPr bwMode="auto">
            <a:xfrm flipV="1">
              <a:off x="2737" y="3031"/>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4" name="Line 1050"/>
            <p:cNvSpPr>
              <a:spLocks noChangeShapeType="1"/>
            </p:cNvSpPr>
            <p:nvPr/>
          </p:nvSpPr>
          <p:spPr bwMode="auto">
            <a:xfrm>
              <a:off x="2745" y="3031"/>
              <a:ext cx="8" cy="2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5" name="Line 1051"/>
            <p:cNvSpPr>
              <a:spLocks noChangeShapeType="1"/>
            </p:cNvSpPr>
            <p:nvPr/>
          </p:nvSpPr>
          <p:spPr bwMode="auto">
            <a:xfrm>
              <a:off x="2753" y="3258"/>
              <a:ext cx="8" cy="7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6" name="Line 1052"/>
            <p:cNvSpPr>
              <a:spLocks noChangeShapeType="1"/>
            </p:cNvSpPr>
            <p:nvPr/>
          </p:nvSpPr>
          <p:spPr bwMode="auto">
            <a:xfrm>
              <a:off x="2761" y="333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7" name="Line 1053"/>
            <p:cNvSpPr>
              <a:spLocks noChangeShapeType="1"/>
            </p:cNvSpPr>
            <p:nvPr/>
          </p:nvSpPr>
          <p:spPr bwMode="auto">
            <a:xfrm>
              <a:off x="2769" y="333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8" name="Line 1054"/>
            <p:cNvSpPr>
              <a:spLocks noChangeShapeType="1"/>
            </p:cNvSpPr>
            <p:nvPr/>
          </p:nvSpPr>
          <p:spPr bwMode="auto">
            <a:xfrm>
              <a:off x="2777" y="333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79" name="Line 1055"/>
            <p:cNvSpPr>
              <a:spLocks noChangeShapeType="1"/>
            </p:cNvSpPr>
            <p:nvPr/>
          </p:nvSpPr>
          <p:spPr bwMode="auto">
            <a:xfrm>
              <a:off x="2785" y="333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0" name="Line 1056"/>
            <p:cNvSpPr>
              <a:spLocks noChangeShapeType="1"/>
            </p:cNvSpPr>
            <p:nvPr/>
          </p:nvSpPr>
          <p:spPr bwMode="auto">
            <a:xfrm flipV="1">
              <a:off x="2793" y="3156"/>
              <a:ext cx="8" cy="18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1" name="Line 1057"/>
            <p:cNvSpPr>
              <a:spLocks noChangeShapeType="1"/>
            </p:cNvSpPr>
            <p:nvPr/>
          </p:nvSpPr>
          <p:spPr bwMode="auto">
            <a:xfrm flipV="1">
              <a:off x="2801" y="2972"/>
              <a:ext cx="8" cy="18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2" name="Line 1058"/>
            <p:cNvSpPr>
              <a:spLocks noChangeShapeType="1"/>
            </p:cNvSpPr>
            <p:nvPr/>
          </p:nvSpPr>
          <p:spPr bwMode="auto">
            <a:xfrm>
              <a:off x="2809" y="2972"/>
              <a:ext cx="8" cy="20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3" name="Line 1059"/>
            <p:cNvSpPr>
              <a:spLocks noChangeShapeType="1"/>
            </p:cNvSpPr>
            <p:nvPr/>
          </p:nvSpPr>
          <p:spPr bwMode="auto">
            <a:xfrm>
              <a:off x="2817" y="3176"/>
              <a:ext cx="7" cy="9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4" name="Line 1060"/>
            <p:cNvSpPr>
              <a:spLocks noChangeShapeType="1"/>
            </p:cNvSpPr>
            <p:nvPr/>
          </p:nvSpPr>
          <p:spPr bwMode="auto">
            <a:xfrm>
              <a:off x="2824" y="3275"/>
              <a:ext cx="8" cy="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5" name="Line 1061"/>
            <p:cNvSpPr>
              <a:spLocks noChangeShapeType="1"/>
            </p:cNvSpPr>
            <p:nvPr/>
          </p:nvSpPr>
          <p:spPr bwMode="auto">
            <a:xfrm>
              <a:off x="2832" y="3323"/>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6" name="Line 1062"/>
            <p:cNvSpPr>
              <a:spLocks noChangeShapeType="1"/>
            </p:cNvSpPr>
            <p:nvPr/>
          </p:nvSpPr>
          <p:spPr bwMode="auto">
            <a:xfrm>
              <a:off x="2840" y="333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7" name="Line 1063"/>
            <p:cNvSpPr>
              <a:spLocks noChangeShapeType="1"/>
            </p:cNvSpPr>
            <p:nvPr/>
          </p:nvSpPr>
          <p:spPr bwMode="auto">
            <a:xfrm>
              <a:off x="2848" y="333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8" name="Line 1064"/>
            <p:cNvSpPr>
              <a:spLocks noChangeShapeType="1"/>
            </p:cNvSpPr>
            <p:nvPr/>
          </p:nvSpPr>
          <p:spPr bwMode="auto">
            <a:xfrm flipV="1">
              <a:off x="2856" y="3325"/>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89" name="Line 1065"/>
            <p:cNvSpPr>
              <a:spLocks noChangeShapeType="1"/>
            </p:cNvSpPr>
            <p:nvPr/>
          </p:nvSpPr>
          <p:spPr bwMode="auto">
            <a:xfrm flipV="1">
              <a:off x="2864" y="3258"/>
              <a:ext cx="8" cy="6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0" name="Line 1066"/>
            <p:cNvSpPr>
              <a:spLocks noChangeShapeType="1"/>
            </p:cNvSpPr>
            <p:nvPr/>
          </p:nvSpPr>
          <p:spPr bwMode="auto">
            <a:xfrm flipV="1">
              <a:off x="2872" y="3085"/>
              <a:ext cx="8" cy="17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1" name="Line 1067"/>
            <p:cNvSpPr>
              <a:spLocks noChangeShapeType="1"/>
            </p:cNvSpPr>
            <p:nvPr/>
          </p:nvSpPr>
          <p:spPr bwMode="auto">
            <a:xfrm flipV="1">
              <a:off x="2880" y="2861"/>
              <a:ext cx="8" cy="2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2" name="Line 1068"/>
            <p:cNvSpPr>
              <a:spLocks noChangeShapeType="1"/>
            </p:cNvSpPr>
            <p:nvPr/>
          </p:nvSpPr>
          <p:spPr bwMode="auto">
            <a:xfrm flipV="1">
              <a:off x="2888" y="2781"/>
              <a:ext cx="8" cy="8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3" name="Line 1069"/>
            <p:cNvSpPr>
              <a:spLocks noChangeShapeType="1"/>
            </p:cNvSpPr>
            <p:nvPr/>
          </p:nvSpPr>
          <p:spPr bwMode="auto">
            <a:xfrm>
              <a:off x="2896" y="2781"/>
              <a:ext cx="8" cy="2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4" name="Line 1070"/>
            <p:cNvSpPr>
              <a:spLocks noChangeShapeType="1"/>
            </p:cNvSpPr>
            <p:nvPr/>
          </p:nvSpPr>
          <p:spPr bwMode="auto">
            <a:xfrm>
              <a:off x="2904" y="3021"/>
              <a:ext cx="8" cy="24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5" name="Line 1071"/>
            <p:cNvSpPr>
              <a:spLocks noChangeShapeType="1"/>
            </p:cNvSpPr>
            <p:nvPr/>
          </p:nvSpPr>
          <p:spPr bwMode="auto">
            <a:xfrm>
              <a:off x="2912" y="3264"/>
              <a:ext cx="8"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6" name="Line 1072"/>
            <p:cNvSpPr>
              <a:spLocks noChangeShapeType="1"/>
            </p:cNvSpPr>
            <p:nvPr/>
          </p:nvSpPr>
          <p:spPr bwMode="auto">
            <a:xfrm>
              <a:off x="2920" y="3298"/>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7" name="Line 1073"/>
            <p:cNvSpPr>
              <a:spLocks noChangeShapeType="1"/>
            </p:cNvSpPr>
            <p:nvPr/>
          </p:nvSpPr>
          <p:spPr bwMode="auto">
            <a:xfrm flipV="1">
              <a:off x="2928" y="3304"/>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8" name="Line 1074"/>
            <p:cNvSpPr>
              <a:spLocks noChangeShapeType="1"/>
            </p:cNvSpPr>
            <p:nvPr/>
          </p:nvSpPr>
          <p:spPr bwMode="auto">
            <a:xfrm flipV="1">
              <a:off x="2935" y="3052"/>
              <a:ext cx="8" cy="25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499" name="Line 1075"/>
            <p:cNvSpPr>
              <a:spLocks noChangeShapeType="1"/>
            </p:cNvSpPr>
            <p:nvPr/>
          </p:nvSpPr>
          <p:spPr bwMode="auto">
            <a:xfrm flipV="1">
              <a:off x="2943" y="2781"/>
              <a:ext cx="8" cy="27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0" name="Line 1076"/>
            <p:cNvSpPr>
              <a:spLocks noChangeShapeType="1"/>
            </p:cNvSpPr>
            <p:nvPr/>
          </p:nvSpPr>
          <p:spPr bwMode="auto">
            <a:xfrm>
              <a:off x="2951" y="2781"/>
              <a:ext cx="8" cy="7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1" name="Line 1077"/>
            <p:cNvSpPr>
              <a:spLocks noChangeShapeType="1"/>
            </p:cNvSpPr>
            <p:nvPr/>
          </p:nvSpPr>
          <p:spPr bwMode="auto">
            <a:xfrm>
              <a:off x="2959" y="2857"/>
              <a:ext cx="8" cy="3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2" name="Line 1078"/>
            <p:cNvSpPr>
              <a:spLocks noChangeShapeType="1"/>
            </p:cNvSpPr>
            <p:nvPr/>
          </p:nvSpPr>
          <p:spPr bwMode="auto">
            <a:xfrm>
              <a:off x="2967" y="3195"/>
              <a:ext cx="8" cy="1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3" name="Line 1079"/>
            <p:cNvSpPr>
              <a:spLocks noChangeShapeType="1"/>
            </p:cNvSpPr>
            <p:nvPr/>
          </p:nvSpPr>
          <p:spPr bwMode="auto">
            <a:xfrm>
              <a:off x="2975" y="331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4" name="Line 1080"/>
            <p:cNvSpPr>
              <a:spLocks noChangeShapeType="1"/>
            </p:cNvSpPr>
            <p:nvPr/>
          </p:nvSpPr>
          <p:spPr bwMode="auto">
            <a:xfrm>
              <a:off x="2983" y="33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5" name="Line 1081"/>
            <p:cNvSpPr>
              <a:spLocks noChangeShapeType="1"/>
            </p:cNvSpPr>
            <p:nvPr/>
          </p:nvSpPr>
          <p:spPr bwMode="auto">
            <a:xfrm>
              <a:off x="2991" y="331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6" name="Line 1082"/>
            <p:cNvSpPr>
              <a:spLocks noChangeShapeType="1"/>
            </p:cNvSpPr>
            <p:nvPr/>
          </p:nvSpPr>
          <p:spPr bwMode="auto">
            <a:xfrm>
              <a:off x="2999" y="33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7" name="Line 1083"/>
            <p:cNvSpPr>
              <a:spLocks noChangeShapeType="1"/>
            </p:cNvSpPr>
            <p:nvPr/>
          </p:nvSpPr>
          <p:spPr bwMode="auto">
            <a:xfrm>
              <a:off x="3007" y="33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8" name="Line 1084"/>
            <p:cNvSpPr>
              <a:spLocks noChangeShapeType="1"/>
            </p:cNvSpPr>
            <p:nvPr/>
          </p:nvSpPr>
          <p:spPr bwMode="auto">
            <a:xfrm>
              <a:off x="3015" y="331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09" name="Line 1085"/>
            <p:cNvSpPr>
              <a:spLocks noChangeShapeType="1"/>
            </p:cNvSpPr>
            <p:nvPr/>
          </p:nvSpPr>
          <p:spPr bwMode="auto">
            <a:xfrm>
              <a:off x="3023" y="331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0" name="Line 1086"/>
            <p:cNvSpPr>
              <a:spLocks noChangeShapeType="1"/>
            </p:cNvSpPr>
            <p:nvPr/>
          </p:nvSpPr>
          <p:spPr bwMode="auto">
            <a:xfrm>
              <a:off x="3031" y="331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1" name="Line 1087"/>
            <p:cNvSpPr>
              <a:spLocks noChangeShapeType="1"/>
            </p:cNvSpPr>
            <p:nvPr/>
          </p:nvSpPr>
          <p:spPr bwMode="auto">
            <a:xfrm>
              <a:off x="3039" y="331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2" name="Line 1088"/>
            <p:cNvSpPr>
              <a:spLocks noChangeShapeType="1"/>
            </p:cNvSpPr>
            <p:nvPr/>
          </p:nvSpPr>
          <p:spPr bwMode="auto">
            <a:xfrm flipV="1">
              <a:off x="3046" y="3308"/>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3" name="Line 1089"/>
            <p:cNvSpPr>
              <a:spLocks noChangeShapeType="1"/>
            </p:cNvSpPr>
            <p:nvPr/>
          </p:nvSpPr>
          <p:spPr bwMode="auto">
            <a:xfrm flipV="1">
              <a:off x="3054" y="3295"/>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4" name="Line 1090"/>
            <p:cNvSpPr>
              <a:spLocks noChangeShapeType="1"/>
            </p:cNvSpPr>
            <p:nvPr/>
          </p:nvSpPr>
          <p:spPr bwMode="auto">
            <a:xfrm flipV="1">
              <a:off x="3062" y="3134"/>
              <a:ext cx="8" cy="16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5" name="Line 1091"/>
            <p:cNvSpPr>
              <a:spLocks noChangeShapeType="1"/>
            </p:cNvSpPr>
            <p:nvPr/>
          </p:nvSpPr>
          <p:spPr bwMode="auto">
            <a:xfrm flipV="1">
              <a:off x="3070" y="2920"/>
              <a:ext cx="8" cy="2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6" name="Line 1092"/>
            <p:cNvSpPr>
              <a:spLocks noChangeShapeType="1"/>
            </p:cNvSpPr>
            <p:nvPr/>
          </p:nvSpPr>
          <p:spPr bwMode="auto">
            <a:xfrm>
              <a:off x="3078" y="2920"/>
              <a:ext cx="8" cy="10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7" name="Line 1093"/>
            <p:cNvSpPr>
              <a:spLocks noChangeShapeType="1"/>
            </p:cNvSpPr>
            <p:nvPr/>
          </p:nvSpPr>
          <p:spPr bwMode="auto">
            <a:xfrm>
              <a:off x="3086" y="3024"/>
              <a:ext cx="8" cy="1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8" name="Line 1094"/>
            <p:cNvSpPr>
              <a:spLocks noChangeShapeType="1"/>
            </p:cNvSpPr>
            <p:nvPr/>
          </p:nvSpPr>
          <p:spPr bwMode="auto">
            <a:xfrm>
              <a:off x="3094" y="3170"/>
              <a:ext cx="8" cy="1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19" name="Line 1095"/>
            <p:cNvSpPr>
              <a:spLocks noChangeShapeType="1"/>
            </p:cNvSpPr>
            <p:nvPr/>
          </p:nvSpPr>
          <p:spPr bwMode="auto">
            <a:xfrm>
              <a:off x="3102" y="3289"/>
              <a:ext cx="8" cy="2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0" name="Line 1096"/>
            <p:cNvSpPr>
              <a:spLocks noChangeShapeType="1"/>
            </p:cNvSpPr>
            <p:nvPr/>
          </p:nvSpPr>
          <p:spPr bwMode="auto">
            <a:xfrm>
              <a:off x="3110" y="331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1" name="Line 1097"/>
            <p:cNvSpPr>
              <a:spLocks noChangeShapeType="1"/>
            </p:cNvSpPr>
            <p:nvPr/>
          </p:nvSpPr>
          <p:spPr bwMode="auto">
            <a:xfrm>
              <a:off x="3118" y="33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2" name="Line 1098"/>
            <p:cNvSpPr>
              <a:spLocks noChangeShapeType="1"/>
            </p:cNvSpPr>
            <p:nvPr/>
          </p:nvSpPr>
          <p:spPr bwMode="auto">
            <a:xfrm>
              <a:off x="3126" y="331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3" name="Line 1099"/>
            <p:cNvSpPr>
              <a:spLocks noChangeShapeType="1"/>
            </p:cNvSpPr>
            <p:nvPr/>
          </p:nvSpPr>
          <p:spPr bwMode="auto">
            <a:xfrm>
              <a:off x="3134" y="331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4" name="Line 1100"/>
            <p:cNvSpPr>
              <a:spLocks noChangeShapeType="1"/>
            </p:cNvSpPr>
            <p:nvPr/>
          </p:nvSpPr>
          <p:spPr bwMode="auto">
            <a:xfrm>
              <a:off x="3142" y="331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5" name="Line 1101"/>
            <p:cNvSpPr>
              <a:spLocks noChangeShapeType="1"/>
            </p:cNvSpPr>
            <p:nvPr/>
          </p:nvSpPr>
          <p:spPr bwMode="auto">
            <a:xfrm>
              <a:off x="3150" y="3315"/>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6" name="Line 1102"/>
            <p:cNvSpPr>
              <a:spLocks noChangeShapeType="1"/>
            </p:cNvSpPr>
            <p:nvPr/>
          </p:nvSpPr>
          <p:spPr bwMode="auto">
            <a:xfrm>
              <a:off x="3157" y="331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7" name="Line 1103"/>
            <p:cNvSpPr>
              <a:spLocks noChangeShapeType="1"/>
            </p:cNvSpPr>
            <p:nvPr/>
          </p:nvSpPr>
          <p:spPr bwMode="auto">
            <a:xfrm>
              <a:off x="3165" y="331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8" name="Line 1104"/>
            <p:cNvSpPr>
              <a:spLocks noChangeShapeType="1"/>
            </p:cNvSpPr>
            <p:nvPr/>
          </p:nvSpPr>
          <p:spPr bwMode="auto">
            <a:xfrm>
              <a:off x="3173" y="33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29" name="Line 1105"/>
            <p:cNvSpPr>
              <a:spLocks noChangeShapeType="1"/>
            </p:cNvSpPr>
            <p:nvPr/>
          </p:nvSpPr>
          <p:spPr bwMode="auto">
            <a:xfrm>
              <a:off x="3181" y="33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0" name="Line 1106"/>
            <p:cNvSpPr>
              <a:spLocks noChangeShapeType="1"/>
            </p:cNvSpPr>
            <p:nvPr/>
          </p:nvSpPr>
          <p:spPr bwMode="auto">
            <a:xfrm>
              <a:off x="3189" y="331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1" name="Line 1107"/>
            <p:cNvSpPr>
              <a:spLocks noChangeShapeType="1"/>
            </p:cNvSpPr>
            <p:nvPr/>
          </p:nvSpPr>
          <p:spPr bwMode="auto">
            <a:xfrm>
              <a:off x="3197" y="33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2" name="Line 1108"/>
            <p:cNvSpPr>
              <a:spLocks noChangeShapeType="1"/>
            </p:cNvSpPr>
            <p:nvPr/>
          </p:nvSpPr>
          <p:spPr bwMode="auto">
            <a:xfrm>
              <a:off x="3205" y="332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3" name="Line 1109"/>
            <p:cNvSpPr>
              <a:spLocks noChangeShapeType="1"/>
            </p:cNvSpPr>
            <p:nvPr/>
          </p:nvSpPr>
          <p:spPr bwMode="auto">
            <a:xfrm>
              <a:off x="3213" y="332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4" name="Line 1110"/>
            <p:cNvSpPr>
              <a:spLocks noChangeShapeType="1"/>
            </p:cNvSpPr>
            <p:nvPr/>
          </p:nvSpPr>
          <p:spPr bwMode="auto">
            <a:xfrm>
              <a:off x="3221" y="332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5" name="Line 1111"/>
            <p:cNvSpPr>
              <a:spLocks noChangeShapeType="1"/>
            </p:cNvSpPr>
            <p:nvPr/>
          </p:nvSpPr>
          <p:spPr bwMode="auto">
            <a:xfrm>
              <a:off x="3229" y="332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6" name="Line 1112"/>
            <p:cNvSpPr>
              <a:spLocks noChangeShapeType="1"/>
            </p:cNvSpPr>
            <p:nvPr/>
          </p:nvSpPr>
          <p:spPr bwMode="auto">
            <a:xfrm flipV="1">
              <a:off x="3237" y="3277"/>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7" name="Line 1113"/>
            <p:cNvSpPr>
              <a:spLocks noChangeShapeType="1"/>
            </p:cNvSpPr>
            <p:nvPr/>
          </p:nvSpPr>
          <p:spPr bwMode="auto">
            <a:xfrm flipV="1">
              <a:off x="3245" y="3218"/>
              <a:ext cx="8" cy="5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8" name="Line 1114"/>
            <p:cNvSpPr>
              <a:spLocks noChangeShapeType="1"/>
            </p:cNvSpPr>
            <p:nvPr/>
          </p:nvSpPr>
          <p:spPr bwMode="auto">
            <a:xfrm>
              <a:off x="3253" y="3218"/>
              <a:ext cx="8" cy="8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39" name="Line 1115"/>
            <p:cNvSpPr>
              <a:spLocks noChangeShapeType="1"/>
            </p:cNvSpPr>
            <p:nvPr/>
          </p:nvSpPr>
          <p:spPr bwMode="auto">
            <a:xfrm>
              <a:off x="3261" y="3300"/>
              <a:ext cx="7"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0" name="Line 1116"/>
            <p:cNvSpPr>
              <a:spLocks noChangeShapeType="1"/>
            </p:cNvSpPr>
            <p:nvPr/>
          </p:nvSpPr>
          <p:spPr bwMode="auto">
            <a:xfrm>
              <a:off x="3268" y="33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1" name="Line 1117"/>
            <p:cNvSpPr>
              <a:spLocks noChangeShapeType="1"/>
            </p:cNvSpPr>
            <p:nvPr/>
          </p:nvSpPr>
          <p:spPr bwMode="auto">
            <a:xfrm flipV="1">
              <a:off x="3276" y="332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2" name="Line 1118"/>
            <p:cNvSpPr>
              <a:spLocks noChangeShapeType="1"/>
            </p:cNvSpPr>
            <p:nvPr/>
          </p:nvSpPr>
          <p:spPr bwMode="auto">
            <a:xfrm flipV="1">
              <a:off x="3284" y="3311"/>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3" name="Line 1119"/>
            <p:cNvSpPr>
              <a:spLocks noChangeShapeType="1"/>
            </p:cNvSpPr>
            <p:nvPr/>
          </p:nvSpPr>
          <p:spPr bwMode="auto">
            <a:xfrm flipV="1">
              <a:off x="3292" y="330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4" name="Line 1120"/>
            <p:cNvSpPr>
              <a:spLocks noChangeShapeType="1"/>
            </p:cNvSpPr>
            <p:nvPr/>
          </p:nvSpPr>
          <p:spPr bwMode="auto">
            <a:xfrm>
              <a:off x="3300" y="3307"/>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5" name="Line 1121"/>
            <p:cNvSpPr>
              <a:spLocks noChangeShapeType="1"/>
            </p:cNvSpPr>
            <p:nvPr/>
          </p:nvSpPr>
          <p:spPr bwMode="auto">
            <a:xfrm>
              <a:off x="3308" y="332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6" name="Line 1122"/>
            <p:cNvSpPr>
              <a:spLocks noChangeShapeType="1"/>
            </p:cNvSpPr>
            <p:nvPr/>
          </p:nvSpPr>
          <p:spPr bwMode="auto">
            <a:xfrm>
              <a:off x="3316" y="332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7" name="Line 1123"/>
            <p:cNvSpPr>
              <a:spLocks noChangeShapeType="1"/>
            </p:cNvSpPr>
            <p:nvPr/>
          </p:nvSpPr>
          <p:spPr bwMode="auto">
            <a:xfrm>
              <a:off x="3324" y="332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8" name="Line 1124"/>
            <p:cNvSpPr>
              <a:spLocks noChangeShapeType="1"/>
            </p:cNvSpPr>
            <p:nvPr/>
          </p:nvSpPr>
          <p:spPr bwMode="auto">
            <a:xfrm>
              <a:off x="3332" y="333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49" name="Line 1125"/>
            <p:cNvSpPr>
              <a:spLocks noChangeShapeType="1"/>
            </p:cNvSpPr>
            <p:nvPr/>
          </p:nvSpPr>
          <p:spPr bwMode="auto">
            <a:xfrm>
              <a:off x="3340" y="333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0" name="Line 1126"/>
            <p:cNvSpPr>
              <a:spLocks noChangeShapeType="1"/>
            </p:cNvSpPr>
            <p:nvPr/>
          </p:nvSpPr>
          <p:spPr bwMode="auto">
            <a:xfrm>
              <a:off x="3348" y="333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1" name="Line 1127"/>
            <p:cNvSpPr>
              <a:spLocks noChangeShapeType="1"/>
            </p:cNvSpPr>
            <p:nvPr/>
          </p:nvSpPr>
          <p:spPr bwMode="auto">
            <a:xfrm>
              <a:off x="3356" y="333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2" name="Line 1128"/>
            <p:cNvSpPr>
              <a:spLocks noChangeShapeType="1"/>
            </p:cNvSpPr>
            <p:nvPr/>
          </p:nvSpPr>
          <p:spPr bwMode="auto">
            <a:xfrm flipV="1">
              <a:off x="3364" y="333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3" name="Line 1129"/>
            <p:cNvSpPr>
              <a:spLocks noChangeShapeType="1"/>
            </p:cNvSpPr>
            <p:nvPr/>
          </p:nvSpPr>
          <p:spPr bwMode="auto">
            <a:xfrm flipV="1">
              <a:off x="3372" y="3318"/>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4" name="Line 1130"/>
            <p:cNvSpPr>
              <a:spLocks noChangeShapeType="1"/>
            </p:cNvSpPr>
            <p:nvPr/>
          </p:nvSpPr>
          <p:spPr bwMode="auto">
            <a:xfrm flipV="1">
              <a:off x="3379" y="3309"/>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5" name="Line 1131"/>
            <p:cNvSpPr>
              <a:spLocks noChangeShapeType="1"/>
            </p:cNvSpPr>
            <p:nvPr/>
          </p:nvSpPr>
          <p:spPr bwMode="auto">
            <a:xfrm>
              <a:off x="3387" y="3309"/>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6" name="Line 1132"/>
            <p:cNvSpPr>
              <a:spLocks noChangeShapeType="1"/>
            </p:cNvSpPr>
            <p:nvPr/>
          </p:nvSpPr>
          <p:spPr bwMode="auto">
            <a:xfrm>
              <a:off x="3395" y="333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7" name="Line 1133"/>
            <p:cNvSpPr>
              <a:spLocks noChangeShapeType="1"/>
            </p:cNvSpPr>
            <p:nvPr/>
          </p:nvSpPr>
          <p:spPr bwMode="auto">
            <a:xfrm>
              <a:off x="3403" y="333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8" name="Line 1134"/>
            <p:cNvSpPr>
              <a:spLocks noChangeShapeType="1"/>
            </p:cNvSpPr>
            <p:nvPr/>
          </p:nvSpPr>
          <p:spPr bwMode="auto">
            <a:xfrm>
              <a:off x="3411" y="333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59" name="Line 1135"/>
            <p:cNvSpPr>
              <a:spLocks noChangeShapeType="1"/>
            </p:cNvSpPr>
            <p:nvPr/>
          </p:nvSpPr>
          <p:spPr bwMode="auto">
            <a:xfrm>
              <a:off x="3419" y="333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0" name="Line 1136"/>
            <p:cNvSpPr>
              <a:spLocks noChangeShapeType="1"/>
            </p:cNvSpPr>
            <p:nvPr/>
          </p:nvSpPr>
          <p:spPr bwMode="auto">
            <a:xfrm>
              <a:off x="3427" y="333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1" name="Line 1137"/>
            <p:cNvSpPr>
              <a:spLocks noChangeShapeType="1"/>
            </p:cNvSpPr>
            <p:nvPr/>
          </p:nvSpPr>
          <p:spPr bwMode="auto">
            <a:xfrm>
              <a:off x="3435" y="333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2" name="Line 1138"/>
            <p:cNvSpPr>
              <a:spLocks noChangeShapeType="1"/>
            </p:cNvSpPr>
            <p:nvPr/>
          </p:nvSpPr>
          <p:spPr bwMode="auto">
            <a:xfrm>
              <a:off x="3443"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3" name="Line 1139"/>
            <p:cNvSpPr>
              <a:spLocks noChangeShapeType="1"/>
            </p:cNvSpPr>
            <p:nvPr/>
          </p:nvSpPr>
          <p:spPr bwMode="auto">
            <a:xfrm>
              <a:off x="3451"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4" name="Line 1140"/>
            <p:cNvSpPr>
              <a:spLocks noChangeShapeType="1"/>
            </p:cNvSpPr>
            <p:nvPr/>
          </p:nvSpPr>
          <p:spPr bwMode="auto">
            <a:xfrm>
              <a:off x="3459" y="33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5" name="Line 1141"/>
            <p:cNvSpPr>
              <a:spLocks noChangeShapeType="1"/>
            </p:cNvSpPr>
            <p:nvPr/>
          </p:nvSpPr>
          <p:spPr bwMode="auto">
            <a:xfrm>
              <a:off x="3467"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6" name="Line 1142"/>
            <p:cNvSpPr>
              <a:spLocks noChangeShapeType="1"/>
            </p:cNvSpPr>
            <p:nvPr/>
          </p:nvSpPr>
          <p:spPr bwMode="auto">
            <a:xfrm>
              <a:off x="3475"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7" name="Line 1143"/>
            <p:cNvSpPr>
              <a:spLocks noChangeShapeType="1"/>
            </p:cNvSpPr>
            <p:nvPr/>
          </p:nvSpPr>
          <p:spPr bwMode="auto">
            <a:xfrm>
              <a:off x="3483" y="3342"/>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8" name="Line 1144"/>
            <p:cNvSpPr>
              <a:spLocks noChangeShapeType="1"/>
            </p:cNvSpPr>
            <p:nvPr/>
          </p:nvSpPr>
          <p:spPr bwMode="auto">
            <a:xfrm>
              <a:off x="3490"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69" name="Line 1145"/>
            <p:cNvSpPr>
              <a:spLocks noChangeShapeType="1"/>
            </p:cNvSpPr>
            <p:nvPr/>
          </p:nvSpPr>
          <p:spPr bwMode="auto">
            <a:xfrm>
              <a:off x="3498"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0" name="Line 1146"/>
            <p:cNvSpPr>
              <a:spLocks noChangeShapeType="1"/>
            </p:cNvSpPr>
            <p:nvPr/>
          </p:nvSpPr>
          <p:spPr bwMode="auto">
            <a:xfrm>
              <a:off x="3506"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1" name="Line 1147"/>
            <p:cNvSpPr>
              <a:spLocks noChangeShapeType="1"/>
            </p:cNvSpPr>
            <p:nvPr/>
          </p:nvSpPr>
          <p:spPr bwMode="auto">
            <a:xfrm flipV="1">
              <a:off x="3514" y="3338"/>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2" name="Line 1148"/>
            <p:cNvSpPr>
              <a:spLocks noChangeShapeType="1"/>
            </p:cNvSpPr>
            <p:nvPr/>
          </p:nvSpPr>
          <p:spPr bwMode="auto">
            <a:xfrm flipV="1">
              <a:off x="3522" y="3174"/>
              <a:ext cx="8" cy="16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3" name="Line 1149"/>
            <p:cNvSpPr>
              <a:spLocks noChangeShapeType="1"/>
            </p:cNvSpPr>
            <p:nvPr/>
          </p:nvSpPr>
          <p:spPr bwMode="auto">
            <a:xfrm flipV="1">
              <a:off x="3530" y="3024"/>
              <a:ext cx="8" cy="1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4" name="Line 1150"/>
            <p:cNvSpPr>
              <a:spLocks noChangeShapeType="1"/>
            </p:cNvSpPr>
            <p:nvPr/>
          </p:nvSpPr>
          <p:spPr bwMode="auto">
            <a:xfrm>
              <a:off x="3538" y="3024"/>
              <a:ext cx="8" cy="2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5" name="Line 1151"/>
            <p:cNvSpPr>
              <a:spLocks noChangeShapeType="1"/>
            </p:cNvSpPr>
            <p:nvPr/>
          </p:nvSpPr>
          <p:spPr bwMode="auto">
            <a:xfrm>
              <a:off x="3546" y="3257"/>
              <a:ext cx="8" cy="8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6" name="Line 1152"/>
            <p:cNvSpPr>
              <a:spLocks noChangeShapeType="1"/>
            </p:cNvSpPr>
            <p:nvPr/>
          </p:nvSpPr>
          <p:spPr bwMode="auto">
            <a:xfrm>
              <a:off x="3554"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7" name="Line 1153"/>
            <p:cNvSpPr>
              <a:spLocks noChangeShapeType="1"/>
            </p:cNvSpPr>
            <p:nvPr/>
          </p:nvSpPr>
          <p:spPr bwMode="auto">
            <a:xfrm>
              <a:off x="3562"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8" name="Line 1154"/>
            <p:cNvSpPr>
              <a:spLocks noChangeShapeType="1"/>
            </p:cNvSpPr>
            <p:nvPr/>
          </p:nvSpPr>
          <p:spPr bwMode="auto">
            <a:xfrm>
              <a:off x="3570"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79" name="Line 1155"/>
            <p:cNvSpPr>
              <a:spLocks noChangeShapeType="1"/>
            </p:cNvSpPr>
            <p:nvPr/>
          </p:nvSpPr>
          <p:spPr bwMode="auto">
            <a:xfrm>
              <a:off x="3578" y="334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0" name="Line 1156"/>
            <p:cNvSpPr>
              <a:spLocks noChangeShapeType="1"/>
            </p:cNvSpPr>
            <p:nvPr/>
          </p:nvSpPr>
          <p:spPr bwMode="auto">
            <a:xfrm>
              <a:off x="3586" y="334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1" name="Line 1157"/>
            <p:cNvSpPr>
              <a:spLocks noChangeShapeType="1"/>
            </p:cNvSpPr>
            <p:nvPr/>
          </p:nvSpPr>
          <p:spPr bwMode="auto">
            <a:xfrm flipV="1">
              <a:off x="3594" y="3293"/>
              <a:ext cx="7" cy="5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2" name="Line 1158"/>
            <p:cNvSpPr>
              <a:spLocks noChangeShapeType="1"/>
            </p:cNvSpPr>
            <p:nvPr/>
          </p:nvSpPr>
          <p:spPr bwMode="auto">
            <a:xfrm flipV="1">
              <a:off x="3601" y="3223"/>
              <a:ext cx="8" cy="7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3" name="Line 1159"/>
            <p:cNvSpPr>
              <a:spLocks noChangeShapeType="1"/>
            </p:cNvSpPr>
            <p:nvPr/>
          </p:nvSpPr>
          <p:spPr bwMode="auto">
            <a:xfrm>
              <a:off x="3609" y="3223"/>
              <a:ext cx="8" cy="9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4" name="Line 1160"/>
            <p:cNvSpPr>
              <a:spLocks noChangeShapeType="1"/>
            </p:cNvSpPr>
            <p:nvPr/>
          </p:nvSpPr>
          <p:spPr bwMode="auto">
            <a:xfrm flipV="1">
              <a:off x="3617" y="3170"/>
              <a:ext cx="8" cy="1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5" name="Line 1161"/>
            <p:cNvSpPr>
              <a:spLocks noChangeShapeType="1"/>
            </p:cNvSpPr>
            <p:nvPr/>
          </p:nvSpPr>
          <p:spPr bwMode="auto">
            <a:xfrm flipV="1">
              <a:off x="3625" y="3000"/>
              <a:ext cx="8" cy="17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6" name="Line 1162"/>
            <p:cNvSpPr>
              <a:spLocks noChangeShapeType="1"/>
            </p:cNvSpPr>
            <p:nvPr/>
          </p:nvSpPr>
          <p:spPr bwMode="auto">
            <a:xfrm>
              <a:off x="3633" y="3000"/>
              <a:ext cx="8" cy="2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7" name="Line 1163"/>
            <p:cNvSpPr>
              <a:spLocks noChangeShapeType="1"/>
            </p:cNvSpPr>
            <p:nvPr/>
          </p:nvSpPr>
          <p:spPr bwMode="auto">
            <a:xfrm>
              <a:off x="3641" y="3248"/>
              <a:ext cx="8" cy="9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8" name="Line 1164"/>
            <p:cNvSpPr>
              <a:spLocks noChangeShapeType="1"/>
            </p:cNvSpPr>
            <p:nvPr/>
          </p:nvSpPr>
          <p:spPr bwMode="auto">
            <a:xfrm>
              <a:off x="3649"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89" name="Line 1165"/>
            <p:cNvSpPr>
              <a:spLocks noChangeShapeType="1"/>
            </p:cNvSpPr>
            <p:nvPr/>
          </p:nvSpPr>
          <p:spPr bwMode="auto">
            <a:xfrm>
              <a:off x="3657" y="334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0" name="Line 1166"/>
            <p:cNvSpPr>
              <a:spLocks noChangeShapeType="1"/>
            </p:cNvSpPr>
            <p:nvPr/>
          </p:nvSpPr>
          <p:spPr bwMode="auto">
            <a:xfrm>
              <a:off x="3665" y="334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1" name="Line 1167"/>
            <p:cNvSpPr>
              <a:spLocks noChangeShapeType="1"/>
            </p:cNvSpPr>
            <p:nvPr/>
          </p:nvSpPr>
          <p:spPr bwMode="auto">
            <a:xfrm>
              <a:off x="3673"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2" name="Line 1168"/>
            <p:cNvSpPr>
              <a:spLocks noChangeShapeType="1"/>
            </p:cNvSpPr>
            <p:nvPr/>
          </p:nvSpPr>
          <p:spPr bwMode="auto">
            <a:xfrm>
              <a:off x="3681"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3" name="Line 1169"/>
            <p:cNvSpPr>
              <a:spLocks noChangeShapeType="1"/>
            </p:cNvSpPr>
            <p:nvPr/>
          </p:nvSpPr>
          <p:spPr bwMode="auto">
            <a:xfrm>
              <a:off x="3689" y="33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4" name="Line 1170"/>
            <p:cNvSpPr>
              <a:spLocks noChangeShapeType="1"/>
            </p:cNvSpPr>
            <p:nvPr/>
          </p:nvSpPr>
          <p:spPr bwMode="auto">
            <a:xfrm>
              <a:off x="3697" y="334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5" name="Line 1171"/>
            <p:cNvSpPr>
              <a:spLocks noChangeShapeType="1"/>
            </p:cNvSpPr>
            <p:nvPr/>
          </p:nvSpPr>
          <p:spPr bwMode="auto">
            <a:xfrm>
              <a:off x="3705" y="334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6" name="Line 1172"/>
            <p:cNvSpPr>
              <a:spLocks noChangeShapeType="1"/>
            </p:cNvSpPr>
            <p:nvPr/>
          </p:nvSpPr>
          <p:spPr bwMode="auto">
            <a:xfrm>
              <a:off x="3713" y="3349"/>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7" name="Line 1173"/>
            <p:cNvSpPr>
              <a:spLocks noChangeShapeType="1"/>
            </p:cNvSpPr>
            <p:nvPr/>
          </p:nvSpPr>
          <p:spPr bwMode="auto">
            <a:xfrm>
              <a:off x="3720"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8" name="Line 1174"/>
            <p:cNvSpPr>
              <a:spLocks noChangeShapeType="1"/>
            </p:cNvSpPr>
            <p:nvPr/>
          </p:nvSpPr>
          <p:spPr bwMode="auto">
            <a:xfrm>
              <a:off x="3728"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599" name="Line 1175"/>
            <p:cNvSpPr>
              <a:spLocks noChangeShapeType="1"/>
            </p:cNvSpPr>
            <p:nvPr/>
          </p:nvSpPr>
          <p:spPr bwMode="auto">
            <a:xfrm>
              <a:off x="3736"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0" name="Line 1176"/>
            <p:cNvSpPr>
              <a:spLocks noChangeShapeType="1"/>
            </p:cNvSpPr>
            <p:nvPr/>
          </p:nvSpPr>
          <p:spPr bwMode="auto">
            <a:xfrm>
              <a:off x="3744"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1" name="Line 1177"/>
            <p:cNvSpPr>
              <a:spLocks noChangeShapeType="1"/>
            </p:cNvSpPr>
            <p:nvPr/>
          </p:nvSpPr>
          <p:spPr bwMode="auto">
            <a:xfrm>
              <a:off x="3752"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2" name="Line 1178"/>
            <p:cNvSpPr>
              <a:spLocks noChangeShapeType="1"/>
            </p:cNvSpPr>
            <p:nvPr/>
          </p:nvSpPr>
          <p:spPr bwMode="auto">
            <a:xfrm>
              <a:off x="3760"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3" name="Line 1179"/>
            <p:cNvSpPr>
              <a:spLocks noChangeShapeType="1"/>
            </p:cNvSpPr>
            <p:nvPr/>
          </p:nvSpPr>
          <p:spPr bwMode="auto">
            <a:xfrm>
              <a:off x="3768"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4" name="Line 1180"/>
            <p:cNvSpPr>
              <a:spLocks noChangeShapeType="1"/>
            </p:cNvSpPr>
            <p:nvPr/>
          </p:nvSpPr>
          <p:spPr bwMode="auto">
            <a:xfrm>
              <a:off x="3776"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5" name="Line 1181"/>
            <p:cNvSpPr>
              <a:spLocks noChangeShapeType="1"/>
            </p:cNvSpPr>
            <p:nvPr/>
          </p:nvSpPr>
          <p:spPr bwMode="auto">
            <a:xfrm>
              <a:off x="3784"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6" name="Line 1182"/>
            <p:cNvSpPr>
              <a:spLocks noChangeShapeType="1"/>
            </p:cNvSpPr>
            <p:nvPr/>
          </p:nvSpPr>
          <p:spPr bwMode="auto">
            <a:xfrm>
              <a:off x="3792"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7" name="Line 1183"/>
            <p:cNvSpPr>
              <a:spLocks noChangeShapeType="1"/>
            </p:cNvSpPr>
            <p:nvPr/>
          </p:nvSpPr>
          <p:spPr bwMode="auto">
            <a:xfrm>
              <a:off x="3800"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8" name="Line 1184"/>
            <p:cNvSpPr>
              <a:spLocks noChangeShapeType="1"/>
            </p:cNvSpPr>
            <p:nvPr/>
          </p:nvSpPr>
          <p:spPr bwMode="auto">
            <a:xfrm>
              <a:off x="3808"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09" name="Line 1185"/>
            <p:cNvSpPr>
              <a:spLocks noChangeShapeType="1"/>
            </p:cNvSpPr>
            <p:nvPr/>
          </p:nvSpPr>
          <p:spPr bwMode="auto">
            <a:xfrm>
              <a:off x="3816"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0" name="Line 1186"/>
            <p:cNvSpPr>
              <a:spLocks noChangeShapeType="1"/>
            </p:cNvSpPr>
            <p:nvPr/>
          </p:nvSpPr>
          <p:spPr bwMode="auto">
            <a:xfrm>
              <a:off x="3824" y="3358"/>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1" name="Line 1187"/>
            <p:cNvSpPr>
              <a:spLocks noChangeShapeType="1"/>
            </p:cNvSpPr>
            <p:nvPr/>
          </p:nvSpPr>
          <p:spPr bwMode="auto">
            <a:xfrm>
              <a:off x="3831"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2" name="Line 1188"/>
            <p:cNvSpPr>
              <a:spLocks noChangeShapeType="1"/>
            </p:cNvSpPr>
            <p:nvPr/>
          </p:nvSpPr>
          <p:spPr bwMode="auto">
            <a:xfrm>
              <a:off x="3839"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3" name="Line 1189"/>
            <p:cNvSpPr>
              <a:spLocks noChangeShapeType="1"/>
            </p:cNvSpPr>
            <p:nvPr/>
          </p:nvSpPr>
          <p:spPr bwMode="auto">
            <a:xfrm flipV="1">
              <a:off x="3847"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4" name="Line 1190"/>
            <p:cNvSpPr>
              <a:spLocks noChangeShapeType="1"/>
            </p:cNvSpPr>
            <p:nvPr/>
          </p:nvSpPr>
          <p:spPr bwMode="auto">
            <a:xfrm flipV="1">
              <a:off x="3855"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5" name="Line 1191"/>
            <p:cNvSpPr>
              <a:spLocks noChangeShapeType="1"/>
            </p:cNvSpPr>
            <p:nvPr/>
          </p:nvSpPr>
          <p:spPr bwMode="auto">
            <a:xfrm>
              <a:off x="3863" y="335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6" name="Line 1192"/>
            <p:cNvSpPr>
              <a:spLocks noChangeShapeType="1"/>
            </p:cNvSpPr>
            <p:nvPr/>
          </p:nvSpPr>
          <p:spPr bwMode="auto">
            <a:xfrm>
              <a:off x="3871"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7" name="Line 1193"/>
            <p:cNvSpPr>
              <a:spLocks noChangeShapeType="1"/>
            </p:cNvSpPr>
            <p:nvPr/>
          </p:nvSpPr>
          <p:spPr bwMode="auto">
            <a:xfrm>
              <a:off x="3879"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8" name="Line 1194"/>
            <p:cNvSpPr>
              <a:spLocks noChangeShapeType="1"/>
            </p:cNvSpPr>
            <p:nvPr/>
          </p:nvSpPr>
          <p:spPr bwMode="auto">
            <a:xfrm flipV="1">
              <a:off x="3887" y="336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19" name="Line 1195"/>
            <p:cNvSpPr>
              <a:spLocks noChangeShapeType="1"/>
            </p:cNvSpPr>
            <p:nvPr/>
          </p:nvSpPr>
          <p:spPr bwMode="auto">
            <a:xfrm flipV="1">
              <a:off x="3895" y="335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0" name="Line 1196"/>
            <p:cNvSpPr>
              <a:spLocks noChangeShapeType="1"/>
            </p:cNvSpPr>
            <p:nvPr/>
          </p:nvSpPr>
          <p:spPr bwMode="auto">
            <a:xfrm>
              <a:off x="3903" y="335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1" name="Line 1197"/>
            <p:cNvSpPr>
              <a:spLocks noChangeShapeType="1"/>
            </p:cNvSpPr>
            <p:nvPr/>
          </p:nvSpPr>
          <p:spPr bwMode="auto">
            <a:xfrm>
              <a:off x="3911" y="33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2" name="Line 1198"/>
            <p:cNvSpPr>
              <a:spLocks noChangeShapeType="1"/>
            </p:cNvSpPr>
            <p:nvPr/>
          </p:nvSpPr>
          <p:spPr bwMode="auto">
            <a:xfrm>
              <a:off x="3919"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3" name="Line 1199"/>
            <p:cNvSpPr>
              <a:spLocks noChangeShapeType="1"/>
            </p:cNvSpPr>
            <p:nvPr/>
          </p:nvSpPr>
          <p:spPr bwMode="auto">
            <a:xfrm>
              <a:off x="3927"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4" name="Line 1200"/>
            <p:cNvSpPr>
              <a:spLocks noChangeShapeType="1"/>
            </p:cNvSpPr>
            <p:nvPr/>
          </p:nvSpPr>
          <p:spPr bwMode="auto">
            <a:xfrm>
              <a:off x="3935" y="336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5" name="Line 1201"/>
            <p:cNvSpPr>
              <a:spLocks noChangeShapeType="1"/>
            </p:cNvSpPr>
            <p:nvPr/>
          </p:nvSpPr>
          <p:spPr bwMode="auto">
            <a:xfrm>
              <a:off x="3942" y="33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6" name="Line 1202"/>
            <p:cNvSpPr>
              <a:spLocks noChangeShapeType="1"/>
            </p:cNvSpPr>
            <p:nvPr/>
          </p:nvSpPr>
          <p:spPr bwMode="auto">
            <a:xfrm>
              <a:off x="3950"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7" name="Line 1203"/>
            <p:cNvSpPr>
              <a:spLocks noChangeShapeType="1"/>
            </p:cNvSpPr>
            <p:nvPr/>
          </p:nvSpPr>
          <p:spPr bwMode="auto">
            <a:xfrm>
              <a:off x="3958"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8" name="Line 1204"/>
            <p:cNvSpPr>
              <a:spLocks noChangeShapeType="1"/>
            </p:cNvSpPr>
            <p:nvPr/>
          </p:nvSpPr>
          <p:spPr bwMode="auto">
            <a:xfrm>
              <a:off x="3966"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29" name="Line 1205"/>
            <p:cNvSpPr>
              <a:spLocks noChangeShapeType="1"/>
            </p:cNvSpPr>
            <p:nvPr/>
          </p:nvSpPr>
          <p:spPr bwMode="auto">
            <a:xfrm>
              <a:off x="3974"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0" name="Line 1206"/>
            <p:cNvSpPr>
              <a:spLocks noChangeShapeType="1"/>
            </p:cNvSpPr>
            <p:nvPr/>
          </p:nvSpPr>
          <p:spPr bwMode="auto">
            <a:xfrm>
              <a:off x="3982"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1" name="Line 1207"/>
            <p:cNvSpPr>
              <a:spLocks noChangeShapeType="1"/>
            </p:cNvSpPr>
            <p:nvPr/>
          </p:nvSpPr>
          <p:spPr bwMode="auto">
            <a:xfrm>
              <a:off x="3990" y="33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2" name="Line 1208"/>
            <p:cNvSpPr>
              <a:spLocks noChangeShapeType="1"/>
            </p:cNvSpPr>
            <p:nvPr/>
          </p:nvSpPr>
          <p:spPr bwMode="auto">
            <a:xfrm>
              <a:off x="3998" y="33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3" name="Line 1209"/>
            <p:cNvSpPr>
              <a:spLocks noChangeShapeType="1"/>
            </p:cNvSpPr>
            <p:nvPr/>
          </p:nvSpPr>
          <p:spPr bwMode="auto">
            <a:xfrm>
              <a:off x="4006"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4" name="Line 1210"/>
            <p:cNvSpPr>
              <a:spLocks noChangeShapeType="1"/>
            </p:cNvSpPr>
            <p:nvPr/>
          </p:nvSpPr>
          <p:spPr bwMode="auto">
            <a:xfrm>
              <a:off x="4014"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5" name="Line 1211"/>
            <p:cNvSpPr>
              <a:spLocks noChangeShapeType="1"/>
            </p:cNvSpPr>
            <p:nvPr/>
          </p:nvSpPr>
          <p:spPr bwMode="auto">
            <a:xfrm>
              <a:off x="4022"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00637" name="Line 1213"/>
          <p:cNvSpPr>
            <a:spLocks noChangeShapeType="1"/>
          </p:cNvSpPr>
          <p:nvPr/>
        </p:nvSpPr>
        <p:spPr bwMode="auto">
          <a:xfrm>
            <a:off x="6397625" y="53562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8" name="Line 1214"/>
          <p:cNvSpPr>
            <a:spLocks noChangeShapeType="1"/>
          </p:cNvSpPr>
          <p:nvPr/>
        </p:nvSpPr>
        <p:spPr bwMode="auto">
          <a:xfrm>
            <a:off x="6410325" y="53562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39" name="Line 1215"/>
          <p:cNvSpPr>
            <a:spLocks noChangeShapeType="1"/>
          </p:cNvSpPr>
          <p:nvPr/>
        </p:nvSpPr>
        <p:spPr bwMode="auto">
          <a:xfrm>
            <a:off x="6423025" y="5357813"/>
            <a:ext cx="11113"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0" name="Line 1216"/>
          <p:cNvSpPr>
            <a:spLocks noChangeShapeType="1"/>
          </p:cNvSpPr>
          <p:nvPr/>
        </p:nvSpPr>
        <p:spPr bwMode="auto">
          <a:xfrm>
            <a:off x="6434138" y="53594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1" name="Line 1217"/>
          <p:cNvSpPr>
            <a:spLocks noChangeShapeType="1"/>
          </p:cNvSpPr>
          <p:nvPr/>
        </p:nvSpPr>
        <p:spPr bwMode="auto">
          <a:xfrm>
            <a:off x="6446838" y="53594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2" name="Line 1218"/>
          <p:cNvSpPr>
            <a:spLocks noChangeShapeType="1"/>
          </p:cNvSpPr>
          <p:nvPr/>
        </p:nvSpPr>
        <p:spPr bwMode="auto">
          <a:xfrm>
            <a:off x="6459538" y="53609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3" name="Line 1219"/>
          <p:cNvSpPr>
            <a:spLocks noChangeShapeType="1"/>
          </p:cNvSpPr>
          <p:nvPr/>
        </p:nvSpPr>
        <p:spPr bwMode="auto">
          <a:xfrm>
            <a:off x="6472238" y="53609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4" name="Line 1220"/>
          <p:cNvSpPr>
            <a:spLocks noChangeShapeType="1"/>
          </p:cNvSpPr>
          <p:nvPr/>
        </p:nvSpPr>
        <p:spPr bwMode="auto">
          <a:xfrm>
            <a:off x="6484938" y="53625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5" name="Line 1221"/>
          <p:cNvSpPr>
            <a:spLocks noChangeShapeType="1"/>
          </p:cNvSpPr>
          <p:nvPr/>
        </p:nvSpPr>
        <p:spPr bwMode="auto">
          <a:xfrm>
            <a:off x="6497638" y="53641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6" name="Line 1222"/>
          <p:cNvSpPr>
            <a:spLocks noChangeShapeType="1"/>
          </p:cNvSpPr>
          <p:nvPr/>
        </p:nvSpPr>
        <p:spPr bwMode="auto">
          <a:xfrm>
            <a:off x="6510338" y="53641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7" name="Line 1223"/>
          <p:cNvSpPr>
            <a:spLocks noChangeShapeType="1"/>
          </p:cNvSpPr>
          <p:nvPr/>
        </p:nvSpPr>
        <p:spPr bwMode="auto">
          <a:xfrm>
            <a:off x="6523038" y="53657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8" name="Line 1224"/>
          <p:cNvSpPr>
            <a:spLocks noChangeShapeType="1"/>
          </p:cNvSpPr>
          <p:nvPr/>
        </p:nvSpPr>
        <p:spPr bwMode="auto">
          <a:xfrm>
            <a:off x="6535738" y="53657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49" name="Line 1225"/>
          <p:cNvSpPr>
            <a:spLocks noChangeShapeType="1"/>
          </p:cNvSpPr>
          <p:nvPr/>
        </p:nvSpPr>
        <p:spPr bwMode="auto">
          <a:xfrm>
            <a:off x="6548438" y="53673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0" name="Line 1226"/>
          <p:cNvSpPr>
            <a:spLocks noChangeShapeType="1"/>
          </p:cNvSpPr>
          <p:nvPr/>
        </p:nvSpPr>
        <p:spPr bwMode="auto">
          <a:xfrm>
            <a:off x="6561138" y="53689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1" name="Line 1227"/>
          <p:cNvSpPr>
            <a:spLocks noChangeShapeType="1"/>
          </p:cNvSpPr>
          <p:nvPr/>
        </p:nvSpPr>
        <p:spPr bwMode="auto">
          <a:xfrm>
            <a:off x="6573838" y="53689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2" name="Line 1228"/>
          <p:cNvSpPr>
            <a:spLocks noChangeShapeType="1"/>
          </p:cNvSpPr>
          <p:nvPr/>
        </p:nvSpPr>
        <p:spPr bwMode="auto">
          <a:xfrm>
            <a:off x="6586538" y="53705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3" name="Line 1229"/>
          <p:cNvSpPr>
            <a:spLocks noChangeShapeType="1"/>
          </p:cNvSpPr>
          <p:nvPr/>
        </p:nvSpPr>
        <p:spPr bwMode="auto">
          <a:xfrm>
            <a:off x="6599238" y="5370513"/>
            <a:ext cx="11112"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4" name="Line 1230"/>
          <p:cNvSpPr>
            <a:spLocks noChangeShapeType="1"/>
          </p:cNvSpPr>
          <p:nvPr/>
        </p:nvSpPr>
        <p:spPr bwMode="auto">
          <a:xfrm>
            <a:off x="6610350" y="53721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5" name="Line 1231"/>
          <p:cNvSpPr>
            <a:spLocks noChangeShapeType="1"/>
          </p:cNvSpPr>
          <p:nvPr/>
        </p:nvSpPr>
        <p:spPr bwMode="auto">
          <a:xfrm>
            <a:off x="6623050" y="53736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6" name="Line 1232"/>
          <p:cNvSpPr>
            <a:spLocks noChangeShapeType="1"/>
          </p:cNvSpPr>
          <p:nvPr/>
        </p:nvSpPr>
        <p:spPr bwMode="auto">
          <a:xfrm>
            <a:off x="6635750" y="53736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7" name="Line 1233"/>
          <p:cNvSpPr>
            <a:spLocks noChangeShapeType="1"/>
          </p:cNvSpPr>
          <p:nvPr/>
        </p:nvSpPr>
        <p:spPr bwMode="auto">
          <a:xfrm>
            <a:off x="6648450" y="53752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8" name="Line 1234"/>
          <p:cNvSpPr>
            <a:spLocks noChangeShapeType="1"/>
          </p:cNvSpPr>
          <p:nvPr/>
        </p:nvSpPr>
        <p:spPr bwMode="auto">
          <a:xfrm>
            <a:off x="6661150" y="53752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59" name="Line 1235"/>
          <p:cNvSpPr>
            <a:spLocks noChangeShapeType="1"/>
          </p:cNvSpPr>
          <p:nvPr/>
        </p:nvSpPr>
        <p:spPr bwMode="auto">
          <a:xfrm>
            <a:off x="6673850" y="53768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0" name="Line 1236"/>
          <p:cNvSpPr>
            <a:spLocks noChangeShapeType="1"/>
          </p:cNvSpPr>
          <p:nvPr/>
        </p:nvSpPr>
        <p:spPr bwMode="auto">
          <a:xfrm>
            <a:off x="6686550" y="53768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1" name="Line 1237"/>
          <p:cNvSpPr>
            <a:spLocks noChangeShapeType="1"/>
          </p:cNvSpPr>
          <p:nvPr/>
        </p:nvSpPr>
        <p:spPr bwMode="auto">
          <a:xfrm>
            <a:off x="6699250" y="53784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2" name="Line 1238"/>
          <p:cNvSpPr>
            <a:spLocks noChangeShapeType="1"/>
          </p:cNvSpPr>
          <p:nvPr/>
        </p:nvSpPr>
        <p:spPr bwMode="auto">
          <a:xfrm>
            <a:off x="6711950" y="53800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3" name="Line 1239"/>
          <p:cNvSpPr>
            <a:spLocks noChangeShapeType="1"/>
          </p:cNvSpPr>
          <p:nvPr/>
        </p:nvSpPr>
        <p:spPr bwMode="auto">
          <a:xfrm>
            <a:off x="6724650" y="53800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4" name="Line 1240"/>
          <p:cNvSpPr>
            <a:spLocks noChangeShapeType="1"/>
          </p:cNvSpPr>
          <p:nvPr/>
        </p:nvSpPr>
        <p:spPr bwMode="auto">
          <a:xfrm>
            <a:off x="6737350" y="53816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5" name="Line 1241"/>
          <p:cNvSpPr>
            <a:spLocks noChangeShapeType="1"/>
          </p:cNvSpPr>
          <p:nvPr/>
        </p:nvSpPr>
        <p:spPr bwMode="auto">
          <a:xfrm>
            <a:off x="6750050" y="53816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6" name="Line 1242"/>
          <p:cNvSpPr>
            <a:spLocks noChangeShapeType="1"/>
          </p:cNvSpPr>
          <p:nvPr/>
        </p:nvSpPr>
        <p:spPr bwMode="auto">
          <a:xfrm>
            <a:off x="6762750" y="53832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7" name="Line 1243"/>
          <p:cNvSpPr>
            <a:spLocks noChangeShapeType="1"/>
          </p:cNvSpPr>
          <p:nvPr/>
        </p:nvSpPr>
        <p:spPr bwMode="auto">
          <a:xfrm>
            <a:off x="6775450" y="5384800"/>
            <a:ext cx="11113"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8" name="Line 1244"/>
          <p:cNvSpPr>
            <a:spLocks noChangeShapeType="1"/>
          </p:cNvSpPr>
          <p:nvPr/>
        </p:nvSpPr>
        <p:spPr bwMode="auto">
          <a:xfrm>
            <a:off x="6786563" y="53848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69" name="Line 1245"/>
          <p:cNvSpPr>
            <a:spLocks noChangeShapeType="1"/>
          </p:cNvSpPr>
          <p:nvPr/>
        </p:nvSpPr>
        <p:spPr bwMode="auto">
          <a:xfrm>
            <a:off x="6799263" y="53863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0" name="Line 1246"/>
          <p:cNvSpPr>
            <a:spLocks noChangeShapeType="1"/>
          </p:cNvSpPr>
          <p:nvPr/>
        </p:nvSpPr>
        <p:spPr bwMode="auto">
          <a:xfrm>
            <a:off x="6811963" y="53863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1" name="Line 1247"/>
          <p:cNvSpPr>
            <a:spLocks noChangeShapeType="1"/>
          </p:cNvSpPr>
          <p:nvPr/>
        </p:nvSpPr>
        <p:spPr bwMode="auto">
          <a:xfrm>
            <a:off x="6824663" y="53879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2" name="Line 1248"/>
          <p:cNvSpPr>
            <a:spLocks noChangeShapeType="1"/>
          </p:cNvSpPr>
          <p:nvPr/>
        </p:nvSpPr>
        <p:spPr bwMode="auto">
          <a:xfrm>
            <a:off x="6837363" y="53879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3" name="Line 1249"/>
          <p:cNvSpPr>
            <a:spLocks noChangeShapeType="1"/>
          </p:cNvSpPr>
          <p:nvPr/>
        </p:nvSpPr>
        <p:spPr bwMode="auto">
          <a:xfrm>
            <a:off x="6850063" y="53895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4" name="Line 1250"/>
          <p:cNvSpPr>
            <a:spLocks noChangeShapeType="1"/>
          </p:cNvSpPr>
          <p:nvPr/>
        </p:nvSpPr>
        <p:spPr bwMode="auto">
          <a:xfrm>
            <a:off x="6862763" y="53911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5" name="Line 1251"/>
          <p:cNvSpPr>
            <a:spLocks noChangeShapeType="1"/>
          </p:cNvSpPr>
          <p:nvPr/>
        </p:nvSpPr>
        <p:spPr bwMode="auto">
          <a:xfrm>
            <a:off x="6875463" y="53911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6" name="Line 1252"/>
          <p:cNvSpPr>
            <a:spLocks noChangeShapeType="1"/>
          </p:cNvSpPr>
          <p:nvPr/>
        </p:nvSpPr>
        <p:spPr bwMode="auto">
          <a:xfrm>
            <a:off x="6888163" y="53927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7" name="Line 1253"/>
          <p:cNvSpPr>
            <a:spLocks noChangeShapeType="1"/>
          </p:cNvSpPr>
          <p:nvPr/>
        </p:nvSpPr>
        <p:spPr bwMode="auto">
          <a:xfrm>
            <a:off x="6900863" y="53927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8" name="Line 1254"/>
          <p:cNvSpPr>
            <a:spLocks noChangeShapeType="1"/>
          </p:cNvSpPr>
          <p:nvPr/>
        </p:nvSpPr>
        <p:spPr bwMode="auto">
          <a:xfrm>
            <a:off x="6913563" y="53943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79" name="Line 1255"/>
          <p:cNvSpPr>
            <a:spLocks noChangeShapeType="1"/>
          </p:cNvSpPr>
          <p:nvPr/>
        </p:nvSpPr>
        <p:spPr bwMode="auto">
          <a:xfrm>
            <a:off x="6926263" y="53943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0" name="Line 1256"/>
          <p:cNvSpPr>
            <a:spLocks noChangeShapeType="1"/>
          </p:cNvSpPr>
          <p:nvPr/>
        </p:nvSpPr>
        <p:spPr bwMode="auto">
          <a:xfrm>
            <a:off x="6938963" y="53959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1" name="Line 1257"/>
          <p:cNvSpPr>
            <a:spLocks noChangeShapeType="1"/>
          </p:cNvSpPr>
          <p:nvPr/>
        </p:nvSpPr>
        <p:spPr bwMode="auto">
          <a:xfrm>
            <a:off x="6951663" y="5397500"/>
            <a:ext cx="11112"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2" name="Line 1258"/>
          <p:cNvSpPr>
            <a:spLocks noChangeShapeType="1"/>
          </p:cNvSpPr>
          <p:nvPr/>
        </p:nvSpPr>
        <p:spPr bwMode="auto">
          <a:xfrm>
            <a:off x="6962775" y="53975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3" name="Line 1259"/>
          <p:cNvSpPr>
            <a:spLocks noChangeShapeType="1"/>
          </p:cNvSpPr>
          <p:nvPr/>
        </p:nvSpPr>
        <p:spPr bwMode="auto">
          <a:xfrm>
            <a:off x="6975475" y="53990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4" name="Line 1260"/>
          <p:cNvSpPr>
            <a:spLocks noChangeShapeType="1"/>
          </p:cNvSpPr>
          <p:nvPr/>
        </p:nvSpPr>
        <p:spPr bwMode="auto">
          <a:xfrm>
            <a:off x="6988175" y="53990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5" name="Line 1261"/>
          <p:cNvSpPr>
            <a:spLocks noChangeShapeType="1"/>
          </p:cNvSpPr>
          <p:nvPr/>
        </p:nvSpPr>
        <p:spPr bwMode="auto">
          <a:xfrm>
            <a:off x="7000875" y="54006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6" name="Line 1262"/>
          <p:cNvSpPr>
            <a:spLocks noChangeShapeType="1"/>
          </p:cNvSpPr>
          <p:nvPr/>
        </p:nvSpPr>
        <p:spPr bwMode="auto">
          <a:xfrm flipV="1">
            <a:off x="7013575" y="4981575"/>
            <a:ext cx="12700" cy="4191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7" name="Line 1263"/>
          <p:cNvSpPr>
            <a:spLocks noChangeShapeType="1"/>
          </p:cNvSpPr>
          <p:nvPr/>
        </p:nvSpPr>
        <p:spPr bwMode="auto">
          <a:xfrm flipV="1">
            <a:off x="7026275" y="4635500"/>
            <a:ext cx="12700" cy="3460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8" name="Line 1264"/>
          <p:cNvSpPr>
            <a:spLocks noChangeShapeType="1"/>
          </p:cNvSpPr>
          <p:nvPr/>
        </p:nvSpPr>
        <p:spPr bwMode="auto">
          <a:xfrm>
            <a:off x="7038975" y="4635500"/>
            <a:ext cx="12700" cy="3222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89" name="Line 1265"/>
          <p:cNvSpPr>
            <a:spLocks noChangeShapeType="1"/>
          </p:cNvSpPr>
          <p:nvPr/>
        </p:nvSpPr>
        <p:spPr bwMode="auto">
          <a:xfrm flipV="1">
            <a:off x="7051675" y="4860925"/>
            <a:ext cx="12700" cy="968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0" name="Line 1266"/>
          <p:cNvSpPr>
            <a:spLocks noChangeShapeType="1"/>
          </p:cNvSpPr>
          <p:nvPr/>
        </p:nvSpPr>
        <p:spPr bwMode="auto">
          <a:xfrm>
            <a:off x="7064375" y="4860925"/>
            <a:ext cx="12700" cy="3810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1" name="Line 1267"/>
          <p:cNvSpPr>
            <a:spLocks noChangeShapeType="1"/>
          </p:cNvSpPr>
          <p:nvPr/>
        </p:nvSpPr>
        <p:spPr bwMode="auto">
          <a:xfrm>
            <a:off x="7077075" y="5241925"/>
            <a:ext cx="12700" cy="141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2" name="Line 1268"/>
          <p:cNvSpPr>
            <a:spLocks noChangeShapeType="1"/>
          </p:cNvSpPr>
          <p:nvPr/>
        </p:nvSpPr>
        <p:spPr bwMode="auto">
          <a:xfrm flipV="1">
            <a:off x="7089775" y="5373688"/>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3" name="Line 1269"/>
          <p:cNvSpPr>
            <a:spLocks noChangeShapeType="1"/>
          </p:cNvSpPr>
          <p:nvPr/>
        </p:nvSpPr>
        <p:spPr bwMode="auto">
          <a:xfrm>
            <a:off x="7102475" y="5373688"/>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4" name="Line 1270"/>
          <p:cNvSpPr>
            <a:spLocks noChangeShapeType="1"/>
          </p:cNvSpPr>
          <p:nvPr/>
        </p:nvSpPr>
        <p:spPr bwMode="auto">
          <a:xfrm>
            <a:off x="7115175" y="5376863"/>
            <a:ext cx="12700" cy="111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5" name="Line 1271"/>
          <p:cNvSpPr>
            <a:spLocks noChangeShapeType="1"/>
          </p:cNvSpPr>
          <p:nvPr/>
        </p:nvSpPr>
        <p:spPr bwMode="auto">
          <a:xfrm>
            <a:off x="7127875" y="5387975"/>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6" name="Line 1272"/>
          <p:cNvSpPr>
            <a:spLocks noChangeShapeType="1"/>
          </p:cNvSpPr>
          <p:nvPr/>
        </p:nvSpPr>
        <p:spPr bwMode="auto">
          <a:xfrm>
            <a:off x="7140575" y="5391150"/>
            <a:ext cx="11113"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7" name="Line 1273"/>
          <p:cNvSpPr>
            <a:spLocks noChangeShapeType="1"/>
          </p:cNvSpPr>
          <p:nvPr/>
        </p:nvSpPr>
        <p:spPr bwMode="auto">
          <a:xfrm>
            <a:off x="7151688" y="53911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8" name="Line 1274"/>
          <p:cNvSpPr>
            <a:spLocks noChangeShapeType="1"/>
          </p:cNvSpPr>
          <p:nvPr/>
        </p:nvSpPr>
        <p:spPr bwMode="auto">
          <a:xfrm>
            <a:off x="7164388" y="53927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699" name="Line 1275"/>
          <p:cNvSpPr>
            <a:spLocks noChangeShapeType="1"/>
          </p:cNvSpPr>
          <p:nvPr/>
        </p:nvSpPr>
        <p:spPr bwMode="auto">
          <a:xfrm>
            <a:off x="7177088" y="53927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0" name="Line 1276"/>
          <p:cNvSpPr>
            <a:spLocks noChangeShapeType="1"/>
          </p:cNvSpPr>
          <p:nvPr/>
        </p:nvSpPr>
        <p:spPr bwMode="auto">
          <a:xfrm>
            <a:off x="7189788" y="53943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1" name="Line 1277"/>
          <p:cNvSpPr>
            <a:spLocks noChangeShapeType="1"/>
          </p:cNvSpPr>
          <p:nvPr/>
        </p:nvSpPr>
        <p:spPr bwMode="auto">
          <a:xfrm>
            <a:off x="7202488" y="53943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2" name="Line 1278"/>
          <p:cNvSpPr>
            <a:spLocks noChangeShapeType="1"/>
          </p:cNvSpPr>
          <p:nvPr/>
        </p:nvSpPr>
        <p:spPr bwMode="auto">
          <a:xfrm>
            <a:off x="7215188" y="53959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3" name="Line 1279"/>
          <p:cNvSpPr>
            <a:spLocks noChangeShapeType="1"/>
          </p:cNvSpPr>
          <p:nvPr/>
        </p:nvSpPr>
        <p:spPr bwMode="auto">
          <a:xfrm flipV="1">
            <a:off x="7227888" y="5384800"/>
            <a:ext cx="12700" cy="127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4" name="Line 1280"/>
          <p:cNvSpPr>
            <a:spLocks noChangeShapeType="1"/>
          </p:cNvSpPr>
          <p:nvPr/>
        </p:nvSpPr>
        <p:spPr bwMode="auto">
          <a:xfrm flipV="1">
            <a:off x="7240588" y="5368925"/>
            <a:ext cx="12700" cy="158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5" name="Line 1281"/>
          <p:cNvSpPr>
            <a:spLocks noChangeShapeType="1"/>
          </p:cNvSpPr>
          <p:nvPr/>
        </p:nvSpPr>
        <p:spPr bwMode="auto">
          <a:xfrm>
            <a:off x="7253288" y="5368925"/>
            <a:ext cx="12700" cy="238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6" name="Line 1282"/>
          <p:cNvSpPr>
            <a:spLocks noChangeShapeType="1"/>
          </p:cNvSpPr>
          <p:nvPr/>
        </p:nvSpPr>
        <p:spPr bwMode="auto">
          <a:xfrm>
            <a:off x="7265988" y="5392738"/>
            <a:ext cx="12700" cy="79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7" name="Line 1283"/>
          <p:cNvSpPr>
            <a:spLocks noChangeShapeType="1"/>
          </p:cNvSpPr>
          <p:nvPr/>
        </p:nvSpPr>
        <p:spPr bwMode="auto">
          <a:xfrm>
            <a:off x="7278688" y="54006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8" name="Line 1284"/>
          <p:cNvSpPr>
            <a:spLocks noChangeShapeType="1"/>
          </p:cNvSpPr>
          <p:nvPr/>
        </p:nvSpPr>
        <p:spPr bwMode="auto">
          <a:xfrm>
            <a:off x="7291388" y="54006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09" name="Line 1285"/>
          <p:cNvSpPr>
            <a:spLocks noChangeShapeType="1"/>
          </p:cNvSpPr>
          <p:nvPr/>
        </p:nvSpPr>
        <p:spPr bwMode="auto">
          <a:xfrm>
            <a:off x="7304088" y="5402263"/>
            <a:ext cx="11112"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0" name="Line 1286"/>
          <p:cNvSpPr>
            <a:spLocks noChangeShapeType="1"/>
          </p:cNvSpPr>
          <p:nvPr/>
        </p:nvSpPr>
        <p:spPr bwMode="auto">
          <a:xfrm>
            <a:off x="7315200" y="54022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1" name="Line 1287"/>
          <p:cNvSpPr>
            <a:spLocks noChangeShapeType="1"/>
          </p:cNvSpPr>
          <p:nvPr/>
        </p:nvSpPr>
        <p:spPr bwMode="auto">
          <a:xfrm>
            <a:off x="7327900" y="54038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2" name="Line 1288"/>
          <p:cNvSpPr>
            <a:spLocks noChangeShapeType="1"/>
          </p:cNvSpPr>
          <p:nvPr/>
        </p:nvSpPr>
        <p:spPr bwMode="auto">
          <a:xfrm>
            <a:off x="7340600" y="54038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3" name="Line 1289"/>
          <p:cNvSpPr>
            <a:spLocks noChangeShapeType="1"/>
          </p:cNvSpPr>
          <p:nvPr/>
        </p:nvSpPr>
        <p:spPr bwMode="auto">
          <a:xfrm>
            <a:off x="7353300" y="54054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4" name="Line 1290"/>
          <p:cNvSpPr>
            <a:spLocks noChangeShapeType="1"/>
          </p:cNvSpPr>
          <p:nvPr/>
        </p:nvSpPr>
        <p:spPr bwMode="auto">
          <a:xfrm>
            <a:off x="7366000" y="54070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5" name="Line 1291"/>
          <p:cNvSpPr>
            <a:spLocks noChangeShapeType="1"/>
          </p:cNvSpPr>
          <p:nvPr/>
        </p:nvSpPr>
        <p:spPr bwMode="auto">
          <a:xfrm>
            <a:off x="7378700" y="54070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6" name="Line 1292"/>
          <p:cNvSpPr>
            <a:spLocks noChangeShapeType="1"/>
          </p:cNvSpPr>
          <p:nvPr/>
        </p:nvSpPr>
        <p:spPr bwMode="auto">
          <a:xfrm>
            <a:off x="7391400" y="54086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7" name="Line 1293"/>
          <p:cNvSpPr>
            <a:spLocks noChangeShapeType="1"/>
          </p:cNvSpPr>
          <p:nvPr/>
        </p:nvSpPr>
        <p:spPr bwMode="auto">
          <a:xfrm>
            <a:off x="7404100" y="54086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8" name="Line 1294"/>
          <p:cNvSpPr>
            <a:spLocks noChangeShapeType="1"/>
          </p:cNvSpPr>
          <p:nvPr/>
        </p:nvSpPr>
        <p:spPr bwMode="auto">
          <a:xfrm>
            <a:off x="7416800" y="54102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19" name="Line 1295"/>
          <p:cNvSpPr>
            <a:spLocks noChangeShapeType="1"/>
          </p:cNvSpPr>
          <p:nvPr/>
        </p:nvSpPr>
        <p:spPr bwMode="auto">
          <a:xfrm flipV="1">
            <a:off x="7429500" y="5045075"/>
            <a:ext cx="12700" cy="3651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0" name="Line 1296"/>
          <p:cNvSpPr>
            <a:spLocks noChangeShapeType="1"/>
          </p:cNvSpPr>
          <p:nvPr/>
        </p:nvSpPr>
        <p:spPr bwMode="auto">
          <a:xfrm flipV="1">
            <a:off x="7442200" y="4724400"/>
            <a:ext cx="12700" cy="3206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1" name="Line 1297"/>
          <p:cNvSpPr>
            <a:spLocks noChangeShapeType="1"/>
          </p:cNvSpPr>
          <p:nvPr/>
        </p:nvSpPr>
        <p:spPr bwMode="auto">
          <a:xfrm>
            <a:off x="7454900" y="4724400"/>
            <a:ext cx="12700" cy="4730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2" name="Line 1298"/>
          <p:cNvSpPr>
            <a:spLocks noChangeShapeType="1"/>
          </p:cNvSpPr>
          <p:nvPr/>
        </p:nvSpPr>
        <p:spPr bwMode="auto">
          <a:xfrm>
            <a:off x="7467600" y="5197475"/>
            <a:ext cx="12700" cy="2047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3" name="Line 1299"/>
          <p:cNvSpPr>
            <a:spLocks noChangeShapeType="1"/>
          </p:cNvSpPr>
          <p:nvPr/>
        </p:nvSpPr>
        <p:spPr bwMode="auto">
          <a:xfrm>
            <a:off x="7480300" y="5402263"/>
            <a:ext cx="11113"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4" name="Line 1300"/>
          <p:cNvSpPr>
            <a:spLocks noChangeShapeType="1"/>
          </p:cNvSpPr>
          <p:nvPr/>
        </p:nvSpPr>
        <p:spPr bwMode="auto">
          <a:xfrm>
            <a:off x="7491413" y="54054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5" name="Line 1301"/>
          <p:cNvSpPr>
            <a:spLocks noChangeShapeType="1"/>
          </p:cNvSpPr>
          <p:nvPr/>
        </p:nvSpPr>
        <p:spPr bwMode="auto">
          <a:xfrm>
            <a:off x="7504113" y="54054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6" name="Line 1302"/>
          <p:cNvSpPr>
            <a:spLocks noChangeShapeType="1"/>
          </p:cNvSpPr>
          <p:nvPr/>
        </p:nvSpPr>
        <p:spPr bwMode="auto">
          <a:xfrm>
            <a:off x="7516813" y="54070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7" name="Line 1303"/>
          <p:cNvSpPr>
            <a:spLocks noChangeShapeType="1"/>
          </p:cNvSpPr>
          <p:nvPr/>
        </p:nvSpPr>
        <p:spPr bwMode="auto">
          <a:xfrm>
            <a:off x="7529513" y="54070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8" name="Line 1304"/>
          <p:cNvSpPr>
            <a:spLocks noChangeShapeType="1"/>
          </p:cNvSpPr>
          <p:nvPr/>
        </p:nvSpPr>
        <p:spPr bwMode="auto">
          <a:xfrm>
            <a:off x="7542213" y="54086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29" name="Line 1305"/>
          <p:cNvSpPr>
            <a:spLocks noChangeShapeType="1"/>
          </p:cNvSpPr>
          <p:nvPr/>
        </p:nvSpPr>
        <p:spPr bwMode="auto">
          <a:xfrm>
            <a:off x="7554913" y="54086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0" name="Line 1306"/>
          <p:cNvSpPr>
            <a:spLocks noChangeShapeType="1"/>
          </p:cNvSpPr>
          <p:nvPr/>
        </p:nvSpPr>
        <p:spPr bwMode="auto">
          <a:xfrm>
            <a:off x="7567613" y="54102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1" name="Line 1307"/>
          <p:cNvSpPr>
            <a:spLocks noChangeShapeType="1"/>
          </p:cNvSpPr>
          <p:nvPr/>
        </p:nvSpPr>
        <p:spPr bwMode="auto">
          <a:xfrm>
            <a:off x="7580313" y="54117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2" name="Line 1308"/>
          <p:cNvSpPr>
            <a:spLocks noChangeShapeType="1"/>
          </p:cNvSpPr>
          <p:nvPr/>
        </p:nvSpPr>
        <p:spPr bwMode="auto">
          <a:xfrm>
            <a:off x="7593013" y="54117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3" name="Line 1309"/>
          <p:cNvSpPr>
            <a:spLocks noChangeShapeType="1"/>
          </p:cNvSpPr>
          <p:nvPr/>
        </p:nvSpPr>
        <p:spPr bwMode="auto">
          <a:xfrm>
            <a:off x="7605713" y="54133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4" name="Line 1310"/>
          <p:cNvSpPr>
            <a:spLocks noChangeShapeType="1"/>
          </p:cNvSpPr>
          <p:nvPr/>
        </p:nvSpPr>
        <p:spPr bwMode="auto">
          <a:xfrm>
            <a:off x="7618413" y="54133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5" name="Line 1311"/>
          <p:cNvSpPr>
            <a:spLocks noChangeShapeType="1"/>
          </p:cNvSpPr>
          <p:nvPr/>
        </p:nvSpPr>
        <p:spPr bwMode="auto">
          <a:xfrm>
            <a:off x="7631113" y="54149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6" name="Line 1312"/>
          <p:cNvSpPr>
            <a:spLocks noChangeShapeType="1"/>
          </p:cNvSpPr>
          <p:nvPr/>
        </p:nvSpPr>
        <p:spPr bwMode="auto">
          <a:xfrm>
            <a:off x="7643813" y="54149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7" name="Line 1313"/>
          <p:cNvSpPr>
            <a:spLocks noChangeShapeType="1"/>
          </p:cNvSpPr>
          <p:nvPr/>
        </p:nvSpPr>
        <p:spPr bwMode="auto">
          <a:xfrm>
            <a:off x="7656513" y="54165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8" name="Line 1314"/>
          <p:cNvSpPr>
            <a:spLocks noChangeShapeType="1"/>
          </p:cNvSpPr>
          <p:nvPr/>
        </p:nvSpPr>
        <p:spPr bwMode="auto">
          <a:xfrm>
            <a:off x="7669213" y="5416550"/>
            <a:ext cx="11112"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39" name="Line 1315"/>
          <p:cNvSpPr>
            <a:spLocks noChangeShapeType="1"/>
          </p:cNvSpPr>
          <p:nvPr/>
        </p:nvSpPr>
        <p:spPr bwMode="auto">
          <a:xfrm>
            <a:off x="7680325" y="54181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0" name="Line 1316"/>
          <p:cNvSpPr>
            <a:spLocks noChangeShapeType="1"/>
          </p:cNvSpPr>
          <p:nvPr/>
        </p:nvSpPr>
        <p:spPr bwMode="auto">
          <a:xfrm>
            <a:off x="7693025" y="54197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1" name="Line 1317"/>
          <p:cNvSpPr>
            <a:spLocks noChangeShapeType="1"/>
          </p:cNvSpPr>
          <p:nvPr/>
        </p:nvSpPr>
        <p:spPr bwMode="auto">
          <a:xfrm>
            <a:off x="7705725" y="54197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2" name="Line 1318"/>
          <p:cNvSpPr>
            <a:spLocks noChangeShapeType="1"/>
          </p:cNvSpPr>
          <p:nvPr/>
        </p:nvSpPr>
        <p:spPr bwMode="auto">
          <a:xfrm>
            <a:off x="7718425" y="54213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3" name="Line 1319"/>
          <p:cNvSpPr>
            <a:spLocks noChangeShapeType="1"/>
          </p:cNvSpPr>
          <p:nvPr/>
        </p:nvSpPr>
        <p:spPr bwMode="auto">
          <a:xfrm>
            <a:off x="7731125" y="542131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4" name="Line 1320"/>
          <p:cNvSpPr>
            <a:spLocks noChangeShapeType="1"/>
          </p:cNvSpPr>
          <p:nvPr/>
        </p:nvSpPr>
        <p:spPr bwMode="auto">
          <a:xfrm>
            <a:off x="7743825" y="54229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5" name="Line 1321"/>
          <p:cNvSpPr>
            <a:spLocks noChangeShapeType="1"/>
          </p:cNvSpPr>
          <p:nvPr/>
        </p:nvSpPr>
        <p:spPr bwMode="auto">
          <a:xfrm>
            <a:off x="7756525" y="54229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6" name="Line 1322"/>
          <p:cNvSpPr>
            <a:spLocks noChangeShapeType="1"/>
          </p:cNvSpPr>
          <p:nvPr/>
        </p:nvSpPr>
        <p:spPr bwMode="auto">
          <a:xfrm>
            <a:off x="7769225" y="54244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7" name="Line 1323"/>
          <p:cNvSpPr>
            <a:spLocks noChangeShapeType="1"/>
          </p:cNvSpPr>
          <p:nvPr/>
        </p:nvSpPr>
        <p:spPr bwMode="auto">
          <a:xfrm>
            <a:off x="7781925" y="54244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8" name="Line 1324"/>
          <p:cNvSpPr>
            <a:spLocks noChangeShapeType="1"/>
          </p:cNvSpPr>
          <p:nvPr/>
        </p:nvSpPr>
        <p:spPr bwMode="auto">
          <a:xfrm>
            <a:off x="7794625" y="54260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49" name="Line 1325"/>
          <p:cNvSpPr>
            <a:spLocks noChangeShapeType="1"/>
          </p:cNvSpPr>
          <p:nvPr/>
        </p:nvSpPr>
        <p:spPr bwMode="auto">
          <a:xfrm>
            <a:off x="7807325" y="54260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0" name="Line 1326"/>
          <p:cNvSpPr>
            <a:spLocks noChangeShapeType="1"/>
          </p:cNvSpPr>
          <p:nvPr/>
        </p:nvSpPr>
        <p:spPr bwMode="auto">
          <a:xfrm>
            <a:off x="7820025" y="54276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1" name="Line 1327"/>
          <p:cNvSpPr>
            <a:spLocks noChangeShapeType="1"/>
          </p:cNvSpPr>
          <p:nvPr/>
        </p:nvSpPr>
        <p:spPr bwMode="auto">
          <a:xfrm>
            <a:off x="7832725" y="54292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2" name="Line 1328"/>
          <p:cNvSpPr>
            <a:spLocks noChangeShapeType="1"/>
          </p:cNvSpPr>
          <p:nvPr/>
        </p:nvSpPr>
        <p:spPr bwMode="auto">
          <a:xfrm>
            <a:off x="7845425" y="5429250"/>
            <a:ext cx="11113"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3" name="Line 1329"/>
          <p:cNvSpPr>
            <a:spLocks noChangeShapeType="1"/>
          </p:cNvSpPr>
          <p:nvPr/>
        </p:nvSpPr>
        <p:spPr bwMode="auto">
          <a:xfrm>
            <a:off x="7856538" y="54308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4" name="Line 1330"/>
          <p:cNvSpPr>
            <a:spLocks noChangeShapeType="1"/>
          </p:cNvSpPr>
          <p:nvPr/>
        </p:nvSpPr>
        <p:spPr bwMode="auto">
          <a:xfrm>
            <a:off x="7869238" y="54308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5" name="Line 1331"/>
          <p:cNvSpPr>
            <a:spLocks noChangeShapeType="1"/>
          </p:cNvSpPr>
          <p:nvPr/>
        </p:nvSpPr>
        <p:spPr bwMode="auto">
          <a:xfrm>
            <a:off x="7881938" y="543242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6" name="Line 1332"/>
          <p:cNvSpPr>
            <a:spLocks noChangeShapeType="1"/>
          </p:cNvSpPr>
          <p:nvPr/>
        </p:nvSpPr>
        <p:spPr bwMode="auto">
          <a:xfrm flipV="1">
            <a:off x="7894638" y="5429250"/>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7" name="Line 1333"/>
          <p:cNvSpPr>
            <a:spLocks noChangeShapeType="1"/>
          </p:cNvSpPr>
          <p:nvPr/>
        </p:nvSpPr>
        <p:spPr bwMode="auto">
          <a:xfrm flipV="1">
            <a:off x="7907338" y="5381625"/>
            <a:ext cx="12700" cy="476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8" name="Line 1334"/>
          <p:cNvSpPr>
            <a:spLocks noChangeShapeType="1"/>
          </p:cNvSpPr>
          <p:nvPr/>
        </p:nvSpPr>
        <p:spPr bwMode="auto">
          <a:xfrm flipV="1">
            <a:off x="7920038" y="5326063"/>
            <a:ext cx="12700" cy="555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59" name="Line 1335"/>
          <p:cNvSpPr>
            <a:spLocks noChangeShapeType="1"/>
          </p:cNvSpPr>
          <p:nvPr/>
        </p:nvSpPr>
        <p:spPr bwMode="auto">
          <a:xfrm>
            <a:off x="7932738" y="5326063"/>
            <a:ext cx="12700" cy="666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0" name="Line 1336"/>
          <p:cNvSpPr>
            <a:spLocks noChangeShapeType="1"/>
          </p:cNvSpPr>
          <p:nvPr/>
        </p:nvSpPr>
        <p:spPr bwMode="auto">
          <a:xfrm>
            <a:off x="7945438" y="5392738"/>
            <a:ext cx="12700" cy="381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1" name="Line 1337"/>
          <p:cNvSpPr>
            <a:spLocks noChangeShapeType="1"/>
          </p:cNvSpPr>
          <p:nvPr/>
        </p:nvSpPr>
        <p:spPr bwMode="auto">
          <a:xfrm>
            <a:off x="7958138" y="5430838"/>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2" name="Line 1338"/>
          <p:cNvSpPr>
            <a:spLocks noChangeShapeType="1"/>
          </p:cNvSpPr>
          <p:nvPr/>
        </p:nvSpPr>
        <p:spPr bwMode="auto">
          <a:xfrm>
            <a:off x="7970838" y="54371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3" name="Line 1339"/>
          <p:cNvSpPr>
            <a:spLocks noChangeShapeType="1"/>
          </p:cNvSpPr>
          <p:nvPr/>
        </p:nvSpPr>
        <p:spPr bwMode="auto">
          <a:xfrm>
            <a:off x="7983538" y="543718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4" name="Line 1340"/>
          <p:cNvSpPr>
            <a:spLocks noChangeShapeType="1"/>
          </p:cNvSpPr>
          <p:nvPr/>
        </p:nvSpPr>
        <p:spPr bwMode="auto">
          <a:xfrm>
            <a:off x="7996238" y="54387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5" name="Line 1341"/>
          <p:cNvSpPr>
            <a:spLocks noChangeShapeType="1"/>
          </p:cNvSpPr>
          <p:nvPr/>
        </p:nvSpPr>
        <p:spPr bwMode="auto">
          <a:xfrm>
            <a:off x="8008938" y="54387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6" name="Line 1342"/>
          <p:cNvSpPr>
            <a:spLocks noChangeShapeType="1"/>
          </p:cNvSpPr>
          <p:nvPr/>
        </p:nvSpPr>
        <p:spPr bwMode="auto">
          <a:xfrm>
            <a:off x="8021638" y="5440363"/>
            <a:ext cx="11112"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7" name="Line 1343"/>
          <p:cNvSpPr>
            <a:spLocks noChangeShapeType="1"/>
          </p:cNvSpPr>
          <p:nvPr/>
        </p:nvSpPr>
        <p:spPr bwMode="auto">
          <a:xfrm>
            <a:off x="8032750" y="5440363"/>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8" name="Line 1344"/>
          <p:cNvSpPr>
            <a:spLocks noChangeShapeType="1"/>
          </p:cNvSpPr>
          <p:nvPr/>
        </p:nvSpPr>
        <p:spPr bwMode="auto">
          <a:xfrm>
            <a:off x="8045450" y="54419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69" name="Line 1345"/>
          <p:cNvSpPr>
            <a:spLocks noChangeShapeType="1"/>
          </p:cNvSpPr>
          <p:nvPr/>
        </p:nvSpPr>
        <p:spPr bwMode="auto">
          <a:xfrm>
            <a:off x="8058150" y="544195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70" name="Line 1346"/>
          <p:cNvSpPr>
            <a:spLocks noChangeShapeType="1"/>
          </p:cNvSpPr>
          <p:nvPr/>
        </p:nvSpPr>
        <p:spPr bwMode="auto">
          <a:xfrm>
            <a:off x="8070850" y="54435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71" name="Line 1347"/>
          <p:cNvSpPr>
            <a:spLocks noChangeShapeType="1"/>
          </p:cNvSpPr>
          <p:nvPr/>
        </p:nvSpPr>
        <p:spPr bwMode="auto">
          <a:xfrm flipV="1">
            <a:off x="8083550" y="5438775"/>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72" name="Line 1348"/>
          <p:cNvSpPr>
            <a:spLocks noChangeShapeType="1"/>
          </p:cNvSpPr>
          <p:nvPr/>
        </p:nvSpPr>
        <p:spPr bwMode="auto">
          <a:xfrm flipV="1">
            <a:off x="8096250" y="5429250"/>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73" name="Line 1349"/>
          <p:cNvSpPr>
            <a:spLocks noChangeShapeType="1"/>
          </p:cNvSpPr>
          <p:nvPr/>
        </p:nvSpPr>
        <p:spPr bwMode="auto">
          <a:xfrm>
            <a:off x="8108950" y="5429250"/>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0775" name="Text Box 1351"/>
          <p:cNvSpPr txBox="1">
            <a:spLocks noChangeArrowheads="1"/>
          </p:cNvSpPr>
          <p:nvPr/>
        </p:nvSpPr>
        <p:spPr bwMode="auto">
          <a:xfrm>
            <a:off x="3046413" y="2236788"/>
            <a:ext cx="17875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Precipitation</a:t>
            </a:r>
          </a:p>
        </p:txBody>
      </p:sp>
      <p:sp>
        <p:nvSpPr>
          <p:cNvPr id="1000776" name="Text Box 1352"/>
          <p:cNvSpPr txBox="1">
            <a:spLocks noChangeArrowheads="1"/>
          </p:cNvSpPr>
          <p:nvPr/>
        </p:nvSpPr>
        <p:spPr bwMode="auto">
          <a:xfrm>
            <a:off x="1979613"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2002</a:t>
            </a:r>
          </a:p>
        </p:txBody>
      </p:sp>
      <p:sp>
        <p:nvSpPr>
          <p:cNvPr id="1000777" name="Text Box 1353"/>
          <p:cNvSpPr txBox="1">
            <a:spLocks noChangeArrowheads="1"/>
          </p:cNvSpPr>
          <p:nvPr/>
        </p:nvSpPr>
        <p:spPr bwMode="auto">
          <a:xfrm>
            <a:off x="2986088" y="234950"/>
            <a:ext cx="2843212"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b="1">
                <a:latin typeface="Tahoma" pitchFamily="34" charset="0"/>
              </a:rPr>
              <a:t>DR2 Watershed</a:t>
            </a:r>
          </a:p>
        </p:txBody>
      </p:sp>
      <p:sp>
        <p:nvSpPr>
          <p:cNvPr id="1000778" name="Text Box 1354"/>
          <p:cNvSpPr txBox="1">
            <a:spLocks noChangeArrowheads="1"/>
          </p:cNvSpPr>
          <p:nvPr/>
        </p:nvSpPr>
        <p:spPr bwMode="auto">
          <a:xfrm>
            <a:off x="6084888"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2003</a:t>
            </a:r>
          </a:p>
        </p:txBody>
      </p:sp>
      <p:sp>
        <p:nvSpPr>
          <p:cNvPr id="1000779" name="Text Box 1355"/>
          <p:cNvSpPr txBox="1">
            <a:spLocks noChangeArrowheads="1"/>
          </p:cNvSpPr>
          <p:nvPr/>
        </p:nvSpPr>
        <p:spPr bwMode="auto">
          <a:xfrm>
            <a:off x="1755775" y="4359275"/>
            <a:ext cx="1452563"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Simulated Discharge</a:t>
            </a:r>
          </a:p>
        </p:txBody>
      </p:sp>
      <p:sp>
        <p:nvSpPr>
          <p:cNvPr id="1000780" name="Text Box 1356"/>
          <p:cNvSpPr txBox="1">
            <a:spLocks noChangeArrowheads="1"/>
          </p:cNvSpPr>
          <p:nvPr/>
        </p:nvSpPr>
        <p:spPr bwMode="auto">
          <a:xfrm>
            <a:off x="7556500" y="1554163"/>
            <a:ext cx="1452563" cy="91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Observed Discharge</a:t>
            </a:r>
          </a:p>
        </p:txBody>
      </p:sp>
      <p:sp>
        <p:nvSpPr>
          <p:cNvPr id="1000781" name="Text Box 1357"/>
          <p:cNvSpPr txBox="1">
            <a:spLocks noChangeArrowheads="1"/>
          </p:cNvSpPr>
          <p:nvPr/>
        </p:nvSpPr>
        <p:spPr bwMode="auto">
          <a:xfrm rot="-5400000">
            <a:off x="-1381125" y="3375025"/>
            <a:ext cx="3221038"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spAutoFit/>
          </a:bodyPr>
          <a:lstStyle/>
          <a:p>
            <a:pPr>
              <a:buFontTx/>
              <a:buNone/>
            </a:pPr>
            <a:r>
              <a:rPr lang="en-US" sz="1800" b="1">
                <a:latin typeface="Tahoma" pitchFamily="34" charset="0"/>
              </a:rPr>
              <a:t>Flow, in centimers per day</a:t>
            </a:r>
          </a:p>
        </p:txBody>
      </p:sp>
      <p:sp>
        <p:nvSpPr>
          <p:cNvPr id="1000782" name="Text Box 1358"/>
          <p:cNvSpPr txBox="1">
            <a:spLocks noChangeArrowheads="1"/>
          </p:cNvSpPr>
          <p:nvPr/>
        </p:nvSpPr>
        <p:spPr bwMode="auto">
          <a:xfrm>
            <a:off x="0" y="5191125"/>
            <a:ext cx="374650"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0</a:t>
            </a:r>
          </a:p>
        </p:txBody>
      </p:sp>
      <p:sp>
        <p:nvSpPr>
          <p:cNvPr id="1000783" name="Text Box 1359"/>
          <p:cNvSpPr txBox="1">
            <a:spLocks noChangeArrowheads="1"/>
          </p:cNvSpPr>
          <p:nvPr/>
        </p:nvSpPr>
        <p:spPr bwMode="auto">
          <a:xfrm>
            <a:off x="-204788" y="914400"/>
            <a:ext cx="619126"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2.4</a:t>
            </a:r>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6" name="Rectangle 2"/>
          <p:cNvSpPr>
            <a:spLocks noGrp="1" noChangeArrowheads="1"/>
          </p:cNvSpPr>
          <p:nvPr>
            <p:ph type="title"/>
          </p:nvPr>
        </p:nvSpPr>
        <p:spPr>
          <a:xfrm>
            <a:off x="614363" y="346075"/>
            <a:ext cx="7954962" cy="776288"/>
          </a:xfrm>
        </p:spPr>
        <p:txBody>
          <a:bodyPr/>
          <a:lstStyle/>
          <a:p>
            <a:r>
              <a:rPr lang="en-US" sz="3200"/>
              <a:t>DR2 Irrigation Components</a:t>
            </a:r>
          </a:p>
        </p:txBody>
      </p:sp>
      <p:pic>
        <p:nvPicPr>
          <p:cNvPr id="953347" name="Picture 3" descr="ccyk_manmad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59075" y="1311275"/>
            <a:ext cx="3662363" cy="50387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95333" name="AutoShape 5"/>
          <p:cNvSpPr>
            <a:spLocks noChangeAspect="1" noChangeArrowheads="1" noTextEdit="1"/>
          </p:cNvSpPr>
          <p:nvPr/>
        </p:nvSpPr>
        <p:spPr bwMode="auto">
          <a:xfrm>
            <a:off x="-25400" y="996950"/>
            <a:ext cx="9194800" cy="486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5336" name="Freeform 8"/>
          <p:cNvSpPr>
            <a:spLocks/>
          </p:cNvSpPr>
          <p:nvPr/>
        </p:nvSpPr>
        <p:spPr bwMode="auto">
          <a:xfrm>
            <a:off x="430213" y="5632450"/>
            <a:ext cx="25400" cy="46038"/>
          </a:xfrm>
          <a:custGeom>
            <a:avLst/>
            <a:gdLst>
              <a:gd name="T0" fmla="*/ 2 w 16"/>
              <a:gd name="T1" fmla="*/ 3 h 29"/>
              <a:gd name="T2" fmla="*/ 6 w 16"/>
              <a:gd name="T3" fmla="*/ 1 h 29"/>
              <a:gd name="T4" fmla="*/ 11 w 16"/>
              <a:gd name="T5" fmla="*/ 1 h 29"/>
              <a:gd name="T6" fmla="*/ 15 w 16"/>
              <a:gd name="T7" fmla="*/ 4 h 29"/>
              <a:gd name="T8" fmla="*/ 15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1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2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5"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1"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3"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2" y="6"/>
                </a:lnTo>
                <a:lnTo>
                  <a:pt x="11"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337" name="Freeform 9"/>
          <p:cNvSpPr>
            <a:spLocks/>
          </p:cNvSpPr>
          <p:nvPr/>
        </p:nvSpPr>
        <p:spPr bwMode="auto">
          <a:xfrm>
            <a:off x="461963"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38" name="Freeform 10"/>
          <p:cNvSpPr>
            <a:spLocks noEditPoints="1"/>
          </p:cNvSpPr>
          <p:nvPr/>
        </p:nvSpPr>
        <p:spPr bwMode="auto">
          <a:xfrm>
            <a:off x="482600" y="5632450"/>
            <a:ext cx="28575" cy="46038"/>
          </a:xfrm>
          <a:custGeom>
            <a:avLst/>
            <a:gdLst>
              <a:gd name="T0" fmla="*/ 1 w 18"/>
              <a:gd name="T1" fmla="*/ 29 h 29"/>
              <a:gd name="T2" fmla="*/ 1 w 18"/>
              <a:gd name="T3" fmla="*/ 29 h 29"/>
              <a:gd name="T4" fmla="*/ 4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8 w 18"/>
              <a:gd name="T19" fmla="*/ 18 h 29"/>
              <a:gd name="T20" fmla="*/ 5 w 18"/>
              <a:gd name="T21" fmla="*/ 18 h 29"/>
              <a:gd name="T22" fmla="*/ 3 w 18"/>
              <a:gd name="T23" fmla="*/ 16 h 29"/>
              <a:gd name="T24" fmla="*/ 1 w 18"/>
              <a:gd name="T25" fmla="*/ 13 h 29"/>
              <a:gd name="T26" fmla="*/ 0 w 18"/>
              <a:gd name="T27" fmla="*/ 10 h 29"/>
              <a:gd name="T28" fmla="*/ 1 w 18"/>
              <a:gd name="T29" fmla="*/ 7 h 29"/>
              <a:gd name="T30" fmla="*/ 3 w 18"/>
              <a:gd name="T31" fmla="*/ 4 h 29"/>
              <a:gd name="T32" fmla="*/ 4 w 18"/>
              <a:gd name="T33" fmla="*/ 2 h 29"/>
              <a:gd name="T34" fmla="*/ 7 w 18"/>
              <a:gd name="T35" fmla="*/ 1 h 29"/>
              <a:gd name="T36" fmla="*/ 9 w 18"/>
              <a:gd name="T37" fmla="*/ 0 h 29"/>
              <a:gd name="T38" fmla="*/ 12 w 18"/>
              <a:gd name="T39" fmla="*/ 1 h 29"/>
              <a:gd name="T40" fmla="*/ 15 w 18"/>
              <a:gd name="T41" fmla="*/ 3 h 29"/>
              <a:gd name="T42" fmla="*/ 17 w 18"/>
              <a:gd name="T43" fmla="*/ 6 h 29"/>
              <a:gd name="T44" fmla="*/ 18 w 18"/>
              <a:gd name="T45" fmla="*/ 8 h 29"/>
              <a:gd name="T46" fmla="*/ 18 w 18"/>
              <a:gd name="T47" fmla="*/ 12 h 29"/>
              <a:gd name="T48" fmla="*/ 18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4 w 18"/>
              <a:gd name="T63" fmla="*/ 15 h 29"/>
              <a:gd name="T64" fmla="*/ 14 w 18"/>
              <a:gd name="T65" fmla="*/ 12 h 29"/>
              <a:gd name="T66" fmla="*/ 14 w 18"/>
              <a:gd name="T67" fmla="*/ 11 h 29"/>
              <a:gd name="T68" fmla="*/ 14 w 18"/>
              <a:gd name="T69" fmla="*/ 8 h 29"/>
              <a:gd name="T70" fmla="*/ 13 w 18"/>
              <a:gd name="T71" fmla="*/ 6 h 29"/>
              <a:gd name="T72" fmla="*/ 13 w 18"/>
              <a:gd name="T73" fmla="*/ 4 h 29"/>
              <a:gd name="T74" fmla="*/ 12 w 18"/>
              <a:gd name="T75" fmla="*/ 3 h 29"/>
              <a:gd name="T76" fmla="*/ 10 w 18"/>
              <a:gd name="T77" fmla="*/ 2 h 29"/>
              <a:gd name="T78" fmla="*/ 9 w 18"/>
              <a:gd name="T79" fmla="*/ 2 h 29"/>
              <a:gd name="T80" fmla="*/ 7 w 18"/>
              <a:gd name="T81" fmla="*/ 2 h 29"/>
              <a:gd name="T82" fmla="*/ 6 w 18"/>
              <a:gd name="T83" fmla="*/ 3 h 29"/>
              <a:gd name="T84" fmla="*/ 5 w 18"/>
              <a:gd name="T85" fmla="*/ 5 h 29"/>
              <a:gd name="T86" fmla="*/ 4 w 18"/>
              <a:gd name="T87" fmla="*/ 8 h 29"/>
              <a:gd name="T88" fmla="*/ 5 w 18"/>
              <a:gd name="T89" fmla="*/ 12 h 29"/>
              <a:gd name="T90" fmla="*/ 6 w 18"/>
              <a:gd name="T91" fmla="*/ 15 h 29"/>
              <a:gd name="T92" fmla="*/ 8 w 18"/>
              <a:gd name="T93" fmla="*/ 16 h 29"/>
              <a:gd name="T94" fmla="*/ 9 w 18"/>
              <a:gd name="T95" fmla="*/ 16 h 29"/>
              <a:gd name="T96" fmla="*/ 10 w 18"/>
              <a:gd name="T97" fmla="*/ 16 h 29"/>
              <a:gd name="T98" fmla="*/ 11 w 18"/>
              <a:gd name="T99" fmla="*/ 16 h 29"/>
              <a:gd name="T100" fmla="*/ 13 w 18"/>
              <a:gd name="T101" fmla="*/ 15 h 29"/>
              <a:gd name="T102" fmla="*/ 14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4" y="28"/>
                </a:lnTo>
                <a:lnTo>
                  <a:pt x="6" y="27"/>
                </a:lnTo>
                <a:lnTo>
                  <a:pt x="8" y="26"/>
                </a:lnTo>
                <a:lnTo>
                  <a:pt x="10" y="23"/>
                </a:lnTo>
                <a:lnTo>
                  <a:pt x="12" y="20"/>
                </a:lnTo>
                <a:lnTo>
                  <a:pt x="13" y="16"/>
                </a:lnTo>
                <a:lnTo>
                  <a:pt x="10" y="18"/>
                </a:lnTo>
                <a:lnTo>
                  <a:pt x="8" y="18"/>
                </a:lnTo>
                <a:lnTo>
                  <a:pt x="5" y="18"/>
                </a:lnTo>
                <a:lnTo>
                  <a:pt x="3" y="16"/>
                </a:lnTo>
                <a:lnTo>
                  <a:pt x="1" y="13"/>
                </a:lnTo>
                <a:lnTo>
                  <a:pt x="0" y="10"/>
                </a:lnTo>
                <a:lnTo>
                  <a:pt x="1" y="7"/>
                </a:lnTo>
                <a:lnTo>
                  <a:pt x="3" y="4"/>
                </a:lnTo>
                <a:lnTo>
                  <a:pt x="4" y="2"/>
                </a:lnTo>
                <a:lnTo>
                  <a:pt x="7" y="1"/>
                </a:lnTo>
                <a:lnTo>
                  <a:pt x="9" y="0"/>
                </a:lnTo>
                <a:lnTo>
                  <a:pt x="12" y="1"/>
                </a:lnTo>
                <a:lnTo>
                  <a:pt x="15" y="3"/>
                </a:lnTo>
                <a:lnTo>
                  <a:pt x="17" y="6"/>
                </a:lnTo>
                <a:lnTo>
                  <a:pt x="18" y="8"/>
                </a:lnTo>
                <a:lnTo>
                  <a:pt x="18" y="12"/>
                </a:lnTo>
                <a:lnTo>
                  <a:pt x="18" y="16"/>
                </a:lnTo>
                <a:lnTo>
                  <a:pt x="16" y="20"/>
                </a:lnTo>
                <a:lnTo>
                  <a:pt x="13" y="24"/>
                </a:lnTo>
                <a:lnTo>
                  <a:pt x="9" y="27"/>
                </a:lnTo>
                <a:lnTo>
                  <a:pt x="6" y="29"/>
                </a:lnTo>
                <a:lnTo>
                  <a:pt x="2" y="29"/>
                </a:lnTo>
                <a:lnTo>
                  <a:pt x="1" y="29"/>
                </a:lnTo>
                <a:close/>
                <a:moveTo>
                  <a:pt x="14" y="15"/>
                </a:moveTo>
                <a:lnTo>
                  <a:pt x="14" y="12"/>
                </a:lnTo>
                <a:lnTo>
                  <a:pt x="14" y="11"/>
                </a:lnTo>
                <a:lnTo>
                  <a:pt x="14" y="8"/>
                </a:lnTo>
                <a:lnTo>
                  <a:pt x="13" y="6"/>
                </a:lnTo>
                <a:lnTo>
                  <a:pt x="13" y="4"/>
                </a:lnTo>
                <a:lnTo>
                  <a:pt x="12" y="3"/>
                </a:lnTo>
                <a:lnTo>
                  <a:pt x="10" y="2"/>
                </a:lnTo>
                <a:lnTo>
                  <a:pt x="9" y="2"/>
                </a:lnTo>
                <a:lnTo>
                  <a:pt x="7" y="2"/>
                </a:lnTo>
                <a:lnTo>
                  <a:pt x="6" y="3"/>
                </a:lnTo>
                <a:lnTo>
                  <a:pt x="5" y="5"/>
                </a:lnTo>
                <a:lnTo>
                  <a:pt x="4" y="8"/>
                </a:lnTo>
                <a:lnTo>
                  <a:pt x="5" y="12"/>
                </a:lnTo>
                <a:lnTo>
                  <a:pt x="6" y="15"/>
                </a:lnTo>
                <a:lnTo>
                  <a:pt x="8" y="16"/>
                </a:lnTo>
                <a:lnTo>
                  <a:pt x="9" y="16"/>
                </a:lnTo>
                <a:lnTo>
                  <a:pt x="10" y="16"/>
                </a:lnTo>
                <a:lnTo>
                  <a:pt x="11" y="16"/>
                </a:lnTo>
                <a:lnTo>
                  <a:pt x="13" y="15"/>
                </a:lnTo>
                <a:lnTo>
                  <a:pt x="14" y="15"/>
                </a:lnTo>
                <a:close/>
              </a:path>
            </a:pathLst>
          </a:custGeom>
          <a:solidFill>
            <a:srgbClr val="000000"/>
          </a:solidFill>
          <a:ln w="0">
            <a:solidFill>
              <a:srgbClr val="000000"/>
            </a:solidFill>
            <a:prstDash val="solid"/>
            <a:round/>
            <a:headEnd/>
            <a:tailEnd/>
          </a:ln>
        </p:spPr>
        <p:txBody>
          <a:bodyPr/>
          <a:lstStyle/>
          <a:p>
            <a:endParaRPr lang="en-US"/>
          </a:p>
        </p:txBody>
      </p:sp>
      <p:sp>
        <p:nvSpPr>
          <p:cNvPr id="995339" name="Freeform 11"/>
          <p:cNvSpPr>
            <a:spLocks/>
          </p:cNvSpPr>
          <p:nvPr/>
        </p:nvSpPr>
        <p:spPr bwMode="auto">
          <a:xfrm>
            <a:off x="514350"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40" name="Freeform 12"/>
          <p:cNvSpPr>
            <a:spLocks/>
          </p:cNvSpPr>
          <p:nvPr/>
        </p:nvSpPr>
        <p:spPr bwMode="auto">
          <a:xfrm>
            <a:off x="534988"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41" name="Freeform 13"/>
          <p:cNvSpPr>
            <a:spLocks noEditPoints="1"/>
          </p:cNvSpPr>
          <p:nvPr/>
        </p:nvSpPr>
        <p:spPr bwMode="auto">
          <a:xfrm>
            <a:off x="569913"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42" name="Freeform 14"/>
          <p:cNvSpPr>
            <a:spLocks noEditPoints="1"/>
          </p:cNvSpPr>
          <p:nvPr/>
        </p:nvSpPr>
        <p:spPr bwMode="auto">
          <a:xfrm>
            <a:off x="603250" y="5632450"/>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43" name="Freeform 15"/>
          <p:cNvSpPr>
            <a:spLocks/>
          </p:cNvSpPr>
          <p:nvPr/>
        </p:nvSpPr>
        <p:spPr bwMode="auto">
          <a:xfrm>
            <a:off x="635000"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44" name="Freeform 16"/>
          <p:cNvSpPr>
            <a:spLocks noEditPoints="1"/>
          </p:cNvSpPr>
          <p:nvPr/>
        </p:nvSpPr>
        <p:spPr bwMode="auto">
          <a:xfrm>
            <a:off x="1046163" y="5632450"/>
            <a:ext cx="30162" cy="46038"/>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3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3"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5345" name="Freeform 17"/>
          <p:cNvSpPr>
            <a:spLocks/>
          </p:cNvSpPr>
          <p:nvPr/>
        </p:nvSpPr>
        <p:spPr bwMode="auto">
          <a:xfrm>
            <a:off x="1079500" y="5630863"/>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46" name="Freeform 18"/>
          <p:cNvSpPr>
            <a:spLocks/>
          </p:cNvSpPr>
          <p:nvPr/>
        </p:nvSpPr>
        <p:spPr bwMode="auto">
          <a:xfrm>
            <a:off x="1098550"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47" name="Freeform 19"/>
          <p:cNvSpPr>
            <a:spLocks noEditPoints="1"/>
          </p:cNvSpPr>
          <p:nvPr/>
        </p:nvSpPr>
        <p:spPr bwMode="auto">
          <a:xfrm>
            <a:off x="1135063" y="5632450"/>
            <a:ext cx="26987" cy="46038"/>
          </a:xfrm>
          <a:custGeom>
            <a:avLst/>
            <a:gdLst>
              <a:gd name="T0" fmla="*/ 3 w 17"/>
              <a:gd name="T1" fmla="*/ 12 h 29"/>
              <a:gd name="T2" fmla="*/ 1 w 17"/>
              <a:gd name="T3" fmla="*/ 9 h 29"/>
              <a:gd name="T4" fmla="*/ 1 w 17"/>
              <a:gd name="T5" fmla="*/ 4 h 29"/>
              <a:gd name="T6" fmla="*/ 5 w 17"/>
              <a:gd name="T7" fmla="*/ 1 h 29"/>
              <a:gd name="T8" fmla="*/ 12 w 17"/>
              <a:gd name="T9" fmla="*/ 1 h 29"/>
              <a:gd name="T10" fmla="*/ 16 w 17"/>
              <a:gd name="T11" fmla="*/ 4 h 29"/>
              <a:gd name="T12" fmla="*/ 16 w 17"/>
              <a:gd name="T13" fmla="*/ 8 h 29"/>
              <a:gd name="T14" fmla="*/ 13 w 17"/>
              <a:gd name="T15" fmla="*/ 11 h 29"/>
              <a:gd name="T16" fmla="*/ 13 w 17"/>
              <a:gd name="T17" fmla="*/ 16 h 29"/>
              <a:gd name="T18" fmla="*/ 16 w 17"/>
              <a:gd name="T19" fmla="*/ 20 h 29"/>
              <a:gd name="T20" fmla="*/ 16 w 17"/>
              <a:gd name="T21" fmla="*/ 25 h 29"/>
              <a:gd name="T22" fmla="*/ 12 w 17"/>
              <a:gd name="T23" fmla="*/ 29 h 29"/>
              <a:gd name="T24" fmla="*/ 6 w 17"/>
              <a:gd name="T25" fmla="*/ 29 h 29"/>
              <a:gd name="T26" fmla="*/ 2 w 17"/>
              <a:gd name="T27" fmla="*/ 27 h 29"/>
              <a:gd name="T28" fmla="*/ 0 w 17"/>
              <a:gd name="T29" fmla="*/ 22 h 29"/>
              <a:gd name="T30" fmla="*/ 2 w 17"/>
              <a:gd name="T31" fmla="*/ 19 h 29"/>
              <a:gd name="T32" fmla="*/ 6 w 17"/>
              <a:gd name="T33" fmla="*/ 15 h 29"/>
              <a:gd name="T34" fmla="*/ 11 w 17"/>
              <a:gd name="T35" fmla="*/ 11 h 29"/>
              <a:gd name="T36" fmla="*/ 12 w 17"/>
              <a:gd name="T37" fmla="*/ 8 h 29"/>
              <a:gd name="T38" fmla="*/ 12 w 17"/>
              <a:gd name="T39" fmla="*/ 4 h 29"/>
              <a:gd name="T40" fmla="*/ 10 w 17"/>
              <a:gd name="T41" fmla="*/ 2 h 29"/>
              <a:gd name="T42" fmla="*/ 7 w 17"/>
              <a:gd name="T43" fmla="*/ 2 h 29"/>
              <a:gd name="T44" fmla="*/ 5 w 17"/>
              <a:gd name="T45" fmla="*/ 4 h 29"/>
              <a:gd name="T46" fmla="*/ 5 w 17"/>
              <a:gd name="T47" fmla="*/ 7 h 29"/>
              <a:gd name="T48" fmla="*/ 6 w 17"/>
              <a:gd name="T49" fmla="*/ 9 h 29"/>
              <a:gd name="T50" fmla="*/ 9 w 17"/>
              <a:gd name="T51" fmla="*/ 13 h 29"/>
              <a:gd name="T52" fmla="*/ 6 w 17"/>
              <a:gd name="T53" fmla="*/ 17 h 29"/>
              <a:gd name="T54" fmla="*/ 4 w 17"/>
              <a:gd name="T55" fmla="*/ 20 h 29"/>
              <a:gd name="T56" fmla="*/ 5 w 17"/>
              <a:gd name="T57" fmla="*/ 25 h 29"/>
              <a:gd name="T58" fmla="*/ 7 w 17"/>
              <a:gd name="T59" fmla="*/ 28 h 29"/>
              <a:gd name="T60" fmla="*/ 10 w 17"/>
              <a:gd name="T61" fmla="*/ 28 h 29"/>
              <a:gd name="T62" fmla="*/ 12 w 17"/>
              <a:gd name="T63" fmla="*/ 25 h 29"/>
              <a:gd name="T64" fmla="*/ 12 w 17"/>
              <a:gd name="T65" fmla="*/ 22 h 29"/>
              <a:gd name="T66" fmla="*/ 10 w 17"/>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9">
                <a:moveTo>
                  <a:pt x="6" y="15"/>
                </a:moveTo>
                <a:lnTo>
                  <a:pt x="3" y="12"/>
                </a:lnTo>
                <a:lnTo>
                  <a:pt x="2" y="10"/>
                </a:lnTo>
                <a:lnTo>
                  <a:pt x="1" y="9"/>
                </a:lnTo>
                <a:lnTo>
                  <a:pt x="1" y="7"/>
                </a:lnTo>
                <a:lnTo>
                  <a:pt x="1" y="4"/>
                </a:lnTo>
                <a:lnTo>
                  <a:pt x="3" y="2"/>
                </a:lnTo>
                <a:lnTo>
                  <a:pt x="5" y="1"/>
                </a:lnTo>
                <a:lnTo>
                  <a:pt x="9" y="0"/>
                </a:lnTo>
                <a:lnTo>
                  <a:pt x="12" y="1"/>
                </a:lnTo>
                <a:lnTo>
                  <a:pt x="14" y="2"/>
                </a:lnTo>
                <a:lnTo>
                  <a:pt x="16" y="4"/>
                </a:lnTo>
                <a:lnTo>
                  <a:pt x="16" y="6"/>
                </a:lnTo>
                <a:lnTo>
                  <a:pt x="16" y="8"/>
                </a:lnTo>
                <a:lnTo>
                  <a:pt x="15" y="9"/>
                </a:lnTo>
                <a:lnTo>
                  <a:pt x="13" y="11"/>
                </a:lnTo>
                <a:lnTo>
                  <a:pt x="10" y="13"/>
                </a:lnTo>
                <a:lnTo>
                  <a:pt x="13" y="16"/>
                </a:lnTo>
                <a:lnTo>
                  <a:pt x="15" y="18"/>
                </a:lnTo>
                <a:lnTo>
                  <a:pt x="16" y="20"/>
                </a:lnTo>
                <a:lnTo>
                  <a:pt x="17" y="22"/>
                </a:lnTo>
                <a:lnTo>
                  <a:pt x="16" y="25"/>
                </a:lnTo>
                <a:lnTo>
                  <a:pt x="14" y="27"/>
                </a:lnTo>
                <a:lnTo>
                  <a:pt x="12" y="29"/>
                </a:lnTo>
                <a:lnTo>
                  <a:pt x="8" y="29"/>
                </a:lnTo>
                <a:lnTo>
                  <a:pt x="6" y="29"/>
                </a:lnTo>
                <a:lnTo>
                  <a:pt x="4" y="28"/>
                </a:lnTo>
                <a:lnTo>
                  <a:pt x="2" y="27"/>
                </a:lnTo>
                <a:lnTo>
                  <a:pt x="1" y="25"/>
                </a:lnTo>
                <a:lnTo>
                  <a:pt x="0" y="22"/>
                </a:lnTo>
                <a:lnTo>
                  <a:pt x="1" y="21"/>
                </a:lnTo>
                <a:lnTo>
                  <a:pt x="2" y="19"/>
                </a:lnTo>
                <a:lnTo>
                  <a:pt x="3" y="17"/>
                </a:lnTo>
                <a:lnTo>
                  <a:pt x="6" y="15"/>
                </a:lnTo>
                <a:close/>
                <a:moveTo>
                  <a:pt x="9" y="13"/>
                </a:moveTo>
                <a:lnTo>
                  <a:pt x="11" y="11"/>
                </a:lnTo>
                <a:lnTo>
                  <a:pt x="12" y="9"/>
                </a:lnTo>
                <a:lnTo>
                  <a:pt x="12" y="8"/>
                </a:lnTo>
                <a:lnTo>
                  <a:pt x="12" y="6"/>
                </a:lnTo>
                <a:lnTo>
                  <a:pt x="12" y="4"/>
                </a:lnTo>
                <a:lnTo>
                  <a:pt x="11" y="3"/>
                </a:lnTo>
                <a:lnTo>
                  <a:pt x="10" y="2"/>
                </a:lnTo>
                <a:lnTo>
                  <a:pt x="9" y="2"/>
                </a:lnTo>
                <a:lnTo>
                  <a:pt x="7" y="2"/>
                </a:lnTo>
                <a:lnTo>
                  <a:pt x="6" y="3"/>
                </a:lnTo>
                <a:lnTo>
                  <a:pt x="5" y="4"/>
                </a:lnTo>
                <a:lnTo>
                  <a:pt x="5" y="6"/>
                </a:lnTo>
                <a:lnTo>
                  <a:pt x="5" y="7"/>
                </a:lnTo>
                <a:lnTo>
                  <a:pt x="5" y="8"/>
                </a:lnTo>
                <a:lnTo>
                  <a:pt x="6" y="9"/>
                </a:lnTo>
                <a:lnTo>
                  <a:pt x="6" y="10"/>
                </a:lnTo>
                <a:lnTo>
                  <a:pt x="9" y="13"/>
                </a:lnTo>
                <a:close/>
                <a:moveTo>
                  <a:pt x="7" y="15"/>
                </a:moveTo>
                <a:lnTo>
                  <a:pt x="6" y="17"/>
                </a:lnTo>
                <a:lnTo>
                  <a:pt x="5" y="19"/>
                </a:lnTo>
                <a:lnTo>
                  <a:pt x="4" y="20"/>
                </a:lnTo>
                <a:lnTo>
                  <a:pt x="4" y="22"/>
                </a:lnTo>
                <a:lnTo>
                  <a:pt x="5" y="25"/>
                </a:lnTo>
                <a:lnTo>
                  <a:pt x="5" y="26"/>
                </a:lnTo>
                <a:lnTo>
                  <a:pt x="7" y="28"/>
                </a:lnTo>
                <a:lnTo>
                  <a:pt x="9" y="28"/>
                </a:lnTo>
                <a:lnTo>
                  <a:pt x="10" y="28"/>
                </a:lnTo>
                <a:lnTo>
                  <a:pt x="11" y="27"/>
                </a:lnTo>
                <a:lnTo>
                  <a:pt x="12" y="25"/>
                </a:lnTo>
                <a:lnTo>
                  <a:pt x="13" y="24"/>
                </a:lnTo>
                <a:lnTo>
                  <a:pt x="12" y="22"/>
                </a:lnTo>
                <a:lnTo>
                  <a:pt x="12" y="21"/>
                </a:lnTo>
                <a:lnTo>
                  <a:pt x="10" y="19"/>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5348" name="Freeform 20"/>
          <p:cNvSpPr>
            <a:spLocks/>
          </p:cNvSpPr>
          <p:nvPr/>
        </p:nvSpPr>
        <p:spPr bwMode="auto">
          <a:xfrm>
            <a:off x="116522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49" name="Freeform 21"/>
          <p:cNvSpPr>
            <a:spLocks/>
          </p:cNvSpPr>
          <p:nvPr/>
        </p:nvSpPr>
        <p:spPr bwMode="auto">
          <a:xfrm>
            <a:off x="1185863"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50" name="Freeform 22"/>
          <p:cNvSpPr>
            <a:spLocks noEditPoints="1"/>
          </p:cNvSpPr>
          <p:nvPr/>
        </p:nvSpPr>
        <p:spPr bwMode="auto">
          <a:xfrm>
            <a:off x="1220788"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351" name="Freeform 23"/>
          <p:cNvSpPr>
            <a:spLocks noEditPoints="1"/>
          </p:cNvSpPr>
          <p:nvPr/>
        </p:nvSpPr>
        <p:spPr bwMode="auto">
          <a:xfrm>
            <a:off x="1254125" y="5632450"/>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52" name="Freeform 24"/>
          <p:cNvSpPr>
            <a:spLocks/>
          </p:cNvSpPr>
          <p:nvPr/>
        </p:nvSpPr>
        <p:spPr bwMode="auto">
          <a:xfrm>
            <a:off x="1285875"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53" name="Freeform 25"/>
          <p:cNvSpPr>
            <a:spLocks noEditPoints="1"/>
          </p:cNvSpPr>
          <p:nvPr/>
        </p:nvSpPr>
        <p:spPr bwMode="auto">
          <a:xfrm>
            <a:off x="1676400" y="5632450"/>
            <a:ext cx="26988" cy="46038"/>
          </a:xfrm>
          <a:custGeom>
            <a:avLst/>
            <a:gdLst>
              <a:gd name="T0" fmla="*/ 17 w 17"/>
              <a:gd name="T1" fmla="*/ 0 h 29"/>
              <a:gd name="T2" fmla="*/ 17 w 17"/>
              <a:gd name="T3" fmla="*/ 1 h 29"/>
              <a:gd name="T4" fmla="*/ 14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3" y="2"/>
                </a:lnTo>
                <a:lnTo>
                  <a:pt x="11" y="3"/>
                </a:lnTo>
                <a:lnTo>
                  <a:pt x="9" y="5"/>
                </a:lnTo>
                <a:lnTo>
                  <a:pt x="8" y="6"/>
                </a:lnTo>
                <a:lnTo>
                  <a:pt x="6" y="8"/>
                </a:lnTo>
                <a:lnTo>
                  <a:pt x="5" y="11"/>
                </a:lnTo>
                <a:lnTo>
                  <a:pt x="5" y="13"/>
                </a:lnTo>
                <a:lnTo>
                  <a:pt x="7" y="12"/>
                </a:lnTo>
                <a:lnTo>
                  <a:pt x="10"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7" y="27"/>
                </a:lnTo>
                <a:lnTo>
                  <a:pt x="8" y="28"/>
                </a:lnTo>
                <a:lnTo>
                  <a:pt x="9" y="28"/>
                </a:lnTo>
                <a:lnTo>
                  <a:pt x="11" y="28"/>
                </a:lnTo>
                <a:lnTo>
                  <a:pt x="12" y="26"/>
                </a:lnTo>
                <a:lnTo>
                  <a:pt x="13" y="24"/>
                </a:lnTo>
                <a:lnTo>
                  <a:pt x="13" y="22"/>
                </a:lnTo>
                <a:lnTo>
                  <a:pt x="13" y="18"/>
                </a:lnTo>
                <a:lnTo>
                  <a:pt x="12" y="15"/>
                </a:lnTo>
                <a:lnTo>
                  <a:pt x="10"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54" name="Freeform 26"/>
          <p:cNvSpPr>
            <a:spLocks/>
          </p:cNvSpPr>
          <p:nvPr/>
        </p:nvSpPr>
        <p:spPr bwMode="auto">
          <a:xfrm>
            <a:off x="1706563"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55" name="Freeform 27"/>
          <p:cNvSpPr>
            <a:spLocks/>
          </p:cNvSpPr>
          <p:nvPr/>
        </p:nvSpPr>
        <p:spPr bwMode="auto">
          <a:xfrm>
            <a:off x="1733550" y="5632450"/>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356" name="Freeform 28"/>
          <p:cNvSpPr>
            <a:spLocks/>
          </p:cNvSpPr>
          <p:nvPr/>
        </p:nvSpPr>
        <p:spPr bwMode="auto">
          <a:xfrm>
            <a:off x="1762125" y="5634038"/>
            <a:ext cx="28575" cy="44450"/>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6 w 18"/>
              <a:gd name="T13" fmla="*/ 3 h 28"/>
              <a:gd name="T14" fmla="*/ 5 w 18"/>
              <a:gd name="T15" fmla="*/ 3 h 28"/>
              <a:gd name="T16" fmla="*/ 3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6" y="3"/>
                </a:lnTo>
                <a:lnTo>
                  <a:pt x="5" y="3"/>
                </a:lnTo>
                <a:lnTo>
                  <a:pt x="3"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5357" name="Freeform 29"/>
          <p:cNvSpPr>
            <a:spLocks/>
          </p:cNvSpPr>
          <p:nvPr/>
        </p:nvSpPr>
        <p:spPr bwMode="auto">
          <a:xfrm>
            <a:off x="1792288"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58" name="Freeform 30"/>
          <p:cNvSpPr>
            <a:spLocks/>
          </p:cNvSpPr>
          <p:nvPr/>
        </p:nvSpPr>
        <p:spPr bwMode="auto">
          <a:xfrm>
            <a:off x="1812925" y="5632450"/>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2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0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5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5"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59" name="Freeform 31"/>
          <p:cNvSpPr>
            <a:spLocks noEditPoints="1"/>
          </p:cNvSpPr>
          <p:nvPr/>
        </p:nvSpPr>
        <p:spPr bwMode="auto">
          <a:xfrm>
            <a:off x="1847850"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60" name="Freeform 32"/>
          <p:cNvSpPr>
            <a:spLocks noEditPoints="1"/>
          </p:cNvSpPr>
          <p:nvPr/>
        </p:nvSpPr>
        <p:spPr bwMode="auto">
          <a:xfrm>
            <a:off x="1881188"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61" name="Freeform 33"/>
          <p:cNvSpPr>
            <a:spLocks/>
          </p:cNvSpPr>
          <p:nvPr/>
        </p:nvSpPr>
        <p:spPr bwMode="auto">
          <a:xfrm>
            <a:off x="1912938"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62" name="Freeform 34"/>
          <p:cNvSpPr>
            <a:spLocks noEditPoints="1"/>
          </p:cNvSpPr>
          <p:nvPr/>
        </p:nvSpPr>
        <p:spPr bwMode="auto">
          <a:xfrm>
            <a:off x="2322513" y="5632450"/>
            <a:ext cx="25400" cy="46038"/>
          </a:xfrm>
          <a:custGeom>
            <a:avLst/>
            <a:gdLst>
              <a:gd name="T0" fmla="*/ 3 w 16"/>
              <a:gd name="T1" fmla="*/ 12 h 29"/>
              <a:gd name="T2" fmla="*/ 0 w 16"/>
              <a:gd name="T3" fmla="*/ 9 h 29"/>
              <a:gd name="T4" fmla="*/ 1 w 16"/>
              <a:gd name="T5" fmla="*/ 4 h 29"/>
              <a:gd name="T6" fmla="*/ 5 w 16"/>
              <a:gd name="T7" fmla="*/ 1 h 29"/>
              <a:gd name="T8" fmla="*/ 11 w 16"/>
              <a:gd name="T9" fmla="*/ 1 h 29"/>
              <a:gd name="T10" fmla="*/ 15 w 16"/>
              <a:gd name="T11" fmla="*/ 4 h 29"/>
              <a:gd name="T12" fmla="*/ 15 w 16"/>
              <a:gd name="T13" fmla="*/ 8 h 29"/>
              <a:gd name="T14" fmla="*/ 13 w 16"/>
              <a:gd name="T15" fmla="*/ 11 h 29"/>
              <a:gd name="T16" fmla="*/ 13 w 16"/>
              <a:gd name="T17" fmla="*/ 16 h 29"/>
              <a:gd name="T18" fmla="*/ 16 w 16"/>
              <a:gd name="T19" fmla="*/ 20 h 29"/>
              <a:gd name="T20" fmla="*/ 15 w 16"/>
              <a:gd name="T21" fmla="*/ 25 h 29"/>
              <a:gd name="T22" fmla="*/ 11 w 16"/>
              <a:gd name="T23" fmla="*/ 29 h 29"/>
              <a:gd name="T24" fmla="*/ 5 w 16"/>
              <a:gd name="T25" fmla="*/ 29 h 29"/>
              <a:gd name="T26" fmla="*/ 2 w 16"/>
              <a:gd name="T27" fmla="*/ 27 h 29"/>
              <a:gd name="T28" fmla="*/ 0 w 16"/>
              <a:gd name="T29" fmla="*/ 22 h 29"/>
              <a:gd name="T30" fmla="*/ 1 w 16"/>
              <a:gd name="T31" fmla="*/ 19 h 29"/>
              <a:gd name="T32" fmla="*/ 5 w 16"/>
              <a:gd name="T33" fmla="*/ 15 h 29"/>
              <a:gd name="T34" fmla="*/ 10 w 16"/>
              <a:gd name="T35" fmla="*/ 11 h 29"/>
              <a:gd name="T36" fmla="*/ 12 w 16"/>
              <a:gd name="T37" fmla="*/ 8 h 29"/>
              <a:gd name="T38" fmla="*/ 11 w 16"/>
              <a:gd name="T39" fmla="*/ 4 h 29"/>
              <a:gd name="T40" fmla="*/ 10 w 16"/>
              <a:gd name="T41" fmla="*/ 2 h 29"/>
              <a:gd name="T42" fmla="*/ 6 w 16"/>
              <a:gd name="T43" fmla="*/ 2 h 29"/>
              <a:gd name="T44" fmla="*/ 4 w 16"/>
              <a:gd name="T45" fmla="*/ 4 h 29"/>
              <a:gd name="T46" fmla="*/ 4 w 16"/>
              <a:gd name="T47" fmla="*/ 7 h 29"/>
              <a:gd name="T48" fmla="*/ 5 w 16"/>
              <a:gd name="T49" fmla="*/ 9 h 29"/>
              <a:gd name="T50" fmla="*/ 9 w 16"/>
              <a:gd name="T51" fmla="*/ 13 h 29"/>
              <a:gd name="T52" fmla="*/ 5 w 16"/>
              <a:gd name="T53" fmla="*/ 17 h 29"/>
              <a:gd name="T54" fmla="*/ 4 w 16"/>
              <a:gd name="T55" fmla="*/ 20 h 29"/>
              <a:gd name="T56" fmla="*/ 4 w 16"/>
              <a:gd name="T57" fmla="*/ 25 h 29"/>
              <a:gd name="T58" fmla="*/ 6 w 16"/>
              <a:gd name="T59" fmla="*/ 28 h 29"/>
              <a:gd name="T60" fmla="*/ 10 w 16"/>
              <a:gd name="T61" fmla="*/ 28 h 29"/>
              <a:gd name="T62" fmla="*/ 12 w 16"/>
              <a:gd name="T63" fmla="*/ 25 h 29"/>
              <a:gd name="T64" fmla="*/ 12 w 16"/>
              <a:gd name="T65" fmla="*/ 22 h 29"/>
              <a:gd name="T66" fmla="*/ 10 w 16"/>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5" y="15"/>
                </a:moveTo>
                <a:lnTo>
                  <a:pt x="3" y="12"/>
                </a:lnTo>
                <a:lnTo>
                  <a:pt x="1" y="10"/>
                </a:lnTo>
                <a:lnTo>
                  <a:pt x="0" y="9"/>
                </a:lnTo>
                <a:lnTo>
                  <a:pt x="0" y="7"/>
                </a:lnTo>
                <a:lnTo>
                  <a:pt x="1" y="4"/>
                </a:lnTo>
                <a:lnTo>
                  <a:pt x="2" y="2"/>
                </a:lnTo>
                <a:lnTo>
                  <a:pt x="5" y="1"/>
                </a:lnTo>
                <a:lnTo>
                  <a:pt x="8" y="0"/>
                </a:lnTo>
                <a:lnTo>
                  <a:pt x="11" y="1"/>
                </a:lnTo>
                <a:lnTo>
                  <a:pt x="14" y="2"/>
                </a:lnTo>
                <a:lnTo>
                  <a:pt x="15" y="4"/>
                </a:lnTo>
                <a:lnTo>
                  <a:pt x="16" y="6"/>
                </a:lnTo>
                <a:lnTo>
                  <a:pt x="15" y="8"/>
                </a:lnTo>
                <a:lnTo>
                  <a:pt x="14" y="9"/>
                </a:lnTo>
                <a:lnTo>
                  <a:pt x="13" y="11"/>
                </a:lnTo>
                <a:lnTo>
                  <a:pt x="10" y="13"/>
                </a:lnTo>
                <a:lnTo>
                  <a:pt x="13" y="16"/>
                </a:lnTo>
                <a:lnTo>
                  <a:pt x="14" y="18"/>
                </a:lnTo>
                <a:lnTo>
                  <a:pt x="16" y="20"/>
                </a:lnTo>
                <a:lnTo>
                  <a:pt x="16" y="22"/>
                </a:lnTo>
                <a:lnTo>
                  <a:pt x="15" y="25"/>
                </a:lnTo>
                <a:lnTo>
                  <a:pt x="14" y="27"/>
                </a:lnTo>
                <a:lnTo>
                  <a:pt x="11" y="29"/>
                </a:lnTo>
                <a:lnTo>
                  <a:pt x="8" y="29"/>
                </a:lnTo>
                <a:lnTo>
                  <a:pt x="5" y="29"/>
                </a:lnTo>
                <a:lnTo>
                  <a:pt x="3" y="28"/>
                </a:lnTo>
                <a:lnTo>
                  <a:pt x="2" y="27"/>
                </a:lnTo>
                <a:lnTo>
                  <a:pt x="0" y="25"/>
                </a:lnTo>
                <a:lnTo>
                  <a:pt x="0" y="22"/>
                </a:lnTo>
                <a:lnTo>
                  <a:pt x="0" y="21"/>
                </a:lnTo>
                <a:lnTo>
                  <a:pt x="1" y="19"/>
                </a:lnTo>
                <a:lnTo>
                  <a:pt x="3" y="17"/>
                </a:lnTo>
                <a:lnTo>
                  <a:pt x="5" y="15"/>
                </a:lnTo>
                <a:close/>
                <a:moveTo>
                  <a:pt x="9" y="13"/>
                </a:moveTo>
                <a:lnTo>
                  <a:pt x="10" y="11"/>
                </a:lnTo>
                <a:lnTo>
                  <a:pt x="11" y="9"/>
                </a:lnTo>
                <a:lnTo>
                  <a:pt x="12" y="8"/>
                </a:lnTo>
                <a:lnTo>
                  <a:pt x="12" y="6"/>
                </a:lnTo>
                <a:lnTo>
                  <a:pt x="11" y="4"/>
                </a:lnTo>
                <a:lnTo>
                  <a:pt x="11" y="3"/>
                </a:lnTo>
                <a:lnTo>
                  <a:pt x="10" y="2"/>
                </a:lnTo>
                <a:lnTo>
                  <a:pt x="8" y="2"/>
                </a:lnTo>
                <a:lnTo>
                  <a:pt x="6" y="2"/>
                </a:lnTo>
                <a:lnTo>
                  <a:pt x="5" y="3"/>
                </a:lnTo>
                <a:lnTo>
                  <a:pt x="4" y="4"/>
                </a:lnTo>
                <a:lnTo>
                  <a:pt x="4" y="6"/>
                </a:lnTo>
                <a:lnTo>
                  <a:pt x="4" y="7"/>
                </a:lnTo>
                <a:lnTo>
                  <a:pt x="5" y="8"/>
                </a:lnTo>
                <a:lnTo>
                  <a:pt x="5" y="9"/>
                </a:lnTo>
                <a:lnTo>
                  <a:pt x="6" y="10"/>
                </a:lnTo>
                <a:lnTo>
                  <a:pt x="9" y="13"/>
                </a:lnTo>
                <a:close/>
                <a:moveTo>
                  <a:pt x="6" y="15"/>
                </a:moveTo>
                <a:lnTo>
                  <a:pt x="5" y="17"/>
                </a:lnTo>
                <a:lnTo>
                  <a:pt x="4" y="19"/>
                </a:lnTo>
                <a:lnTo>
                  <a:pt x="4" y="20"/>
                </a:lnTo>
                <a:lnTo>
                  <a:pt x="4" y="22"/>
                </a:lnTo>
                <a:lnTo>
                  <a:pt x="4" y="25"/>
                </a:lnTo>
                <a:lnTo>
                  <a:pt x="5" y="26"/>
                </a:lnTo>
                <a:lnTo>
                  <a:pt x="6" y="28"/>
                </a:lnTo>
                <a:lnTo>
                  <a:pt x="8" y="28"/>
                </a:lnTo>
                <a:lnTo>
                  <a:pt x="10" y="28"/>
                </a:lnTo>
                <a:lnTo>
                  <a:pt x="11" y="27"/>
                </a:lnTo>
                <a:lnTo>
                  <a:pt x="12" y="25"/>
                </a:lnTo>
                <a:lnTo>
                  <a:pt x="12" y="24"/>
                </a:lnTo>
                <a:lnTo>
                  <a:pt x="12" y="22"/>
                </a:lnTo>
                <a:lnTo>
                  <a:pt x="11" y="21"/>
                </a:lnTo>
                <a:lnTo>
                  <a:pt x="10" y="19"/>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363" name="Freeform 35"/>
          <p:cNvSpPr>
            <a:spLocks/>
          </p:cNvSpPr>
          <p:nvPr/>
        </p:nvSpPr>
        <p:spPr bwMode="auto">
          <a:xfrm>
            <a:off x="2351088"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64" name="Freeform 36"/>
          <p:cNvSpPr>
            <a:spLocks noEditPoints="1"/>
          </p:cNvSpPr>
          <p:nvPr/>
        </p:nvSpPr>
        <p:spPr bwMode="auto">
          <a:xfrm>
            <a:off x="2373313" y="5632450"/>
            <a:ext cx="26987" cy="46038"/>
          </a:xfrm>
          <a:custGeom>
            <a:avLst/>
            <a:gdLst>
              <a:gd name="T0" fmla="*/ 17 w 17"/>
              <a:gd name="T1" fmla="*/ 0 h 29"/>
              <a:gd name="T2" fmla="*/ 17 w 17"/>
              <a:gd name="T3" fmla="*/ 1 h 29"/>
              <a:gd name="T4" fmla="*/ 15 w 17"/>
              <a:gd name="T5" fmla="*/ 1 h 29"/>
              <a:gd name="T6" fmla="*/ 13 w 17"/>
              <a:gd name="T7" fmla="*/ 2 h 29"/>
              <a:gd name="T8" fmla="*/ 11 w 17"/>
              <a:gd name="T9" fmla="*/ 3 h 29"/>
              <a:gd name="T10" fmla="*/ 9 w 17"/>
              <a:gd name="T11" fmla="*/ 5 h 29"/>
              <a:gd name="T12" fmla="*/ 8 w 17"/>
              <a:gd name="T13" fmla="*/ 6 h 29"/>
              <a:gd name="T14" fmla="*/ 6 w 17"/>
              <a:gd name="T15" fmla="*/ 8 h 29"/>
              <a:gd name="T16" fmla="*/ 5 w 17"/>
              <a:gd name="T17" fmla="*/ 11 h 29"/>
              <a:gd name="T18" fmla="*/ 5 w 17"/>
              <a:gd name="T19" fmla="*/ 13 h 29"/>
              <a:gd name="T20" fmla="*/ 8 w 17"/>
              <a:gd name="T21" fmla="*/ 12 h 29"/>
              <a:gd name="T22" fmla="*/ 11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9 w 17"/>
              <a:gd name="T41" fmla="*/ 29 h 29"/>
              <a:gd name="T42" fmla="*/ 6 w 17"/>
              <a:gd name="T43" fmla="*/ 29 h 29"/>
              <a:gd name="T44" fmla="*/ 4 w 17"/>
              <a:gd name="T45" fmla="*/ 27 h 29"/>
              <a:gd name="T46" fmla="*/ 2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6 w 17"/>
              <a:gd name="T59" fmla="*/ 5 h 29"/>
              <a:gd name="T60" fmla="*/ 8 w 17"/>
              <a:gd name="T61" fmla="*/ 2 h 29"/>
              <a:gd name="T62" fmla="*/ 11 w 17"/>
              <a:gd name="T63" fmla="*/ 1 h 29"/>
              <a:gd name="T64" fmla="*/ 14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5 w 17"/>
              <a:gd name="T79" fmla="*/ 23 h 29"/>
              <a:gd name="T80" fmla="*/ 5 w 17"/>
              <a:gd name="T81" fmla="*/ 25 h 29"/>
              <a:gd name="T82" fmla="*/ 7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4 w 17"/>
              <a:gd name="T95" fmla="*/ 22 h 29"/>
              <a:gd name="T96" fmla="*/ 13 w 17"/>
              <a:gd name="T97" fmla="*/ 18 h 29"/>
              <a:gd name="T98" fmla="*/ 12 w 17"/>
              <a:gd name="T99" fmla="*/ 15 h 29"/>
              <a:gd name="T100" fmla="*/ 11 w 17"/>
              <a:gd name="T101" fmla="*/ 14 h 29"/>
              <a:gd name="T102" fmla="*/ 8 w 17"/>
              <a:gd name="T103" fmla="*/ 13 h 29"/>
              <a:gd name="T104" fmla="*/ 8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5" y="1"/>
                </a:lnTo>
                <a:lnTo>
                  <a:pt x="13" y="2"/>
                </a:lnTo>
                <a:lnTo>
                  <a:pt x="11" y="3"/>
                </a:lnTo>
                <a:lnTo>
                  <a:pt x="9" y="5"/>
                </a:lnTo>
                <a:lnTo>
                  <a:pt x="8" y="6"/>
                </a:lnTo>
                <a:lnTo>
                  <a:pt x="6" y="8"/>
                </a:lnTo>
                <a:lnTo>
                  <a:pt x="5" y="11"/>
                </a:lnTo>
                <a:lnTo>
                  <a:pt x="5" y="13"/>
                </a:lnTo>
                <a:lnTo>
                  <a:pt x="8" y="12"/>
                </a:lnTo>
                <a:lnTo>
                  <a:pt x="11" y="11"/>
                </a:lnTo>
                <a:lnTo>
                  <a:pt x="13" y="12"/>
                </a:lnTo>
                <a:lnTo>
                  <a:pt x="15" y="13"/>
                </a:lnTo>
                <a:lnTo>
                  <a:pt x="17" y="16"/>
                </a:lnTo>
                <a:lnTo>
                  <a:pt x="17" y="19"/>
                </a:lnTo>
                <a:lnTo>
                  <a:pt x="17" y="23"/>
                </a:lnTo>
                <a:lnTo>
                  <a:pt x="15" y="26"/>
                </a:lnTo>
                <a:lnTo>
                  <a:pt x="13"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4" y="0"/>
                </a:lnTo>
                <a:lnTo>
                  <a:pt x="16" y="0"/>
                </a:lnTo>
                <a:lnTo>
                  <a:pt x="17" y="0"/>
                </a:lnTo>
                <a:close/>
                <a:moveTo>
                  <a:pt x="4" y="15"/>
                </a:moveTo>
                <a:lnTo>
                  <a:pt x="4" y="17"/>
                </a:lnTo>
                <a:lnTo>
                  <a:pt x="4" y="19"/>
                </a:lnTo>
                <a:lnTo>
                  <a:pt x="4" y="21"/>
                </a:lnTo>
                <a:lnTo>
                  <a:pt x="5" y="23"/>
                </a:lnTo>
                <a:lnTo>
                  <a:pt x="5" y="25"/>
                </a:lnTo>
                <a:lnTo>
                  <a:pt x="7" y="27"/>
                </a:lnTo>
                <a:lnTo>
                  <a:pt x="8" y="28"/>
                </a:lnTo>
                <a:lnTo>
                  <a:pt x="9" y="28"/>
                </a:lnTo>
                <a:lnTo>
                  <a:pt x="11" y="28"/>
                </a:lnTo>
                <a:lnTo>
                  <a:pt x="12" y="26"/>
                </a:lnTo>
                <a:lnTo>
                  <a:pt x="13" y="24"/>
                </a:lnTo>
                <a:lnTo>
                  <a:pt x="14" y="22"/>
                </a:lnTo>
                <a:lnTo>
                  <a:pt x="13" y="18"/>
                </a:lnTo>
                <a:lnTo>
                  <a:pt x="12" y="15"/>
                </a:lnTo>
                <a:lnTo>
                  <a:pt x="11"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65" name="Freeform 37"/>
          <p:cNvSpPr>
            <a:spLocks/>
          </p:cNvSpPr>
          <p:nvPr/>
        </p:nvSpPr>
        <p:spPr bwMode="auto">
          <a:xfrm>
            <a:off x="240347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66" name="Freeform 38"/>
          <p:cNvSpPr>
            <a:spLocks/>
          </p:cNvSpPr>
          <p:nvPr/>
        </p:nvSpPr>
        <p:spPr bwMode="auto">
          <a:xfrm>
            <a:off x="2424113" y="5632450"/>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67" name="Freeform 39"/>
          <p:cNvSpPr>
            <a:spLocks noEditPoints="1"/>
          </p:cNvSpPr>
          <p:nvPr/>
        </p:nvSpPr>
        <p:spPr bwMode="auto">
          <a:xfrm>
            <a:off x="2459038"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68" name="Freeform 40"/>
          <p:cNvSpPr>
            <a:spLocks noEditPoints="1"/>
          </p:cNvSpPr>
          <p:nvPr/>
        </p:nvSpPr>
        <p:spPr bwMode="auto">
          <a:xfrm>
            <a:off x="2492375" y="5632450"/>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69" name="Freeform 41"/>
          <p:cNvSpPr>
            <a:spLocks/>
          </p:cNvSpPr>
          <p:nvPr/>
        </p:nvSpPr>
        <p:spPr bwMode="auto">
          <a:xfrm>
            <a:off x="2524125"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70" name="Freeform 42"/>
          <p:cNvSpPr>
            <a:spLocks noEditPoints="1"/>
          </p:cNvSpPr>
          <p:nvPr/>
        </p:nvSpPr>
        <p:spPr bwMode="auto">
          <a:xfrm>
            <a:off x="2938463" y="5632450"/>
            <a:ext cx="26987" cy="46038"/>
          </a:xfrm>
          <a:custGeom>
            <a:avLst/>
            <a:gdLst>
              <a:gd name="T0" fmla="*/ 0 w 17"/>
              <a:gd name="T1" fmla="*/ 29 h 29"/>
              <a:gd name="T2" fmla="*/ 0 w 17"/>
              <a:gd name="T3" fmla="*/ 29 h 29"/>
              <a:gd name="T4" fmla="*/ 3 w 17"/>
              <a:gd name="T5" fmla="*/ 28 h 29"/>
              <a:gd name="T6" fmla="*/ 5 w 17"/>
              <a:gd name="T7" fmla="*/ 27 h 29"/>
              <a:gd name="T8" fmla="*/ 7 w 17"/>
              <a:gd name="T9" fmla="*/ 26 h 29"/>
              <a:gd name="T10" fmla="*/ 10 w 17"/>
              <a:gd name="T11" fmla="*/ 23 h 29"/>
              <a:gd name="T12" fmla="*/ 11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8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6 w 17"/>
              <a:gd name="T81" fmla="*/ 2 h 29"/>
              <a:gd name="T82" fmla="*/ 5 w 17"/>
              <a:gd name="T83" fmla="*/ 3 h 29"/>
              <a:gd name="T84" fmla="*/ 4 w 17"/>
              <a:gd name="T85" fmla="*/ 5 h 29"/>
              <a:gd name="T86" fmla="*/ 4 w 17"/>
              <a:gd name="T87" fmla="*/ 8 h 29"/>
              <a:gd name="T88" fmla="*/ 4 w 17"/>
              <a:gd name="T89" fmla="*/ 12 h 29"/>
              <a:gd name="T90" fmla="*/ 5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7" y="26"/>
                </a:lnTo>
                <a:lnTo>
                  <a:pt x="10" y="23"/>
                </a:lnTo>
                <a:lnTo>
                  <a:pt x="11" y="20"/>
                </a:lnTo>
                <a:lnTo>
                  <a:pt x="13" y="16"/>
                </a:lnTo>
                <a:lnTo>
                  <a:pt x="10" y="18"/>
                </a:lnTo>
                <a:lnTo>
                  <a:pt x="7" y="18"/>
                </a:lnTo>
                <a:lnTo>
                  <a:pt x="4" y="18"/>
                </a:lnTo>
                <a:lnTo>
                  <a:pt x="2" y="16"/>
                </a:lnTo>
                <a:lnTo>
                  <a:pt x="0" y="13"/>
                </a:lnTo>
                <a:lnTo>
                  <a:pt x="0" y="10"/>
                </a:lnTo>
                <a:lnTo>
                  <a:pt x="0" y="7"/>
                </a:lnTo>
                <a:lnTo>
                  <a:pt x="2" y="4"/>
                </a:lnTo>
                <a:lnTo>
                  <a:pt x="4" y="2"/>
                </a:lnTo>
                <a:lnTo>
                  <a:pt x="6" y="1"/>
                </a:lnTo>
                <a:lnTo>
                  <a:pt x="8" y="0"/>
                </a:lnTo>
                <a:lnTo>
                  <a:pt x="12" y="1"/>
                </a:lnTo>
                <a:lnTo>
                  <a:pt x="14" y="3"/>
                </a:lnTo>
                <a:lnTo>
                  <a:pt x="16" y="6"/>
                </a:lnTo>
                <a:lnTo>
                  <a:pt x="17" y="8"/>
                </a:lnTo>
                <a:lnTo>
                  <a:pt x="17" y="12"/>
                </a:lnTo>
                <a:lnTo>
                  <a:pt x="17" y="16"/>
                </a:lnTo>
                <a:lnTo>
                  <a:pt x="15" y="20"/>
                </a:lnTo>
                <a:lnTo>
                  <a:pt x="12" y="24"/>
                </a:lnTo>
                <a:lnTo>
                  <a:pt x="9" y="27"/>
                </a:lnTo>
                <a:lnTo>
                  <a:pt x="5" y="29"/>
                </a:lnTo>
                <a:lnTo>
                  <a:pt x="1" y="29"/>
                </a:lnTo>
                <a:lnTo>
                  <a:pt x="0" y="29"/>
                </a:lnTo>
                <a:close/>
                <a:moveTo>
                  <a:pt x="13" y="15"/>
                </a:moveTo>
                <a:lnTo>
                  <a:pt x="13" y="12"/>
                </a:lnTo>
                <a:lnTo>
                  <a:pt x="13" y="11"/>
                </a:lnTo>
                <a:lnTo>
                  <a:pt x="13" y="8"/>
                </a:lnTo>
                <a:lnTo>
                  <a:pt x="13" y="6"/>
                </a:lnTo>
                <a:lnTo>
                  <a:pt x="12" y="4"/>
                </a:lnTo>
                <a:lnTo>
                  <a:pt x="11" y="3"/>
                </a:lnTo>
                <a:lnTo>
                  <a:pt x="10" y="2"/>
                </a:lnTo>
                <a:lnTo>
                  <a:pt x="8" y="2"/>
                </a:lnTo>
                <a:lnTo>
                  <a:pt x="6" y="2"/>
                </a:lnTo>
                <a:lnTo>
                  <a:pt x="5" y="3"/>
                </a:lnTo>
                <a:lnTo>
                  <a:pt x="4" y="5"/>
                </a:lnTo>
                <a:lnTo>
                  <a:pt x="4" y="8"/>
                </a:lnTo>
                <a:lnTo>
                  <a:pt x="4" y="12"/>
                </a:lnTo>
                <a:lnTo>
                  <a:pt x="5"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371" name="Freeform 43"/>
          <p:cNvSpPr>
            <a:spLocks/>
          </p:cNvSpPr>
          <p:nvPr/>
        </p:nvSpPr>
        <p:spPr bwMode="auto">
          <a:xfrm>
            <a:off x="296862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72" name="Freeform 44"/>
          <p:cNvSpPr>
            <a:spLocks/>
          </p:cNvSpPr>
          <p:nvPr/>
        </p:nvSpPr>
        <p:spPr bwMode="auto">
          <a:xfrm>
            <a:off x="2989263"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73" name="Freeform 45"/>
          <p:cNvSpPr>
            <a:spLocks/>
          </p:cNvSpPr>
          <p:nvPr/>
        </p:nvSpPr>
        <p:spPr bwMode="auto">
          <a:xfrm>
            <a:off x="3024188" y="5634038"/>
            <a:ext cx="25400" cy="44450"/>
          </a:xfrm>
          <a:custGeom>
            <a:avLst/>
            <a:gdLst>
              <a:gd name="T0" fmla="*/ 16 w 16"/>
              <a:gd name="T1" fmla="*/ 0 h 28"/>
              <a:gd name="T2" fmla="*/ 14 w 16"/>
              <a:gd name="T3" fmla="*/ 3 h 28"/>
              <a:gd name="T4" fmla="*/ 6 w 16"/>
              <a:gd name="T5" fmla="*/ 3 h 28"/>
              <a:gd name="T6" fmla="*/ 4 w 16"/>
              <a:gd name="T7" fmla="*/ 7 h 28"/>
              <a:gd name="T8" fmla="*/ 8 w 16"/>
              <a:gd name="T9" fmla="*/ 8 h 28"/>
              <a:gd name="T10" fmla="*/ 11 w 16"/>
              <a:gd name="T11" fmla="*/ 9 h 28"/>
              <a:gd name="T12" fmla="*/ 13 w 16"/>
              <a:gd name="T13" fmla="*/ 11 h 28"/>
              <a:gd name="T14" fmla="*/ 15 w 16"/>
              <a:gd name="T15" fmla="*/ 14 h 28"/>
              <a:gd name="T16" fmla="*/ 16 w 16"/>
              <a:gd name="T17" fmla="*/ 18 h 28"/>
              <a:gd name="T18" fmla="*/ 15 w 16"/>
              <a:gd name="T19" fmla="*/ 20 h 28"/>
              <a:gd name="T20" fmla="*/ 15 w 16"/>
              <a:gd name="T21" fmla="*/ 22 h 28"/>
              <a:gd name="T22" fmla="*/ 14 w 16"/>
              <a:gd name="T23" fmla="*/ 24 h 28"/>
              <a:gd name="T24" fmla="*/ 13 w 16"/>
              <a:gd name="T25" fmla="*/ 25 h 28"/>
              <a:gd name="T26" fmla="*/ 11 w 16"/>
              <a:gd name="T27" fmla="*/ 26 h 28"/>
              <a:gd name="T28" fmla="*/ 10 w 16"/>
              <a:gd name="T29" fmla="*/ 27 h 28"/>
              <a:gd name="T30" fmla="*/ 7 w 16"/>
              <a:gd name="T31" fmla="*/ 28 h 28"/>
              <a:gd name="T32" fmla="*/ 5 w 16"/>
              <a:gd name="T33" fmla="*/ 28 h 28"/>
              <a:gd name="T34" fmla="*/ 3 w 16"/>
              <a:gd name="T35" fmla="*/ 28 h 28"/>
              <a:gd name="T36" fmla="*/ 1 w 16"/>
              <a:gd name="T37" fmla="*/ 27 h 28"/>
              <a:gd name="T38" fmla="*/ 1 w 16"/>
              <a:gd name="T39" fmla="*/ 27 h 28"/>
              <a:gd name="T40" fmla="*/ 0 w 16"/>
              <a:gd name="T41" fmla="*/ 26 h 28"/>
              <a:gd name="T42" fmla="*/ 0 w 16"/>
              <a:gd name="T43" fmla="*/ 25 h 28"/>
              <a:gd name="T44" fmla="*/ 1 w 16"/>
              <a:gd name="T45" fmla="*/ 25 h 28"/>
              <a:gd name="T46" fmla="*/ 1 w 16"/>
              <a:gd name="T47" fmla="*/ 24 h 28"/>
              <a:gd name="T48" fmla="*/ 2 w 16"/>
              <a:gd name="T49" fmla="*/ 24 h 28"/>
              <a:gd name="T50" fmla="*/ 2 w 16"/>
              <a:gd name="T51" fmla="*/ 24 h 28"/>
              <a:gd name="T52" fmla="*/ 3 w 16"/>
              <a:gd name="T53" fmla="*/ 24 h 28"/>
              <a:gd name="T54" fmla="*/ 3 w 16"/>
              <a:gd name="T55" fmla="*/ 25 h 28"/>
              <a:gd name="T56" fmla="*/ 4 w 16"/>
              <a:gd name="T57" fmla="*/ 25 h 28"/>
              <a:gd name="T58" fmla="*/ 6 w 16"/>
              <a:gd name="T59" fmla="*/ 26 h 28"/>
              <a:gd name="T60" fmla="*/ 7 w 16"/>
              <a:gd name="T61" fmla="*/ 26 h 28"/>
              <a:gd name="T62" fmla="*/ 9 w 16"/>
              <a:gd name="T63" fmla="*/ 26 h 28"/>
              <a:gd name="T64" fmla="*/ 11 w 16"/>
              <a:gd name="T65" fmla="*/ 24 h 28"/>
              <a:gd name="T66" fmla="*/ 13 w 16"/>
              <a:gd name="T67" fmla="*/ 22 h 28"/>
              <a:gd name="T68" fmla="*/ 13 w 16"/>
              <a:gd name="T69" fmla="*/ 20 h 28"/>
              <a:gd name="T70" fmla="*/ 13 w 16"/>
              <a:gd name="T71" fmla="*/ 17 h 28"/>
              <a:gd name="T72" fmla="*/ 11 w 16"/>
              <a:gd name="T73" fmla="*/ 15 h 28"/>
              <a:gd name="T74" fmla="*/ 10 w 16"/>
              <a:gd name="T75" fmla="*/ 13 h 28"/>
              <a:gd name="T76" fmla="*/ 7 w 16"/>
              <a:gd name="T77" fmla="*/ 12 h 28"/>
              <a:gd name="T78" fmla="*/ 4 w 16"/>
              <a:gd name="T79" fmla="*/ 11 h 28"/>
              <a:gd name="T80" fmla="*/ 1 w 16"/>
              <a:gd name="T81" fmla="*/ 11 h 28"/>
              <a:gd name="T82" fmla="*/ 6 w 16"/>
              <a:gd name="T83" fmla="*/ 0 h 28"/>
              <a:gd name="T84" fmla="*/ 16 w 16"/>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8">
                <a:moveTo>
                  <a:pt x="16" y="0"/>
                </a:moveTo>
                <a:lnTo>
                  <a:pt x="14" y="3"/>
                </a:lnTo>
                <a:lnTo>
                  <a:pt x="6" y="3"/>
                </a:lnTo>
                <a:lnTo>
                  <a:pt x="4" y="7"/>
                </a:lnTo>
                <a:lnTo>
                  <a:pt x="8" y="8"/>
                </a:lnTo>
                <a:lnTo>
                  <a:pt x="11" y="9"/>
                </a:lnTo>
                <a:lnTo>
                  <a:pt x="13" y="11"/>
                </a:lnTo>
                <a:lnTo>
                  <a:pt x="15" y="14"/>
                </a:lnTo>
                <a:lnTo>
                  <a:pt x="16" y="18"/>
                </a:lnTo>
                <a:lnTo>
                  <a:pt x="15" y="20"/>
                </a:lnTo>
                <a:lnTo>
                  <a:pt x="15" y="22"/>
                </a:lnTo>
                <a:lnTo>
                  <a:pt x="14" y="24"/>
                </a:lnTo>
                <a:lnTo>
                  <a:pt x="13" y="25"/>
                </a:lnTo>
                <a:lnTo>
                  <a:pt x="11" y="26"/>
                </a:lnTo>
                <a:lnTo>
                  <a:pt x="10" y="27"/>
                </a:lnTo>
                <a:lnTo>
                  <a:pt x="7" y="28"/>
                </a:lnTo>
                <a:lnTo>
                  <a:pt x="5" y="28"/>
                </a:lnTo>
                <a:lnTo>
                  <a:pt x="3" y="28"/>
                </a:lnTo>
                <a:lnTo>
                  <a:pt x="1" y="27"/>
                </a:lnTo>
                <a:lnTo>
                  <a:pt x="1" y="27"/>
                </a:lnTo>
                <a:lnTo>
                  <a:pt x="0" y="26"/>
                </a:lnTo>
                <a:lnTo>
                  <a:pt x="0" y="25"/>
                </a:lnTo>
                <a:lnTo>
                  <a:pt x="1" y="25"/>
                </a:lnTo>
                <a:lnTo>
                  <a:pt x="1" y="24"/>
                </a:lnTo>
                <a:lnTo>
                  <a:pt x="2" y="24"/>
                </a:lnTo>
                <a:lnTo>
                  <a:pt x="2" y="24"/>
                </a:lnTo>
                <a:lnTo>
                  <a:pt x="3" y="24"/>
                </a:lnTo>
                <a:lnTo>
                  <a:pt x="3" y="25"/>
                </a:lnTo>
                <a:lnTo>
                  <a:pt x="4" y="25"/>
                </a:lnTo>
                <a:lnTo>
                  <a:pt x="6" y="26"/>
                </a:lnTo>
                <a:lnTo>
                  <a:pt x="7" y="26"/>
                </a:lnTo>
                <a:lnTo>
                  <a:pt x="9" y="26"/>
                </a:lnTo>
                <a:lnTo>
                  <a:pt x="11" y="24"/>
                </a:lnTo>
                <a:lnTo>
                  <a:pt x="13" y="22"/>
                </a:lnTo>
                <a:lnTo>
                  <a:pt x="13" y="20"/>
                </a:lnTo>
                <a:lnTo>
                  <a:pt x="13" y="17"/>
                </a:lnTo>
                <a:lnTo>
                  <a:pt x="11" y="15"/>
                </a:lnTo>
                <a:lnTo>
                  <a:pt x="10" y="13"/>
                </a:lnTo>
                <a:lnTo>
                  <a:pt x="7" y="12"/>
                </a:lnTo>
                <a:lnTo>
                  <a:pt x="4" y="11"/>
                </a:lnTo>
                <a:lnTo>
                  <a:pt x="1" y="11"/>
                </a:lnTo>
                <a:lnTo>
                  <a:pt x="6" y="0"/>
                </a:lnTo>
                <a:lnTo>
                  <a:pt x="16" y="0"/>
                </a:lnTo>
                <a:close/>
              </a:path>
            </a:pathLst>
          </a:custGeom>
          <a:solidFill>
            <a:srgbClr val="000000"/>
          </a:solidFill>
          <a:ln w="0">
            <a:solidFill>
              <a:srgbClr val="000000"/>
            </a:solidFill>
            <a:prstDash val="solid"/>
            <a:round/>
            <a:headEnd/>
            <a:tailEnd/>
          </a:ln>
        </p:spPr>
        <p:txBody>
          <a:bodyPr/>
          <a:lstStyle/>
          <a:p>
            <a:endParaRPr lang="en-US"/>
          </a:p>
        </p:txBody>
      </p:sp>
      <p:sp>
        <p:nvSpPr>
          <p:cNvPr id="995374" name="Freeform 46"/>
          <p:cNvSpPr>
            <a:spLocks/>
          </p:cNvSpPr>
          <p:nvPr/>
        </p:nvSpPr>
        <p:spPr bwMode="auto">
          <a:xfrm>
            <a:off x="3054350"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75" name="Freeform 47"/>
          <p:cNvSpPr>
            <a:spLocks/>
          </p:cNvSpPr>
          <p:nvPr/>
        </p:nvSpPr>
        <p:spPr bwMode="auto">
          <a:xfrm>
            <a:off x="3074988"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76" name="Freeform 48"/>
          <p:cNvSpPr>
            <a:spLocks noEditPoints="1"/>
          </p:cNvSpPr>
          <p:nvPr/>
        </p:nvSpPr>
        <p:spPr bwMode="auto">
          <a:xfrm>
            <a:off x="3109913"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0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7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77" name="Freeform 49"/>
          <p:cNvSpPr>
            <a:spLocks noEditPoints="1"/>
          </p:cNvSpPr>
          <p:nvPr/>
        </p:nvSpPr>
        <p:spPr bwMode="auto">
          <a:xfrm>
            <a:off x="3143250"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78" name="Freeform 50"/>
          <p:cNvSpPr>
            <a:spLocks/>
          </p:cNvSpPr>
          <p:nvPr/>
        </p:nvSpPr>
        <p:spPr bwMode="auto">
          <a:xfrm>
            <a:off x="3175000"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3"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79" name="Freeform 51"/>
          <p:cNvSpPr>
            <a:spLocks/>
          </p:cNvSpPr>
          <p:nvPr/>
        </p:nvSpPr>
        <p:spPr bwMode="auto">
          <a:xfrm>
            <a:off x="3554413" y="5632450"/>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380" name="Freeform 52"/>
          <p:cNvSpPr>
            <a:spLocks/>
          </p:cNvSpPr>
          <p:nvPr/>
        </p:nvSpPr>
        <p:spPr bwMode="auto">
          <a:xfrm>
            <a:off x="3587750" y="5632450"/>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381" name="Freeform 53"/>
          <p:cNvSpPr>
            <a:spLocks/>
          </p:cNvSpPr>
          <p:nvPr/>
        </p:nvSpPr>
        <p:spPr bwMode="auto">
          <a:xfrm>
            <a:off x="3613150"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82" name="Freeform 54"/>
          <p:cNvSpPr>
            <a:spLocks/>
          </p:cNvSpPr>
          <p:nvPr/>
        </p:nvSpPr>
        <p:spPr bwMode="auto">
          <a:xfrm>
            <a:off x="3640138" y="5632450"/>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383" name="Freeform 55"/>
          <p:cNvSpPr>
            <a:spLocks noEditPoints="1"/>
          </p:cNvSpPr>
          <p:nvPr/>
        </p:nvSpPr>
        <p:spPr bwMode="auto">
          <a:xfrm>
            <a:off x="3667125" y="5632450"/>
            <a:ext cx="28575" cy="46038"/>
          </a:xfrm>
          <a:custGeom>
            <a:avLst/>
            <a:gdLst>
              <a:gd name="T0" fmla="*/ 18 w 18"/>
              <a:gd name="T1" fmla="*/ 19 h 29"/>
              <a:gd name="T2" fmla="*/ 18 w 18"/>
              <a:gd name="T3" fmla="*/ 21 h 29"/>
              <a:gd name="T4" fmla="*/ 15 w 18"/>
              <a:gd name="T5" fmla="*/ 21 h 29"/>
              <a:gd name="T6" fmla="*/ 15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5 w 18"/>
              <a:gd name="T19" fmla="*/ 0 h 29"/>
              <a:gd name="T20" fmla="*/ 15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5" y="21"/>
                </a:lnTo>
                <a:lnTo>
                  <a:pt x="15" y="29"/>
                </a:lnTo>
                <a:lnTo>
                  <a:pt x="11" y="29"/>
                </a:lnTo>
                <a:lnTo>
                  <a:pt x="11" y="21"/>
                </a:lnTo>
                <a:lnTo>
                  <a:pt x="0" y="21"/>
                </a:lnTo>
                <a:lnTo>
                  <a:pt x="0" y="19"/>
                </a:lnTo>
                <a:lnTo>
                  <a:pt x="12" y="0"/>
                </a:lnTo>
                <a:lnTo>
                  <a:pt x="15" y="0"/>
                </a:lnTo>
                <a:lnTo>
                  <a:pt x="15"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5384" name="Freeform 56"/>
          <p:cNvSpPr>
            <a:spLocks/>
          </p:cNvSpPr>
          <p:nvPr/>
        </p:nvSpPr>
        <p:spPr bwMode="auto">
          <a:xfrm>
            <a:off x="369887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85" name="Freeform 57"/>
          <p:cNvSpPr>
            <a:spLocks/>
          </p:cNvSpPr>
          <p:nvPr/>
        </p:nvSpPr>
        <p:spPr bwMode="auto">
          <a:xfrm>
            <a:off x="3719513" y="5632450"/>
            <a:ext cx="28575" cy="46038"/>
          </a:xfrm>
          <a:custGeom>
            <a:avLst/>
            <a:gdLst>
              <a:gd name="T0" fmla="*/ 18 w 18"/>
              <a:gd name="T1" fmla="*/ 23 h 29"/>
              <a:gd name="T2" fmla="*/ 17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2 w 18"/>
              <a:gd name="T21" fmla="*/ 5 h 29"/>
              <a:gd name="T22" fmla="*/ 10 w 18"/>
              <a:gd name="T23" fmla="*/ 4 h 29"/>
              <a:gd name="T24" fmla="*/ 8 w 18"/>
              <a:gd name="T25" fmla="*/ 3 h 29"/>
              <a:gd name="T26" fmla="*/ 6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6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6"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386" name="Freeform 58"/>
          <p:cNvSpPr>
            <a:spLocks noEditPoints="1"/>
          </p:cNvSpPr>
          <p:nvPr/>
        </p:nvSpPr>
        <p:spPr bwMode="auto">
          <a:xfrm>
            <a:off x="3754438"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87" name="Freeform 59"/>
          <p:cNvSpPr>
            <a:spLocks noEditPoints="1"/>
          </p:cNvSpPr>
          <p:nvPr/>
        </p:nvSpPr>
        <p:spPr bwMode="auto">
          <a:xfrm>
            <a:off x="3787775" y="5632450"/>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88" name="Freeform 60"/>
          <p:cNvSpPr>
            <a:spLocks/>
          </p:cNvSpPr>
          <p:nvPr/>
        </p:nvSpPr>
        <p:spPr bwMode="auto">
          <a:xfrm>
            <a:off x="3819525"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89" name="Freeform 61"/>
          <p:cNvSpPr>
            <a:spLocks/>
          </p:cNvSpPr>
          <p:nvPr/>
        </p:nvSpPr>
        <p:spPr bwMode="auto">
          <a:xfrm>
            <a:off x="4214813" y="5632450"/>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390" name="Freeform 62"/>
          <p:cNvSpPr>
            <a:spLocks/>
          </p:cNvSpPr>
          <p:nvPr/>
        </p:nvSpPr>
        <p:spPr bwMode="auto">
          <a:xfrm>
            <a:off x="4241800" y="5630863"/>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91" name="Freeform 63"/>
          <p:cNvSpPr>
            <a:spLocks/>
          </p:cNvSpPr>
          <p:nvPr/>
        </p:nvSpPr>
        <p:spPr bwMode="auto">
          <a:xfrm>
            <a:off x="4262438" y="5632450"/>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2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2" y="26"/>
                </a:lnTo>
                <a:lnTo>
                  <a:pt x="3" y="26"/>
                </a:lnTo>
                <a:lnTo>
                  <a:pt x="4" y="26"/>
                </a:lnTo>
                <a:lnTo>
                  <a:pt x="5"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2"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392" name="Freeform 64"/>
          <p:cNvSpPr>
            <a:spLocks/>
          </p:cNvSpPr>
          <p:nvPr/>
        </p:nvSpPr>
        <p:spPr bwMode="auto">
          <a:xfrm>
            <a:off x="4294188" y="5630863"/>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93" name="Freeform 65"/>
          <p:cNvSpPr>
            <a:spLocks/>
          </p:cNvSpPr>
          <p:nvPr/>
        </p:nvSpPr>
        <p:spPr bwMode="auto">
          <a:xfrm>
            <a:off x="4313238"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94" name="Freeform 66"/>
          <p:cNvSpPr>
            <a:spLocks noEditPoints="1"/>
          </p:cNvSpPr>
          <p:nvPr/>
        </p:nvSpPr>
        <p:spPr bwMode="auto">
          <a:xfrm>
            <a:off x="4348163" y="5632450"/>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395" name="Freeform 67"/>
          <p:cNvSpPr>
            <a:spLocks noEditPoints="1"/>
          </p:cNvSpPr>
          <p:nvPr/>
        </p:nvSpPr>
        <p:spPr bwMode="auto">
          <a:xfrm>
            <a:off x="4383088"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396" name="Freeform 68"/>
          <p:cNvSpPr>
            <a:spLocks/>
          </p:cNvSpPr>
          <p:nvPr/>
        </p:nvSpPr>
        <p:spPr bwMode="auto">
          <a:xfrm>
            <a:off x="4416425" y="5632450"/>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397" name="Freeform 69"/>
          <p:cNvSpPr>
            <a:spLocks/>
          </p:cNvSpPr>
          <p:nvPr/>
        </p:nvSpPr>
        <p:spPr bwMode="auto">
          <a:xfrm>
            <a:off x="4826000"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398" name="Freeform 70"/>
          <p:cNvSpPr>
            <a:spLocks/>
          </p:cNvSpPr>
          <p:nvPr/>
        </p:nvSpPr>
        <p:spPr bwMode="auto">
          <a:xfrm>
            <a:off x="4857750" y="5630863"/>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399" name="Freeform 71"/>
          <p:cNvSpPr>
            <a:spLocks/>
          </p:cNvSpPr>
          <p:nvPr/>
        </p:nvSpPr>
        <p:spPr bwMode="auto">
          <a:xfrm>
            <a:off x="4878388"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400" name="Freeform 72"/>
          <p:cNvSpPr>
            <a:spLocks/>
          </p:cNvSpPr>
          <p:nvPr/>
        </p:nvSpPr>
        <p:spPr bwMode="auto">
          <a:xfrm>
            <a:off x="4911725" y="5632450"/>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401" name="Freeform 73"/>
          <p:cNvSpPr>
            <a:spLocks/>
          </p:cNvSpPr>
          <p:nvPr/>
        </p:nvSpPr>
        <p:spPr bwMode="auto">
          <a:xfrm>
            <a:off x="4945063" y="5630863"/>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02" name="Freeform 74"/>
          <p:cNvSpPr>
            <a:spLocks/>
          </p:cNvSpPr>
          <p:nvPr/>
        </p:nvSpPr>
        <p:spPr bwMode="auto">
          <a:xfrm>
            <a:off x="4964113"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403" name="Freeform 75"/>
          <p:cNvSpPr>
            <a:spLocks noEditPoints="1"/>
          </p:cNvSpPr>
          <p:nvPr/>
        </p:nvSpPr>
        <p:spPr bwMode="auto">
          <a:xfrm>
            <a:off x="4999038"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04" name="Freeform 76"/>
          <p:cNvSpPr>
            <a:spLocks noEditPoints="1"/>
          </p:cNvSpPr>
          <p:nvPr/>
        </p:nvSpPr>
        <p:spPr bwMode="auto">
          <a:xfrm>
            <a:off x="5032375" y="5632450"/>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05" name="Freeform 77"/>
          <p:cNvSpPr>
            <a:spLocks/>
          </p:cNvSpPr>
          <p:nvPr/>
        </p:nvSpPr>
        <p:spPr bwMode="auto">
          <a:xfrm>
            <a:off x="5067300" y="5632450"/>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9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0" y="17"/>
                </a:lnTo>
                <a:lnTo>
                  <a:pt x="9"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06" name="Freeform 78"/>
          <p:cNvSpPr>
            <a:spLocks noEditPoints="1"/>
          </p:cNvSpPr>
          <p:nvPr/>
        </p:nvSpPr>
        <p:spPr bwMode="auto">
          <a:xfrm>
            <a:off x="5454650" y="5632450"/>
            <a:ext cx="28575" cy="46038"/>
          </a:xfrm>
          <a:custGeom>
            <a:avLst/>
            <a:gdLst>
              <a:gd name="T0" fmla="*/ 18 w 18"/>
              <a:gd name="T1" fmla="*/ 19 h 29"/>
              <a:gd name="T2" fmla="*/ 18 w 18"/>
              <a:gd name="T3" fmla="*/ 21 h 29"/>
              <a:gd name="T4" fmla="*/ 14 w 18"/>
              <a:gd name="T5" fmla="*/ 21 h 29"/>
              <a:gd name="T6" fmla="*/ 14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4 w 18"/>
              <a:gd name="T19" fmla="*/ 0 h 29"/>
              <a:gd name="T20" fmla="*/ 14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4" y="21"/>
                </a:lnTo>
                <a:lnTo>
                  <a:pt x="14" y="29"/>
                </a:lnTo>
                <a:lnTo>
                  <a:pt x="11" y="29"/>
                </a:lnTo>
                <a:lnTo>
                  <a:pt x="11" y="21"/>
                </a:lnTo>
                <a:lnTo>
                  <a:pt x="0" y="21"/>
                </a:lnTo>
                <a:lnTo>
                  <a:pt x="0" y="19"/>
                </a:lnTo>
                <a:lnTo>
                  <a:pt x="12" y="0"/>
                </a:lnTo>
                <a:lnTo>
                  <a:pt x="14" y="0"/>
                </a:lnTo>
                <a:lnTo>
                  <a:pt x="14"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5407" name="Freeform 79"/>
          <p:cNvSpPr>
            <a:spLocks/>
          </p:cNvSpPr>
          <p:nvPr/>
        </p:nvSpPr>
        <p:spPr bwMode="auto">
          <a:xfrm>
            <a:off x="5486400"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08" name="Freeform 80"/>
          <p:cNvSpPr>
            <a:spLocks/>
          </p:cNvSpPr>
          <p:nvPr/>
        </p:nvSpPr>
        <p:spPr bwMode="auto">
          <a:xfrm>
            <a:off x="5513388" y="5632450"/>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409" name="Freeform 81"/>
          <p:cNvSpPr>
            <a:spLocks/>
          </p:cNvSpPr>
          <p:nvPr/>
        </p:nvSpPr>
        <p:spPr bwMode="auto">
          <a:xfrm>
            <a:off x="5541963" y="5632450"/>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6 w 16"/>
              <a:gd name="T35" fmla="*/ 27 h 29"/>
              <a:gd name="T36" fmla="*/ 9 w 16"/>
              <a:gd name="T37" fmla="*/ 27 h 29"/>
              <a:gd name="T38" fmla="*/ 12 w 16"/>
              <a:gd name="T39" fmla="*/ 24 h 29"/>
              <a:gd name="T40" fmla="*/ 12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9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2"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5" y="15"/>
                </a:lnTo>
                <a:lnTo>
                  <a:pt x="5"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10" name="Freeform 82"/>
          <p:cNvSpPr>
            <a:spLocks/>
          </p:cNvSpPr>
          <p:nvPr/>
        </p:nvSpPr>
        <p:spPr bwMode="auto">
          <a:xfrm>
            <a:off x="557212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11" name="Freeform 83"/>
          <p:cNvSpPr>
            <a:spLocks/>
          </p:cNvSpPr>
          <p:nvPr/>
        </p:nvSpPr>
        <p:spPr bwMode="auto">
          <a:xfrm>
            <a:off x="5592763"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12" name="Freeform 84"/>
          <p:cNvSpPr>
            <a:spLocks noEditPoints="1"/>
          </p:cNvSpPr>
          <p:nvPr/>
        </p:nvSpPr>
        <p:spPr bwMode="auto">
          <a:xfrm>
            <a:off x="5627688"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13" name="Freeform 85"/>
          <p:cNvSpPr>
            <a:spLocks noEditPoints="1"/>
          </p:cNvSpPr>
          <p:nvPr/>
        </p:nvSpPr>
        <p:spPr bwMode="auto">
          <a:xfrm>
            <a:off x="5661025"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14" name="Freeform 86"/>
          <p:cNvSpPr>
            <a:spLocks/>
          </p:cNvSpPr>
          <p:nvPr/>
        </p:nvSpPr>
        <p:spPr bwMode="auto">
          <a:xfrm>
            <a:off x="5694363" y="5632450"/>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415" name="Freeform 87"/>
          <p:cNvSpPr>
            <a:spLocks noEditPoints="1"/>
          </p:cNvSpPr>
          <p:nvPr/>
        </p:nvSpPr>
        <p:spPr bwMode="auto">
          <a:xfrm>
            <a:off x="6100763" y="5632450"/>
            <a:ext cx="26987" cy="46038"/>
          </a:xfrm>
          <a:custGeom>
            <a:avLst/>
            <a:gdLst>
              <a:gd name="T0" fmla="*/ 17 w 17"/>
              <a:gd name="T1" fmla="*/ 0 h 29"/>
              <a:gd name="T2" fmla="*/ 17 w 17"/>
              <a:gd name="T3" fmla="*/ 1 h 29"/>
              <a:gd name="T4" fmla="*/ 14 w 17"/>
              <a:gd name="T5" fmla="*/ 1 h 29"/>
              <a:gd name="T6" fmla="*/ 12 w 17"/>
              <a:gd name="T7" fmla="*/ 2 h 29"/>
              <a:gd name="T8" fmla="*/ 11 w 17"/>
              <a:gd name="T9" fmla="*/ 3 h 29"/>
              <a:gd name="T10" fmla="*/ 9 w 17"/>
              <a:gd name="T11" fmla="*/ 5 h 29"/>
              <a:gd name="T12" fmla="*/ 7 w 17"/>
              <a:gd name="T13" fmla="*/ 6 h 29"/>
              <a:gd name="T14" fmla="*/ 6 w 17"/>
              <a:gd name="T15" fmla="*/ 8 h 29"/>
              <a:gd name="T16" fmla="*/ 5 w 17"/>
              <a:gd name="T17" fmla="*/ 11 h 29"/>
              <a:gd name="T18" fmla="*/ 4 w 17"/>
              <a:gd name="T19" fmla="*/ 13 h 29"/>
              <a:gd name="T20" fmla="*/ 7 w 17"/>
              <a:gd name="T21" fmla="*/ 12 h 29"/>
              <a:gd name="T22" fmla="*/ 10 w 17"/>
              <a:gd name="T23" fmla="*/ 11 h 29"/>
              <a:gd name="T24" fmla="*/ 13 w 17"/>
              <a:gd name="T25" fmla="*/ 12 h 29"/>
              <a:gd name="T26" fmla="*/ 15 w 17"/>
              <a:gd name="T27" fmla="*/ 13 h 29"/>
              <a:gd name="T28" fmla="*/ 17 w 17"/>
              <a:gd name="T29" fmla="*/ 16 h 29"/>
              <a:gd name="T30" fmla="*/ 17 w 17"/>
              <a:gd name="T31" fmla="*/ 19 h 29"/>
              <a:gd name="T32" fmla="*/ 17 w 17"/>
              <a:gd name="T33" fmla="*/ 23 h 29"/>
              <a:gd name="T34" fmla="*/ 15 w 17"/>
              <a:gd name="T35" fmla="*/ 26 h 29"/>
              <a:gd name="T36" fmla="*/ 13 w 17"/>
              <a:gd name="T37" fmla="*/ 28 h 29"/>
              <a:gd name="T38" fmla="*/ 11 w 17"/>
              <a:gd name="T39" fmla="*/ 29 h 29"/>
              <a:gd name="T40" fmla="*/ 8 w 17"/>
              <a:gd name="T41" fmla="*/ 29 h 29"/>
              <a:gd name="T42" fmla="*/ 6 w 17"/>
              <a:gd name="T43" fmla="*/ 29 h 29"/>
              <a:gd name="T44" fmla="*/ 4 w 17"/>
              <a:gd name="T45" fmla="*/ 27 h 29"/>
              <a:gd name="T46" fmla="*/ 1 w 17"/>
              <a:gd name="T47" fmla="*/ 25 h 29"/>
              <a:gd name="T48" fmla="*/ 0 w 17"/>
              <a:gd name="T49" fmla="*/ 21 h 29"/>
              <a:gd name="T50" fmla="*/ 0 w 17"/>
              <a:gd name="T51" fmla="*/ 18 h 29"/>
              <a:gd name="T52" fmla="*/ 0 w 17"/>
              <a:gd name="T53" fmla="*/ 14 h 29"/>
              <a:gd name="T54" fmla="*/ 1 w 17"/>
              <a:gd name="T55" fmla="*/ 11 h 29"/>
              <a:gd name="T56" fmla="*/ 3 w 17"/>
              <a:gd name="T57" fmla="*/ 7 h 29"/>
              <a:gd name="T58" fmla="*/ 5 w 17"/>
              <a:gd name="T59" fmla="*/ 5 h 29"/>
              <a:gd name="T60" fmla="*/ 8 w 17"/>
              <a:gd name="T61" fmla="*/ 2 h 29"/>
              <a:gd name="T62" fmla="*/ 11 w 17"/>
              <a:gd name="T63" fmla="*/ 1 h 29"/>
              <a:gd name="T64" fmla="*/ 13 w 17"/>
              <a:gd name="T65" fmla="*/ 0 h 29"/>
              <a:gd name="T66" fmla="*/ 16 w 17"/>
              <a:gd name="T67" fmla="*/ 0 h 29"/>
              <a:gd name="T68" fmla="*/ 17 w 17"/>
              <a:gd name="T69" fmla="*/ 0 h 29"/>
              <a:gd name="T70" fmla="*/ 4 w 17"/>
              <a:gd name="T71" fmla="*/ 15 h 29"/>
              <a:gd name="T72" fmla="*/ 4 w 17"/>
              <a:gd name="T73" fmla="*/ 17 h 29"/>
              <a:gd name="T74" fmla="*/ 4 w 17"/>
              <a:gd name="T75" fmla="*/ 19 h 29"/>
              <a:gd name="T76" fmla="*/ 4 w 17"/>
              <a:gd name="T77" fmla="*/ 21 h 29"/>
              <a:gd name="T78" fmla="*/ 4 w 17"/>
              <a:gd name="T79" fmla="*/ 23 h 29"/>
              <a:gd name="T80" fmla="*/ 5 w 17"/>
              <a:gd name="T81" fmla="*/ 25 h 29"/>
              <a:gd name="T82" fmla="*/ 6 w 17"/>
              <a:gd name="T83" fmla="*/ 27 h 29"/>
              <a:gd name="T84" fmla="*/ 8 w 17"/>
              <a:gd name="T85" fmla="*/ 28 h 29"/>
              <a:gd name="T86" fmla="*/ 9 w 17"/>
              <a:gd name="T87" fmla="*/ 28 h 29"/>
              <a:gd name="T88" fmla="*/ 11 w 17"/>
              <a:gd name="T89" fmla="*/ 28 h 29"/>
              <a:gd name="T90" fmla="*/ 12 w 17"/>
              <a:gd name="T91" fmla="*/ 26 h 29"/>
              <a:gd name="T92" fmla="*/ 13 w 17"/>
              <a:gd name="T93" fmla="*/ 24 h 29"/>
              <a:gd name="T94" fmla="*/ 13 w 17"/>
              <a:gd name="T95" fmla="*/ 22 h 29"/>
              <a:gd name="T96" fmla="*/ 13 w 17"/>
              <a:gd name="T97" fmla="*/ 18 h 29"/>
              <a:gd name="T98" fmla="*/ 12 w 17"/>
              <a:gd name="T99" fmla="*/ 15 h 29"/>
              <a:gd name="T100" fmla="*/ 10 w 17"/>
              <a:gd name="T101" fmla="*/ 14 h 29"/>
              <a:gd name="T102" fmla="*/ 8 w 17"/>
              <a:gd name="T103" fmla="*/ 13 h 29"/>
              <a:gd name="T104" fmla="*/ 7 w 17"/>
              <a:gd name="T105" fmla="*/ 13 h 29"/>
              <a:gd name="T106" fmla="*/ 7 w 17"/>
              <a:gd name="T107" fmla="*/ 13 h 29"/>
              <a:gd name="T108" fmla="*/ 6 w 17"/>
              <a:gd name="T109" fmla="*/ 14 h 29"/>
              <a:gd name="T110" fmla="*/ 4 w 17"/>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 h="29">
                <a:moveTo>
                  <a:pt x="17" y="0"/>
                </a:moveTo>
                <a:lnTo>
                  <a:pt x="17" y="1"/>
                </a:lnTo>
                <a:lnTo>
                  <a:pt x="14" y="1"/>
                </a:lnTo>
                <a:lnTo>
                  <a:pt x="12" y="2"/>
                </a:lnTo>
                <a:lnTo>
                  <a:pt x="11" y="3"/>
                </a:lnTo>
                <a:lnTo>
                  <a:pt x="9" y="5"/>
                </a:lnTo>
                <a:lnTo>
                  <a:pt x="7" y="6"/>
                </a:lnTo>
                <a:lnTo>
                  <a:pt x="6" y="8"/>
                </a:lnTo>
                <a:lnTo>
                  <a:pt x="5" y="11"/>
                </a:lnTo>
                <a:lnTo>
                  <a:pt x="4" y="13"/>
                </a:lnTo>
                <a:lnTo>
                  <a:pt x="7" y="12"/>
                </a:lnTo>
                <a:lnTo>
                  <a:pt x="10" y="11"/>
                </a:lnTo>
                <a:lnTo>
                  <a:pt x="13" y="12"/>
                </a:lnTo>
                <a:lnTo>
                  <a:pt x="15" y="13"/>
                </a:lnTo>
                <a:lnTo>
                  <a:pt x="17" y="16"/>
                </a:lnTo>
                <a:lnTo>
                  <a:pt x="17" y="19"/>
                </a:lnTo>
                <a:lnTo>
                  <a:pt x="17" y="23"/>
                </a:lnTo>
                <a:lnTo>
                  <a:pt x="15" y="26"/>
                </a:lnTo>
                <a:lnTo>
                  <a:pt x="13" y="28"/>
                </a:lnTo>
                <a:lnTo>
                  <a:pt x="11" y="29"/>
                </a:lnTo>
                <a:lnTo>
                  <a:pt x="8" y="29"/>
                </a:lnTo>
                <a:lnTo>
                  <a:pt x="6" y="29"/>
                </a:lnTo>
                <a:lnTo>
                  <a:pt x="4" y="27"/>
                </a:lnTo>
                <a:lnTo>
                  <a:pt x="1" y="25"/>
                </a:lnTo>
                <a:lnTo>
                  <a:pt x="0" y="21"/>
                </a:lnTo>
                <a:lnTo>
                  <a:pt x="0" y="18"/>
                </a:lnTo>
                <a:lnTo>
                  <a:pt x="0" y="14"/>
                </a:lnTo>
                <a:lnTo>
                  <a:pt x="1" y="11"/>
                </a:lnTo>
                <a:lnTo>
                  <a:pt x="3" y="7"/>
                </a:lnTo>
                <a:lnTo>
                  <a:pt x="5" y="5"/>
                </a:lnTo>
                <a:lnTo>
                  <a:pt x="8" y="2"/>
                </a:lnTo>
                <a:lnTo>
                  <a:pt x="11" y="1"/>
                </a:lnTo>
                <a:lnTo>
                  <a:pt x="13" y="0"/>
                </a:lnTo>
                <a:lnTo>
                  <a:pt x="16" y="0"/>
                </a:lnTo>
                <a:lnTo>
                  <a:pt x="17" y="0"/>
                </a:lnTo>
                <a:close/>
                <a:moveTo>
                  <a:pt x="4" y="15"/>
                </a:moveTo>
                <a:lnTo>
                  <a:pt x="4" y="17"/>
                </a:lnTo>
                <a:lnTo>
                  <a:pt x="4" y="19"/>
                </a:lnTo>
                <a:lnTo>
                  <a:pt x="4" y="21"/>
                </a:lnTo>
                <a:lnTo>
                  <a:pt x="4" y="23"/>
                </a:lnTo>
                <a:lnTo>
                  <a:pt x="5" y="25"/>
                </a:lnTo>
                <a:lnTo>
                  <a:pt x="6" y="27"/>
                </a:lnTo>
                <a:lnTo>
                  <a:pt x="8" y="28"/>
                </a:lnTo>
                <a:lnTo>
                  <a:pt x="9" y="28"/>
                </a:lnTo>
                <a:lnTo>
                  <a:pt x="11" y="28"/>
                </a:lnTo>
                <a:lnTo>
                  <a:pt x="12" y="26"/>
                </a:lnTo>
                <a:lnTo>
                  <a:pt x="13" y="24"/>
                </a:lnTo>
                <a:lnTo>
                  <a:pt x="13" y="22"/>
                </a:lnTo>
                <a:lnTo>
                  <a:pt x="13" y="18"/>
                </a:lnTo>
                <a:lnTo>
                  <a:pt x="12" y="15"/>
                </a:lnTo>
                <a:lnTo>
                  <a:pt x="10" y="14"/>
                </a:lnTo>
                <a:lnTo>
                  <a:pt x="8" y="13"/>
                </a:lnTo>
                <a:lnTo>
                  <a:pt x="7"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16" name="Freeform 88"/>
          <p:cNvSpPr>
            <a:spLocks/>
          </p:cNvSpPr>
          <p:nvPr/>
        </p:nvSpPr>
        <p:spPr bwMode="auto">
          <a:xfrm>
            <a:off x="613092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17" name="Freeform 89"/>
          <p:cNvSpPr>
            <a:spLocks/>
          </p:cNvSpPr>
          <p:nvPr/>
        </p:nvSpPr>
        <p:spPr bwMode="auto">
          <a:xfrm>
            <a:off x="6151563"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18" name="Freeform 90"/>
          <p:cNvSpPr>
            <a:spLocks/>
          </p:cNvSpPr>
          <p:nvPr/>
        </p:nvSpPr>
        <p:spPr bwMode="auto">
          <a:xfrm>
            <a:off x="6183313"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19" name="Freeform 91"/>
          <p:cNvSpPr>
            <a:spLocks/>
          </p:cNvSpPr>
          <p:nvPr/>
        </p:nvSpPr>
        <p:spPr bwMode="auto">
          <a:xfrm>
            <a:off x="6203950"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3 w 18"/>
              <a:gd name="T57" fmla="*/ 15 h 29"/>
              <a:gd name="T58" fmla="*/ 11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3" y="15"/>
                </a:lnTo>
                <a:lnTo>
                  <a:pt x="11"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20" name="Freeform 92"/>
          <p:cNvSpPr>
            <a:spLocks noEditPoints="1"/>
          </p:cNvSpPr>
          <p:nvPr/>
        </p:nvSpPr>
        <p:spPr bwMode="auto">
          <a:xfrm>
            <a:off x="6238875" y="5632450"/>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21" name="Freeform 93"/>
          <p:cNvSpPr>
            <a:spLocks noEditPoints="1"/>
          </p:cNvSpPr>
          <p:nvPr/>
        </p:nvSpPr>
        <p:spPr bwMode="auto">
          <a:xfrm>
            <a:off x="6272213"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0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7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22" name="Freeform 94"/>
          <p:cNvSpPr>
            <a:spLocks/>
          </p:cNvSpPr>
          <p:nvPr/>
        </p:nvSpPr>
        <p:spPr bwMode="auto">
          <a:xfrm>
            <a:off x="6305550" y="5632450"/>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5" y="15"/>
                </a:lnTo>
                <a:lnTo>
                  <a:pt x="5" y="15"/>
                </a:lnTo>
                <a:lnTo>
                  <a:pt x="5" y="14"/>
                </a:lnTo>
                <a:lnTo>
                  <a:pt x="7" y="14"/>
                </a:lnTo>
                <a:lnTo>
                  <a:pt x="8" y="13"/>
                </a:lnTo>
                <a:lnTo>
                  <a:pt x="10" y="12"/>
                </a:lnTo>
                <a:lnTo>
                  <a:pt x="11" y="11"/>
                </a:lnTo>
                <a:lnTo>
                  <a:pt x="11" y="9"/>
                </a:lnTo>
                <a:lnTo>
                  <a:pt x="11" y="8"/>
                </a:lnTo>
                <a:lnTo>
                  <a:pt x="11" y="6"/>
                </a:lnTo>
                <a:lnTo>
                  <a:pt x="10" y="4"/>
                </a:lnTo>
                <a:lnTo>
                  <a:pt x="9"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23" name="Freeform 95"/>
          <p:cNvSpPr>
            <a:spLocks/>
          </p:cNvSpPr>
          <p:nvPr/>
        </p:nvSpPr>
        <p:spPr bwMode="auto">
          <a:xfrm>
            <a:off x="6716713" y="5634038"/>
            <a:ext cx="28575" cy="44450"/>
          </a:xfrm>
          <a:custGeom>
            <a:avLst/>
            <a:gdLst>
              <a:gd name="T0" fmla="*/ 3 w 18"/>
              <a:gd name="T1" fmla="*/ 0 h 28"/>
              <a:gd name="T2" fmla="*/ 18 w 18"/>
              <a:gd name="T3" fmla="*/ 0 h 28"/>
              <a:gd name="T4" fmla="*/ 18 w 18"/>
              <a:gd name="T5" fmla="*/ 1 h 28"/>
              <a:gd name="T6" fmla="*/ 8 w 18"/>
              <a:gd name="T7" fmla="*/ 28 h 28"/>
              <a:gd name="T8" fmla="*/ 6 w 18"/>
              <a:gd name="T9" fmla="*/ 28 h 28"/>
              <a:gd name="T10" fmla="*/ 15 w 18"/>
              <a:gd name="T11" fmla="*/ 3 h 28"/>
              <a:gd name="T12" fmla="*/ 7 w 18"/>
              <a:gd name="T13" fmla="*/ 3 h 28"/>
              <a:gd name="T14" fmla="*/ 5 w 18"/>
              <a:gd name="T15" fmla="*/ 3 h 28"/>
              <a:gd name="T16" fmla="*/ 4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6" y="28"/>
                </a:lnTo>
                <a:lnTo>
                  <a:pt x="15" y="3"/>
                </a:lnTo>
                <a:lnTo>
                  <a:pt x="7" y="3"/>
                </a:lnTo>
                <a:lnTo>
                  <a:pt x="5" y="3"/>
                </a:lnTo>
                <a:lnTo>
                  <a:pt x="4"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5424" name="Freeform 96"/>
          <p:cNvSpPr>
            <a:spLocks/>
          </p:cNvSpPr>
          <p:nvPr/>
        </p:nvSpPr>
        <p:spPr bwMode="auto">
          <a:xfrm>
            <a:off x="6748463"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25" name="Freeform 97"/>
          <p:cNvSpPr>
            <a:spLocks/>
          </p:cNvSpPr>
          <p:nvPr/>
        </p:nvSpPr>
        <p:spPr bwMode="auto">
          <a:xfrm>
            <a:off x="6769100"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26" name="Freeform 98"/>
          <p:cNvSpPr>
            <a:spLocks/>
          </p:cNvSpPr>
          <p:nvPr/>
        </p:nvSpPr>
        <p:spPr bwMode="auto">
          <a:xfrm>
            <a:off x="6802438"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27" name="Freeform 99"/>
          <p:cNvSpPr>
            <a:spLocks/>
          </p:cNvSpPr>
          <p:nvPr/>
        </p:nvSpPr>
        <p:spPr bwMode="auto">
          <a:xfrm>
            <a:off x="6834188"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28" name="Freeform 100"/>
          <p:cNvSpPr>
            <a:spLocks/>
          </p:cNvSpPr>
          <p:nvPr/>
        </p:nvSpPr>
        <p:spPr bwMode="auto">
          <a:xfrm>
            <a:off x="6854825"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29" name="Freeform 101"/>
          <p:cNvSpPr>
            <a:spLocks noEditPoints="1"/>
          </p:cNvSpPr>
          <p:nvPr/>
        </p:nvSpPr>
        <p:spPr bwMode="auto">
          <a:xfrm>
            <a:off x="6889750" y="5632450"/>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30" name="Freeform 102"/>
          <p:cNvSpPr>
            <a:spLocks noEditPoints="1"/>
          </p:cNvSpPr>
          <p:nvPr/>
        </p:nvSpPr>
        <p:spPr bwMode="auto">
          <a:xfrm>
            <a:off x="6923088"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31" name="Freeform 103"/>
          <p:cNvSpPr>
            <a:spLocks/>
          </p:cNvSpPr>
          <p:nvPr/>
        </p:nvSpPr>
        <p:spPr bwMode="auto">
          <a:xfrm>
            <a:off x="6956425" y="5632450"/>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1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9 w 16"/>
              <a:gd name="T37" fmla="*/ 27 h 29"/>
              <a:gd name="T38" fmla="*/ 12 w 16"/>
              <a:gd name="T39" fmla="*/ 24 h 29"/>
              <a:gd name="T40" fmla="*/ 13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8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3" y="10"/>
                </a:lnTo>
                <a:lnTo>
                  <a:pt x="11"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8" y="27"/>
                </a:lnTo>
                <a:lnTo>
                  <a:pt x="9" y="27"/>
                </a:lnTo>
                <a:lnTo>
                  <a:pt x="11" y="26"/>
                </a:lnTo>
                <a:lnTo>
                  <a:pt x="12" y="24"/>
                </a:lnTo>
                <a:lnTo>
                  <a:pt x="13" y="22"/>
                </a:lnTo>
                <a:lnTo>
                  <a:pt x="13" y="20"/>
                </a:lnTo>
                <a:lnTo>
                  <a:pt x="12" y="19"/>
                </a:lnTo>
                <a:lnTo>
                  <a:pt x="11" y="18"/>
                </a:lnTo>
                <a:lnTo>
                  <a:pt x="11" y="17"/>
                </a:lnTo>
                <a:lnTo>
                  <a:pt x="10" y="16"/>
                </a:lnTo>
                <a:lnTo>
                  <a:pt x="8"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8"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32" name="Freeform 104"/>
          <p:cNvSpPr>
            <a:spLocks noEditPoints="1"/>
          </p:cNvSpPr>
          <p:nvPr/>
        </p:nvSpPr>
        <p:spPr bwMode="auto">
          <a:xfrm>
            <a:off x="7345363" y="5632450"/>
            <a:ext cx="28575" cy="46038"/>
          </a:xfrm>
          <a:custGeom>
            <a:avLst/>
            <a:gdLst>
              <a:gd name="T0" fmla="*/ 0 w 18"/>
              <a:gd name="T1" fmla="*/ 29 h 29"/>
              <a:gd name="T2" fmla="*/ 0 w 18"/>
              <a:gd name="T3" fmla="*/ 29 h 29"/>
              <a:gd name="T4" fmla="*/ 3 w 18"/>
              <a:gd name="T5" fmla="*/ 28 h 29"/>
              <a:gd name="T6" fmla="*/ 5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4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5 w 18"/>
              <a:gd name="T51" fmla="*/ 20 h 29"/>
              <a:gd name="T52" fmla="*/ 13 w 18"/>
              <a:gd name="T53" fmla="*/ 24 h 29"/>
              <a:gd name="T54" fmla="*/ 9 w 18"/>
              <a:gd name="T55" fmla="*/ 27 h 29"/>
              <a:gd name="T56" fmla="*/ 5 w 18"/>
              <a:gd name="T57" fmla="*/ 29 h 29"/>
              <a:gd name="T58" fmla="*/ 2 w 18"/>
              <a:gd name="T59" fmla="*/ 29 h 29"/>
              <a:gd name="T60" fmla="*/ 0 w 18"/>
              <a:gd name="T61" fmla="*/ 29 h 29"/>
              <a:gd name="T62" fmla="*/ 13 w 18"/>
              <a:gd name="T63" fmla="*/ 15 h 29"/>
              <a:gd name="T64" fmla="*/ 14 w 18"/>
              <a:gd name="T65" fmla="*/ 12 h 29"/>
              <a:gd name="T66" fmla="*/ 14 w 18"/>
              <a:gd name="T67" fmla="*/ 11 h 29"/>
              <a:gd name="T68" fmla="*/ 13 w 18"/>
              <a:gd name="T69" fmla="*/ 8 h 29"/>
              <a:gd name="T70" fmla="*/ 13 w 18"/>
              <a:gd name="T71" fmla="*/ 6 h 29"/>
              <a:gd name="T72" fmla="*/ 12 w 18"/>
              <a:gd name="T73" fmla="*/ 4 h 29"/>
              <a:gd name="T74" fmla="*/ 11 w 18"/>
              <a:gd name="T75" fmla="*/ 3 h 29"/>
              <a:gd name="T76" fmla="*/ 10 w 18"/>
              <a:gd name="T77" fmla="*/ 2 h 29"/>
              <a:gd name="T78" fmla="*/ 8 w 18"/>
              <a:gd name="T79" fmla="*/ 2 h 29"/>
              <a:gd name="T80" fmla="*/ 7 w 18"/>
              <a:gd name="T81" fmla="*/ 2 h 29"/>
              <a:gd name="T82" fmla="*/ 5 w 18"/>
              <a:gd name="T83" fmla="*/ 3 h 29"/>
              <a:gd name="T84" fmla="*/ 4 w 18"/>
              <a:gd name="T85" fmla="*/ 5 h 29"/>
              <a:gd name="T86" fmla="*/ 4 w 18"/>
              <a:gd name="T87" fmla="*/ 8 h 29"/>
              <a:gd name="T88" fmla="*/ 4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0" y="29"/>
                </a:moveTo>
                <a:lnTo>
                  <a:pt x="0" y="29"/>
                </a:lnTo>
                <a:lnTo>
                  <a:pt x="3" y="28"/>
                </a:lnTo>
                <a:lnTo>
                  <a:pt x="5" y="27"/>
                </a:lnTo>
                <a:lnTo>
                  <a:pt x="8" y="26"/>
                </a:lnTo>
                <a:lnTo>
                  <a:pt x="10" y="23"/>
                </a:lnTo>
                <a:lnTo>
                  <a:pt x="12" y="20"/>
                </a:lnTo>
                <a:lnTo>
                  <a:pt x="13" y="16"/>
                </a:lnTo>
                <a:lnTo>
                  <a:pt x="10" y="18"/>
                </a:lnTo>
                <a:lnTo>
                  <a:pt x="7" y="18"/>
                </a:lnTo>
                <a:lnTo>
                  <a:pt x="4"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5" y="20"/>
                </a:lnTo>
                <a:lnTo>
                  <a:pt x="13" y="24"/>
                </a:lnTo>
                <a:lnTo>
                  <a:pt x="9" y="27"/>
                </a:lnTo>
                <a:lnTo>
                  <a:pt x="5" y="29"/>
                </a:lnTo>
                <a:lnTo>
                  <a:pt x="2" y="29"/>
                </a:lnTo>
                <a:lnTo>
                  <a:pt x="0" y="29"/>
                </a:lnTo>
                <a:close/>
                <a:moveTo>
                  <a:pt x="13" y="15"/>
                </a:moveTo>
                <a:lnTo>
                  <a:pt x="14" y="12"/>
                </a:lnTo>
                <a:lnTo>
                  <a:pt x="14" y="11"/>
                </a:lnTo>
                <a:lnTo>
                  <a:pt x="13"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433" name="Freeform 105"/>
          <p:cNvSpPr>
            <a:spLocks/>
          </p:cNvSpPr>
          <p:nvPr/>
        </p:nvSpPr>
        <p:spPr bwMode="auto">
          <a:xfrm>
            <a:off x="737552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34" name="Freeform 106"/>
          <p:cNvSpPr>
            <a:spLocks/>
          </p:cNvSpPr>
          <p:nvPr/>
        </p:nvSpPr>
        <p:spPr bwMode="auto">
          <a:xfrm>
            <a:off x="7402513" y="5632450"/>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2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2" y="3"/>
                </a:lnTo>
                <a:lnTo>
                  <a:pt x="2"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435" name="Freeform 107"/>
          <p:cNvSpPr>
            <a:spLocks noEditPoints="1"/>
          </p:cNvSpPr>
          <p:nvPr/>
        </p:nvSpPr>
        <p:spPr bwMode="auto">
          <a:xfrm>
            <a:off x="7431088" y="5632450"/>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36" name="Freeform 108"/>
          <p:cNvSpPr>
            <a:spLocks/>
          </p:cNvSpPr>
          <p:nvPr/>
        </p:nvSpPr>
        <p:spPr bwMode="auto">
          <a:xfrm>
            <a:off x="7461250" y="5630863"/>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37" name="Freeform 109"/>
          <p:cNvSpPr>
            <a:spLocks/>
          </p:cNvSpPr>
          <p:nvPr/>
        </p:nvSpPr>
        <p:spPr bwMode="auto">
          <a:xfrm>
            <a:off x="7481888"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438" name="Freeform 110"/>
          <p:cNvSpPr>
            <a:spLocks noEditPoints="1"/>
          </p:cNvSpPr>
          <p:nvPr/>
        </p:nvSpPr>
        <p:spPr bwMode="auto">
          <a:xfrm>
            <a:off x="7516813"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39" name="Freeform 111"/>
          <p:cNvSpPr>
            <a:spLocks noEditPoints="1"/>
          </p:cNvSpPr>
          <p:nvPr/>
        </p:nvSpPr>
        <p:spPr bwMode="auto">
          <a:xfrm>
            <a:off x="7550150"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40" name="Freeform 112"/>
          <p:cNvSpPr>
            <a:spLocks/>
          </p:cNvSpPr>
          <p:nvPr/>
        </p:nvSpPr>
        <p:spPr bwMode="auto">
          <a:xfrm>
            <a:off x="7583488" y="5632450"/>
            <a:ext cx="25400" cy="46038"/>
          </a:xfrm>
          <a:custGeom>
            <a:avLst/>
            <a:gdLst>
              <a:gd name="T0" fmla="*/ 2 w 16"/>
              <a:gd name="T1" fmla="*/ 3 h 29"/>
              <a:gd name="T2" fmla="*/ 6 w 16"/>
              <a:gd name="T3" fmla="*/ 1 h 29"/>
              <a:gd name="T4" fmla="*/ 11 w 16"/>
              <a:gd name="T5" fmla="*/ 1 h 29"/>
              <a:gd name="T6" fmla="*/ 15 w 16"/>
              <a:gd name="T7" fmla="*/ 4 h 29"/>
              <a:gd name="T8" fmla="*/ 15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1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2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5"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1"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3"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2" y="6"/>
                </a:lnTo>
                <a:lnTo>
                  <a:pt x="11"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441" name="Freeform 113"/>
          <p:cNvSpPr>
            <a:spLocks/>
          </p:cNvSpPr>
          <p:nvPr/>
        </p:nvSpPr>
        <p:spPr bwMode="auto">
          <a:xfrm>
            <a:off x="7961313" y="5632450"/>
            <a:ext cx="17462"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2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2"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442" name="Freeform 114"/>
          <p:cNvSpPr>
            <a:spLocks noEditPoints="1"/>
          </p:cNvSpPr>
          <p:nvPr/>
        </p:nvSpPr>
        <p:spPr bwMode="auto">
          <a:xfrm>
            <a:off x="7989888" y="5632450"/>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43" name="Freeform 115"/>
          <p:cNvSpPr>
            <a:spLocks/>
          </p:cNvSpPr>
          <p:nvPr/>
        </p:nvSpPr>
        <p:spPr bwMode="auto">
          <a:xfrm>
            <a:off x="8020050" y="5630863"/>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44" name="Freeform 116"/>
          <p:cNvSpPr>
            <a:spLocks/>
          </p:cNvSpPr>
          <p:nvPr/>
        </p:nvSpPr>
        <p:spPr bwMode="auto">
          <a:xfrm>
            <a:off x="8042275" y="5632450"/>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445" name="Freeform 117"/>
          <p:cNvSpPr>
            <a:spLocks noEditPoints="1"/>
          </p:cNvSpPr>
          <p:nvPr/>
        </p:nvSpPr>
        <p:spPr bwMode="auto">
          <a:xfrm>
            <a:off x="8075613"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46" name="Freeform 118"/>
          <p:cNvSpPr>
            <a:spLocks/>
          </p:cNvSpPr>
          <p:nvPr/>
        </p:nvSpPr>
        <p:spPr bwMode="auto">
          <a:xfrm>
            <a:off x="8107363" y="5630863"/>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47" name="Freeform 119"/>
          <p:cNvSpPr>
            <a:spLocks/>
          </p:cNvSpPr>
          <p:nvPr/>
        </p:nvSpPr>
        <p:spPr bwMode="auto">
          <a:xfrm>
            <a:off x="8126413" y="5632450"/>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448" name="Freeform 120"/>
          <p:cNvSpPr>
            <a:spLocks noEditPoints="1"/>
          </p:cNvSpPr>
          <p:nvPr/>
        </p:nvSpPr>
        <p:spPr bwMode="auto">
          <a:xfrm>
            <a:off x="8161338" y="5632450"/>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49" name="Freeform 121"/>
          <p:cNvSpPr>
            <a:spLocks noEditPoints="1"/>
          </p:cNvSpPr>
          <p:nvPr/>
        </p:nvSpPr>
        <p:spPr bwMode="auto">
          <a:xfrm>
            <a:off x="8194675" y="5632450"/>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50" name="Freeform 122"/>
          <p:cNvSpPr>
            <a:spLocks/>
          </p:cNvSpPr>
          <p:nvPr/>
        </p:nvSpPr>
        <p:spPr bwMode="auto">
          <a:xfrm>
            <a:off x="8229600" y="5632450"/>
            <a:ext cx="23813"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9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0" y="17"/>
                </a:lnTo>
                <a:lnTo>
                  <a:pt x="9"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51" name="Freeform 123"/>
          <p:cNvSpPr>
            <a:spLocks/>
          </p:cNvSpPr>
          <p:nvPr/>
        </p:nvSpPr>
        <p:spPr bwMode="auto">
          <a:xfrm>
            <a:off x="8594725" y="5632450"/>
            <a:ext cx="17463"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452" name="Freeform 124"/>
          <p:cNvSpPr>
            <a:spLocks/>
          </p:cNvSpPr>
          <p:nvPr/>
        </p:nvSpPr>
        <p:spPr bwMode="auto">
          <a:xfrm>
            <a:off x="8623300"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53" name="Freeform 125"/>
          <p:cNvSpPr>
            <a:spLocks/>
          </p:cNvSpPr>
          <p:nvPr/>
        </p:nvSpPr>
        <p:spPr bwMode="auto">
          <a:xfrm>
            <a:off x="8655050"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54" name="Freeform 126"/>
          <p:cNvSpPr>
            <a:spLocks/>
          </p:cNvSpPr>
          <p:nvPr/>
        </p:nvSpPr>
        <p:spPr bwMode="auto">
          <a:xfrm>
            <a:off x="8682038" y="5632450"/>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7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2 w 11"/>
              <a:gd name="T29" fmla="*/ 28 h 29"/>
              <a:gd name="T30" fmla="*/ 3 w 11"/>
              <a:gd name="T31" fmla="*/ 28 h 29"/>
              <a:gd name="T32" fmla="*/ 3 w 11"/>
              <a:gd name="T33" fmla="*/ 27 h 29"/>
              <a:gd name="T34" fmla="*/ 3 w 11"/>
              <a:gd name="T35" fmla="*/ 26 h 29"/>
              <a:gd name="T36" fmla="*/ 3 w 11"/>
              <a:gd name="T37" fmla="*/ 24 h 29"/>
              <a:gd name="T38" fmla="*/ 3 w 11"/>
              <a:gd name="T39" fmla="*/ 8 h 29"/>
              <a:gd name="T40" fmla="*/ 3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7" y="28"/>
                </a:lnTo>
                <a:lnTo>
                  <a:pt x="8" y="28"/>
                </a:lnTo>
                <a:lnTo>
                  <a:pt x="9" y="28"/>
                </a:lnTo>
                <a:lnTo>
                  <a:pt x="11" y="28"/>
                </a:lnTo>
                <a:lnTo>
                  <a:pt x="11" y="29"/>
                </a:lnTo>
                <a:lnTo>
                  <a:pt x="0" y="29"/>
                </a:lnTo>
                <a:lnTo>
                  <a:pt x="0" y="28"/>
                </a:lnTo>
                <a:lnTo>
                  <a:pt x="2" y="28"/>
                </a:lnTo>
                <a:lnTo>
                  <a:pt x="2" y="28"/>
                </a:lnTo>
                <a:lnTo>
                  <a:pt x="3" y="28"/>
                </a:lnTo>
                <a:lnTo>
                  <a:pt x="3" y="27"/>
                </a:lnTo>
                <a:lnTo>
                  <a:pt x="3" y="26"/>
                </a:lnTo>
                <a:lnTo>
                  <a:pt x="3" y="24"/>
                </a:lnTo>
                <a:lnTo>
                  <a:pt x="3" y="8"/>
                </a:lnTo>
                <a:lnTo>
                  <a:pt x="3"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455" name="Freeform 127"/>
          <p:cNvSpPr>
            <a:spLocks noEditPoints="1"/>
          </p:cNvSpPr>
          <p:nvPr/>
        </p:nvSpPr>
        <p:spPr bwMode="auto">
          <a:xfrm>
            <a:off x="8710613" y="5632450"/>
            <a:ext cx="26987" cy="46038"/>
          </a:xfrm>
          <a:custGeom>
            <a:avLst/>
            <a:gdLst>
              <a:gd name="T0" fmla="*/ 0 w 17"/>
              <a:gd name="T1" fmla="*/ 29 h 29"/>
              <a:gd name="T2" fmla="*/ 0 w 17"/>
              <a:gd name="T3" fmla="*/ 29 h 29"/>
              <a:gd name="T4" fmla="*/ 3 w 17"/>
              <a:gd name="T5" fmla="*/ 28 h 29"/>
              <a:gd name="T6" fmla="*/ 5 w 17"/>
              <a:gd name="T7" fmla="*/ 27 h 29"/>
              <a:gd name="T8" fmla="*/ 7 w 17"/>
              <a:gd name="T9" fmla="*/ 26 h 29"/>
              <a:gd name="T10" fmla="*/ 9 w 17"/>
              <a:gd name="T11" fmla="*/ 23 h 29"/>
              <a:gd name="T12" fmla="*/ 11 w 17"/>
              <a:gd name="T13" fmla="*/ 20 h 29"/>
              <a:gd name="T14" fmla="*/ 12 w 17"/>
              <a:gd name="T15" fmla="*/ 16 h 29"/>
              <a:gd name="T16" fmla="*/ 9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8 w 17"/>
              <a:gd name="T37" fmla="*/ 0 h 29"/>
              <a:gd name="T38" fmla="*/ 11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8 w 17"/>
              <a:gd name="T55" fmla="*/ 27 h 29"/>
              <a:gd name="T56" fmla="*/ 5 w 17"/>
              <a:gd name="T57" fmla="*/ 29 h 29"/>
              <a:gd name="T58" fmla="*/ 1 w 17"/>
              <a:gd name="T59" fmla="*/ 29 h 29"/>
              <a:gd name="T60" fmla="*/ 0 w 17"/>
              <a:gd name="T61" fmla="*/ 29 h 29"/>
              <a:gd name="T62" fmla="*/ 13 w 17"/>
              <a:gd name="T63" fmla="*/ 15 h 29"/>
              <a:gd name="T64" fmla="*/ 13 w 17"/>
              <a:gd name="T65" fmla="*/ 12 h 29"/>
              <a:gd name="T66" fmla="*/ 13 w 17"/>
              <a:gd name="T67" fmla="*/ 11 h 29"/>
              <a:gd name="T68" fmla="*/ 13 w 17"/>
              <a:gd name="T69" fmla="*/ 8 h 29"/>
              <a:gd name="T70" fmla="*/ 13 w 17"/>
              <a:gd name="T71" fmla="*/ 6 h 29"/>
              <a:gd name="T72" fmla="*/ 12 w 17"/>
              <a:gd name="T73" fmla="*/ 4 h 29"/>
              <a:gd name="T74" fmla="*/ 11 w 17"/>
              <a:gd name="T75" fmla="*/ 3 h 29"/>
              <a:gd name="T76" fmla="*/ 9 w 17"/>
              <a:gd name="T77" fmla="*/ 2 h 29"/>
              <a:gd name="T78" fmla="*/ 8 w 17"/>
              <a:gd name="T79" fmla="*/ 2 h 29"/>
              <a:gd name="T80" fmla="*/ 6 w 17"/>
              <a:gd name="T81" fmla="*/ 2 h 29"/>
              <a:gd name="T82" fmla="*/ 5 w 17"/>
              <a:gd name="T83" fmla="*/ 3 h 29"/>
              <a:gd name="T84" fmla="*/ 4 w 17"/>
              <a:gd name="T85" fmla="*/ 5 h 29"/>
              <a:gd name="T86" fmla="*/ 4 w 17"/>
              <a:gd name="T87" fmla="*/ 8 h 29"/>
              <a:gd name="T88" fmla="*/ 4 w 17"/>
              <a:gd name="T89" fmla="*/ 12 h 29"/>
              <a:gd name="T90" fmla="*/ 5 w 17"/>
              <a:gd name="T91" fmla="*/ 15 h 29"/>
              <a:gd name="T92" fmla="*/ 7 w 17"/>
              <a:gd name="T93" fmla="*/ 16 h 29"/>
              <a:gd name="T94" fmla="*/ 8 w 17"/>
              <a:gd name="T95" fmla="*/ 16 h 29"/>
              <a:gd name="T96" fmla="*/ 9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7" y="26"/>
                </a:lnTo>
                <a:lnTo>
                  <a:pt x="9" y="23"/>
                </a:lnTo>
                <a:lnTo>
                  <a:pt x="11" y="20"/>
                </a:lnTo>
                <a:lnTo>
                  <a:pt x="12" y="16"/>
                </a:lnTo>
                <a:lnTo>
                  <a:pt x="9" y="18"/>
                </a:lnTo>
                <a:lnTo>
                  <a:pt x="7" y="18"/>
                </a:lnTo>
                <a:lnTo>
                  <a:pt x="4" y="18"/>
                </a:lnTo>
                <a:lnTo>
                  <a:pt x="2" y="16"/>
                </a:lnTo>
                <a:lnTo>
                  <a:pt x="0" y="13"/>
                </a:lnTo>
                <a:lnTo>
                  <a:pt x="0" y="10"/>
                </a:lnTo>
                <a:lnTo>
                  <a:pt x="0" y="7"/>
                </a:lnTo>
                <a:lnTo>
                  <a:pt x="2" y="4"/>
                </a:lnTo>
                <a:lnTo>
                  <a:pt x="4" y="2"/>
                </a:lnTo>
                <a:lnTo>
                  <a:pt x="6" y="1"/>
                </a:lnTo>
                <a:lnTo>
                  <a:pt x="8" y="0"/>
                </a:lnTo>
                <a:lnTo>
                  <a:pt x="11" y="1"/>
                </a:lnTo>
                <a:lnTo>
                  <a:pt x="14" y="3"/>
                </a:lnTo>
                <a:lnTo>
                  <a:pt x="16" y="6"/>
                </a:lnTo>
                <a:lnTo>
                  <a:pt x="17" y="8"/>
                </a:lnTo>
                <a:lnTo>
                  <a:pt x="17" y="12"/>
                </a:lnTo>
                <a:lnTo>
                  <a:pt x="17" y="16"/>
                </a:lnTo>
                <a:lnTo>
                  <a:pt x="15" y="20"/>
                </a:lnTo>
                <a:lnTo>
                  <a:pt x="12" y="24"/>
                </a:lnTo>
                <a:lnTo>
                  <a:pt x="8" y="27"/>
                </a:lnTo>
                <a:lnTo>
                  <a:pt x="5" y="29"/>
                </a:lnTo>
                <a:lnTo>
                  <a:pt x="1" y="29"/>
                </a:lnTo>
                <a:lnTo>
                  <a:pt x="0" y="29"/>
                </a:lnTo>
                <a:close/>
                <a:moveTo>
                  <a:pt x="13" y="15"/>
                </a:moveTo>
                <a:lnTo>
                  <a:pt x="13" y="12"/>
                </a:lnTo>
                <a:lnTo>
                  <a:pt x="13" y="11"/>
                </a:lnTo>
                <a:lnTo>
                  <a:pt x="13" y="8"/>
                </a:lnTo>
                <a:lnTo>
                  <a:pt x="13" y="6"/>
                </a:lnTo>
                <a:lnTo>
                  <a:pt x="12" y="4"/>
                </a:lnTo>
                <a:lnTo>
                  <a:pt x="11" y="3"/>
                </a:lnTo>
                <a:lnTo>
                  <a:pt x="9" y="2"/>
                </a:lnTo>
                <a:lnTo>
                  <a:pt x="8" y="2"/>
                </a:lnTo>
                <a:lnTo>
                  <a:pt x="6" y="2"/>
                </a:lnTo>
                <a:lnTo>
                  <a:pt x="5" y="3"/>
                </a:lnTo>
                <a:lnTo>
                  <a:pt x="4" y="5"/>
                </a:lnTo>
                <a:lnTo>
                  <a:pt x="4" y="8"/>
                </a:lnTo>
                <a:lnTo>
                  <a:pt x="4" y="12"/>
                </a:lnTo>
                <a:lnTo>
                  <a:pt x="5" y="15"/>
                </a:lnTo>
                <a:lnTo>
                  <a:pt x="7" y="16"/>
                </a:lnTo>
                <a:lnTo>
                  <a:pt x="8" y="16"/>
                </a:lnTo>
                <a:lnTo>
                  <a:pt x="9"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456" name="Freeform 128"/>
          <p:cNvSpPr>
            <a:spLocks/>
          </p:cNvSpPr>
          <p:nvPr/>
        </p:nvSpPr>
        <p:spPr bwMode="auto">
          <a:xfrm>
            <a:off x="8740775" y="5630863"/>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457" name="Freeform 129"/>
          <p:cNvSpPr>
            <a:spLocks/>
          </p:cNvSpPr>
          <p:nvPr/>
        </p:nvSpPr>
        <p:spPr bwMode="auto">
          <a:xfrm>
            <a:off x="8761413" y="5632450"/>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458" name="Freeform 130"/>
          <p:cNvSpPr>
            <a:spLocks noEditPoints="1"/>
          </p:cNvSpPr>
          <p:nvPr/>
        </p:nvSpPr>
        <p:spPr bwMode="auto">
          <a:xfrm>
            <a:off x="8796338" y="5632450"/>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59" name="Freeform 131"/>
          <p:cNvSpPr>
            <a:spLocks noEditPoints="1"/>
          </p:cNvSpPr>
          <p:nvPr/>
        </p:nvSpPr>
        <p:spPr bwMode="auto">
          <a:xfrm>
            <a:off x="8829675" y="5632450"/>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460" name="Freeform 132"/>
          <p:cNvSpPr>
            <a:spLocks/>
          </p:cNvSpPr>
          <p:nvPr/>
        </p:nvSpPr>
        <p:spPr bwMode="auto">
          <a:xfrm>
            <a:off x="8863013" y="5632450"/>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9 w 16"/>
              <a:gd name="T37" fmla="*/ 27 h 29"/>
              <a:gd name="T38" fmla="*/ 12 w 16"/>
              <a:gd name="T39" fmla="*/ 24 h 29"/>
              <a:gd name="T40" fmla="*/ 13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3"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7" y="27"/>
                </a:lnTo>
                <a:lnTo>
                  <a:pt x="9" y="27"/>
                </a:lnTo>
                <a:lnTo>
                  <a:pt x="11" y="26"/>
                </a:lnTo>
                <a:lnTo>
                  <a:pt x="12" y="24"/>
                </a:lnTo>
                <a:lnTo>
                  <a:pt x="13" y="22"/>
                </a:lnTo>
                <a:lnTo>
                  <a:pt x="13" y="20"/>
                </a:lnTo>
                <a:lnTo>
                  <a:pt x="12" y="19"/>
                </a:lnTo>
                <a:lnTo>
                  <a:pt x="11" y="18"/>
                </a:lnTo>
                <a:lnTo>
                  <a:pt x="11" y="17"/>
                </a:lnTo>
                <a:lnTo>
                  <a:pt x="10" y="16"/>
                </a:lnTo>
                <a:lnTo>
                  <a:pt x="8"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8" y="3"/>
                </a:lnTo>
                <a:lnTo>
                  <a:pt x="7" y="3"/>
                </a:lnTo>
                <a:lnTo>
                  <a:pt x="4"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5461" name="Line 133"/>
          <p:cNvSpPr>
            <a:spLocks noChangeShapeType="1"/>
          </p:cNvSpPr>
          <p:nvPr/>
        </p:nvSpPr>
        <p:spPr bwMode="auto">
          <a:xfrm flipV="1">
            <a:off x="552450"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2" name="Line 134"/>
          <p:cNvSpPr>
            <a:spLocks noChangeShapeType="1"/>
          </p:cNvSpPr>
          <p:nvPr/>
        </p:nvSpPr>
        <p:spPr bwMode="auto">
          <a:xfrm flipV="1">
            <a:off x="6794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3" name="Line 135"/>
          <p:cNvSpPr>
            <a:spLocks noChangeShapeType="1"/>
          </p:cNvSpPr>
          <p:nvPr/>
        </p:nvSpPr>
        <p:spPr bwMode="auto">
          <a:xfrm flipV="1">
            <a:off x="8048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4" name="Line 136"/>
          <p:cNvSpPr>
            <a:spLocks noChangeShapeType="1"/>
          </p:cNvSpPr>
          <p:nvPr/>
        </p:nvSpPr>
        <p:spPr bwMode="auto">
          <a:xfrm flipV="1">
            <a:off x="9318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5" name="Line 137"/>
          <p:cNvSpPr>
            <a:spLocks noChangeShapeType="1"/>
          </p:cNvSpPr>
          <p:nvPr/>
        </p:nvSpPr>
        <p:spPr bwMode="auto">
          <a:xfrm flipV="1">
            <a:off x="10572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6" name="Line 138"/>
          <p:cNvSpPr>
            <a:spLocks noChangeShapeType="1"/>
          </p:cNvSpPr>
          <p:nvPr/>
        </p:nvSpPr>
        <p:spPr bwMode="auto">
          <a:xfrm flipV="1">
            <a:off x="1182688"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7" name="Line 139"/>
          <p:cNvSpPr>
            <a:spLocks noChangeShapeType="1"/>
          </p:cNvSpPr>
          <p:nvPr/>
        </p:nvSpPr>
        <p:spPr bwMode="auto">
          <a:xfrm flipV="1">
            <a:off x="13096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8" name="Line 140"/>
          <p:cNvSpPr>
            <a:spLocks noChangeShapeType="1"/>
          </p:cNvSpPr>
          <p:nvPr/>
        </p:nvSpPr>
        <p:spPr bwMode="auto">
          <a:xfrm flipV="1">
            <a:off x="14351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69" name="Line 141"/>
          <p:cNvSpPr>
            <a:spLocks noChangeShapeType="1"/>
          </p:cNvSpPr>
          <p:nvPr/>
        </p:nvSpPr>
        <p:spPr bwMode="auto">
          <a:xfrm flipV="1">
            <a:off x="15605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0" name="Line 142"/>
          <p:cNvSpPr>
            <a:spLocks noChangeShapeType="1"/>
          </p:cNvSpPr>
          <p:nvPr/>
        </p:nvSpPr>
        <p:spPr bwMode="auto">
          <a:xfrm flipV="1">
            <a:off x="16875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1" name="Line 143"/>
          <p:cNvSpPr>
            <a:spLocks noChangeShapeType="1"/>
          </p:cNvSpPr>
          <p:nvPr/>
        </p:nvSpPr>
        <p:spPr bwMode="auto">
          <a:xfrm flipV="1">
            <a:off x="1812925"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2" name="Line 144"/>
          <p:cNvSpPr>
            <a:spLocks noChangeShapeType="1"/>
          </p:cNvSpPr>
          <p:nvPr/>
        </p:nvSpPr>
        <p:spPr bwMode="auto">
          <a:xfrm flipV="1">
            <a:off x="19383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3" name="Line 145"/>
          <p:cNvSpPr>
            <a:spLocks noChangeShapeType="1"/>
          </p:cNvSpPr>
          <p:nvPr/>
        </p:nvSpPr>
        <p:spPr bwMode="auto">
          <a:xfrm flipV="1">
            <a:off x="20653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4" name="Line 146"/>
          <p:cNvSpPr>
            <a:spLocks noChangeShapeType="1"/>
          </p:cNvSpPr>
          <p:nvPr/>
        </p:nvSpPr>
        <p:spPr bwMode="auto">
          <a:xfrm flipV="1">
            <a:off x="21907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5" name="Line 147"/>
          <p:cNvSpPr>
            <a:spLocks noChangeShapeType="1"/>
          </p:cNvSpPr>
          <p:nvPr/>
        </p:nvSpPr>
        <p:spPr bwMode="auto">
          <a:xfrm flipV="1">
            <a:off x="23161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6" name="Line 148"/>
          <p:cNvSpPr>
            <a:spLocks noChangeShapeType="1"/>
          </p:cNvSpPr>
          <p:nvPr/>
        </p:nvSpPr>
        <p:spPr bwMode="auto">
          <a:xfrm flipV="1">
            <a:off x="2443163"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7" name="Line 149"/>
          <p:cNvSpPr>
            <a:spLocks noChangeShapeType="1"/>
          </p:cNvSpPr>
          <p:nvPr/>
        </p:nvSpPr>
        <p:spPr bwMode="auto">
          <a:xfrm flipV="1">
            <a:off x="25685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8" name="Line 150"/>
          <p:cNvSpPr>
            <a:spLocks noChangeShapeType="1"/>
          </p:cNvSpPr>
          <p:nvPr/>
        </p:nvSpPr>
        <p:spPr bwMode="auto">
          <a:xfrm flipV="1">
            <a:off x="26939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79" name="Line 151"/>
          <p:cNvSpPr>
            <a:spLocks noChangeShapeType="1"/>
          </p:cNvSpPr>
          <p:nvPr/>
        </p:nvSpPr>
        <p:spPr bwMode="auto">
          <a:xfrm flipV="1">
            <a:off x="28209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0" name="Line 152"/>
          <p:cNvSpPr>
            <a:spLocks noChangeShapeType="1"/>
          </p:cNvSpPr>
          <p:nvPr/>
        </p:nvSpPr>
        <p:spPr bwMode="auto">
          <a:xfrm flipV="1">
            <a:off x="29464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1" name="Line 153"/>
          <p:cNvSpPr>
            <a:spLocks noChangeShapeType="1"/>
          </p:cNvSpPr>
          <p:nvPr/>
        </p:nvSpPr>
        <p:spPr bwMode="auto">
          <a:xfrm flipV="1">
            <a:off x="3071813"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2" name="Line 154"/>
          <p:cNvSpPr>
            <a:spLocks noChangeShapeType="1"/>
          </p:cNvSpPr>
          <p:nvPr/>
        </p:nvSpPr>
        <p:spPr bwMode="auto">
          <a:xfrm flipV="1">
            <a:off x="31988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3" name="Line 155"/>
          <p:cNvSpPr>
            <a:spLocks noChangeShapeType="1"/>
          </p:cNvSpPr>
          <p:nvPr/>
        </p:nvSpPr>
        <p:spPr bwMode="auto">
          <a:xfrm flipV="1">
            <a:off x="332422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4" name="Line 156"/>
          <p:cNvSpPr>
            <a:spLocks noChangeShapeType="1"/>
          </p:cNvSpPr>
          <p:nvPr/>
        </p:nvSpPr>
        <p:spPr bwMode="auto">
          <a:xfrm flipV="1">
            <a:off x="345122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5" name="Line 157"/>
          <p:cNvSpPr>
            <a:spLocks noChangeShapeType="1"/>
          </p:cNvSpPr>
          <p:nvPr/>
        </p:nvSpPr>
        <p:spPr bwMode="auto">
          <a:xfrm flipV="1">
            <a:off x="35766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6" name="Line 158"/>
          <p:cNvSpPr>
            <a:spLocks noChangeShapeType="1"/>
          </p:cNvSpPr>
          <p:nvPr/>
        </p:nvSpPr>
        <p:spPr bwMode="auto">
          <a:xfrm flipV="1">
            <a:off x="3702050"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7" name="Line 159"/>
          <p:cNvSpPr>
            <a:spLocks noChangeShapeType="1"/>
          </p:cNvSpPr>
          <p:nvPr/>
        </p:nvSpPr>
        <p:spPr bwMode="auto">
          <a:xfrm flipV="1">
            <a:off x="38290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8" name="Line 160"/>
          <p:cNvSpPr>
            <a:spLocks noChangeShapeType="1"/>
          </p:cNvSpPr>
          <p:nvPr/>
        </p:nvSpPr>
        <p:spPr bwMode="auto">
          <a:xfrm flipV="1">
            <a:off x="39544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89" name="Line 161"/>
          <p:cNvSpPr>
            <a:spLocks noChangeShapeType="1"/>
          </p:cNvSpPr>
          <p:nvPr/>
        </p:nvSpPr>
        <p:spPr bwMode="auto">
          <a:xfrm flipV="1">
            <a:off x="40798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0" name="Line 162"/>
          <p:cNvSpPr>
            <a:spLocks noChangeShapeType="1"/>
          </p:cNvSpPr>
          <p:nvPr/>
        </p:nvSpPr>
        <p:spPr bwMode="auto">
          <a:xfrm flipV="1">
            <a:off x="42068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1" name="Line 163"/>
          <p:cNvSpPr>
            <a:spLocks noChangeShapeType="1"/>
          </p:cNvSpPr>
          <p:nvPr/>
        </p:nvSpPr>
        <p:spPr bwMode="auto">
          <a:xfrm flipV="1">
            <a:off x="4332288"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2" name="Line 164"/>
          <p:cNvSpPr>
            <a:spLocks noChangeShapeType="1"/>
          </p:cNvSpPr>
          <p:nvPr/>
        </p:nvSpPr>
        <p:spPr bwMode="auto">
          <a:xfrm flipV="1">
            <a:off x="44577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3" name="Line 165"/>
          <p:cNvSpPr>
            <a:spLocks noChangeShapeType="1"/>
          </p:cNvSpPr>
          <p:nvPr/>
        </p:nvSpPr>
        <p:spPr bwMode="auto">
          <a:xfrm flipV="1">
            <a:off x="45847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4" name="Line 166"/>
          <p:cNvSpPr>
            <a:spLocks noChangeShapeType="1"/>
          </p:cNvSpPr>
          <p:nvPr/>
        </p:nvSpPr>
        <p:spPr bwMode="auto">
          <a:xfrm flipV="1">
            <a:off x="47101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5" name="Line 167"/>
          <p:cNvSpPr>
            <a:spLocks noChangeShapeType="1"/>
          </p:cNvSpPr>
          <p:nvPr/>
        </p:nvSpPr>
        <p:spPr bwMode="auto">
          <a:xfrm flipV="1">
            <a:off x="483552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6" name="Line 168"/>
          <p:cNvSpPr>
            <a:spLocks noChangeShapeType="1"/>
          </p:cNvSpPr>
          <p:nvPr/>
        </p:nvSpPr>
        <p:spPr bwMode="auto">
          <a:xfrm flipV="1">
            <a:off x="4962525"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7" name="Line 169"/>
          <p:cNvSpPr>
            <a:spLocks noChangeShapeType="1"/>
          </p:cNvSpPr>
          <p:nvPr/>
        </p:nvSpPr>
        <p:spPr bwMode="auto">
          <a:xfrm flipV="1">
            <a:off x="50879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8" name="Line 170"/>
          <p:cNvSpPr>
            <a:spLocks noChangeShapeType="1"/>
          </p:cNvSpPr>
          <p:nvPr/>
        </p:nvSpPr>
        <p:spPr bwMode="auto">
          <a:xfrm flipV="1">
            <a:off x="52133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499" name="Line 171"/>
          <p:cNvSpPr>
            <a:spLocks noChangeShapeType="1"/>
          </p:cNvSpPr>
          <p:nvPr/>
        </p:nvSpPr>
        <p:spPr bwMode="auto">
          <a:xfrm flipV="1">
            <a:off x="53403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0" name="Line 172"/>
          <p:cNvSpPr>
            <a:spLocks noChangeShapeType="1"/>
          </p:cNvSpPr>
          <p:nvPr/>
        </p:nvSpPr>
        <p:spPr bwMode="auto">
          <a:xfrm flipV="1">
            <a:off x="54657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1" name="Line 173"/>
          <p:cNvSpPr>
            <a:spLocks noChangeShapeType="1"/>
          </p:cNvSpPr>
          <p:nvPr/>
        </p:nvSpPr>
        <p:spPr bwMode="auto">
          <a:xfrm flipV="1">
            <a:off x="5591175"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2" name="Line 174"/>
          <p:cNvSpPr>
            <a:spLocks noChangeShapeType="1"/>
          </p:cNvSpPr>
          <p:nvPr/>
        </p:nvSpPr>
        <p:spPr bwMode="auto">
          <a:xfrm flipV="1">
            <a:off x="57181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3" name="Line 175"/>
          <p:cNvSpPr>
            <a:spLocks noChangeShapeType="1"/>
          </p:cNvSpPr>
          <p:nvPr/>
        </p:nvSpPr>
        <p:spPr bwMode="auto">
          <a:xfrm flipV="1">
            <a:off x="58435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4" name="Line 176"/>
          <p:cNvSpPr>
            <a:spLocks noChangeShapeType="1"/>
          </p:cNvSpPr>
          <p:nvPr/>
        </p:nvSpPr>
        <p:spPr bwMode="auto">
          <a:xfrm flipV="1">
            <a:off x="59705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5" name="Line 177"/>
          <p:cNvSpPr>
            <a:spLocks noChangeShapeType="1"/>
          </p:cNvSpPr>
          <p:nvPr/>
        </p:nvSpPr>
        <p:spPr bwMode="auto">
          <a:xfrm flipV="1">
            <a:off x="60960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6" name="Line 178"/>
          <p:cNvSpPr>
            <a:spLocks noChangeShapeType="1"/>
          </p:cNvSpPr>
          <p:nvPr/>
        </p:nvSpPr>
        <p:spPr bwMode="auto">
          <a:xfrm flipV="1">
            <a:off x="6221413"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7" name="Line 179"/>
          <p:cNvSpPr>
            <a:spLocks noChangeShapeType="1"/>
          </p:cNvSpPr>
          <p:nvPr/>
        </p:nvSpPr>
        <p:spPr bwMode="auto">
          <a:xfrm flipV="1">
            <a:off x="63484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8" name="Line 180"/>
          <p:cNvSpPr>
            <a:spLocks noChangeShapeType="1"/>
          </p:cNvSpPr>
          <p:nvPr/>
        </p:nvSpPr>
        <p:spPr bwMode="auto">
          <a:xfrm flipV="1">
            <a:off x="647382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09" name="Line 181"/>
          <p:cNvSpPr>
            <a:spLocks noChangeShapeType="1"/>
          </p:cNvSpPr>
          <p:nvPr/>
        </p:nvSpPr>
        <p:spPr bwMode="auto">
          <a:xfrm flipV="1">
            <a:off x="65992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0" name="Line 182"/>
          <p:cNvSpPr>
            <a:spLocks noChangeShapeType="1"/>
          </p:cNvSpPr>
          <p:nvPr/>
        </p:nvSpPr>
        <p:spPr bwMode="auto">
          <a:xfrm flipV="1">
            <a:off x="67262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1" name="Line 183"/>
          <p:cNvSpPr>
            <a:spLocks noChangeShapeType="1"/>
          </p:cNvSpPr>
          <p:nvPr/>
        </p:nvSpPr>
        <p:spPr bwMode="auto">
          <a:xfrm flipV="1">
            <a:off x="6851650"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2" name="Line 184"/>
          <p:cNvSpPr>
            <a:spLocks noChangeShapeType="1"/>
          </p:cNvSpPr>
          <p:nvPr/>
        </p:nvSpPr>
        <p:spPr bwMode="auto">
          <a:xfrm flipV="1">
            <a:off x="69770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3" name="Line 185"/>
          <p:cNvSpPr>
            <a:spLocks noChangeShapeType="1"/>
          </p:cNvSpPr>
          <p:nvPr/>
        </p:nvSpPr>
        <p:spPr bwMode="auto">
          <a:xfrm flipV="1">
            <a:off x="71040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4" name="Line 186"/>
          <p:cNvSpPr>
            <a:spLocks noChangeShapeType="1"/>
          </p:cNvSpPr>
          <p:nvPr/>
        </p:nvSpPr>
        <p:spPr bwMode="auto">
          <a:xfrm flipV="1">
            <a:off x="72294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5" name="Line 187"/>
          <p:cNvSpPr>
            <a:spLocks noChangeShapeType="1"/>
          </p:cNvSpPr>
          <p:nvPr/>
        </p:nvSpPr>
        <p:spPr bwMode="auto">
          <a:xfrm flipV="1">
            <a:off x="735488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6" name="Line 188"/>
          <p:cNvSpPr>
            <a:spLocks noChangeShapeType="1"/>
          </p:cNvSpPr>
          <p:nvPr/>
        </p:nvSpPr>
        <p:spPr bwMode="auto">
          <a:xfrm flipV="1">
            <a:off x="7481888"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7" name="Line 189"/>
          <p:cNvSpPr>
            <a:spLocks noChangeShapeType="1"/>
          </p:cNvSpPr>
          <p:nvPr/>
        </p:nvSpPr>
        <p:spPr bwMode="auto">
          <a:xfrm flipV="1">
            <a:off x="760730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8" name="Line 190"/>
          <p:cNvSpPr>
            <a:spLocks noChangeShapeType="1"/>
          </p:cNvSpPr>
          <p:nvPr/>
        </p:nvSpPr>
        <p:spPr bwMode="auto">
          <a:xfrm flipV="1">
            <a:off x="77327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19" name="Line 191"/>
          <p:cNvSpPr>
            <a:spLocks noChangeShapeType="1"/>
          </p:cNvSpPr>
          <p:nvPr/>
        </p:nvSpPr>
        <p:spPr bwMode="auto">
          <a:xfrm flipV="1">
            <a:off x="785971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0" name="Line 192"/>
          <p:cNvSpPr>
            <a:spLocks noChangeShapeType="1"/>
          </p:cNvSpPr>
          <p:nvPr/>
        </p:nvSpPr>
        <p:spPr bwMode="auto">
          <a:xfrm flipV="1">
            <a:off x="798512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1" name="Line 193"/>
          <p:cNvSpPr>
            <a:spLocks noChangeShapeType="1"/>
          </p:cNvSpPr>
          <p:nvPr/>
        </p:nvSpPr>
        <p:spPr bwMode="auto">
          <a:xfrm flipV="1">
            <a:off x="8110538" y="5549900"/>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2" name="Line 194"/>
          <p:cNvSpPr>
            <a:spLocks noChangeShapeType="1"/>
          </p:cNvSpPr>
          <p:nvPr/>
        </p:nvSpPr>
        <p:spPr bwMode="auto">
          <a:xfrm flipV="1">
            <a:off x="8237538"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3" name="Line 195"/>
          <p:cNvSpPr>
            <a:spLocks noChangeShapeType="1"/>
          </p:cNvSpPr>
          <p:nvPr/>
        </p:nvSpPr>
        <p:spPr bwMode="auto">
          <a:xfrm flipV="1">
            <a:off x="83629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4" name="Line 196"/>
          <p:cNvSpPr>
            <a:spLocks noChangeShapeType="1"/>
          </p:cNvSpPr>
          <p:nvPr/>
        </p:nvSpPr>
        <p:spPr bwMode="auto">
          <a:xfrm flipV="1">
            <a:off x="8489950"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5" name="Line 197"/>
          <p:cNvSpPr>
            <a:spLocks noChangeShapeType="1"/>
          </p:cNvSpPr>
          <p:nvPr/>
        </p:nvSpPr>
        <p:spPr bwMode="auto">
          <a:xfrm flipV="1">
            <a:off x="8615363" y="5549900"/>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6" name="Line 198"/>
          <p:cNvSpPr>
            <a:spLocks noChangeShapeType="1"/>
          </p:cNvSpPr>
          <p:nvPr/>
        </p:nvSpPr>
        <p:spPr bwMode="auto">
          <a:xfrm flipV="1">
            <a:off x="8740775" y="5549900"/>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7" name="Line 199"/>
          <p:cNvSpPr>
            <a:spLocks noChangeShapeType="1"/>
          </p:cNvSpPr>
          <p:nvPr/>
        </p:nvSpPr>
        <p:spPr bwMode="auto">
          <a:xfrm flipV="1">
            <a:off x="8867775" y="5549900"/>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8" name="Line 200"/>
          <p:cNvSpPr>
            <a:spLocks noChangeShapeType="1"/>
          </p:cNvSpPr>
          <p:nvPr/>
        </p:nvSpPr>
        <p:spPr bwMode="auto">
          <a:xfrm flipH="1">
            <a:off x="541338" y="5549900"/>
            <a:ext cx="8364537" cy="158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29" name="Line 201"/>
          <p:cNvSpPr>
            <a:spLocks noChangeShapeType="1"/>
          </p:cNvSpPr>
          <p:nvPr/>
        </p:nvSpPr>
        <p:spPr bwMode="auto">
          <a:xfrm flipH="1" flipV="1">
            <a:off x="541338" y="5549900"/>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30" name="Line 202"/>
          <p:cNvSpPr>
            <a:spLocks noChangeShapeType="1"/>
          </p:cNvSpPr>
          <p:nvPr/>
        </p:nvSpPr>
        <p:spPr bwMode="auto">
          <a:xfrm flipH="1">
            <a:off x="541338" y="5537200"/>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531" name="Freeform 203"/>
          <p:cNvSpPr>
            <a:spLocks noEditPoints="1"/>
          </p:cNvSpPr>
          <p:nvPr/>
        </p:nvSpPr>
        <p:spPr bwMode="auto">
          <a:xfrm>
            <a:off x="358775" y="5370513"/>
            <a:ext cx="26988" cy="46037"/>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7 w 17"/>
              <a:gd name="T11" fmla="*/ 0 h 29"/>
              <a:gd name="T12" fmla="*/ 9 w 17"/>
              <a:gd name="T13" fmla="*/ 0 h 29"/>
              <a:gd name="T14" fmla="*/ 12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10 w 17"/>
              <a:gd name="T59" fmla="*/ 28 h 29"/>
              <a:gd name="T60" fmla="*/ 11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2 w 17"/>
              <a:gd name="T75" fmla="*/ 3 h 29"/>
              <a:gd name="T76" fmla="*/ 11 w 17"/>
              <a:gd name="T77" fmla="*/ 2 h 29"/>
              <a:gd name="T78" fmla="*/ 10 w 17"/>
              <a:gd name="T79" fmla="*/ 2 h 29"/>
              <a:gd name="T80" fmla="*/ 9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7" y="0"/>
                </a:lnTo>
                <a:lnTo>
                  <a:pt x="9" y="0"/>
                </a:lnTo>
                <a:lnTo>
                  <a:pt x="12" y="1"/>
                </a:lnTo>
                <a:lnTo>
                  <a:pt x="14" y="3"/>
                </a:lnTo>
                <a:lnTo>
                  <a:pt x="16" y="6"/>
                </a:lnTo>
                <a:lnTo>
                  <a:pt x="17" y="10"/>
                </a:lnTo>
                <a:lnTo>
                  <a:pt x="17" y="14"/>
                </a:lnTo>
                <a:lnTo>
                  <a:pt x="17" y="19"/>
                </a:lnTo>
                <a:lnTo>
                  <a:pt x="16" y="23"/>
                </a:lnTo>
                <a:lnTo>
                  <a:pt x="14" y="26"/>
                </a:lnTo>
                <a:lnTo>
                  <a:pt x="13" y="28"/>
                </a:lnTo>
                <a:lnTo>
                  <a:pt x="10" y="29"/>
                </a:lnTo>
                <a:lnTo>
                  <a:pt x="8" y="29"/>
                </a:lnTo>
                <a:lnTo>
                  <a:pt x="6" y="29"/>
                </a:lnTo>
                <a:lnTo>
                  <a:pt x="4" y="27"/>
                </a:lnTo>
                <a:lnTo>
                  <a:pt x="2" y="24"/>
                </a:lnTo>
                <a:lnTo>
                  <a:pt x="0" y="20"/>
                </a:lnTo>
                <a:lnTo>
                  <a:pt x="0" y="15"/>
                </a:lnTo>
                <a:close/>
                <a:moveTo>
                  <a:pt x="4" y="15"/>
                </a:moveTo>
                <a:lnTo>
                  <a:pt x="4" y="21"/>
                </a:lnTo>
                <a:lnTo>
                  <a:pt x="5" y="25"/>
                </a:lnTo>
                <a:lnTo>
                  <a:pt x="6" y="26"/>
                </a:lnTo>
                <a:lnTo>
                  <a:pt x="7" y="27"/>
                </a:lnTo>
                <a:lnTo>
                  <a:pt x="8" y="28"/>
                </a:lnTo>
                <a:lnTo>
                  <a:pt x="10" y="28"/>
                </a:lnTo>
                <a:lnTo>
                  <a:pt x="11" y="27"/>
                </a:lnTo>
                <a:lnTo>
                  <a:pt x="12" y="25"/>
                </a:lnTo>
                <a:lnTo>
                  <a:pt x="12" y="23"/>
                </a:lnTo>
                <a:lnTo>
                  <a:pt x="13" y="19"/>
                </a:lnTo>
                <a:lnTo>
                  <a:pt x="13" y="13"/>
                </a:lnTo>
                <a:lnTo>
                  <a:pt x="13" y="9"/>
                </a:lnTo>
                <a:lnTo>
                  <a:pt x="12" y="5"/>
                </a:lnTo>
                <a:lnTo>
                  <a:pt x="12" y="3"/>
                </a:lnTo>
                <a:lnTo>
                  <a:pt x="11" y="2"/>
                </a:lnTo>
                <a:lnTo>
                  <a:pt x="10" y="2"/>
                </a:lnTo>
                <a:lnTo>
                  <a:pt x="9" y="1"/>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5532" name="Freeform 204"/>
          <p:cNvSpPr>
            <a:spLocks noEditPoints="1"/>
          </p:cNvSpPr>
          <p:nvPr/>
        </p:nvSpPr>
        <p:spPr bwMode="auto">
          <a:xfrm>
            <a:off x="406400" y="5200650"/>
            <a:ext cx="26988" cy="46038"/>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19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19"/>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33" name="Freeform 205"/>
          <p:cNvSpPr>
            <a:spLocks/>
          </p:cNvSpPr>
          <p:nvPr/>
        </p:nvSpPr>
        <p:spPr bwMode="auto">
          <a:xfrm>
            <a:off x="441325" y="5238750"/>
            <a:ext cx="7938" cy="7938"/>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34" name="Freeform 206"/>
          <p:cNvSpPr>
            <a:spLocks/>
          </p:cNvSpPr>
          <p:nvPr/>
        </p:nvSpPr>
        <p:spPr bwMode="auto">
          <a:xfrm>
            <a:off x="460375" y="5200650"/>
            <a:ext cx="17463" cy="44450"/>
          </a:xfrm>
          <a:custGeom>
            <a:avLst/>
            <a:gdLst>
              <a:gd name="T0" fmla="*/ 0 w 11"/>
              <a:gd name="T1" fmla="*/ 3 h 28"/>
              <a:gd name="T2" fmla="*/ 7 w 11"/>
              <a:gd name="T3" fmla="*/ 0 h 28"/>
              <a:gd name="T4" fmla="*/ 8 w 11"/>
              <a:gd name="T5" fmla="*/ 0 h 28"/>
              <a:gd name="T6" fmla="*/ 8 w 11"/>
              <a:gd name="T7" fmla="*/ 23 h 28"/>
              <a:gd name="T8" fmla="*/ 8 w 11"/>
              <a:gd name="T9" fmla="*/ 25 h 28"/>
              <a:gd name="T10" fmla="*/ 8 w 11"/>
              <a:gd name="T11" fmla="*/ 26 h 28"/>
              <a:gd name="T12" fmla="*/ 8 w 11"/>
              <a:gd name="T13" fmla="*/ 27 h 28"/>
              <a:gd name="T14" fmla="*/ 9 w 11"/>
              <a:gd name="T15" fmla="*/ 27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7 h 28"/>
              <a:gd name="T30" fmla="*/ 4 w 11"/>
              <a:gd name="T31" fmla="*/ 27 h 28"/>
              <a:gd name="T32" fmla="*/ 4 w 11"/>
              <a:gd name="T33" fmla="*/ 27 h 28"/>
              <a:gd name="T34" fmla="*/ 4 w 11"/>
              <a:gd name="T35" fmla="*/ 25 h 28"/>
              <a:gd name="T36" fmla="*/ 4 w 11"/>
              <a:gd name="T37" fmla="*/ 23 h 28"/>
              <a:gd name="T38" fmla="*/ 4 w 11"/>
              <a:gd name="T39" fmla="*/ 7 h 28"/>
              <a:gd name="T40" fmla="*/ 4 w 11"/>
              <a:gd name="T41" fmla="*/ 5 h 28"/>
              <a:gd name="T42" fmla="*/ 4 w 11"/>
              <a:gd name="T43" fmla="*/ 4 h 28"/>
              <a:gd name="T44" fmla="*/ 4 w 11"/>
              <a:gd name="T45" fmla="*/ 3 h 28"/>
              <a:gd name="T46" fmla="*/ 4 w 11"/>
              <a:gd name="T47" fmla="*/ 3 h 28"/>
              <a:gd name="T48" fmla="*/ 3 w 11"/>
              <a:gd name="T49" fmla="*/ 3 h 28"/>
              <a:gd name="T50" fmla="*/ 3 w 11"/>
              <a:gd name="T51" fmla="*/ 2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3"/>
                </a:lnTo>
                <a:lnTo>
                  <a:pt x="8" y="25"/>
                </a:lnTo>
                <a:lnTo>
                  <a:pt x="8" y="26"/>
                </a:lnTo>
                <a:lnTo>
                  <a:pt x="8" y="27"/>
                </a:lnTo>
                <a:lnTo>
                  <a:pt x="9" y="27"/>
                </a:lnTo>
                <a:lnTo>
                  <a:pt x="10" y="28"/>
                </a:lnTo>
                <a:lnTo>
                  <a:pt x="11" y="28"/>
                </a:lnTo>
                <a:lnTo>
                  <a:pt x="11" y="28"/>
                </a:lnTo>
                <a:lnTo>
                  <a:pt x="1" y="28"/>
                </a:lnTo>
                <a:lnTo>
                  <a:pt x="1" y="28"/>
                </a:lnTo>
                <a:lnTo>
                  <a:pt x="2" y="28"/>
                </a:lnTo>
                <a:lnTo>
                  <a:pt x="3" y="27"/>
                </a:lnTo>
                <a:lnTo>
                  <a:pt x="4" y="27"/>
                </a:lnTo>
                <a:lnTo>
                  <a:pt x="4" y="27"/>
                </a:lnTo>
                <a:lnTo>
                  <a:pt x="4" y="25"/>
                </a:lnTo>
                <a:lnTo>
                  <a:pt x="4" y="23"/>
                </a:lnTo>
                <a:lnTo>
                  <a:pt x="4" y="7"/>
                </a:lnTo>
                <a:lnTo>
                  <a:pt x="4" y="5"/>
                </a:lnTo>
                <a:lnTo>
                  <a:pt x="4" y="4"/>
                </a:lnTo>
                <a:lnTo>
                  <a:pt x="4" y="3"/>
                </a:lnTo>
                <a:lnTo>
                  <a:pt x="4" y="3"/>
                </a:lnTo>
                <a:lnTo>
                  <a:pt x="3" y="3"/>
                </a:lnTo>
                <a:lnTo>
                  <a:pt x="3" y="2"/>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grpSp>
        <p:nvGrpSpPr>
          <p:cNvPr id="995736" name="Group 408"/>
          <p:cNvGrpSpPr>
            <a:grpSpLocks/>
          </p:cNvGrpSpPr>
          <p:nvPr/>
        </p:nvGrpSpPr>
        <p:grpSpPr bwMode="auto">
          <a:xfrm>
            <a:off x="357188" y="1100138"/>
            <a:ext cx="6567487" cy="4721225"/>
            <a:chOff x="225" y="693"/>
            <a:chExt cx="4137" cy="2974"/>
          </a:xfrm>
        </p:grpSpPr>
        <p:sp>
          <p:nvSpPr>
            <p:cNvPr id="995536" name="Freeform 208"/>
            <p:cNvSpPr>
              <a:spLocks noEditPoints="1"/>
            </p:cNvSpPr>
            <p:nvPr/>
          </p:nvSpPr>
          <p:spPr bwMode="auto">
            <a:xfrm>
              <a:off x="256" y="3164"/>
              <a:ext cx="17" cy="29"/>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37" name="Freeform 209"/>
            <p:cNvSpPr>
              <a:spLocks/>
            </p:cNvSpPr>
            <p:nvPr/>
          </p:nvSpPr>
          <p:spPr bwMode="auto">
            <a:xfrm>
              <a:off x="278" y="3188"/>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38" name="Freeform 210"/>
            <p:cNvSpPr>
              <a:spLocks/>
            </p:cNvSpPr>
            <p:nvPr/>
          </p:nvSpPr>
          <p:spPr bwMode="auto">
            <a:xfrm>
              <a:off x="286" y="3164"/>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539" name="Freeform 211"/>
            <p:cNvSpPr>
              <a:spLocks noEditPoints="1"/>
            </p:cNvSpPr>
            <p:nvPr/>
          </p:nvSpPr>
          <p:spPr bwMode="auto">
            <a:xfrm>
              <a:off x="256" y="3053"/>
              <a:ext cx="17" cy="29"/>
            </a:xfrm>
            <a:custGeom>
              <a:avLst/>
              <a:gdLst>
                <a:gd name="T0" fmla="*/ 0 w 17"/>
                <a:gd name="T1" fmla="*/ 15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8 h 29"/>
                <a:gd name="T58" fmla="*/ 9 w 17"/>
                <a:gd name="T59" fmla="*/ 27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5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2"/>
                  </a:lnTo>
                  <a:lnTo>
                    <a:pt x="14" y="25"/>
                  </a:lnTo>
                  <a:lnTo>
                    <a:pt x="12" y="27"/>
                  </a:lnTo>
                  <a:lnTo>
                    <a:pt x="10" y="28"/>
                  </a:lnTo>
                  <a:lnTo>
                    <a:pt x="8" y="29"/>
                  </a:lnTo>
                  <a:lnTo>
                    <a:pt x="6" y="28"/>
                  </a:lnTo>
                  <a:lnTo>
                    <a:pt x="4" y="27"/>
                  </a:lnTo>
                  <a:lnTo>
                    <a:pt x="2" y="24"/>
                  </a:lnTo>
                  <a:lnTo>
                    <a:pt x="0" y="20"/>
                  </a:lnTo>
                  <a:lnTo>
                    <a:pt x="0" y="15"/>
                  </a:lnTo>
                  <a:close/>
                  <a:moveTo>
                    <a:pt x="3" y="15"/>
                  </a:moveTo>
                  <a:lnTo>
                    <a:pt x="4" y="20"/>
                  </a:lnTo>
                  <a:lnTo>
                    <a:pt x="5" y="24"/>
                  </a:lnTo>
                  <a:lnTo>
                    <a:pt x="6" y="26"/>
                  </a:lnTo>
                  <a:lnTo>
                    <a:pt x="7" y="27"/>
                  </a:lnTo>
                  <a:lnTo>
                    <a:pt x="8" y="28"/>
                  </a:lnTo>
                  <a:lnTo>
                    <a:pt x="9" y="27"/>
                  </a:lnTo>
                  <a:lnTo>
                    <a:pt x="10" y="27"/>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5"/>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40" name="Freeform 212"/>
            <p:cNvSpPr>
              <a:spLocks/>
            </p:cNvSpPr>
            <p:nvPr/>
          </p:nvSpPr>
          <p:spPr bwMode="auto">
            <a:xfrm>
              <a:off x="278" y="3077"/>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41" name="Freeform 213"/>
            <p:cNvSpPr>
              <a:spLocks/>
            </p:cNvSpPr>
            <p:nvPr/>
          </p:nvSpPr>
          <p:spPr bwMode="auto">
            <a:xfrm>
              <a:off x="287" y="3053"/>
              <a:ext cx="16" cy="29"/>
            </a:xfrm>
            <a:custGeom>
              <a:avLst/>
              <a:gdLst>
                <a:gd name="T0" fmla="*/ 2 w 16"/>
                <a:gd name="T1" fmla="*/ 3 h 29"/>
                <a:gd name="T2" fmla="*/ 6 w 16"/>
                <a:gd name="T3" fmla="*/ 0 h 29"/>
                <a:gd name="T4" fmla="*/ 11 w 16"/>
                <a:gd name="T5" fmla="*/ 0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5 h 29"/>
                <a:gd name="T18" fmla="*/ 9 w 16"/>
                <a:gd name="T19" fmla="*/ 28 h 29"/>
                <a:gd name="T20" fmla="*/ 3 w 16"/>
                <a:gd name="T21" fmla="*/ 29 h 29"/>
                <a:gd name="T22" fmla="*/ 0 w 16"/>
                <a:gd name="T23" fmla="*/ 28 h 29"/>
                <a:gd name="T24" fmla="*/ 0 w 16"/>
                <a:gd name="T25" fmla="*/ 26 h 29"/>
                <a:gd name="T26" fmla="*/ 1 w 16"/>
                <a:gd name="T27" fmla="*/ 25 h 29"/>
                <a:gd name="T28" fmla="*/ 2 w 16"/>
                <a:gd name="T29" fmla="*/ 25 h 29"/>
                <a:gd name="T30" fmla="*/ 3 w 16"/>
                <a:gd name="T31" fmla="*/ 26 h 29"/>
                <a:gd name="T32" fmla="*/ 5 w 16"/>
                <a:gd name="T33" fmla="*/ 27 h 29"/>
                <a:gd name="T34" fmla="*/ 7 w 16"/>
                <a:gd name="T35" fmla="*/ 27 h 29"/>
                <a:gd name="T36" fmla="*/ 10 w 16"/>
                <a:gd name="T37" fmla="*/ 27 h 29"/>
                <a:gd name="T38" fmla="*/ 13 w 16"/>
                <a:gd name="T39" fmla="*/ 24 h 29"/>
                <a:gd name="T40" fmla="*/ 13 w 16"/>
                <a:gd name="T41" fmla="*/ 20 h 29"/>
                <a:gd name="T42" fmla="*/ 12 w 16"/>
                <a:gd name="T43" fmla="*/ 17 h 29"/>
                <a:gd name="T44" fmla="*/ 10 w 16"/>
                <a:gd name="T45" fmla="*/ 16 h 29"/>
                <a:gd name="T46" fmla="*/ 7 w 16"/>
                <a:gd name="T47" fmla="*/ 15 h 29"/>
                <a:gd name="T48" fmla="*/ 5 w 16"/>
                <a:gd name="T49" fmla="*/ 14 h 29"/>
                <a:gd name="T50" fmla="*/ 7 w 16"/>
                <a:gd name="T51" fmla="*/ 14 h 29"/>
                <a:gd name="T52" fmla="*/ 10 w 16"/>
                <a:gd name="T53" fmla="*/ 12 h 29"/>
                <a:gd name="T54" fmla="*/ 11 w 16"/>
                <a:gd name="T55" fmla="*/ 9 h 29"/>
                <a:gd name="T56" fmla="*/ 11 w 16"/>
                <a:gd name="T57" fmla="*/ 5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1"/>
                  </a:lnTo>
                  <a:lnTo>
                    <a:pt x="6" y="0"/>
                  </a:lnTo>
                  <a:lnTo>
                    <a:pt x="8" y="0"/>
                  </a:lnTo>
                  <a:lnTo>
                    <a:pt x="11" y="0"/>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5"/>
                  </a:lnTo>
                  <a:lnTo>
                    <a:pt x="11" y="27"/>
                  </a:lnTo>
                  <a:lnTo>
                    <a:pt x="9" y="28"/>
                  </a:lnTo>
                  <a:lnTo>
                    <a:pt x="5" y="29"/>
                  </a:lnTo>
                  <a:lnTo>
                    <a:pt x="3" y="29"/>
                  </a:lnTo>
                  <a:lnTo>
                    <a:pt x="1" y="28"/>
                  </a:lnTo>
                  <a:lnTo>
                    <a:pt x="0" y="28"/>
                  </a:lnTo>
                  <a:lnTo>
                    <a:pt x="0" y="27"/>
                  </a:lnTo>
                  <a:lnTo>
                    <a:pt x="0" y="26"/>
                  </a:lnTo>
                  <a:lnTo>
                    <a:pt x="1" y="26"/>
                  </a:lnTo>
                  <a:lnTo>
                    <a:pt x="1" y="25"/>
                  </a:lnTo>
                  <a:lnTo>
                    <a:pt x="2" y="25"/>
                  </a:lnTo>
                  <a:lnTo>
                    <a:pt x="2" y="25"/>
                  </a:lnTo>
                  <a:lnTo>
                    <a:pt x="3" y="26"/>
                  </a:lnTo>
                  <a:lnTo>
                    <a:pt x="3" y="26"/>
                  </a:lnTo>
                  <a:lnTo>
                    <a:pt x="4" y="26"/>
                  </a:lnTo>
                  <a:lnTo>
                    <a:pt x="5" y="27"/>
                  </a:lnTo>
                  <a:lnTo>
                    <a:pt x="6" y="27"/>
                  </a:lnTo>
                  <a:lnTo>
                    <a:pt x="7" y="27"/>
                  </a:lnTo>
                  <a:lnTo>
                    <a:pt x="8" y="27"/>
                  </a:lnTo>
                  <a:lnTo>
                    <a:pt x="10" y="27"/>
                  </a:lnTo>
                  <a:lnTo>
                    <a:pt x="11" y="25"/>
                  </a:lnTo>
                  <a:lnTo>
                    <a:pt x="13" y="24"/>
                  </a:lnTo>
                  <a:lnTo>
                    <a:pt x="13" y="22"/>
                  </a:lnTo>
                  <a:lnTo>
                    <a:pt x="13" y="20"/>
                  </a:lnTo>
                  <a:lnTo>
                    <a:pt x="12" y="18"/>
                  </a:lnTo>
                  <a:lnTo>
                    <a:pt x="12" y="17"/>
                  </a:lnTo>
                  <a:lnTo>
                    <a:pt x="11" y="17"/>
                  </a:lnTo>
                  <a:lnTo>
                    <a:pt x="10" y="16"/>
                  </a:lnTo>
                  <a:lnTo>
                    <a:pt x="9" y="15"/>
                  </a:lnTo>
                  <a:lnTo>
                    <a:pt x="7" y="15"/>
                  </a:lnTo>
                  <a:lnTo>
                    <a:pt x="6" y="14"/>
                  </a:lnTo>
                  <a:lnTo>
                    <a:pt x="5" y="14"/>
                  </a:lnTo>
                  <a:lnTo>
                    <a:pt x="5" y="14"/>
                  </a:lnTo>
                  <a:lnTo>
                    <a:pt x="7" y="14"/>
                  </a:lnTo>
                  <a:lnTo>
                    <a:pt x="8" y="13"/>
                  </a:lnTo>
                  <a:lnTo>
                    <a:pt x="10" y="12"/>
                  </a:lnTo>
                  <a:lnTo>
                    <a:pt x="11" y="10"/>
                  </a:lnTo>
                  <a:lnTo>
                    <a:pt x="11" y="9"/>
                  </a:lnTo>
                  <a:lnTo>
                    <a:pt x="12" y="7"/>
                  </a:lnTo>
                  <a:lnTo>
                    <a:pt x="11" y="5"/>
                  </a:lnTo>
                  <a:lnTo>
                    <a:pt x="10" y="4"/>
                  </a:lnTo>
                  <a:lnTo>
                    <a:pt x="9" y="3"/>
                  </a:lnTo>
                  <a:lnTo>
                    <a:pt x="7" y="2"/>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542" name="Freeform 214"/>
            <p:cNvSpPr>
              <a:spLocks noEditPoints="1"/>
            </p:cNvSpPr>
            <p:nvPr/>
          </p:nvSpPr>
          <p:spPr bwMode="auto">
            <a:xfrm>
              <a:off x="256" y="2945"/>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5543" name="Freeform 215"/>
            <p:cNvSpPr>
              <a:spLocks/>
            </p:cNvSpPr>
            <p:nvPr/>
          </p:nvSpPr>
          <p:spPr bwMode="auto">
            <a:xfrm>
              <a:off x="278" y="2970"/>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44" name="Freeform 216"/>
            <p:cNvSpPr>
              <a:spLocks noEditPoints="1"/>
            </p:cNvSpPr>
            <p:nvPr/>
          </p:nvSpPr>
          <p:spPr bwMode="auto">
            <a:xfrm>
              <a:off x="286" y="2945"/>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5545" name="Freeform 217"/>
            <p:cNvSpPr>
              <a:spLocks noEditPoints="1"/>
            </p:cNvSpPr>
            <p:nvPr/>
          </p:nvSpPr>
          <p:spPr bwMode="auto">
            <a:xfrm>
              <a:off x="256" y="2834"/>
              <a:ext cx="17" cy="29"/>
            </a:xfrm>
            <a:custGeom>
              <a:avLst/>
              <a:gdLst>
                <a:gd name="T0" fmla="*/ 0 w 17"/>
                <a:gd name="T1" fmla="*/ 15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5 h 29"/>
                <a:gd name="T30" fmla="*/ 12 w 17"/>
                <a:gd name="T31" fmla="*/ 27 h 29"/>
                <a:gd name="T32" fmla="*/ 10 w 17"/>
                <a:gd name="T33" fmla="*/ 29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0 h 29"/>
                <a:gd name="T50" fmla="*/ 5 w 17"/>
                <a:gd name="T51" fmla="*/ 25 h 29"/>
                <a:gd name="T52" fmla="*/ 6 w 17"/>
                <a:gd name="T53" fmla="*/ 26 h 29"/>
                <a:gd name="T54" fmla="*/ 7 w 17"/>
                <a:gd name="T55" fmla="*/ 27 h 29"/>
                <a:gd name="T56" fmla="*/ 8 w 17"/>
                <a:gd name="T57" fmla="*/ 28 h 29"/>
                <a:gd name="T58" fmla="*/ 9 w 17"/>
                <a:gd name="T59" fmla="*/ 27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3"/>
                  </a:lnTo>
                  <a:lnTo>
                    <a:pt x="14" y="25"/>
                  </a:lnTo>
                  <a:lnTo>
                    <a:pt x="12" y="27"/>
                  </a:lnTo>
                  <a:lnTo>
                    <a:pt x="10" y="29"/>
                  </a:lnTo>
                  <a:lnTo>
                    <a:pt x="8" y="29"/>
                  </a:lnTo>
                  <a:lnTo>
                    <a:pt x="6" y="28"/>
                  </a:lnTo>
                  <a:lnTo>
                    <a:pt x="4" y="27"/>
                  </a:lnTo>
                  <a:lnTo>
                    <a:pt x="2" y="24"/>
                  </a:lnTo>
                  <a:lnTo>
                    <a:pt x="0" y="20"/>
                  </a:lnTo>
                  <a:lnTo>
                    <a:pt x="0" y="15"/>
                  </a:lnTo>
                  <a:close/>
                  <a:moveTo>
                    <a:pt x="3" y="15"/>
                  </a:moveTo>
                  <a:lnTo>
                    <a:pt x="4" y="20"/>
                  </a:lnTo>
                  <a:lnTo>
                    <a:pt x="5" y="25"/>
                  </a:lnTo>
                  <a:lnTo>
                    <a:pt x="6" y="26"/>
                  </a:lnTo>
                  <a:lnTo>
                    <a:pt x="7" y="27"/>
                  </a:lnTo>
                  <a:lnTo>
                    <a:pt x="8" y="28"/>
                  </a:lnTo>
                  <a:lnTo>
                    <a:pt x="9" y="27"/>
                  </a:lnTo>
                  <a:lnTo>
                    <a:pt x="10" y="27"/>
                  </a:lnTo>
                  <a:lnTo>
                    <a:pt x="12" y="25"/>
                  </a:lnTo>
                  <a:lnTo>
                    <a:pt x="12" y="23"/>
                  </a:lnTo>
                  <a:lnTo>
                    <a:pt x="13" y="19"/>
                  </a:lnTo>
                  <a:lnTo>
                    <a:pt x="13" y="13"/>
                  </a:lnTo>
                  <a:lnTo>
                    <a:pt x="13" y="9"/>
                  </a:lnTo>
                  <a:lnTo>
                    <a:pt x="12" y="5"/>
                  </a:lnTo>
                  <a:lnTo>
                    <a:pt x="11" y="3"/>
                  </a:lnTo>
                  <a:lnTo>
                    <a:pt x="10" y="2"/>
                  </a:lnTo>
                  <a:lnTo>
                    <a:pt x="9" y="1"/>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46" name="Freeform 218"/>
            <p:cNvSpPr>
              <a:spLocks/>
            </p:cNvSpPr>
            <p:nvPr/>
          </p:nvSpPr>
          <p:spPr bwMode="auto">
            <a:xfrm>
              <a:off x="278" y="2858"/>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47" name="Freeform 219"/>
            <p:cNvSpPr>
              <a:spLocks/>
            </p:cNvSpPr>
            <p:nvPr/>
          </p:nvSpPr>
          <p:spPr bwMode="auto">
            <a:xfrm>
              <a:off x="288" y="2834"/>
              <a:ext cx="15" cy="29"/>
            </a:xfrm>
            <a:custGeom>
              <a:avLst/>
              <a:gdLst>
                <a:gd name="T0" fmla="*/ 15 w 15"/>
                <a:gd name="T1" fmla="*/ 0 h 29"/>
                <a:gd name="T2" fmla="*/ 14 w 15"/>
                <a:gd name="T3" fmla="*/ 4 h 29"/>
                <a:gd name="T4" fmla="*/ 5 w 15"/>
                <a:gd name="T5" fmla="*/ 4 h 29"/>
                <a:gd name="T6" fmla="*/ 4 w 15"/>
                <a:gd name="T7" fmla="*/ 8 h 29"/>
                <a:gd name="T8" fmla="*/ 7 w 15"/>
                <a:gd name="T9" fmla="*/ 9 h 29"/>
                <a:gd name="T10" fmla="*/ 10 w 15"/>
                <a:gd name="T11" fmla="*/ 10 h 29"/>
                <a:gd name="T12" fmla="*/ 12 w 15"/>
                <a:gd name="T13" fmla="*/ 12 h 29"/>
                <a:gd name="T14" fmla="*/ 14 w 15"/>
                <a:gd name="T15" fmla="*/ 15 h 29"/>
                <a:gd name="T16" fmla="*/ 15 w 15"/>
                <a:gd name="T17" fmla="*/ 18 h 29"/>
                <a:gd name="T18" fmla="*/ 15 w 15"/>
                <a:gd name="T19" fmla="*/ 21 h 29"/>
                <a:gd name="T20" fmla="*/ 14 w 15"/>
                <a:gd name="T21" fmla="*/ 23 h 29"/>
                <a:gd name="T22" fmla="*/ 13 w 15"/>
                <a:gd name="T23" fmla="*/ 24 h 29"/>
                <a:gd name="T24" fmla="*/ 12 w 15"/>
                <a:gd name="T25" fmla="*/ 26 h 29"/>
                <a:gd name="T26" fmla="*/ 11 w 15"/>
                <a:gd name="T27" fmla="*/ 27 h 29"/>
                <a:gd name="T28" fmla="*/ 9 w 15"/>
                <a:gd name="T29" fmla="*/ 28 h 29"/>
                <a:gd name="T30" fmla="*/ 7 w 15"/>
                <a:gd name="T31" fmla="*/ 29 h 29"/>
                <a:gd name="T32" fmla="*/ 4 w 15"/>
                <a:gd name="T33" fmla="*/ 29 h 29"/>
                <a:gd name="T34" fmla="*/ 2 w 15"/>
                <a:gd name="T35" fmla="*/ 29 h 29"/>
                <a:gd name="T36" fmla="*/ 1 w 15"/>
                <a:gd name="T37" fmla="*/ 28 h 29"/>
                <a:gd name="T38" fmla="*/ 0 w 15"/>
                <a:gd name="T39" fmla="*/ 27 h 29"/>
                <a:gd name="T40" fmla="*/ 0 w 15"/>
                <a:gd name="T41" fmla="*/ 26 h 29"/>
                <a:gd name="T42" fmla="*/ 0 w 15"/>
                <a:gd name="T43" fmla="*/ 26 h 29"/>
                <a:gd name="T44" fmla="*/ 0 w 15"/>
                <a:gd name="T45" fmla="*/ 25 h 29"/>
                <a:gd name="T46" fmla="*/ 1 w 15"/>
                <a:gd name="T47" fmla="*/ 25 h 29"/>
                <a:gd name="T48" fmla="*/ 1 w 15"/>
                <a:gd name="T49" fmla="*/ 25 h 29"/>
                <a:gd name="T50" fmla="*/ 2 w 15"/>
                <a:gd name="T51" fmla="*/ 25 h 29"/>
                <a:gd name="T52" fmla="*/ 2 w 15"/>
                <a:gd name="T53" fmla="*/ 25 h 29"/>
                <a:gd name="T54" fmla="*/ 3 w 15"/>
                <a:gd name="T55" fmla="*/ 25 h 29"/>
                <a:gd name="T56" fmla="*/ 4 w 15"/>
                <a:gd name="T57" fmla="*/ 26 h 29"/>
                <a:gd name="T58" fmla="*/ 5 w 15"/>
                <a:gd name="T59" fmla="*/ 27 h 29"/>
                <a:gd name="T60" fmla="*/ 7 w 15"/>
                <a:gd name="T61" fmla="*/ 27 h 29"/>
                <a:gd name="T62" fmla="*/ 9 w 15"/>
                <a:gd name="T63" fmla="*/ 26 h 29"/>
                <a:gd name="T64" fmla="*/ 11 w 15"/>
                <a:gd name="T65" fmla="*/ 25 h 29"/>
                <a:gd name="T66" fmla="*/ 12 w 15"/>
                <a:gd name="T67" fmla="*/ 23 h 29"/>
                <a:gd name="T68" fmla="*/ 12 w 15"/>
                <a:gd name="T69" fmla="*/ 21 h 29"/>
                <a:gd name="T70" fmla="*/ 12 w 15"/>
                <a:gd name="T71" fmla="*/ 18 h 29"/>
                <a:gd name="T72" fmla="*/ 11 w 15"/>
                <a:gd name="T73" fmla="*/ 16 h 29"/>
                <a:gd name="T74" fmla="*/ 9 w 15"/>
                <a:gd name="T75" fmla="*/ 14 h 29"/>
                <a:gd name="T76" fmla="*/ 6 w 15"/>
                <a:gd name="T77" fmla="*/ 12 h 29"/>
                <a:gd name="T78" fmla="*/ 4 w 15"/>
                <a:gd name="T79" fmla="*/ 12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8"/>
                  </a:lnTo>
                  <a:lnTo>
                    <a:pt x="7" y="9"/>
                  </a:lnTo>
                  <a:lnTo>
                    <a:pt x="10" y="10"/>
                  </a:lnTo>
                  <a:lnTo>
                    <a:pt x="12" y="12"/>
                  </a:lnTo>
                  <a:lnTo>
                    <a:pt x="14" y="15"/>
                  </a:lnTo>
                  <a:lnTo>
                    <a:pt x="15" y="18"/>
                  </a:lnTo>
                  <a:lnTo>
                    <a:pt x="15" y="21"/>
                  </a:lnTo>
                  <a:lnTo>
                    <a:pt x="14" y="23"/>
                  </a:lnTo>
                  <a:lnTo>
                    <a:pt x="13" y="24"/>
                  </a:lnTo>
                  <a:lnTo>
                    <a:pt x="12" y="26"/>
                  </a:lnTo>
                  <a:lnTo>
                    <a:pt x="11" y="27"/>
                  </a:lnTo>
                  <a:lnTo>
                    <a:pt x="9" y="28"/>
                  </a:lnTo>
                  <a:lnTo>
                    <a:pt x="7" y="29"/>
                  </a:lnTo>
                  <a:lnTo>
                    <a:pt x="4" y="29"/>
                  </a:lnTo>
                  <a:lnTo>
                    <a:pt x="2" y="29"/>
                  </a:lnTo>
                  <a:lnTo>
                    <a:pt x="1" y="28"/>
                  </a:lnTo>
                  <a:lnTo>
                    <a:pt x="0" y="27"/>
                  </a:lnTo>
                  <a:lnTo>
                    <a:pt x="0" y="26"/>
                  </a:lnTo>
                  <a:lnTo>
                    <a:pt x="0" y="26"/>
                  </a:lnTo>
                  <a:lnTo>
                    <a:pt x="0" y="25"/>
                  </a:lnTo>
                  <a:lnTo>
                    <a:pt x="1" y="25"/>
                  </a:lnTo>
                  <a:lnTo>
                    <a:pt x="1" y="25"/>
                  </a:lnTo>
                  <a:lnTo>
                    <a:pt x="2" y="25"/>
                  </a:lnTo>
                  <a:lnTo>
                    <a:pt x="2" y="25"/>
                  </a:lnTo>
                  <a:lnTo>
                    <a:pt x="3" y="25"/>
                  </a:lnTo>
                  <a:lnTo>
                    <a:pt x="4" y="26"/>
                  </a:lnTo>
                  <a:lnTo>
                    <a:pt x="5" y="27"/>
                  </a:lnTo>
                  <a:lnTo>
                    <a:pt x="7" y="27"/>
                  </a:lnTo>
                  <a:lnTo>
                    <a:pt x="9" y="26"/>
                  </a:lnTo>
                  <a:lnTo>
                    <a:pt x="11" y="25"/>
                  </a:lnTo>
                  <a:lnTo>
                    <a:pt x="12" y="23"/>
                  </a:lnTo>
                  <a:lnTo>
                    <a:pt x="12" y="21"/>
                  </a:lnTo>
                  <a:lnTo>
                    <a:pt x="12" y="18"/>
                  </a:lnTo>
                  <a:lnTo>
                    <a:pt x="11" y="16"/>
                  </a:lnTo>
                  <a:lnTo>
                    <a:pt x="9" y="14"/>
                  </a:lnTo>
                  <a:lnTo>
                    <a:pt x="6" y="12"/>
                  </a:lnTo>
                  <a:lnTo>
                    <a:pt x="4" y="12"/>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5548" name="Freeform 220"/>
            <p:cNvSpPr>
              <a:spLocks noEditPoints="1"/>
            </p:cNvSpPr>
            <p:nvPr/>
          </p:nvSpPr>
          <p:spPr bwMode="auto">
            <a:xfrm>
              <a:off x="256" y="2726"/>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20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20"/>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5549" name="Freeform 221"/>
            <p:cNvSpPr>
              <a:spLocks/>
            </p:cNvSpPr>
            <p:nvPr/>
          </p:nvSpPr>
          <p:spPr bwMode="auto">
            <a:xfrm>
              <a:off x="278" y="2751"/>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50" name="Freeform 222"/>
            <p:cNvSpPr>
              <a:spLocks noEditPoints="1"/>
            </p:cNvSpPr>
            <p:nvPr/>
          </p:nvSpPr>
          <p:spPr bwMode="auto">
            <a:xfrm>
              <a:off x="287" y="2726"/>
              <a:ext cx="18" cy="29"/>
            </a:xfrm>
            <a:custGeom>
              <a:avLst/>
              <a:gdLst>
                <a:gd name="T0" fmla="*/ 17 w 18"/>
                <a:gd name="T1" fmla="*/ 0 h 29"/>
                <a:gd name="T2" fmla="*/ 17 w 18"/>
                <a:gd name="T3" fmla="*/ 1 h 29"/>
                <a:gd name="T4" fmla="*/ 15 w 18"/>
                <a:gd name="T5" fmla="*/ 2 h 29"/>
                <a:gd name="T6" fmla="*/ 13 w 18"/>
                <a:gd name="T7" fmla="*/ 2 h 29"/>
                <a:gd name="T8" fmla="*/ 11 w 18"/>
                <a:gd name="T9" fmla="*/ 3 h 29"/>
                <a:gd name="T10" fmla="*/ 10 w 18"/>
                <a:gd name="T11" fmla="*/ 5 h 29"/>
                <a:gd name="T12" fmla="*/ 8 w 18"/>
                <a:gd name="T13" fmla="*/ 7 h 29"/>
                <a:gd name="T14" fmla="*/ 7 w 18"/>
                <a:gd name="T15" fmla="*/ 9 h 29"/>
                <a:gd name="T16" fmla="*/ 6 w 18"/>
                <a:gd name="T17" fmla="*/ 11 h 29"/>
                <a:gd name="T18" fmla="*/ 5 w 18"/>
                <a:gd name="T19" fmla="*/ 13 h 29"/>
                <a:gd name="T20" fmla="*/ 8 w 18"/>
                <a:gd name="T21" fmla="*/ 12 h 29"/>
                <a:gd name="T22" fmla="*/ 11 w 18"/>
                <a:gd name="T23" fmla="*/ 11 h 29"/>
                <a:gd name="T24" fmla="*/ 13 w 18"/>
                <a:gd name="T25" fmla="*/ 12 h 29"/>
                <a:gd name="T26" fmla="*/ 16 w 18"/>
                <a:gd name="T27" fmla="*/ 14 h 29"/>
                <a:gd name="T28" fmla="*/ 17 w 18"/>
                <a:gd name="T29" fmla="*/ 16 h 29"/>
                <a:gd name="T30" fmla="*/ 18 w 18"/>
                <a:gd name="T31" fmla="*/ 20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8 h 29"/>
                <a:gd name="T46" fmla="*/ 2 w 18"/>
                <a:gd name="T47" fmla="*/ 25 h 29"/>
                <a:gd name="T48" fmla="*/ 1 w 18"/>
                <a:gd name="T49" fmla="*/ 22 h 29"/>
                <a:gd name="T50" fmla="*/ 0 w 18"/>
                <a:gd name="T51" fmla="*/ 18 h 29"/>
                <a:gd name="T52" fmla="*/ 1 w 18"/>
                <a:gd name="T53" fmla="*/ 14 h 29"/>
                <a:gd name="T54" fmla="*/ 2 w 18"/>
                <a:gd name="T55" fmla="*/ 11 h 29"/>
                <a:gd name="T56" fmla="*/ 4 w 18"/>
                <a:gd name="T57" fmla="*/ 8 h 29"/>
                <a:gd name="T58" fmla="*/ 6 w 18"/>
                <a:gd name="T59" fmla="*/ 5 h 29"/>
                <a:gd name="T60" fmla="*/ 9 w 18"/>
                <a:gd name="T61" fmla="*/ 3 h 29"/>
                <a:gd name="T62" fmla="*/ 11 w 18"/>
                <a:gd name="T63" fmla="*/ 1 h 29"/>
                <a:gd name="T64" fmla="*/ 14 w 18"/>
                <a:gd name="T65" fmla="*/ 1 h 29"/>
                <a:gd name="T66" fmla="*/ 16 w 18"/>
                <a:gd name="T67" fmla="*/ 0 h 29"/>
                <a:gd name="T68" fmla="*/ 17 w 18"/>
                <a:gd name="T69" fmla="*/ 0 h 29"/>
                <a:gd name="T70" fmla="*/ 5 w 18"/>
                <a:gd name="T71" fmla="*/ 15 h 29"/>
                <a:gd name="T72" fmla="*/ 4 w 18"/>
                <a:gd name="T73" fmla="*/ 17 h 29"/>
                <a:gd name="T74" fmla="*/ 4 w 18"/>
                <a:gd name="T75" fmla="*/ 19 h 29"/>
                <a:gd name="T76" fmla="*/ 4 w 18"/>
                <a:gd name="T77" fmla="*/ 21 h 29"/>
                <a:gd name="T78" fmla="*/ 5 w 18"/>
                <a:gd name="T79" fmla="*/ 24 h 29"/>
                <a:gd name="T80" fmla="*/ 6 w 18"/>
                <a:gd name="T81" fmla="*/ 26 h 29"/>
                <a:gd name="T82" fmla="*/ 7 w 18"/>
                <a:gd name="T83" fmla="*/ 27 h 29"/>
                <a:gd name="T84" fmla="*/ 8 w 18"/>
                <a:gd name="T85" fmla="*/ 28 h 29"/>
                <a:gd name="T86" fmla="*/ 9 w 18"/>
                <a:gd name="T87" fmla="*/ 28 h 29"/>
                <a:gd name="T88" fmla="*/ 11 w 18"/>
                <a:gd name="T89" fmla="*/ 28 h 29"/>
                <a:gd name="T90" fmla="*/ 12 w 18"/>
                <a:gd name="T91" fmla="*/ 26 h 29"/>
                <a:gd name="T92" fmla="*/ 14 w 18"/>
                <a:gd name="T93" fmla="*/ 24 h 29"/>
                <a:gd name="T94" fmla="*/ 14 w 18"/>
                <a:gd name="T95" fmla="*/ 22 h 29"/>
                <a:gd name="T96" fmla="*/ 14 w 18"/>
                <a:gd name="T97" fmla="*/ 19 h 29"/>
                <a:gd name="T98" fmla="*/ 13 w 18"/>
                <a:gd name="T99" fmla="*/ 16 h 29"/>
                <a:gd name="T100" fmla="*/ 11 w 18"/>
                <a:gd name="T101" fmla="*/ 14 h 29"/>
                <a:gd name="T102" fmla="*/ 9 w 18"/>
                <a:gd name="T103" fmla="*/ 13 h 29"/>
                <a:gd name="T104" fmla="*/ 8 w 18"/>
                <a:gd name="T105" fmla="*/ 13 h 29"/>
                <a:gd name="T106" fmla="*/ 7 w 18"/>
                <a:gd name="T107" fmla="*/ 14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2"/>
                  </a:lnTo>
                  <a:lnTo>
                    <a:pt x="13" y="2"/>
                  </a:lnTo>
                  <a:lnTo>
                    <a:pt x="11" y="3"/>
                  </a:lnTo>
                  <a:lnTo>
                    <a:pt x="10" y="5"/>
                  </a:lnTo>
                  <a:lnTo>
                    <a:pt x="8" y="7"/>
                  </a:lnTo>
                  <a:lnTo>
                    <a:pt x="7" y="9"/>
                  </a:lnTo>
                  <a:lnTo>
                    <a:pt x="6" y="11"/>
                  </a:lnTo>
                  <a:lnTo>
                    <a:pt x="5" y="13"/>
                  </a:lnTo>
                  <a:lnTo>
                    <a:pt x="8" y="12"/>
                  </a:lnTo>
                  <a:lnTo>
                    <a:pt x="11" y="11"/>
                  </a:lnTo>
                  <a:lnTo>
                    <a:pt x="13" y="12"/>
                  </a:lnTo>
                  <a:lnTo>
                    <a:pt x="16" y="14"/>
                  </a:lnTo>
                  <a:lnTo>
                    <a:pt x="17" y="16"/>
                  </a:lnTo>
                  <a:lnTo>
                    <a:pt x="18" y="20"/>
                  </a:lnTo>
                  <a:lnTo>
                    <a:pt x="17" y="23"/>
                  </a:lnTo>
                  <a:lnTo>
                    <a:pt x="16" y="26"/>
                  </a:lnTo>
                  <a:lnTo>
                    <a:pt x="14" y="28"/>
                  </a:lnTo>
                  <a:lnTo>
                    <a:pt x="12" y="29"/>
                  </a:lnTo>
                  <a:lnTo>
                    <a:pt x="9" y="29"/>
                  </a:lnTo>
                  <a:lnTo>
                    <a:pt x="6" y="29"/>
                  </a:lnTo>
                  <a:lnTo>
                    <a:pt x="4" y="28"/>
                  </a:lnTo>
                  <a:lnTo>
                    <a:pt x="2" y="25"/>
                  </a:lnTo>
                  <a:lnTo>
                    <a:pt x="1" y="22"/>
                  </a:lnTo>
                  <a:lnTo>
                    <a:pt x="0" y="18"/>
                  </a:lnTo>
                  <a:lnTo>
                    <a:pt x="1" y="14"/>
                  </a:lnTo>
                  <a:lnTo>
                    <a:pt x="2" y="11"/>
                  </a:lnTo>
                  <a:lnTo>
                    <a:pt x="4" y="8"/>
                  </a:lnTo>
                  <a:lnTo>
                    <a:pt x="6" y="5"/>
                  </a:lnTo>
                  <a:lnTo>
                    <a:pt x="9" y="3"/>
                  </a:lnTo>
                  <a:lnTo>
                    <a:pt x="11" y="1"/>
                  </a:lnTo>
                  <a:lnTo>
                    <a:pt x="14" y="1"/>
                  </a:lnTo>
                  <a:lnTo>
                    <a:pt x="16" y="0"/>
                  </a:lnTo>
                  <a:lnTo>
                    <a:pt x="17" y="0"/>
                  </a:lnTo>
                  <a:close/>
                  <a:moveTo>
                    <a:pt x="5" y="15"/>
                  </a:moveTo>
                  <a:lnTo>
                    <a:pt x="4" y="17"/>
                  </a:lnTo>
                  <a:lnTo>
                    <a:pt x="4" y="19"/>
                  </a:lnTo>
                  <a:lnTo>
                    <a:pt x="4" y="21"/>
                  </a:lnTo>
                  <a:lnTo>
                    <a:pt x="5" y="24"/>
                  </a:lnTo>
                  <a:lnTo>
                    <a:pt x="6" y="26"/>
                  </a:lnTo>
                  <a:lnTo>
                    <a:pt x="7" y="27"/>
                  </a:lnTo>
                  <a:lnTo>
                    <a:pt x="8" y="28"/>
                  </a:lnTo>
                  <a:lnTo>
                    <a:pt x="9" y="28"/>
                  </a:lnTo>
                  <a:lnTo>
                    <a:pt x="11" y="28"/>
                  </a:lnTo>
                  <a:lnTo>
                    <a:pt x="12" y="26"/>
                  </a:lnTo>
                  <a:lnTo>
                    <a:pt x="14" y="24"/>
                  </a:lnTo>
                  <a:lnTo>
                    <a:pt x="14" y="22"/>
                  </a:lnTo>
                  <a:lnTo>
                    <a:pt x="14" y="19"/>
                  </a:lnTo>
                  <a:lnTo>
                    <a:pt x="13" y="16"/>
                  </a:lnTo>
                  <a:lnTo>
                    <a:pt x="11" y="14"/>
                  </a:lnTo>
                  <a:lnTo>
                    <a:pt x="9" y="13"/>
                  </a:lnTo>
                  <a:lnTo>
                    <a:pt x="8" y="13"/>
                  </a:lnTo>
                  <a:lnTo>
                    <a:pt x="7" y="14"/>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5551" name="Freeform 223"/>
            <p:cNvSpPr>
              <a:spLocks noEditPoints="1"/>
            </p:cNvSpPr>
            <p:nvPr/>
          </p:nvSpPr>
          <p:spPr bwMode="auto">
            <a:xfrm>
              <a:off x="256" y="2615"/>
              <a:ext cx="17" cy="29"/>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9 w 17"/>
                <a:gd name="T59" fmla="*/ 28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2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6" y="0"/>
                  </a:lnTo>
                  <a:lnTo>
                    <a:pt x="8" y="0"/>
                  </a:lnTo>
                  <a:lnTo>
                    <a:pt x="11" y="1"/>
                  </a:lnTo>
                  <a:lnTo>
                    <a:pt x="14" y="3"/>
                  </a:lnTo>
                  <a:lnTo>
                    <a:pt x="16" y="6"/>
                  </a:lnTo>
                  <a:lnTo>
                    <a:pt x="17" y="10"/>
                  </a:lnTo>
                  <a:lnTo>
                    <a:pt x="17" y="14"/>
                  </a:lnTo>
                  <a:lnTo>
                    <a:pt x="17" y="19"/>
                  </a:lnTo>
                  <a:lnTo>
                    <a:pt x="16" y="23"/>
                  </a:lnTo>
                  <a:lnTo>
                    <a:pt x="14" y="26"/>
                  </a:lnTo>
                  <a:lnTo>
                    <a:pt x="12" y="28"/>
                  </a:lnTo>
                  <a:lnTo>
                    <a:pt x="10" y="29"/>
                  </a:lnTo>
                  <a:lnTo>
                    <a:pt x="8" y="29"/>
                  </a:lnTo>
                  <a:lnTo>
                    <a:pt x="6" y="29"/>
                  </a:lnTo>
                  <a:lnTo>
                    <a:pt x="4" y="27"/>
                  </a:lnTo>
                  <a:lnTo>
                    <a:pt x="2" y="24"/>
                  </a:lnTo>
                  <a:lnTo>
                    <a:pt x="0" y="20"/>
                  </a:lnTo>
                  <a:lnTo>
                    <a:pt x="0" y="15"/>
                  </a:lnTo>
                  <a:close/>
                  <a:moveTo>
                    <a:pt x="3" y="15"/>
                  </a:moveTo>
                  <a:lnTo>
                    <a:pt x="4" y="21"/>
                  </a:lnTo>
                  <a:lnTo>
                    <a:pt x="5" y="25"/>
                  </a:lnTo>
                  <a:lnTo>
                    <a:pt x="6" y="26"/>
                  </a:lnTo>
                  <a:lnTo>
                    <a:pt x="7" y="27"/>
                  </a:lnTo>
                  <a:lnTo>
                    <a:pt x="8" y="28"/>
                  </a:lnTo>
                  <a:lnTo>
                    <a:pt x="9" y="28"/>
                  </a:lnTo>
                  <a:lnTo>
                    <a:pt x="10" y="27"/>
                  </a:lnTo>
                  <a:lnTo>
                    <a:pt x="12" y="25"/>
                  </a:lnTo>
                  <a:lnTo>
                    <a:pt x="12" y="23"/>
                  </a:lnTo>
                  <a:lnTo>
                    <a:pt x="13" y="19"/>
                  </a:lnTo>
                  <a:lnTo>
                    <a:pt x="13" y="13"/>
                  </a:lnTo>
                  <a:lnTo>
                    <a:pt x="13" y="9"/>
                  </a:lnTo>
                  <a:lnTo>
                    <a:pt x="12" y="5"/>
                  </a:lnTo>
                  <a:lnTo>
                    <a:pt x="11" y="3"/>
                  </a:lnTo>
                  <a:lnTo>
                    <a:pt x="10" y="2"/>
                  </a:lnTo>
                  <a:lnTo>
                    <a:pt x="9" y="2"/>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52" name="Freeform 224"/>
            <p:cNvSpPr>
              <a:spLocks/>
            </p:cNvSpPr>
            <p:nvPr/>
          </p:nvSpPr>
          <p:spPr bwMode="auto">
            <a:xfrm>
              <a:off x="278" y="2639"/>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53" name="Freeform 225"/>
            <p:cNvSpPr>
              <a:spLocks/>
            </p:cNvSpPr>
            <p:nvPr/>
          </p:nvSpPr>
          <p:spPr bwMode="auto">
            <a:xfrm>
              <a:off x="287" y="2616"/>
              <a:ext cx="18" cy="28"/>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7 w 18"/>
                <a:gd name="T13" fmla="*/ 3 h 28"/>
                <a:gd name="T14" fmla="*/ 5 w 18"/>
                <a:gd name="T15" fmla="*/ 3 h 28"/>
                <a:gd name="T16" fmla="*/ 4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7" y="3"/>
                  </a:lnTo>
                  <a:lnTo>
                    <a:pt x="5" y="3"/>
                  </a:lnTo>
                  <a:lnTo>
                    <a:pt x="4"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5554" name="Freeform 226"/>
            <p:cNvSpPr>
              <a:spLocks noEditPoints="1"/>
            </p:cNvSpPr>
            <p:nvPr/>
          </p:nvSpPr>
          <p:spPr bwMode="auto">
            <a:xfrm>
              <a:off x="256" y="2504"/>
              <a:ext cx="17" cy="29"/>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5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2"/>
                  </a:lnTo>
                  <a:lnTo>
                    <a:pt x="14" y="25"/>
                  </a:lnTo>
                  <a:lnTo>
                    <a:pt x="12" y="27"/>
                  </a:lnTo>
                  <a:lnTo>
                    <a:pt x="10" y="28"/>
                  </a:lnTo>
                  <a:lnTo>
                    <a:pt x="8" y="29"/>
                  </a:lnTo>
                  <a:lnTo>
                    <a:pt x="6" y="28"/>
                  </a:lnTo>
                  <a:lnTo>
                    <a:pt x="4" y="27"/>
                  </a:lnTo>
                  <a:lnTo>
                    <a:pt x="2" y="24"/>
                  </a:lnTo>
                  <a:lnTo>
                    <a:pt x="0" y="20"/>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5"/>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55" name="Freeform 227"/>
            <p:cNvSpPr>
              <a:spLocks/>
            </p:cNvSpPr>
            <p:nvPr/>
          </p:nvSpPr>
          <p:spPr bwMode="auto">
            <a:xfrm>
              <a:off x="278" y="2528"/>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56" name="Freeform 228"/>
            <p:cNvSpPr>
              <a:spLocks noEditPoints="1"/>
            </p:cNvSpPr>
            <p:nvPr/>
          </p:nvSpPr>
          <p:spPr bwMode="auto">
            <a:xfrm>
              <a:off x="288" y="2504"/>
              <a:ext cx="16" cy="29"/>
            </a:xfrm>
            <a:custGeom>
              <a:avLst/>
              <a:gdLst>
                <a:gd name="T0" fmla="*/ 3 w 16"/>
                <a:gd name="T1" fmla="*/ 12 h 29"/>
                <a:gd name="T2" fmla="*/ 1 w 16"/>
                <a:gd name="T3" fmla="*/ 8 h 29"/>
                <a:gd name="T4" fmla="*/ 1 w 16"/>
                <a:gd name="T5" fmla="*/ 4 h 29"/>
                <a:gd name="T6" fmla="*/ 5 w 16"/>
                <a:gd name="T7" fmla="*/ 0 h 29"/>
                <a:gd name="T8" fmla="*/ 11 w 16"/>
                <a:gd name="T9" fmla="*/ 0 h 29"/>
                <a:gd name="T10" fmla="*/ 15 w 16"/>
                <a:gd name="T11" fmla="*/ 4 h 29"/>
                <a:gd name="T12" fmla="*/ 16 w 16"/>
                <a:gd name="T13" fmla="*/ 7 h 29"/>
                <a:gd name="T14" fmla="*/ 13 w 16"/>
                <a:gd name="T15" fmla="*/ 11 h 29"/>
                <a:gd name="T16" fmla="*/ 13 w 16"/>
                <a:gd name="T17" fmla="*/ 15 h 29"/>
                <a:gd name="T18" fmla="*/ 16 w 16"/>
                <a:gd name="T19" fmla="*/ 19 h 29"/>
                <a:gd name="T20" fmla="*/ 16 w 16"/>
                <a:gd name="T21" fmla="*/ 24 h 29"/>
                <a:gd name="T22" fmla="*/ 11 w 16"/>
                <a:gd name="T23" fmla="*/ 28 h 29"/>
                <a:gd name="T24" fmla="*/ 6 w 16"/>
                <a:gd name="T25" fmla="*/ 28 h 29"/>
                <a:gd name="T26" fmla="*/ 2 w 16"/>
                <a:gd name="T27" fmla="*/ 26 h 29"/>
                <a:gd name="T28" fmla="*/ 0 w 16"/>
                <a:gd name="T29" fmla="*/ 22 h 29"/>
                <a:gd name="T30" fmla="*/ 1 w 16"/>
                <a:gd name="T31" fmla="*/ 18 h 29"/>
                <a:gd name="T32" fmla="*/ 6 w 16"/>
                <a:gd name="T33" fmla="*/ 14 h 29"/>
                <a:gd name="T34" fmla="*/ 11 w 16"/>
                <a:gd name="T35" fmla="*/ 10 h 29"/>
                <a:gd name="T36" fmla="*/ 12 w 16"/>
                <a:gd name="T37" fmla="*/ 7 h 29"/>
                <a:gd name="T38" fmla="*/ 12 w 16"/>
                <a:gd name="T39" fmla="*/ 4 h 29"/>
                <a:gd name="T40" fmla="*/ 10 w 16"/>
                <a:gd name="T41" fmla="*/ 1 h 29"/>
                <a:gd name="T42" fmla="*/ 7 w 16"/>
                <a:gd name="T43" fmla="*/ 1 h 29"/>
                <a:gd name="T44" fmla="*/ 5 w 16"/>
                <a:gd name="T45" fmla="*/ 4 h 29"/>
                <a:gd name="T46" fmla="*/ 5 w 16"/>
                <a:gd name="T47" fmla="*/ 6 h 29"/>
                <a:gd name="T48" fmla="*/ 5 w 16"/>
                <a:gd name="T49" fmla="*/ 8 h 29"/>
                <a:gd name="T50" fmla="*/ 9 w 16"/>
                <a:gd name="T51" fmla="*/ 12 h 29"/>
                <a:gd name="T52" fmla="*/ 5 w 16"/>
                <a:gd name="T53" fmla="*/ 16 h 29"/>
                <a:gd name="T54" fmla="*/ 4 w 16"/>
                <a:gd name="T55" fmla="*/ 20 h 29"/>
                <a:gd name="T56" fmla="*/ 4 w 16"/>
                <a:gd name="T57" fmla="*/ 24 h 29"/>
                <a:gd name="T58" fmla="*/ 7 w 16"/>
                <a:gd name="T59" fmla="*/ 27 h 29"/>
                <a:gd name="T60" fmla="*/ 10 w 16"/>
                <a:gd name="T61" fmla="*/ 27 h 29"/>
                <a:gd name="T62" fmla="*/ 12 w 16"/>
                <a:gd name="T63" fmla="*/ 25 h 29"/>
                <a:gd name="T64" fmla="*/ 12 w 16"/>
                <a:gd name="T65" fmla="*/ 22 h 29"/>
                <a:gd name="T66" fmla="*/ 10 w 16"/>
                <a:gd name="T6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6" y="14"/>
                  </a:moveTo>
                  <a:lnTo>
                    <a:pt x="3" y="12"/>
                  </a:lnTo>
                  <a:lnTo>
                    <a:pt x="1" y="10"/>
                  </a:lnTo>
                  <a:lnTo>
                    <a:pt x="1" y="8"/>
                  </a:lnTo>
                  <a:lnTo>
                    <a:pt x="1" y="6"/>
                  </a:lnTo>
                  <a:lnTo>
                    <a:pt x="1" y="4"/>
                  </a:lnTo>
                  <a:lnTo>
                    <a:pt x="3" y="2"/>
                  </a:lnTo>
                  <a:lnTo>
                    <a:pt x="5" y="0"/>
                  </a:lnTo>
                  <a:lnTo>
                    <a:pt x="8" y="0"/>
                  </a:lnTo>
                  <a:lnTo>
                    <a:pt x="11" y="0"/>
                  </a:lnTo>
                  <a:lnTo>
                    <a:pt x="14" y="2"/>
                  </a:lnTo>
                  <a:lnTo>
                    <a:pt x="15" y="4"/>
                  </a:lnTo>
                  <a:lnTo>
                    <a:pt x="16" y="6"/>
                  </a:lnTo>
                  <a:lnTo>
                    <a:pt x="16" y="7"/>
                  </a:lnTo>
                  <a:lnTo>
                    <a:pt x="15" y="9"/>
                  </a:lnTo>
                  <a:lnTo>
                    <a:pt x="13" y="11"/>
                  </a:lnTo>
                  <a:lnTo>
                    <a:pt x="10" y="13"/>
                  </a:lnTo>
                  <a:lnTo>
                    <a:pt x="13" y="15"/>
                  </a:lnTo>
                  <a:lnTo>
                    <a:pt x="15" y="17"/>
                  </a:lnTo>
                  <a:lnTo>
                    <a:pt x="16" y="19"/>
                  </a:lnTo>
                  <a:lnTo>
                    <a:pt x="16" y="22"/>
                  </a:lnTo>
                  <a:lnTo>
                    <a:pt x="16" y="24"/>
                  </a:lnTo>
                  <a:lnTo>
                    <a:pt x="14" y="27"/>
                  </a:lnTo>
                  <a:lnTo>
                    <a:pt x="11" y="28"/>
                  </a:lnTo>
                  <a:lnTo>
                    <a:pt x="8" y="29"/>
                  </a:lnTo>
                  <a:lnTo>
                    <a:pt x="6" y="28"/>
                  </a:lnTo>
                  <a:lnTo>
                    <a:pt x="4" y="28"/>
                  </a:lnTo>
                  <a:lnTo>
                    <a:pt x="2" y="26"/>
                  </a:lnTo>
                  <a:lnTo>
                    <a:pt x="1" y="24"/>
                  </a:lnTo>
                  <a:lnTo>
                    <a:pt x="0" y="22"/>
                  </a:lnTo>
                  <a:lnTo>
                    <a:pt x="0" y="20"/>
                  </a:lnTo>
                  <a:lnTo>
                    <a:pt x="1" y="18"/>
                  </a:lnTo>
                  <a:lnTo>
                    <a:pt x="3" y="16"/>
                  </a:lnTo>
                  <a:lnTo>
                    <a:pt x="6" y="14"/>
                  </a:lnTo>
                  <a:close/>
                  <a:moveTo>
                    <a:pt x="9" y="12"/>
                  </a:moveTo>
                  <a:lnTo>
                    <a:pt x="11" y="10"/>
                  </a:lnTo>
                  <a:lnTo>
                    <a:pt x="11" y="9"/>
                  </a:lnTo>
                  <a:lnTo>
                    <a:pt x="12" y="7"/>
                  </a:lnTo>
                  <a:lnTo>
                    <a:pt x="12" y="6"/>
                  </a:lnTo>
                  <a:lnTo>
                    <a:pt x="12" y="4"/>
                  </a:lnTo>
                  <a:lnTo>
                    <a:pt x="11" y="2"/>
                  </a:lnTo>
                  <a:lnTo>
                    <a:pt x="10" y="1"/>
                  </a:lnTo>
                  <a:lnTo>
                    <a:pt x="8" y="1"/>
                  </a:lnTo>
                  <a:lnTo>
                    <a:pt x="7" y="1"/>
                  </a:lnTo>
                  <a:lnTo>
                    <a:pt x="6" y="2"/>
                  </a:lnTo>
                  <a:lnTo>
                    <a:pt x="5" y="4"/>
                  </a:lnTo>
                  <a:lnTo>
                    <a:pt x="4" y="5"/>
                  </a:lnTo>
                  <a:lnTo>
                    <a:pt x="5" y="6"/>
                  </a:lnTo>
                  <a:lnTo>
                    <a:pt x="5" y="7"/>
                  </a:lnTo>
                  <a:lnTo>
                    <a:pt x="5" y="8"/>
                  </a:lnTo>
                  <a:lnTo>
                    <a:pt x="6" y="9"/>
                  </a:lnTo>
                  <a:lnTo>
                    <a:pt x="9" y="12"/>
                  </a:lnTo>
                  <a:close/>
                  <a:moveTo>
                    <a:pt x="7" y="15"/>
                  </a:moveTo>
                  <a:lnTo>
                    <a:pt x="5" y="16"/>
                  </a:lnTo>
                  <a:lnTo>
                    <a:pt x="5" y="18"/>
                  </a:lnTo>
                  <a:lnTo>
                    <a:pt x="4" y="20"/>
                  </a:lnTo>
                  <a:lnTo>
                    <a:pt x="4" y="22"/>
                  </a:lnTo>
                  <a:lnTo>
                    <a:pt x="4" y="24"/>
                  </a:lnTo>
                  <a:lnTo>
                    <a:pt x="5" y="26"/>
                  </a:lnTo>
                  <a:lnTo>
                    <a:pt x="7" y="27"/>
                  </a:lnTo>
                  <a:lnTo>
                    <a:pt x="8" y="27"/>
                  </a:lnTo>
                  <a:lnTo>
                    <a:pt x="10" y="27"/>
                  </a:lnTo>
                  <a:lnTo>
                    <a:pt x="11" y="26"/>
                  </a:lnTo>
                  <a:lnTo>
                    <a:pt x="12" y="25"/>
                  </a:lnTo>
                  <a:lnTo>
                    <a:pt x="12" y="23"/>
                  </a:lnTo>
                  <a:lnTo>
                    <a:pt x="12" y="22"/>
                  </a:lnTo>
                  <a:lnTo>
                    <a:pt x="12" y="21"/>
                  </a:lnTo>
                  <a:lnTo>
                    <a:pt x="10" y="18"/>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5557" name="Freeform 229"/>
            <p:cNvSpPr>
              <a:spLocks noEditPoints="1"/>
            </p:cNvSpPr>
            <p:nvPr/>
          </p:nvSpPr>
          <p:spPr bwMode="auto">
            <a:xfrm>
              <a:off x="256" y="2396"/>
              <a:ext cx="17" cy="29"/>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5558" name="Freeform 230"/>
            <p:cNvSpPr>
              <a:spLocks/>
            </p:cNvSpPr>
            <p:nvPr/>
          </p:nvSpPr>
          <p:spPr bwMode="auto">
            <a:xfrm>
              <a:off x="278" y="2420"/>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59" name="Freeform 231"/>
            <p:cNvSpPr>
              <a:spLocks noEditPoints="1"/>
            </p:cNvSpPr>
            <p:nvPr/>
          </p:nvSpPr>
          <p:spPr bwMode="auto">
            <a:xfrm>
              <a:off x="287" y="2396"/>
              <a:ext cx="18" cy="29"/>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1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2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6" y="20"/>
                  </a:lnTo>
                  <a:lnTo>
                    <a:pt x="13" y="24"/>
                  </a:lnTo>
                  <a:lnTo>
                    <a:pt x="9" y="27"/>
                  </a:lnTo>
                  <a:lnTo>
                    <a:pt x="6" y="29"/>
                  </a:lnTo>
                  <a:lnTo>
                    <a:pt x="2" y="29"/>
                  </a:lnTo>
                  <a:lnTo>
                    <a:pt x="1" y="29"/>
                  </a:lnTo>
                  <a:close/>
                  <a:moveTo>
                    <a:pt x="13" y="15"/>
                  </a:moveTo>
                  <a:lnTo>
                    <a:pt x="14" y="12"/>
                  </a:lnTo>
                  <a:lnTo>
                    <a:pt x="14" y="11"/>
                  </a:lnTo>
                  <a:lnTo>
                    <a:pt x="14" y="8"/>
                  </a:lnTo>
                  <a:lnTo>
                    <a:pt x="13" y="6"/>
                  </a:lnTo>
                  <a:lnTo>
                    <a:pt x="12" y="4"/>
                  </a:lnTo>
                  <a:lnTo>
                    <a:pt x="11" y="3"/>
                  </a:lnTo>
                  <a:lnTo>
                    <a:pt x="10" y="2"/>
                  </a:lnTo>
                  <a:lnTo>
                    <a:pt x="9" y="2"/>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560" name="Freeform 232"/>
            <p:cNvSpPr>
              <a:spLocks/>
            </p:cNvSpPr>
            <p:nvPr/>
          </p:nvSpPr>
          <p:spPr bwMode="auto">
            <a:xfrm>
              <a:off x="229" y="2285"/>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61" name="Freeform 233"/>
            <p:cNvSpPr>
              <a:spLocks/>
            </p:cNvSpPr>
            <p:nvPr/>
          </p:nvSpPr>
          <p:spPr bwMode="auto">
            <a:xfrm>
              <a:off x="259" y="2173"/>
              <a:ext cx="11" cy="29"/>
            </a:xfrm>
            <a:custGeom>
              <a:avLst/>
              <a:gdLst>
                <a:gd name="T0" fmla="*/ 0 w 11"/>
                <a:gd name="T1" fmla="*/ 4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9 h 29"/>
                <a:gd name="T18" fmla="*/ 11 w 11"/>
                <a:gd name="T19" fmla="*/ 29 h 29"/>
                <a:gd name="T20" fmla="*/ 11 w 11"/>
                <a:gd name="T21" fmla="*/ 29 h 29"/>
                <a:gd name="T22" fmla="*/ 0 w 11"/>
                <a:gd name="T23" fmla="*/ 29 h 29"/>
                <a:gd name="T24" fmla="*/ 0 w 11"/>
                <a:gd name="T25" fmla="*/ 29 h 29"/>
                <a:gd name="T26" fmla="*/ 2 w 11"/>
                <a:gd name="T27" fmla="*/ 29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5 h 29"/>
                <a:gd name="T44" fmla="*/ 3 w 11"/>
                <a:gd name="T45" fmla="*/ 4 h 29"/>
                <a:gd name="T46" fmla="*/ 3 w 11"/>
                <a:gd name="T47" fmla="*/ 4 h 29"/>
                <a:gd name="T48" fmla="*/ 2 w 11"/>
                <a:gd name="T49" fmla="*/ 3 h 29"/>
                <a:gd name="T50" fmla="*/ 2 w 11"/>
                <a:gd name="T51" fmla="*/ 3 h 29"/>
                <a:gd name="T52" fmla="*/ 1 w 11"/>
                <a:gd name="T53" fmla="*/ 4 h 29"/>
                <a:gd name="T54" fmla="*/ 0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6" y="0"/>
                  </a:lnTo>
                  <a:lnTo>
                    <a:pt x="7" y="0"/>
                  </a:lnTo>
                  <a:lnTo>
                    <a:pt x="7" y="24"/>
                  </a:lnTo>
                  <a:lnTo>
                    <a:pt x="7" y="26"/>
                  </a:lnTo>
                  <a:lnTo>
                    <a:pt x="7" y="27"/>
                  </a:lnTo>
                  <a:lnTo>
                    <a:pt x="8" y="28"/>
                  </a:lnTo>
                  <a:lnTo>
                    <a:pt x="8" y="28"/>
                  </a:lnTo>
                  <a:lnTo>
                    <a:pt x="9" y="29"/>
                  </a:lnTo>
                  <a:lnTo>
                    <a:pt x="11" y="29"/>
                  </a:lnTo>
                  <a:lnTo>
                    <a:pt x="11" y="29"/>
                  </a:lnTo>
                  <a:lnTo>
                    <a:pt x="0" y="29"/>
                  </a:lnTo>
                  <a:lnTo>
                    <a:pt x="0" y="29"/>
                  </a:lnTo>
                  <a:lnTo>
                    <a:pt x="2" y="29"/>
                  </a:lnTo>
                  <a:lnTo>
                    <a:pt x="3" y="28"/>
                  </a:lnTo>
                  <a:lnTo>
                    <a:pt x="3" y="28"/>
                  </a:lnTo>
                  <a:lnTo>
                    <a:pt x="3" y="27"/>
                  </a:lnTo>
                  <a:lnTo>
                    <a:pt x="4" y="26"/>
                  </a:lnTo>
                  <a:lnTo>
                    <a:pt x="4" y="24"/>
                  </a:lnTo>
                  <a:lnTo>
                    <a:pt x="4" y="8"/>
                  </a:lnTo>
                  <a:lnTo>
                    <a:pt x="4" y="6"/>
                  </a:lnTo>
                  <a:lnTo>
                    <a:pt x="3" y="5"/>
                  </a:lnTo>
                  <a:lnTo>
                    <a:pt x="3" y="4"/>
                  </a:lnTo>
                  <a:lnTo>
                    <a:pt x="3" y="4"/>
                  </a:lnTo>
                  <a:lnTo>
                    <a:pt x="2" y="3"/>
                  </a:lnTo>
                  <a:lnTo>
                    <a:pt x="2" y="3"/>
                  </a:lnTo>
                  <a:lnTo>
                    <a:pt x="1" y="4"/>
                  </a:lnTo>
                  <a:lnTo>
                    <a:pt x="0"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5562" name="Freeform 234"/>
            <p:cNvSpPr>
              <a:spLocks/>
            </p:cNvSpPr>
            <p:nvPr/>
          </p:nvSpPr>
          <p:spPr bwMode="auto">
            <a:xfrm>
              <a:off x="278" y="2198"/>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63" name="Freeform 235"/>
            <p:cNvSpPr>
              <a:spLocks/>
            </p:cNvSpPr>
            <p:nvPr/>
          </p:nvSpPr>
          <p:spPr bwMode="auto">
            <a:xfrm>
              <a:off x="290" y="2173"/>
              <a:ext cx="11" cy="29"/>
            </a:xfrm>
            <a:custGeom>
              <a:avLst/>
              <a:gdLst>
                <a:gd name="T0" fmla="*/ 0 w 11"/>
                <a:gd name="T1" fmla="*/ 4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9 h 29"/>
                <a:gd name="T18" fmla="*/ 11 w 11"/>
                <a:gd name="T19" fmla="*/ 29 h 29"/>
                <a:gd name="T20" fmla="*/ 11 w 11"/>
                <a:gd name="T21" fmla="*/ 29 h 29"/>
                <a:gd name="T22" fmla="*/ 1 w 11"/>
                <a:gd name="T23" fmla="*/ 29 h 29"/>
                <a:gd name="T24" fmla="*/ 1 w 11"/>
                <a:gd name="T25" fmla="*/ 29 h 29"/>
                <a:gd name="T26" fmla="*/ 2 w 11"/>
                <a:gd name="T27" fmla="*/ 29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5 h 29"/>
                <a:gd name="T44" fmla="*/ 4 w 11"/>
                <a:gd name="T45" fmla="*/ 4 h 29"/>
                <a:gd name="T46" fmla="*/ 4 w 11"/>
                <a:gd name="T47" fmla="*/ 4 h 29"/>
                <a:gd name="T48" fmla="*/ 3 w 11"/>
                <a:gd name="T49" fmla="*/ 3 h 29"/>
                <a:gd name="T50" fmla="*/ 3 w 11"/>
                <a:gd name="T51" fmla="*/ 3 h 29"/>
                <a:gd name="T52" fmla="*/ 2 w 11"/>
                <a:gd name="T53" fmla="*/ 4 h 29"/>
                <a:gd name="T54" fmla="*/ 1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7" y="0"/>
                  </a:lnTo>
                  <a:lnTo>
                    <a:pt x="8" y="0"/>
                  </a:lnTo>
                  <a:lnTo>
                    <a:pt x="8" y="24"/>
                  </a:lnTo>
                  <a:lnTo>
                    <a:pt x="8" y="26"/>
                  </a:lnTo>
                  <a:lnTo>
                    <a:pt x="8" y="27"/>
                  </a:lnTo>
                  <a:lnTo>
                    <a:pt x="8" y="28"/>
                  </a:lnTo>
                  <a:lnTo>
                    <a:pt x="9" y="28"/>
                  </a:lnTo>
                  <a:lnTo>
                    <a:pt x="10" y="29"/>
                  </a:lnTo>
                  <a:lnTo>
                    <a:pt x="11" y="29"/>
                  </a:lnTo>
                  <a:lnTo>
                    <a:pt x="11" y="29"/>
                  </a:lnTo>
                  <a:lnTo>
                    <a:pt x="1" y="29"/>
                  </a:lnTo>
                  <a:lnTo>
                    <a:pt x="1" y="29"/>
                  </a:lnTo>
                  <a:lnTo>
                    <a:pt x="2" y="29"/>
                  </a:lnTo>
                  <a:lnTo>
                    <a:pt x="3" y="28"/>
                  </a:lnTo>
                  <a:lnTo>
                    <a:pt x="4" y="28"/>
                  </a:lnTo>
                  <a:lnTo>
                    <a:pt x="4" y="27"/>
                  </a:lnTo>
                  <a:lnTo>
                    <a:pt x="4" y="26"/>
                  </a:lnTo>
                  <a:lnTo>
                    <a:pt x="4" y="24"/>
                  </a:lnTo>
                  <a:lnTo>
                    <a:pt x="4" y="8"/>
                  </a:lnTo>
                  <a:lnTo>
                    <a:pt x="4" y="6"/>
                  </a:lnTo>
                  <a:lnTo>
                    <a:pt x="4" y="5"/>
                  </a:lnTo>
                  <a:lnTo>
                    <a:pt x="4" y="4"/>
                  </a:lnTo>
                  <a:lnTo>
                    <a:pt x="4" y="4"/>
                  </a:lnTo>
                  <a:lnTo>
                    <a:pt x="3" y="3"/>
                  </a:lnTo>
                  <a:lnTo>
                    <a:pt x="3" y="3"/>
                  </a:lnTo>
                  <a:lnTo>
                    <a:pt x="2" y="4"/>
                  </a:lnTo>
                  <a:lnTo>
                    <a:pt x="1"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5564" name="Freeform 236"/>
            <p:cNvSpPr>
              <a:spLocks/>
            </p:cNvSpPr>
            <p:nvPr/>
          </p:nvSpPr>
          <p:spPr bwMode="auto">
            <a:xfrm>
              <a:off x="259" y="2066"/>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7 h 29"/>
                <a:gd name="T32" fmla="*/ 3 w 11"/>
                <a:gd name="T33" fmla="*/ 27 h 29"/>
                <a:gd name="T34" fmla="*/ 4 w 11"/>
                <a:gd name="T35" fmla="*/ 26 h 29"/>
                <a:gd name="T36" fmla="*/ 4 w 11"/>
                <a:gd name="T37" fmla="*/ 24 h 29"/>
                <a:gd name="T38" fmla="*/ 4 w 11"/>
                <a:gd name="T39" fmla="*/ 8 h 29"/>
                <a:gd name="T40" fmla="*/ 4 w 11"/>
                <a:gd name="T41" fmla="*/ 5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3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7"/>
                  </a:lnTo>
                  <a:lnTo>
                    <a:pt x="3" y="27"/>
                  </a:lnTo>
                  <a:lnTo>
                    <a:pt x="4" y="26"/>
                  </a:lnTo>
                  <a:lnTo>
                    <a:pt x="4" y="24"/>
                  </a:lnTo>
                  <a:lnTo>
                    <a:pt x="4" y="8"/>
                  </a:lnTo>
                  <a:lnTo>
                    <a:pt x="4" y="5"/>
                  </a:lnTo>
                  <a:lnTo>
                    <a:pt x="3" y="4"/>
                  </a:lnTo>
                  <a:lnTo>
                    <a:pt x="3" y="4"/>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65" name="Freeform 237"/>
            <p:cNvSpPr>
              <a:spLocks/>
            </p:cNvSpPr>
            <p:nvPr/>
          </p:nvSpPr>
          <p:spPr bwMode="auto">
            <a:xfrm>
              <a:off x="278" y="2090"/>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66" name="Freeform 238"/>
            <p:cNvSpPr>
              <a:spLocks/>
            </p:cNvSpPr>
            <p:nvPr/>
          </p:nvSpPr>
          <p:spPr bwMode="auto">
            <a:xfrm>
              <a:off x="286" y="2066"/>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3 h 29"/>
                <a:gd name="T24" fmla="*/ 8 w 19"/>
                <a:gd name="T25" fmla="*/ 3 h 29"/>
                <a:gd name="T26" fmla="*/ 6 w 19"/>
                <a:gd name="T27" fmla="*/ 3 h 29"/>
                <a:gd name="T28" fmla="*/ 4 w 19"/>
                <a:gd name="T29" fmla="*/ 4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0 h 29"/>
                <a:gd name="T42" fmla="*/ 9 w 19"/>
                <a:gd name="T43" fmla="*/ 0 h 29"/>
                <a:gd name="T44" fmla="*/ 12 w 19"/>
                <a:gd name="T45" fmla="*/ 1 h 29"/>
                <a:gd name="T46" fmla="*/ 15 w 19"/>
                <a:gd name="T47" fmla="*/ 2 h 29"/>
                <a:gd name="T48" fmla="*/ 16 w 19"/>
                <a:gd name="T49" fmla="*/ 5 h 29"/>
                <a:gd name="T50" fmla="*/ 17 w 19"/>
                <a:gd name="T51" fmla="*/ 7 h 29"/>
                <a:gd name="T52" fmla="*/ 17 w 19"/>
                <a:gd name="T53" fmla="*/ 9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5 h 29"/>
                <a:gd name="T66" fmla="*/ 12 w 19"/>
                <a:gd name="T67" fmla="*/ 25 h 29"/>
                <a:gd name="T68" fmla="*/ 14 w 19"/>
                <a:gd name="T69" fmla="*/ 25 h 29"/>
                <a:gd name="T70" fmla="*/ 15 w 19"/>
                <a:gd name="T71" fmla="*/ 25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3"/>
                  </a:lnTo>
                  <a:lnTo>
                    <a:pt x="8" y="3"/>
                  </a:lnTo>
                  <a:lnTo>
                    <a:pt x="6" y="3"/>
                  </a:lnTo>
                  <a:lnTo>
                    <a:pt x="4" y="4"/>
                  </a:lnTo>
                  <a:lnTo>
                    <a:pt x="3" y="6"/>
                  </a:lnTo>
                  <a:lnTo>
                    <a:pt x="2" y="8"/>
                  </a:lnTo>
                  <a:lnTo>
                    <a:pt x="1" y="8"/>
                  </a:lnTo>
                  <a:lnTo>
                    <a:pt x="2" y="5"/>
                  </a:lnTo>
                  <a:lnTo>
                    <a:pt x="3" y="2"/>
                  </a:lnTo>
                  <a:lnTo>
                    <a:pt x="6" y="0"/>
                  </a:lnTo>
                  <a:lnTo>
                    <a:pt x="9" y="0"/>
                  </a:lnTo>
                  <a:lnTo>
                    <a:pt x="12" y="1"/>
                  </a:lnTo>
                  <a:lnTo>
                    <a:pt x="15" y="2"/>
                  </a:lnTo>
                  <a:lnTo>
                    <a:pt x="16" y="5"/>
                  </a:lnTo>
                  <a:lnTo>
                    <a:pt x="17" y="7"/>
                  </a:lnTo>
                  <a:lnTo>
                    <a:pt x="17" y="9"/>
                  </a:lnTo>
                  <a:lnTo>
                    <a:pt x="16" y="12"/>
                  </a:lnTo>
                  <a:lnTo>
                    <a:pt x="14" y="15"/>
                  </a:lnTo>
                  <a:lnTo>
                    <a:pt x="11" y="19"/>
                  </a:lnTo>
                  <a:lnTo>
                    <a:pt x="8" y="22"/>
                  </a:lnTo>
                  <a:lnTo>
                    <a:pt x="6" y="24"/>
                  </a:lnTo>
                  <a:lnTo>
                    <a:pt x="4" y="25"/>
                  </a:lnTo>
                  <a:lnTo>
                    <a:pt x="12" y="25"/>
                  </a:lnTo>
                  <a:lnTo>
                    <a:pt x="14" y="25"/>
                  </a:lnTo>
                  <a:lnTo>
                    <a:pt x="15" y="25"/>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567" name="Freeform 239"/>
            <p:cNvSpPr>
              <a:spLocks/>
            </p:cNvSpPr>
            <p:nvPr/>
          </p:nvSpPr>
          <p:spPr bwMode="auto">
            <a:xfrm>
              <a:off x="259" y="1955"/>
              <a:ext cx="11" cy="28"/>
            </a:xfrm>
            <a:custGeom>
              <a:avLst/>
              <a:gdLst>
                <a:gd name="T0" fmla="*/ 0 w 11"/>
                <a:gd name="T1" fmla="*/ 3 h 28"/>
                <a:gd name="T2" fmla="*/ 6 w 11"/>
                <a:gd name="T3" fmla="*/ 0 h 28"/>
                <a:gd name="T4" fmla="*/ 7 w 11"/>
                <a:gd name="T5" fmla="*/ 0 h 28"/>
                <a:gd name="T6" fmla="*/ 7 w 11"/>
                <a:gd name="T7" fmla="*/ 23 h 28"/>
                <a:gd name="T8" fmla="*/ 7 w 11"/>
                <a:gd name="T9" fmla="*/ 25 h 28"/>
                <a:gd name="T10" fmla="*/ 7 w 11"/>
                <a:gd name="T11" fmla="*/ 26 h 28"/>
                <a:gd name="T12" fmla="*/ 8 w 11"/>
                <a:gd name="T13" fmla="*/ 27 h 28"/>
                <a:gd name="T14" fmla="*/ 8 w 11"/>
                <a:gd name="T15" fmla="*/ 27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7 h 28"/>
                <a:gd name="T30" fmla="*/ 3 w 11"/>
                <a:gd name="T31" fmla="*/ 27 h 28"/>
                <a:gd name="T32" fmla="*/ 3 w 11"/>
                <a:gd name="T33" fmla="*/ 27 h 28"/>
                <a:gd name="T34" fmla="*/ 4 w 11"/>
                <a:gd name="T35" fmla="*/ 25 h 28"/>
                <a:gd name="T36" fmla="*/ 4 w 11"/>
                <a:gd name="T37" fmla="*/ 23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2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3"/>
                  </a:lnTo>
                  <a:lnTo>
                    <a:pt x="7" y="25"/>
                  </a:lnTo>
                  <a:lnTo>
                    <a:pt x="7" y="26"/>
                  </a:lnTo>
                  <a:lnTo>
                    <a:pt x="8" y="27"/>
                  </a:lnTo>
                  <a:lnTo>
                    <a:pt x="8" y="27"/>
                  </a:lnTo>
                  <a:lnTo>
                    <a:pt x="9" y="28"/>
                  </a:lnTo>
                  <a:lnTo>
                    <a:pt x="11" y="28"/>
                  </a:lnTo>
                  <a:lnTo>
                    <a:pt x="11" y="28"/>
                  </a:lnTo>
                  <a:lnTo>
                    <a:pt x="0" y="28"/>
                  </a:lnTo>
                  <a:lnTo>
                    <a:pt x="0" y="28"/>
                  </a:lnTo>
                  <a:lnTo>
                    <a:pt x="2" y="28"/>
                  </a:lnTo>
                  <a:lnTo>
                    <a:pt x="3" y="27"/>
                  </a:lnTo>
                  <a:lnTo>
                    <a:pt x="3" y="27"/>
                  </a:lnTo>
                  <a:lnTo>
                    <a:pt x="3" y="27"/>
                  </a:lnTo>
                  <a:lnTo>
                    <a:pt x="4" y="25"/>
                  </a:lnTo>
                  <a:lnTo>
                    <a:pt x="4" y="23"/>
                  </a:lnTo>
                  <a:lnTo>
                    <a:pt x="4" y="8"/>
                  </a:lnTo>
                  <a:lnTo>
                    <a:pt x="4" y="5"/>
                  </a:lnTo>
                  <a:lnTo>
                    <a:pt x="3" y="4"/>
                  </a:lnTo>
                  <a:lnTo>
                    <a:pt x="3" y="3"/>
                  </a:lnTo>
                  <a:lnTo>
                    <a:pt x="3" y="3"/>
                  </a:lnTo>
                  <a:lnTo>
                    <a:pt x="2" y="3"/>
                  </a:lnTo>
                  <a:lnTo>
                    <a:pt x="2" y="2"/>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68" name="Freeform 240"/>
            <p:cNvSpPr>
              <a:spLocks/>
            </p:cNvSpPr>
            <p:nvPr/>
          </p:nvSpPr>
          <p:spPr bwMode="auto">
            <a:xfrm>
              <a:off x="278" y="1979"/>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69" name="Freeform 241"/>
            <p:cNvSpPr>
              <a:spLocks/>
            </p:cNvSpPr>
            <p:nvPr/>
          </p:nvSpPr>
          <p:spPr bwMode="auto">
            <a:xfrm>
              <a:off x="287" y="1955"/>
              <a:ext cx="16" cy="29"/>
            </a:xfrm>
            <a:custGeom>
              <a:avLst/>
              <a:gdLst>
                <a:gd name="T0" fmla="*/ 2 w 16"/>
                <a:gd name="T1" fmla="*/ 3 h 29"/>
                <a:gd name="T2" fmla="*/ 6 w 16"/>
                <a:gd name="T3" fmla="*/ 0 h 29"/>
                <a:gd name="T4" fmla="*/ 11 w 16"/>
                <a:gd name="T5" fmla="*/ 0 h 29"/>
                <a:gd name="T6" fmla="*/ 14 w 16"/>
                <a:gd name="T7" fmla="*/ 3 h 29"/>
                <a:gd name="T8" fmla="*/ 14 w 16"/>
                <a:gd name="T9" fmla="*/ 7 h 29"/>
                <a:gd name="T10" fmla="*/ 11 w 16"/>
                <a:gd name="T11" fmla="*/ 12 h 29"/>
                <a:gd name="T12" fmla="*/ 15 w 16"/>
                <a:gd name="T13" fmla="*/ 14 h 29"/>
                <a:gd name="T14" fmla="*/ 16 w 16"/>
                <a:gd name="T15" fmla="*/ 19 h 29"/>
                <a:gd name="T16" fmla="*/ 14 w 16"/>
                <a:gd name="T17" fmla="*/ 25 h 29"/>
                <a:gd name="T18" fmla="*/ 9 w 16"/>
                <a:gd name="T19" fmla="*/ 28 h 29"/>
                <a:gd name="T20" fmla="*/ 3 w 16"/>
                <a:gd name="T21" fmla="*/ 28 h 29"/>
                <a:gd name="T22" fmla="*/ 0 w 16"/>
                <a:gd name="T23" fmla="*/ 27 h 29"/>
                <a:gd name="T24" fmla="*/ 0 w 16"/>
                <a:gd name="T25" fmla="*/ 26 h 29"/>
                <a:gd name="T26" fmla="*/ 1 w 16"/>
                <a:gd name="T27" fmla="*/ 25 h 29"/>
                <a:gd name="T28" fmla="*/ 2 w 16"/>
                <a:gd name="T29" fmla="*/ 25 h 29"/>
                <a:gd name="T30" fmla="*/ 3 w 16"/>
                <a:gd name="T31" fmla="*/ 25 h 29"/>
                <a:gd name="T32" fmla="*/ 5 w 16"/>
                <a:gd name="T33" fmla="*/ 26 h 29"/>
                <a:gd name="T34" fmla="*/ 7 w 16"/>
                <a:gd name="T35" fmla="*/ 27 h 29"/>
                <a:gd name="T36" fmla="*/ 10 w 16"/>
                <a:gd name="T37" fmla="*/ 26 h 29"/>
                <a:gd name="T38" fmla="*/ 13 w 16"/>
                <a:gd name="T39" fmla="*/ 23 h 29"/>
                <a:gd name="T40" fmla="*/ 13 w 16"/>
                <a:gd name="T41" fmla="*/ 20 h 29"/>
                <a:gd name="T42" fmla="*/ 12 w 16"/>
                <a:gd name="T43" fmla="*/ 17 h 29"/>
                <a:gd name="T44" fmla="*/ 10 w 16"/>
                <a:gd name="T45" fmla="*/ 16 h 29"/>
                <a:gd name="T46" fmla="*/ 7 w 16"/>
                <a:gd name="T47" fmla="*/ 14 h 29"/>
                <a:gd name="T48" fmla="*/ 5 w 16"/>
                <a:gd name="T49" fmla="*/ 14 h 29"/>
                <a:gd name="T50" fmla="*/ 7 w 16"/>
                <a:gd name="T51" fmla="*/ 13 h 29"/>
                <a:gd name="T52" fmla="*/ 10 w 16"/>
                <a:gd name="T53" fmla="*/ 11 h 29"/>
                <a:gd name="T54" fmla="*/ 11 w 16"/>
                <a:gd name="T55" fmla="*/ 9 h 29"/>
                <a:gd name="T56" fmla="*/ 11 w 16"/>
                <a:gd name="T57" fmla="*/ 5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5"/>
                  </a:moveTo>
                  <a:lnTo>
                    <a:pt x="2" y="3"/>
                  </a:lnTo>
                  <a:lnTo>
                    <a:pt x="4" y="1"/>
                  </a:lnTo>
                  <a:lnTo>
                    <a:pt x="6" y="0"/>
                  </a:lnTo>
                  <a:lnTo>
                    <a:pt x="8" y="0"/>
                  </a:lnTo>
                  <a:lnTo>
                    <a:pt x="11" y="0"/>
                  </a:lnTo>
                  <a:lnTo>
                    <a:pt x="13" y="2"/>
                  </a:lnTo>
                  <a:lnTo>
                    <a:pt x="14" y="3"/>
                  </a:lnTo>
                  <a:lnTo>
                    <a:pt x="15" y="5"/>
                  </a:lnTo>
                  <a:lnTo>
                    <a:pt x="14" y="7"/>
                  </a:lnTo>
                  <a:lnTo>
                    <a:pt x="13" y="9"/>
                  </a:lnTo>
                  <a:lnTo>
                    <a:pt x="11" y="12"/>
                  </a:lnTo>
                  <a:lnTo>
                    <a:pt x="13" y="13"/>
                  </a:lnTo>
                  <a:lnTo>
                    <a:pt x="15" y="14"/>
                  </a:lnTo>
                  <a:lnTo>
                    <a:pt x="16" y="17"/>
                  </a:lnTo>
                  <a:lnTo>
                    <a:pt x="16" y="19"/>
                  </a:lnTo>
                  <a:lnTo>
                    <a:pt x="15" y="22"/>
                  </a:lnTo>
                  <a:lnTo>
                    <a:pt x="14" y="25"/>
                  </a:lnTo>
                  <a:lnTo>
                    <a:pt x="11" y="27"/>
                  </a:lnTo>
                  <a:lnTo>
                    <a:pt x="9" y="28"/>
                  </a:lnTo>
                  <a:lnTo>
                    <a:pt x="5" y="29"/>
                  </a:lnTo>
                  <a:lnTo>
                    <a:pt x="3" y="28"/>
                  </a:lnTo>
                  <a:lnTo>
                    <a:pt x="1" y="28"/>
                  </a:lnTo>
                  <a:lnTo>
                    <a:pt x="0" y="27"/>
                  </a:lnTo>
                  <a:lnTo>
                    <a:pt x="0" y="27"/>
                  </a:lnTo>
                  <a:lnTo>
                    <a:pt x="0" y="26"/>
                  </a:lnTo>
                  <a:lnTo>
                    <a:pt x="1" y="26"/>
                  </a:lnTo>
                  <a:lnTo>
                    <a:pt x="1" y="25"/>
                  </a:lnTo>
                  <a:lnTo>
                    <a:pt x="2" y="25"/>
                  </a:lnTo>
                  <a:lnTo>
                    <a:pt x="2" y="25"/>
                  </a:lnTo>
                  <a:lnTo>
                    <a:pt x="3" y="25"/>
                  </a:lnTo>
                  <a:lnTo>
                    <a:pt x="3" y="25"/>
                  </a:lnTo>
                  <a:lnTo>
                    <a:pt x="4" y="26"/>
                  </a:lnTo>
                  <a:lnTo>
                    <a:pt x="5" y="26"/>
                  </a:lnTo>
                  <a:lnTo>
                    <a:pt x="6" y="27"/>
                  </a:lnTo>
                  <a:lnTo>
                    <a:pt x="7" y="27"/>
                  </a:lnTo>
                  <a:lnTo>
                    <a:pt x="8" y="27"/>
                  </a:lnTo>
                  <a:lnTo>
                    <a:pt x="10" y="26"/>
                  </a:lnTo>
                  <a:lnTo>
                    <a:pt x="11" y="25"/>
                  </a:lnTo>
                  <a:lnTo>
                    <a:pt x="13" y="23"/>
                  </a:lnTo>
                  <a:lnTo>
                    <a:pt x="13" y="21"/>
                  </a:lnTo>
                  <a:lnTo>
                    <a:pt x="13" y="20"/>
                  </a:lnTo>
                  <a:lnTo>
                    <a:pt x="12" y="18"/>
                  </a:lnTo>
                  <a:lnTo>
                    <a:pt x="12" y="17"/>
                  </a:lnTo>
                  <a:lnTo>
                    <a:pt x="11" y="16"/>
                  </a:lnTo>
                  <a:lnTo>
                    <a:pt x="10" y="16"/>
                  </a:lnTo>
                  <a:lnTo>
                    <a:pt x="9" y="15"/>
                  </a:lnTo>
                  <a:lnTo>
                    <a:pt x="7" y="14"/>
                  </a:lnTo>
                  <a:lnTo>
                    <a:pt x="6" y="14"/>
                  </a:lnTo>
                  <a:lnTo>
                    <a:pt x="5" y="14"/>
                  </a:lnTo>
                  <a:lnTo>
                    <a:pt x="5" y="14"/>
                  </a:lnTo>
                  <a:lnTo>
                    <a:pt x="7" y="13"/>
                  </a:lnTo>
                  <a:lnTo>
                    <a:pt x="8" y="12"/>
                  </a:lnTo>
                  <a:lnTo>
                    <a:pt x="10" y="11"/>
                  </a:lnTo>
                  <a:lnTo>
                    <a:pt x="11" y="10"/>
                  </a:lnTo>
                  <a:lnTo>
                    <a:pt x="11" y="9"/>
                  </a:lnTo>
                  <a:lnTo>
                    <a:pt x="12" y="7"/>
                  </a:lnTo>
                  <a:lnTo>
                    <a:pt x="11" y="5"/>
                  </a:lnTo>
                  <a:lnTo>
                    <a:pt x="10" y="4"/>
                  </a:lnTo>
                  <a:lnTo>
                    <a:pt x="9" y="3"/>
                  </a:lnTo>
                  <a:lnTo>
                    <a:pt x="7" y="2"/>
                  </a:lnTo>
                  <a:lnTo>
                    <a:pt x="5" y="3"/>
                  </a:lnTo>
                  <a:lnTo>
                    <a:pt x="3" y="4"/>
                  </a:lnTo>
                  <a:lnTo>
                    <a:pt x="1" y="6"/>
                  </a:lnTo>
                  <a:lnTo>
                    <a:pt x="1" y="5"/>
                  </a:lnTo>
                  <a:close/>
                </a:path>
              </a:pathLst>
            </a:custGeom>
            <a:solidFill>
              <a:srgbClr val="000000"/>
            </a:solidFill>
            <a:ln w="0">
              <a:solidFill>
                <a:srgbClr val="000000"/>
              </a:solidFill>
              <a:prstDash val="solid"/>
              <a:round/>
              <a:headEnd/>
              <a:tailEnd/>
            </a:ln>
          </p:spPr>
          <p:txBody>
            <a:bodyPr/>
            <a:lstStyle/>
            <a:p>
              <a:endParaRPr lang="en-US"/>
            </a:p>
          </p:txBody>
        </p:sp>
        <p:sp>
          <p:nvSpPr>
            <p:cNvPr id="995570" name="Freeform 242"/>
            <p:cNvSpPr>
              <a:spLocks/>
            </p:cNvSpPr>
            <p:nvPr/>
          </p:nvSpPr>
          <p:spPr bwMode="auto">
            <a:xfrm>
              <a:off x="259" y="1847"/>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71" name="Freeform 243"/>
            <p:cNvSpPr>
              <a:spLocks/>
            </p:cNvSpPr>
            <p:nvPr/>
          </p:nvSpPr>
          <p:spPr bwMode="auto">
            <a:xfrm>
              <a:off x="278" y="1871"/>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72" name="Freeform 244"/>
            <p:cNvSpPr>
              <a:spLocks noEditPoints="1"/>
            </p:cNvSpPr>
            <p:nvPr/>
          </p:nvSpPr>
          <p:spPr bwMode="auto">
            <a:xfrm>
              <a:off x="286" y="1847"/>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5573" name="Freeform 245"/>
            <p:cNvSpPr>
              <a:spLocks/>
            </p:cNvSpPr>
            <p:nvPr/>
          </p:nvSpPr>
          <p:spPr bwMode="auto">
            <a:xfrm>
              <a:off x="259" y="1736"/>
              <a:ext cx="11" cy="28"/>
            </a:xfrm>
            <a:custGeom>
              <a:avLst/>
              <a:gdLst>
                <a:gd name="T0" fmla="*/ 0 w 11"/>
                <a:gd name="T1" fmla="*/ 3 h 28"/>
                <a:gd name="T2" fmla="*/ 6 w 11"/>
                <a:gd name="T3" fmla="*/ 0 h 28"/>
                <a:gd name="T4" fmla="*/ 7 w 11"/>
                <a:gd name="T5" fmla="*/ 0 h 28"/>
                <a:gd name="T6" fmla="*/ 7 w 11"/>
                <a:gd name="T7" fmla="*/ 23 h 28"/>
                <a:gd name="T8" fmla="*/ 7 w 11"/>
                <a:gd name="T9" fmla="*/ 25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3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3"/>
                  </a:lnTo>
                  <a:lnTo>
                    <a:pt x="7" y="25"/>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3"/>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74" name="Freeform 246"/>
            <p:cNvSpPr>
              <a:spLocks/>
            </p:cNvSpPr>
            <p:nvPr/>
          </p:nvSpPr>
          <p:spPr bwMode="auto">
            <a:xfrm>
              <a:off x="278" y="1760"/>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75" name="Freeform 247"/>
            <p:cNvSpPr>
              <a:spLocks/>
            </p:cNvSpPr>
            <p:nvPr/>
          </p:nvSpPr>
          <p:spPr bwMode="auto">
            <a:xfrm>
              <a:off x="288" y="1736"/>
              <a:ext cx="15" cy="29"/>
            </a:xfrm>
            <a:custGeom>
              <a:avLst/>
              <a:gdLst>
                <a:gd name="T0" fmla="*/ 15 w 15"/>
                <a:gd name="T1" fmla="*/ 0 h 29"/>
                <a:gd name="T2" fmla="*/ 14 w 15"/>
                <a:gd name="T3" fmla="*/ 4 h 29"/>
                <a:gd name="T4" fmla="*/ 5 w 15"/>
                <a:gd name="T5" fmla="*/ 4 h 29"/>
                <a:gd name="T6" fmla="*/ 4 w 15"/>
                <a:gd name="T7" fmla="*/ 8 h 29"/>
                <a:gd name="T8" fmla="*/ 7 w 15"/>
                <a:gd name="T9" fmla="*/ 8 h 29"/>
                <a:gd name="T10" fmla="*/ 10 w 15"/>
                <a:gd name="T11" fmla="*/ 10 h 29"/>
                <a:gd name="T12" fmla="*/ 12 w 15"/>
                <a:gd name="T13" fmla="*/ 12 h 29"/>
                <a:gd name="T14" fmla="*/ 14 w 15"/>
                <a:gd name="T15" fmla="*/ 15 h 29"/>
                <a:gd name="T16" fmla="*/ 15 w 15"/>
                <a:gd name="T17" fmla="*/ 18 h 29"/>
                <a:gd name="T18" fmla="*/ 15 w 15"/>
                <a:gd name="T19" fmla="*/ 20 h 29"/>
                <a:gd name="T20" fmla="*/ 14 w 15"/>
                <a:gd name="T21" fmla="*/ 22 h 29"/>
                <a:gd name="T22" fmla="*/ 13 w 15"/>
                <a:gd name="T23" fmla="*/ 24 h 29"/>
                <a:gd name="T24" fmla="*/ 12 w 15"/>
                <a:gd name="T25" fmla="*/ 26 h 29"/>
                <a:gd name="T26" fmla="*/ 11 w 15"/>
                <a:gd name="T27" fmla="*/ 27 h 29"/>
                <a:gd name="T28" fmla="*/ 9 w 15"/>
                <a:gd name="T29" fmla="*/ 28 h 29"/>
                <a:gd name="T30" fmla="*/ 7 w 15"/>
                <a:gd name="T31" fmla="*/ 28 h 29"/>
                <a:gd name="T32" fmla="*/ 4 w 15"/>
                <a:gd name="T33" fmla="*/ 29 h 29"/>
                <a:gd name="T34" fmla="*/ 2 w 15"/>
                <a:gd name="T35" fmla="*/ 29 h 29"/>
                <a:gd name="T36" fmla="*/ 1 w 15"/>
                <a:gd name="T37" fmla="*/ 28 h 29"/>
                <a:gd name="T38" fmla="*/ 0 w 15"/>
                <a:gd name="T39" fmla="*/ 27 h 29"/>
                <a:gd name="T40" fmla="*/ 0 w 15"/>
                <a:gd name="T41" fmla="*/ 26 h 29"/>
                <a:gd name="T42" fmla="*/ 0 w 15"/>
                <a:gd name="T43" fmla="*/ 26 h 29"/>
                <a:gd name="T44" fmla="*/ 0 w 15"/>
                <a:gd name="T45" fmla="*/ 25 h 29"/>
                <a:gd name="T46" fmla="*/ 1 w 15"/>
                <a:gd name="T47" fmla="*/ 25 h 29"/>
                <a:gd name="T48" fmla="*/ 1 w 15"/>
                <a:gd name="T49" fmla="*/ 25 h 29"/>
                <a:gd name="T50" fmla="*/ 2 w 15"/>
                <a:gd name="T51" fmla="*/ 25 h 29"/>
                <a:gd name="T52" fmla="*/ 2 w 15"/>
                <a:gd name="T53" fmla="*/ 25 h 29"/>
                <a:gd name="T54" fmla="*/ 3 w 15"/>
                <a:gd name="T55" fmla="*/ 25 h 29"/>
                <a:gd name="T56" fmla="*/ 4 w 15"/>
                <a:gd name="T57" fmla="*/ 26 h 29"/>
                <a:gd name="T58" fmla="*/ 5 w 15"/>
                <a:gd name="T59" fmla="*/ 26 h 29"/>
                <a:gd name="T60" fmla="*/ 7 w 15"/>
                <a:gd name="T61" fmla="*/ 27 h 29"/>
                <a:gd name="T62" fmla="*/ 9 w 15"/>
                <a:gd name="T63" fmla="*/ 26 h 29"/>
                <a:gd name="T64" fmla="*/ 11 w 15"/>
                <a:gd name="T65" fmla="*/ 25 h 29"/>
                <a:gd name="T66" fmla="*/ 12 w 15"/>
                <a:gd name="T67" fmla="*/ 23 h 29"/>
                <a:gd name="T68" fmla="*/ 12 w 15"/>
                <a:gd name="T69" fmla="*/ 20 h 29"/>
                <a:gd name="T70" fmla="*/ 12 w 15"/>
                <a:gd name="T71" fmla="*/ 18 h 29"/>
                <a:gd name="T72" fmla="*/ 11 w 15"/>
                <a:gd name="T73" fmla="*/ 16 h 29"/>
                <a:gd name="T74" fmla="*/ 9 w 15"/>
                <a:gd name="T75" fmla="*/ 14 h 29"/>
                <a:gd name="T76" fmla="*/ 6 w 15"/>
                <a:gd name="T77" fmla="*/ 12 h 29"/>
                <a:gd name="T78" fmla="*/ 4 w 15"/>
                <a:gd name="T79" fmla="*/ 11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8"/>
                  </a:lnTo>
                  <a:lnTo>
                    <a:pt x="7" y="8"/>
                  </a:lnTo>
                  <a:lnTo>
                    <a:pt x="10" y="10"/>
                  </a:lnTo>
                  <a:lnTo>
                    <a:pt x="12" y="12"/>
                  </a:lnTo>
                  <a:lnTo>
                    <a:pt x="14" y="15"/>
                  </a:lnTo>
                  <a:lnTo>
                    <a:pt x="15" y="18"/>
                  </a:lnTo>
                  <a:lnTo>
                    <a:pt x="15" y="20"/>
                  </a:lnTo>
                  <a:lnTo>
                    <a:pt x="14" y="22"/>
                  </a:lnTo>
                  <a:lnTo>
                    <a:pt x="13" y="24"/>
                  </a:lnTo>
                  <a:lnTo>
                    <a:pt x="12" y="26"/>
                  </a:lnTo>
                  <a:lnTo>
                    <a:pt x="11" y="27"/>
                  </a:lnTo>
                  <a:lnTo>
                    <a:pt x="9" y="28"/>
                  </a:lnTo>
                  <a:lnTo>
                    <a:pt x="7" y="28"/>
                  </a:lnTo>
                  <a:lnTo>
                    <a:pt x="4" y="29"/>
                  </a:lnTo>
                  <a:lnTo>
                    <a:pt x="2" y="29"/>
                  </a:lnTo>
                  <a:lnTo>
                    <a:pt x="1" y="28"/>
                  </a:lnTo>
                  <a:lnTo>
                    <a:pt x="0" y="27"/>
                  </a:lnTo>
                  <a:lnTo>
                    <a:pt x="0" y="26"/>
                  </a:lnTo>
                  <a:lnTo>
                    <a:pt x="0" y="26"/>
                  </a:lnTo>
                  <a:lnTo>
                    <a:pt x="0" y="25"/>
                  </a:lnTo>
                  <a:lnTo>
                    <a:pt x="1" y="25"/>
                  </a:lnTo>
                  <a:lnTo>
                    <a:pt x="1" y="25"/>
                  </a:lnTo>
                  <a:lnTo>
                    <a:pt x="2" y="25"/>
                  </a:lnTo>
                  <a:lnTo>
                    <a:pt x="2" y="25"/>
                  </a:lnTo>
                  <a:lnTo>
                    <a:pt x="3" y="25"/>
                  </a:lnTo>
                  <a:lnTo>
                    <a:pt x="4" y="26"/>
                  </a:lnTo>
                  <a:lnTo>
                    <a:pt x="5" y="26"/>
                  </a:lnTo>
                  <a:lnTo>
                    <a:pt x="7" y="27"/>
                  </a:lnTo>
                  <a:lnTo>
                    <a:pt x="9" y="26"/>
                  </a:lnTo>
                  <a:lnTo>
                    <a:pt x="11" y="25"/>
                  </a:lnTo>
                  <a:lnTo>
                    <a:pt x="12" y="23"/>
                  </a:lnTo>
                  <a:lnTo>
                    <a:pt x="12" y="20"/>
                  </a:lnTo>
                  <a:lnTo>
                    <a:pt x="12" y="18"/>
                  </a:lnTo>
                  <a:lnTo>
                    <a:pt x="11" y="16"/>
                  </a:lnTo>
                  <a:lnTo>
                    <a:pt x="9" y="14"/>
                  </a:lnTo>
                  <a:lnTo>
                    <a:pt x="6" y="12"/>
                  </a:lnTo>
                  <a:lnTo>
                    <a:pt x="4" y="11"/>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5576" name="Freeform 248"/>
            <p:cNvSpPr>
              <a:spLocks/>
            </p:cNvSpPr>
            <p:nvPr/>
          </p:nvSpPr>
          <p:spPr bwMode="auto">
            <a:xfrm>
              <a:off x="259" y="1624"/>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9 h 29"/>
                <a:gd name="T20" fmla="*/ 11 w 11"/>
                <a:gd name="T21" fmla="*/ 29 h 29"/>
                <a:gd name="T22" fmla="*/ 0 w 11"/>
                <a:gd name="T23" fmla="*/ 29 h 29"/>
                <a:gd name="T24" fmla="*/ 0 w 11"/>
                <a:gd name="T25" fmla="*/ 29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4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9"/>
                  </a:lnTo>
                  <a:lnTo>
                    <a:pt x="11" y="29"/>
                  </a:lnTo>
                  <a:lnTo>
                    <a:pt x="0" y="29"/>
                  </a:lnTo>
                  <a:lnTo>
                    <a:pt x="0" y="29"/>
                  </a:lnTo>
                  <a:lnTo>
                    <a:pt x="2" y="28"/>
                  </a:lnTo>
                  <a:lnTo>
                    <a:pt x="3" y="28"/>
                  </a:lnTo>
                  <a:lnTo>
                    <a:pt x="3" y="28"/>
                  </a:lnTo>
                  <a:lnTo>
                    <a:pt x="3" y="27"/>
                  </a:lnTo>
                  <a:lnTo>
                    <a:pt x="4" y="26"/>
                  </a:lnTo>
                  <a:lnTo>
                    <a:pt x="4" y="24"/>
                  </a:lnTo>
                  <a:lnTo>
                    <a:pt x="4" y="8"/>
                  </a:lnTo>
                  <a:lnTo>
                    <a:pt x="4" y="6"/>
                  </a:lnTo>
                  <a:lnTo>
                    <a:pt x="3" y="4"/>
                  </a:lnTo>
                  <a:lnTo>
                    <a:pt x="3" y="4"/>
                  </a:lnTo>
                  <a:lnTo>
                    <a:pt x="3" y="4"/>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77" name="Freeform 249"/>
            <p:cNvSpPr>
              <a:spLocks/>
            </p:cNvSpPr>
            <p:nvPr/>
          </p:nvSpPr>
          <p:spPr bwMode="auto">
            <a:xfrm>
              <a:off x="278" y="1649"/>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78" name="Freeform 250"/>
            <p:cNvSpPr>
              <a:spLocks noEditPoints="1"/>
            </p:cNvSpPr>
            <p:nvPr/>
          </p:nvSpPr>
          <p:spPr bwMode="auto">
            <a:xfrm>
              <a:off x="287" y="1624"/>
              <a:ext cx="18" cy="29"/>
            </a:xfrm>
            <a:custGeom>
              <a:avLst/>
              <a:gdLst>
                <a:gd name="T0" fmla="*/ 17 w 18"/>
                <a:gd name="T1" fmla="*/ 0 h 29"/>
                <a:gd name="T2" fmla="*/ 17 w 18"/>
                <a:gd name="T3" fmla="*/ 1 h 29"/>
                <a:gd name="T4" fmla="*/ 15 w 18"/>
                <a:gd name="T5" fmla="*/ 2 h 29"/>
                <a:gd name="T6" fmla="*/ 13 w 18"/>
                <a:gd name="T7" fmla="*/ 2 h 29"/>
                <a:gd name="T8" fmla="*/ 11 w 18"/>
                <a:gd name="T9" fmla="*/ 3 h 29"/>
                <a:gd name="T10" fmla="*/ 10 w 18"/>
                <a:gd name="T11" fmla="*/ 5 h 29"/>
                <a:gd name="T12" fmla="*/ 8 w 18"/>
                <a:gd name="T13" fmla="*/ 7 h 29"/>
                <a:gd name="T14" fmla="*/ 7 w 18"/>
                <a:gd name="T15" fmla="*/ 9 h 29"/>
                <a:gd name="T16" fmla="*/ 6 w 18"/>
                <a:gd name="T17" fmla="*/ 11 h 29"/>
                <a:gd name="T18" fmla="*/ 5 w 18"/>
                <a:gd name="T19" fmla="*/ 13 h 29"/>
                <a:gd name="T20" fmla="*/ 8 w 18"/>
                <a:gd name="T21" fmla="*/ 12 h 29"/>
                <a:gd name="T22" fmla="*/ 11 w 18"/>
                <a:gd name="T23" fmla="*/ 11 h 29"/>
                <a:gd name="T24" fmla="*/ 13 w 18"/>
                <a:gd name="T25" fmla="*/ 12 h 29"/>
                <a:gd name="T26" fmla="*/ 16 w 18"/>
                <a:gd name="T27" fmla="*/ 14 h 29"/>
                <a:gd name="T28" fmla="*/ 17 w 18"/>
                <a:gd name="T29" fmla="*/ 16 h 29"/>
                <a:gd name="T30" fmla="*/ 18 w 18"/>
                <a:gd name="T31" fmla="*/ 20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8 h 29"/>
                <a:gd name="T46" fmla="*/ 2 w 18"/>
                <a:gd name="T47" fmla="*/ 25 h 29"/>
                <a:gd name="T48" fmla="*/ 1 w 18"/>
                <a:gd name="T49" fmla="*/ 22 h 29"/>
                <a:gd name="T50" fmla="*/ 0 w 18"/>
                <a:gd name="T51" fmla="*/ 18 h 29"/>
                <a:gd name="T52" fmla="*/ 1 w 18"/>
                <a:gd name="T53" fmla="*/ 14 h 29"/>
                <a:gd name="T54" fmla="*/ 2 w 18"/>
                <a:gd name="T55" fmla="*/ 11 h 29"/>
                <a:gd name="T56" fmla="*/ 4 w 18"/>
                <a:gd name="T57" fmla="*/ 8 h 29"/>
                <a:gd name="T58" fmla="*/ 6 w 18"/>
                <a:gd name="T59" fmla="*/ 5 h 29"/>
                <a:gd name="T60" fmla="*/ 9 w 18"/>
                <a:gd name="T61" fmla="*/ 3 h 29"/>
                <a:gd name="T62" fmla="*/ 11 w 18"/>
                <a:gd name="T63" fmla="*/ 1 h 29"/>
                <a:gd name="T64" fmla="*/ 14 w 18"/>
                <a:gd name="T65" fmla="*/ 1 h 29"/>
                <a:gd name="T66" fmla="*/ 16 w 18"/>
                <a:gd name="T67" fmla="*/ 0 h 29"/>
                <a:gd name="T68" fmla="*/ 17 w 18"/>
                <a:gd name="T69" fmla="*/ 0 h 29"/>
                <a:gd name="T70" fmla="*/ 5 w 18"/>
                <a:gd name="T71" fmla="*/ 15 h 29"/>
                <a:gd name="T72" fmla="*/ 4 w 18"/>
                <a:gd name="T73" fmla="*/ 17 h 29"/>
                <a:gd name="T74" fmla="*/ 4 w 18"/>
                <a:gd name="T75" fmla="*/ 19 h 29"/>
                <a:gd name="T76" fmla="*/ 4 w 18"/>
                <a:gd name="T77" fmla="*/ 21 h 29"/>
                <a:gd name="T78" fmla="*/ 5 w 18"/>
                <a:gd name="T79" fmla="*/ 24 h 29"/>
                <a:gd name="T80" fmla="*/ 6 w 18"/>
                <a:gd name="T81" fmla="*/ 26 h 29"/>
                <a:gd name="T82" fmla="*/ 7 w 18"/>
                <a:gd name="T83" fmla="*/ 27 h 29"/>
                <a:gd name="T84" fmla="*/ 8 w 18"/>
                <a:gd name="T85" fmla="*/ 28 h 29"/>
                <a:gd name="T86" fmla="*/ 9 w 18"/>
                <a:gd name="T87" fmla="*/ 28 h 29"/>
                <a:gd name="T88" fmla="*/ 11 w 18"/>
                <a:gd name="T89" fmla="*/ 28 h 29"/>
                <a:gd name="T90" fmla="*/ 12 w 18"/>
                <a:gd name="T91" fmla="*/ 26 h 29"/>
                <a:gd name="T92" fmla="*/ 14 w 18"/>
                <a:gd name="T93" fmla="*/ 24 h 29"/>
                <a:gd name="T94" fmla="*/ 14 w 18"/>
                <a:gd name="T95" fmla="*/ 22 h 29"/>
                <a:gd name="T96" fmla="*/ 14 w 18"/>
                <a:gd name="T97" fmla="*/ 18 h 29"/>
                <a:gd name="T98" fmla="*/ 13 w 18"/>
                <a:gd name="T99" fmla="*/ 16 h 29"/>
                <a:gd name="T100" fmla="*/ 11 w 18"/>
                <a:gd name="T101" fmla="*/ 14 h 29"/>
                <a:gd name="T102" fmla="*/ 9 w 18"/>
                <a:gd name="T103" fmla="*/ 13 h 29"/>
                <a:gd name="T104" fmla="*/ 8 w 18"/>
                <a:gd name="T105" fmla="*/ 13 h 29"/>
                <a:gd name="T106" fmla="*/ 7 w 18"/>
                <a:gd name="T107" fmla="*/ 13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2"/>
                  </a:lnTo>
                  <a:lnTo>
                    <a:pt x="13" y="2"/>
                  </a:lnTo>
                  <a:lnTo>
                    <a:pt x="11" y="3"/>
                  </a:lnTo>
                  <a:lnTo>
                    <a:pt x="10" y="5"/>
                  </a:lnTo>
                  <a:lnTo>
                    <a:pt x="8" y="7"/>
                  </a:lnTo>
                  <a:lnTo>
                    <a:pt x="7" y="9"/>
                  </a:lnTo>
                  <a:lnTo>
                    <a:pt x="6" y="11"/>
                  </a:lnTo>
                  <a:lnTo>
                    <a:pt x="5" y="13"/>
                  </a:lnTo>
                  <a:lnTo>
                    <a:pt x="8" y="12"/>
                  </a:lnTo>
                  <a:lnTo>
                    <a:pt x="11" y="11"/>
                  </a:lnTo>
                  <a:lnTo>
                    <a:pt x="13" y="12"/>
                  </a:lnTo>
                  <a:lnTo>
                    <a:pt x="16" y="14"/>
                  </a:lnTo>
                  <a:lnTo>
                    <a:pt x="17" y="16"/>
                  </a:lnTo>
                  <a:lnTo>
                    <a:pt x="18" y="20"/>
                  </a:lnTo>
                  <a:lnTo>
                    <a:pt x="17" y="23"/>
                  </a:lnTo>
                  <a:lnTo>
                    <a:pt x="16" y="26"/>
                  </a:lnTo>
                  <a:lnTo>
                    <a:pt x="14" y="28"/>
                  </a:lnTo>
                  <a:lnTo>
                    <a:pt x="12" y="29"/>
                  </a:lnTo>
                  <a:lnTo>
                    <a:pt x="9" y="29"/>
                  </a:lnTo>
                  <a:lnTo>
                    <a:pt x="6" y="29"/>
                  </a:lnTo>
                  <a:lnTo>
                    <a:pt x="4" y="28"/>
                  </a:lnTo>
                  <a:lnTo>
                    <a:pt x="2" y="25"/>
                  </a:lnTo>
                  <a:lnTo>
                    <a:pt x="1" y="22"/>
                  </a:lnTo>
                  <a:lnTo>
                    <a:pt x="0" y="18"/>
                  </a:lnTo>
                  <a:lnTo>
                    <a:pt x="1" y="14"/>
                  </a:lnTo>
                  <a:lnTo>
                    <a:pt x="2" y="11"/>
                  </a:lnTo>
                  <a:lnTo>
                    <a:pt x="4" y="8"/>
                  </a:lnTo>
                  <a:lnTo>
                    <a:pt x="6" y="5"/>
                  </a:lnTo>
                  <a:lnTo>
                    <a:pt x="9" y="3"/>
                  </a:lnTo>
                  <a:lnTo>
                    <a:pt x="11" y="1"/>
                  </a:lnTo>
                  <a:lnTo>
                    <a:pt x="14" y="1"/>
                  </a:lnTo>
                  <a:lnTo>
                    <a:pt x="16" y="0"/>
                  </a:lnTo>
                  <a:lnTo>
                    <a:pt x="17" y="0"/>
                  </a:lnTo>
                  <a:close/>
                  <a:moveTo>
                    <a:pt x="5" y="15"/>
                  </a:moveTo>
                  <a:lnTo>
                    <a:pt x="4" y="17"/>
                  </a:lnTo>
                  <a:lnTo>
                    <a:pt x="4" y="19"/>
                  </a:lnTo>
                  <a:lnTo>
                    <a:pt x="4" y="21"/>
                  </a:lnTo>
                  <a:lnTo>
                    <a:pt x="5" y="24"/>
                  </a:lnTo>
                  <a:lnTo>
                    <a:pt x="6" y="26"/>
                  </a:lnTo>
                  <a:lnTo>
                    <a:pt x="7" y="27"/>
                  </a:lnTo>
                  <a:lnTo>
                    <a:pt x="8" y="28"/>
                  </a:lnTo>
                  <a:lnTo>
                    <a:pt x="9" y="28"/>
                  </a:lnTo>
                  <a:lnTo>
                    <a:pt x="11" y="28"/>
                  </a:lnTo>
                  <a:lnTo>
                    <a:pt x="12" y="26"/>
                  </a:lnTo>
                  <a:lnTo>
                    <a:pt x="14" y="24"/>
                  </a:lnTo>
                  <a:lnTo>
                    <a:pt x="14" y="22"/>
                  </a:lnTo>
                  <a:lnTo>
                    <a:pt x="14" y="18"/>
                  </a:lnTo>
                  <a:lnTo>
                    <a:pt x="13" y="16"/>
                  </a:lnTo>
                  <a:lnTo>
                    <a:pt x="11" y="14"/>
                  </a:lnTo>
                  <a:lnTo>
                    <a:pt x="9" y="13"/>
                  </a:lnTo>
                  <a:lnTo>
                    <a:pt x="8" y="13"/>
                  </a:lnTo>
                  <a:lnTo>
                    <a:pt x="7" y="13"/>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5579" name="Freeform 251"/>
            <p:cNvSpPr>
              <a:spLocks/>
            </p:cNvSpPr>
            <p:nvPr/>
          </p:nvSpPr>
          <p:spPr bwMode="auto">
            <a:xfrm>
              <a:off x="259" y="1517"/>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80" name="Freeform 252"/>
            <p:cNvSpPr>
              <a:spLocks/>
            </p:cNvSpPr>
            <p:nvPr/>
          </p:nvSpPr>
          <p:spPr bwMode="auto">
            <a:xfrm>
              <a:off x="278" y="1541"/>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81" name="Freeform 253"/>
            <p:cNvSpPr>
              <a:spLocks/>
            </p:cNvSpPr>
            <p:nvPr/>
          </p:nvSpPr>
          <p:spPr bwMode="auto">
            <a:xfrm>
              <a:off x="287" y="1517"/>
              <a:ext cx="18" cy="29"/>
            </a:xfrm>
            <a:custGeom>
              <a:avLst/>
              <a:gdLst>
                <a:gd name="T0" fmla="*/ 3 w 18"/>
                <a:gd name="T1" fmla="*/ 0 h 29"/>
                <a:gd name="T2" fmla="*/ 18 w 18"/>
                <a:gd name="T3" fmla="*/ 0 h 29"/>
                <a:gd name="T4" fmla="*/ 18 w 18"/>
                <a:gd name="T5" fmla="*/ 1 h 29"/>
                <a:gd name="T6" fmla="*/ 8 w 18"/>
                <a:gd name="T7" fmla="*/ 29 h 29"/>
                <a:gd name="T8" fmla="*/ 5 w 18"/>
                <a:gd name="T9" fmla="*/ 29 h 29"/>
                <a:gd name="T10" fmla="*/ 14 w 18"/>
                <a:gd name="T11" fmla="*/ 4 h 29"/>
                <a:gd name="T12" fmla="*/ 7 w 18"/>
                <a:gd name="T13" fmla="*/ 4 h 29"/>
                <a:gd name="T14" fmla="*/ 5 w 18"/>
                <a:gd name="T15" fmla="*/ 4 h 29"/>
                <a:gd name="T16" fmla="*/ 4 w 18"/>
                <a:gd name="T17" fmla="*/ 4 h 29"/>
                <a:gd name="T18" fmla="*/ 2 w 18"/>
                <a:gd name="T19" fmla="*/ 6 h 29"/>
                <a:gd name="T20" fmla="*/ 1 w 18"/>
                <a:gd name="T21" fmla="*/ 7 h 29"/>
                <a:gd name="T22" fmla="*/ 0 w 18"/>
                <a:gd name="T23" fmla="*/ 7 h 29"/>
                <a:gd name="T24" fmla="*/ 3 w 18"/>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9">
                  <a:moveTo>
                    <a:pt x="3" y="0"/>
                  </a:moveTo>
                  <a:lnTo>
                    <a:pt x="18" y="0"/>
                  </a:lnTo>
                  <a:lnTo>
                    <a:pt x="18" y="1"/>
                  </a:lnTo>
                  <a:lnTo>
                    <a:pt x="8" y="29"/>
                  </a:lnTo>
                  <a:lnTo>
                    <a:pt x="5" y="29"/>
                  </a:lnTo>
                  <a:lnTo>
                    <a:pt x="14" y="4"/>
                  </a:lnTo>
                  <a:lnTo>
                    <a:pt x="7" y="4"/>
                  </a:lnTo>
                  <a:lnTo>
                    <a:pt x="5" y="4"/>
                  </a:lnTo>
                  <a:lnTo>
                    <a:pt x="4" y="4"/>
                  </a:lnTo>
                  <a:lnTo>
                    <a:pt x="2" y="6"/>
                  </a:lnTo>
                  <a:lnTo>
                    <a:pt x="1" y="7"/>
                  </a:lnTo>
                  <a:lnTo>
                    <a:pt x="0"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5582" name="Freeform 254"/>
            <p:cNvSpPr>
              <a:spLocks/>
            </p:cNvSpPr>
            <p:nvPr/>
          </p:nvSpPr>
          <p:spPr bwMode="auto">
            <a:xfrm>
              <a:off x="259" y="1405"/>
              <a:ext cx="11" cy="29"/>
            </a:xfrm>
            <a:custGeom>
              <a:avLst/>
              <a:gdLst>
                <a:gd name="T0" fmla="*/ 0 w 11"/>
                <a:gd name="T1" fmla="*/ 4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9 h 29"/>
                <a:gd name="T18" fmla="*/ 11 w 11"/>
                <a:gd name="T19" fmla="*/ 29 h 29"/>
                <a:gd name="T20" fmla="*/ 11 w 11"/>
                <a:gd name="T21" fmla="*/ 29 h 29"/>
                <a:gd name="T22" fmla="*/ 0 w 11"/>
                <a:gd name="T23" fmla="*/ 29 h 29"/>
                <a:gd name="T24" fmla="*/ 0 w 11"/>
                <a:gd name="T25" fmla="*/ 29 h 29"/>
                <a:gd name="T26" fmla="*/ 2 w 11"/>
                <a:gd name="T27" fmla="*/ 29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5 h 29"/>
                <a:gd name="T44" fmla="*/ 3 w 11"/>
                <a:gd name="T45" fmla="*/ 4 h 29"/>
                <a:gd name="T46" fmla="*/ 3 w 11"/>
                <a:gd name="T47" fmla="*/ 4 h 29"/>
                <a:gd name="T48" fmla="*/ 2 w 11"/>
                <a:gd name="T49" fmla="*/ 3 h 29"/>
                <a:gd name="T50" fmla="*/ 2 w 11"/>
                <a:gd name="T51" fmla="*/ 3 h 29"/>
                <a:gd name="T52" fmla="*/ 1 w 11"/>
                <a:gd name="T53" fmla="*/ 4 h 29"/>
                <a:gd name="T54" fmla="*/ 0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6" y="0"/>
                  </a:lnTo>
                  <a:lnTo>
                    <a:pt x="7" y="0"/>
                  </a:lnTo>
                  <a:lnTo>
                    <a:pt x="7" y="24"/>
                  </a:lnTo>
                  <a:lnTo>
                    <a:pt x="7" y="26"/>
                  </a:lnTo>
                  <a:lnTo>
                    <a:pt x="7" y="27"/>
                  </a:lnTo>
                  <a:lnTo>
                    <a:pt x="8" y="28"/>
                  </a:lnTo>
                  <a:lnTo>
                    <a:pt x="8" y="28"/>
                  </a:lnTo>
                  <a:lnTo>
                    <a:pt x="9" y="29"/>
                  </a:lnTo>
                  <a:lnTo>
                    <a:pt x="11" y="29"/>
                  </a:lnTo>
                  <a:lnTo>
                    <a:pt x="11" y="29"/>
                  </a:lnTo>
                  <a:lnTo>
                    <a:pt x="0" y="29"/>
                  </a:lnTo>
                  <a:lnTo>
                    <a:pt x="0" y="29"/>
                  </a:lnTo>
                  <a:lnTo>
                    <a:pt x="2" y="29"/>
                  </a:lnTo>
                  <a:lnTo>
                    <a:pt x="3" y="28"/>
                  </a:lnTo>
                  <a:lnTo>
                    <a:pt x="3" y="28"/>
                  </a:lnTo>
                  <a:lnTo>
                    <a:pt x="3" y="27"/>
                  </a:lnTo>
                  <a:lnTo>
                    <a:pt x="4" y="26"/>
                  </a:lnTo>
                  <a:lnTo>
                    <a:pt x="4" y="24"/>
                  </a:lnTo>
                  <a:lnTo>
                    <a:pt x="4" y="8"/>
                  </a:lnTo>
                  <a:lnTo>
                    <a:pt x="4" y="6"/>
                  </a:lnTo>
                  <a:lnTo>
                    <a:pt x="3" y="5"/>
                  </a:lnTo>
                  <a:lnTo>
                    <a:pt x="3" y="4"/>
                  </a:lnTo>
                  <a:lnTo>
                    <a:pt x="3" y="4"/>
                  </a:lnTo>
                  <a:lnTo>
                    <a:pt x="2" y="3"/>
                  </a:lnTo>
                  <a:lnTo>
                    <a:pt x="2" y="3"/>
                  </a:lnTo>
                  <a:lnTo>
                    <a:pt x="1" y="4"/>
                  </a:lnTo>
                  <a:lnTo>
                    <a:pt x="0"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5583" name="Freeform 255"/>
            <p:cNvSpPr>
              <a:spLocks/>
            </p:cNvSpPr>
            <p:nvPr/>
          </p:nvSpPr>
          <p:spPr bwMode="auto">
            <a:xfrm>
              <a:off x="278" y="1430"/>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84" name="Freeform 256"/>
            <p:cNvSpPr>
              <a:spLocks noEditPoints="1"/>
            </p:cNvSpPr>
            <p:nvPr/>
          </p:nvSpPr>
          <p:spPr bwMode="auto">
            <a:xfrm>
              <a:off x="288" y="1405"/>
              <a:ext cx="16" cy="30"/>
            </a:xfrm>
            <a:custGeom>
              <a:avLst/>
              <a:gdLst>
                <a:gd name="T0" fmla="*/ 3 w 16"/>
                <a:gd name="T1" fmla="*/ 13 h 30"/>
                <a:gd name="T2" fmla="*/ 1 w 16"/>
                <a:gd name="T3" fmla="*/ 9 h 30"/>
                <a:gd name="T4" fmla="*/ 1 w 16"/>
                <a:gd name="T5" fmla="*/ 5 h 30"/>
                <a:gd name="T6" fmla="*/ 5 w 16"/>
                <a:gd name="T7" fmla="*/ 1 h 30"/>
                <a:gd name="T8" fmla="*/ 11 w 16"/>
                <a:gd name="T9" fmla="*/ 1 h 30"/>
                <a:gd name="T10" fmla="*/ 15 w 16"/>
                <a:gd name="T11" fmla="*/ 4 h 30"/>
                <a:gd name="T12" fmla="*/ 16 w 16"/>
                <a:gd name="T13" fmla="*/ 8 h 30"/>
                <a:gd name="T14" fmla="*/ 13 w 16"/>
                <a:gd name="T15" fmla="*/ 12 h 30"/>
                <a:gd name="T16" fmla="*/ 13 w 16"/>
                <a:gd name="T17" fmla="*/ 16 h 30"/>
                <a:gd name="T18" fmla="*/ 16 w 16"/>
                <a:gd name="T19" fmla="*/ 20 h 30"/>
                <a:gd name="T20" fmla="*/ 16 w 16"/>
                <a:gd name="T21" fmla="*/ 25 h 30"/>
                <a:gd name="T22" fmla="*/ 11 w 16"/>
                <a:gd name="T23" fmla="*/ 29 h 30"/>
                <a:gd name="T24" fmla="*/ 6 w 16"/>
                <a:gd name="T25" fmla="*/ 29 h 30"/>
                <a:gd name="T26" fmla="*/ 2 w 16"/>
                <a:gd name="T27" fmla="*/ 27 h 30"/>
                <a:gd name="T28" fmla="*/ 0 w 16"/>
                <a:gd name="T29" fmla="*/ 23 h 30"/>
                <a:gd name="T30" fmla="*/ 1 w 16"/>
                <a:gd name="T31" fmla="*/ 19 h 30"/>
                <a:gd name="T32" fmla="*/ 6 w 16"/>
                <a:gd name="T33" fmla="*/ 15 h 30"/>
                <a:gd name="T34" fmla="*/ 11 w 16"/>
                <a:gd name="T35" fmla="*/ 11 h 30"/>
                <a:gd name="T36" fmla="*/ 12 w 16"/>
                <a:gd name="T37" fmla="*/ 8 h 30"/>
                <a:gd name="T38" fmla="*/ 12 w 16"/>
                <a:gd name="T39" fmla="*/ 4 h 30"/>
                <a:gd name="T40" fmla="*/ 10 w 16"/>
                <a:gd name="T41" fmla="*/ 2 h 30"/>
                <a:gd name="T42" fmla="*/ 7 w 16"/>
                <a:gd name="T43" fmla="*/ 2 h 30"/>
                <a:gd name="T44" fmla="*/ 5 w 16"/>
                <a:gd name="T45" fmla="*/ 4 h 30"/>
                <a:gd name="T46" fmla="*/ 5 w 16"/>
                <a:gd name="T47" fmla="*/ 7 h 30"/>
                <a:gd name="T48" fmla="*/ 5 w 16"/>
                <a:gd name="T49" fmla="*/ 9 h 30"/>
                <a:gd name="T50" fmla="*/ 9 w 16"/>
                <a:gd name="T51" fmla="*/ 13 h 30"/>
                <a:gd name="T52" fmla="*/ 5 w 16"/>
                <a:gd name="T53" fmla="*/ 17 h 30"/>
                <a:gd name="T54" fmla="*/ 4 w 16"/>
                <a:gd name="T55" fmla="*/ 21 h 30"/>
                <a:gd name="T56" fmla="*/ 4 w 16"/>
                <a:gd name="T57" fmla="*/ 25 h 30"/>
                <a:gd name="T58" fmla="*/ 7 w 16"/>
                <a:gd name="T59" fmla="*/ 28 h 30"/>
                <a:gd name="T60" fmla="*/ 10 w 16"/>
                <a:gd name="T61" fmla="*/ 28 h 30"/>
                <a:gd name="T62" fmla="*/ 12 w 16"/>
                <a:gd name="T63" fmla="*/ 26 h 30"/>
                <a:gd name="T64" fmla="*/ 12 w 16"/>
                <a:gd name="T65" fmla="*/ 23 h 30"/>
                <a:gd name="T66" fmla="*/ 10 w 16"/>
                <a:gd name="T6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30">
                  <a:moveTo>
                    <a:pt x="6" y="15"/>
                  </a:moveTo>
                  <a:lnTo>
                    <a:pt x="3" y="13"/>
                  </a:lnTo>
                  <a:lnTo>
                    <a:pt x="1" y="11"/>
                  </a:lnTo>
                  <a:lnTo>
                    <a:pt x="1" y="9"/>
                  </a:lnTo>
                  <a:lnTo>
                    <a:pt x="1" y="7"/>
                  </a:lnTo>
                  <a:lnTo>
                    <a:pt x="1" y="5"/>
                  </a:lnTo>
                  <a:lnTo>
                    <a:pt x="3" y="2"/>
                  </a:lnTo>
                  <a:lnTo>
                    <a:pt x="5" y="1"/>
                  </a:lnTo>
                  <a:lnTo>
                    <a:pt x="8" y="0"/>
                  </a:lnTo>
                  <a:lnTo>
                    <a:pt x="11" y="1"/>
                  </a:lnTo>
                  <a:lnTo>
                    <a:pt x="14" y="2"/>
                  </a:lnTo>
                  <a:lnTo>
                    <a:pt x="15" y="4"/>
                  </a:lnTo>
                  <a:lnTo>
                    <a:pt x="16" y="7"/>
                  </a:lnTo>
                  <a:lnTo>
                    <a:pt x="16" y="8"/>
                  </a:lnTo>
                  <a:lnTo>
                    <a:pt x="15" y="10"/>
                  </a:lnTo>
                  <a:lnTo>
                    <a:pt x="13" y="12"/>
                  </a:lnTo>
                  <a:lnTo>
                    <a:pt x="10" y="14"/>
                  </a:lnTo>
                  <a:lnTo>
                    <a:pt x="13" y="16"/>
                  </a:lnTo>
                  <a:lnTo>
                    <a:pt x="15" y="18"/>
                  </a:lnTo>
                  <a:lnTo>
                    <a:pt x="16" y="20"/>
                  </a:lnTo>
                  <a:lnTo>
                    <a:pt x="16" y="22"/>
                  </a:lnTo>
                  <a:lnTo>
                    <a:pt x="16" y="25"/>
                  </a:lnTo>
                  <a:lnTo>
                    <a:pt x="14" y="27"/>
                  </a:lnTo>
                  <a:lnTo>
                    <a:pt x="11" y="29"/>
                  </a:lnTo>
                  <a:lnTo>
                    <a:pt x="8" y="30"/>
                  </a:lnTo>
                  <a:lnTo>
                    <a:pt x="6" y="29"/>
                  </a:lnTo>
                  <a:lnTo>
                    <a:pt x="4" y="28"/>
                  </a:lnTo>
                  <a:lnTo>
                    <a:pt x="2" y="27"/>
                  </a:lnTo>
                  <a:lnTo>
                    <a:pt x="1" y="25"/>
                  </a:lnTo>
                  <a:lnTo>
                    <a:pt x="0" y="23"/>
                  </a:lnTo>
                  <a:lnTo>
                    <a:pt x="0" y="21"/>
                  </a:lnTo>
                  <a:lnTo>
                    <a:pt x="1" y="19"/>
                  </a:lnTo>
                  <a:lnTo>
                    <a:pt x="3" y="17"/>
                  </a:lnTo>
                  <a:lnTo>
                    <a:pt x="6" y="15"/>
                  </a:lnTo>
                  <a:close/>
                  <a:moveTo>
                    <a:pt x="9" y="13"/>
                  </a:moveTo>
                  <a:lnTo>
                    <a:pt x="11" y="11"/>
                  </a:lnTo>
                  <a:lnTo>
                    <a:pt x="11" y="9"/>
                  </a:lnTo>
                  <a:lnTo>
                    <a:pt x="12" y="8"/>
                  </a:lnTo>
                  <a:lnTo>
                    <a:pt x="12" y="6"/>
                  </a:lnTo>
                  <a:lnTo>
                    <a:pt x="12" y="4"/>
                  </a:lnTo>
                  <a:lnTo>
                    <a:pt x="11" y="3"/>
                  </a:lnTo>
                  <a:lnTo>
                    <a:pt x="10" y="2"/>
                  </a:lnTo>
                  <a:lnTo>
                    <a:pt x="8" y="2"/>
                  </a:lnTo>
                  <a:lnTo>
                    <a:pt x="7" y="2"/>
                  </a:lnTo>
                  <a:lnTo>
                    <a:pt x="6" y="3"/>
                  </a:lnTo>
                  <a:lnTo>
                    <a:pt x="5" y="4"/>
                  </a:lnTo>
                  <a:lnTo>
                    <a:pt x="4" y="6"/>
                  </a:lnTo>
                  <a:lnTo>
                    <a:pt x="5" y="7"/>
                  </a:lnTo>
                  <a:lnTo>
                    <a:pt x="5" y="8"/>
                  </a:lnTo>
                  <a:lnTo>
                    <a:pt x="5" y="9"/>
                  </a:lnTo>
                  <a:lnTo>
                    <a:pt x="6" y="10"/>
                  </a:lnTo>
                  <a:lnTo>
                    <a:pt x="9" y="13"/>
                  </a:lnTo>
                  <a:close/>
                  <a:moveTo>
                    <a:pt x="7" y="16"/>
                  </a:moveTo>
                  <a:lnTo>
                    <a:pt x="5" y="17"/>
                  </a:lnTo>
                  <a:lnTo>
                    <a:pt x="5" y="19"/>
                  </a:lnTo>
                  <a:lnTo>
                    <a:pt x="4" y="21"/>
                  </a:lnTo>
                  <a:lnTo>
                    <a:pt x="4" y="22"/>
                  </a:lnTo>
                  <a:lnTo>
                    <a:pt x="4" y="25"/>
                  </a:lnTo>
                  <a:lnTo>
                    <a:pt x="5" y="27"/>
                  </a:lnTo>
                  <a:lnTo>
                    <a:pt x="7" y="28"/>
                  </a:lnTo>
                  <a:lnTo>
                    <a:pt x="8" y="28"/>
                  </a:lnTo>
                  <a:lnTo>
                    <a:pt x="10" y="28"/>
                  </a:lnTo>
                  <a:lnTo>
                    <a:pt x="11" y="27"/>
                  </a:lnTo>
                  <a:lnTo>
                    <a:pt x="12" y="26"/>
                  </a:lnTo>
                  <a:lnTo>
                    <a:pt x="12" y="24"/>
                  </a:lnTo>
                  <a:lnTo>
                    <a:pt x="12" y="23"/>
                  </a:lnTo>
                  <a:lnTo>
                    <a:pt x="12" y="21"/>
                  </a:lnTo>
                  <a:lnTo>
                    <a:pt x="10" y="19"/>
                  </a:lnTo>
                  <a:lnTo>
                    <a:pt x="7" y="16"/>
                  </a:lnTo>
                  <a:close/>
                </a:path>
              </a:pathLst>
            </a:custGeom>
            <a:solidFill>
              <a:srgbClr val="000000"/>
            </a:solidFill>
            <a:ln w="0">
              <a:solidFill>
                <a:srgbClr val="000000"/>
              </a:solidFill>
              <a:prstDash val="solid"/>
              <a:round/>
              <a:headEnd/>
              <a:tailEnd/>
            </a:ln>
          </p:spPr>
          <p:txBody>
            <a:bodyPr/>
            <a:lstStyle/>
            <a:p>
              <a:endParaRPr lang="en-US"/>
            </a:p>
          </p:txBody>
        </p:sp>
        <p:sp>
          <p:nvSpPr>
            <p:cNvPr id="995585" name="Freeform 257"/>
            <p:cNvSpPr>
              <a:spLocks/>
            </p:cNvSpPr>
            <p:nvPr/>
          </p:nvSpPr>
          <p:spPr bwMode="auto">
            <a:xfrm>
              <a:off x="259" y="1294"/>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86" name="Freeform 258"/>
            <p:cNvSpPr>
              <a:spLocks/>
            </p:cNvSpPr>
            <p:nvPr/>
          </p:nvSpPr>
          <p:spPr bwMode="auto">
            <a:xfrm>
              <a:off x="278" y="1318"/>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87" name="Freeform 259"/>
            <p:cNvSpPr>
              <a:spLocks noEditPoints="1"/>
            </p:cNvSpPr>
            <p:nvPr/>
          </p:nvSpPr>
          <p:spPr bwMode="auto">
            <a:xfrm>
              <a:off x="287" y="1294"/>
              <a:ext cx="18" cy="29"/>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5 h 29"/>
                <a:gd name="T44" fmla="*/ 17 w 18"/>
                <a:gd name="T45" fmla="*/ 8 h 29"/>
                <a:gd name="T46" fmla="*/ 18 w 18"/>
                <a:gd name="T47" fmla="*/ 12 h 29"/>
                <a:gd name="T48" fmla="*/ 17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0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1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5"/>
                  </a:lnTo>
                  <a:lnTo>
                    <a:pt x="17" y="8"/>
                  </a:lnTo>
                  <a:lnTo>
                    <a:pt x="18" y="12"/>
                  </a:lnTo>
                  <a:lnTo>
                    <a:pt x="17" y="16"/>
                  </a:lnTo>
                  <a:lnTo>
                    <a:pt x="16" y="20"/>
                  </a:lnTo>
                  <a:lnTo>
                    <a:pt x="13" y="24"/>
                  </a:lnTo>
                  <a:lnTo>
                    <a:pt x="9" y="27"/>
                  </a:lnTo>
                  <a:lnTo>
                    <a:pt x="6" y="29"/>
                  </a:lnTo>
                  <a:lnTo>
                    <a:pt x="2" y="29"/>
                  </a:lnTo>
                  <a:lnTo>
                    <a:pt x="1" y="29"/>
                  </a:lnTo>
                  <a:close/>
                  <a:moveTo>
                    <a:pt x="13" y="15"/>
                  </a:moveTo>
                  <a:lnTo>
                    <a:pt x="14" y="12"/>
                  </a:lnTo>
                  <a:lnTo>
                    <a:pt x="14" y="10"/>
                  </a:lnTo>
                  <a:lnTo>
                    <a:pt x="14" y="8"/>
                  </a:lnTo>
                  <a:lnTo>
                    <a:pt x="13" y="6"/>
                  </a:lnTo>
                  <a:lnTo>
                    <a:pt x="12" y="4"/>
                  </a:lnTo>
                  <a:lnTo>
                    <a:pt x="11" y="3"/>
                  </a:lnTo>
                  <a:lnTo>
                    <a:pt x="10" y="2"/>
                  </a:lnTo>
                  <a:lnTo>
                    <a:pt x="9" y="1"/>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588" name="Freeform 260"/>
            <p:cNvSpPr>
              <a:spLocks/>
            </p:cNvSpPr>
            <p:nvPr/>
          </p:nvSpPr>
          <p:spPr bwMode="auto">
            <a:xfrm>
              <a:off x="225" y="1187"/>
              <a:ext cx="18" cy="28"/>
            </a:xfrm>
            <a:custGeom>
              <a:avLst/>
              <a:gdLst>
                <a:gd name="T0" fmla="*/ 18 w 18"/>
                <a:gd name="T1" fmla="*/ 23 h 28"/>
                <a:gd name="T2" fmla="*/ 16 w 18"/>
                <a:gd name="T3" fmla="*/ 28 h 28"/>
                <a:gd name="T4" fmla="*/ 0 w 18"/>
                <a:gd name="T5" fmla="*/ 28 h 28"/>
                <a:gd name="T6" fmla="*/ 0 w 18"/>
                <a:gd name="T7" fmla="*/ 27 h 28"/>
                <a:gd name="T8" fmla="*/ 4 w 18"/>
                <a:gd name="T9" fmla="*/ 23 h 28"/>
                <a:gd name="T10" fmla="*/ 8 w 18"/>
                <a:gd name="T11" fmla="*/ 20 h 28"/>
                <a:gd name="T12" fmla="*/ 10 w 18"/>
                <a:gd name="T13" fmla="*/ 17 h 28"/>
                <a:gd name="T14" fmla="*/ 12 w 18"/>
                <a:gd name="T15" fmla="*/ 13 h 28"/>
                <a:gd name="T16" fmla="*/ 13 w 18"/>
                <a:gd name="T17" fmla="*/ 9 h 28"/>
                <a:gd name="T18" fmla="*/ 13 w 18"/>
                <a:gd name="T19" fmla="*/ 6 h 28"/>
                <a:gd name="T20" fmla="*/ 11 w 18"/>
                <a:gd name="T21" fmla="*/ 4 h 28"/>
                <a:gd name="T22" fmla="*/ 10 w 18"/>
                <a:gd name="T23" fmla="*/ 3 h 28"/>
                <a:gd name="T24" fmla="*/ 7 w 18"/>
                <a:gd name="T25" fmla="*/ 3 h 28"/>
                <a:gd name="T26" fmla="*/ 5 w 18"/>
                <a:gd name="T27" fmla="*/ 3 h 28"/>
                <a:gd name="T28" fmla="*/ 4 w 18"/>
                <a:gd name="T29" fmla="*/ 4 h 28"/>
                <a:gd name="T30" fmla="*/ 2 w 18"/>
                <a:gd name="T31" fmla="*/ 5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8 h 28"/>
                <a:gd name="T60" fmla="*/ 8 w 18"/>
                <a:gd name="T61" fmla="*/ 21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4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7"/>
                  </a:lnTo>
                  <a:lnTo>
                    <a:pt x="4" y="23"/>
                  </a:lnTo>
                  <a:lnTo>
                    <a:pt x="8" y="20"/>
                  </a:lnTo>
                  <a:lnTo>
                    <a:pt x="10" y="17"/>
                  </a:lnTo>
                  <a:lnTo>
                    <a:pt x="12" y="13"/>
                  </a:lnTo>
                  <a:lnTo>
                    <a:pt x="13" y="9"/>
                  </a:lnTo>
                  <a:lnTo>
                    <a:pt x="13" y="6"/>
                  </a:lnTo>
                  <a:lnTo>
                    <a:pt x="11" y="4"/>
                  </a:lnTo>
                  <a:lnTo>
                    <a:pt x="10" y="3"/>
                  </a:lnTo>
                  <a:lnTo>
                    <a:pt x="7" y="3"/>
                  </a:lnTo>
                  <a:lnTo>
                    <a:pt x="5" y="3"/>
                  </a:lnTo>
                  <a:lnTo>
                    <a:pt x="4" y="4"/>
                  </a:lnTo>
                  <a:lnTo>
                    <a:pt x="2" y="5"/>
                  </a:lnTo>
                  <a:lnTo>
                    <a:pt x="1" y="8"/>
                  </a:lnTo>
                  <a:lnTo>
                    <a:pt x="0" y="8"/>
                  </a:lnTo>
                  <a:lnTo>
                    <a:pt x="1" y="4"/>
                  </a:lnTo>
                  <a:lnTo>
                    <a:pt x="3" y="2"/>
                  </a:lnTo>
                  <a:lnTo>
                    <a:pt x="5" y="0"/>
                  </a:lnTo>
                  <a:lnTo>
                    <a:pt x="8" y="0"/>
                  </a:lnTo>
                  <a:lnTo>
                    <a:pt x="12" y="0"/>
                  </a:lnTo>
                  <a:lnTo>
                    <a:pt x="14" y="2"/>
                  </a:lnTo>
                  <a:lnTo>
                    <a:pt x="16" y="4"/>
                  </a:lnTo>
                  <a:lnTo>
                    <a:pt x="17" y="7"/>
                  </a:lnTo>
                  <a:lnTo>
                    <a:pt x="16" y="9"/>
                  </a:lnTo>
                  <a:lnTo>
                    <a:pt x="16" y="11"/>
                  </a:lnTo>
                  <a:lnTo>
                    <a:pt x="14" y="15"/>
                  </a:lnTo>
                  <a:lnTo>
                    <a:pt x="11" y="18"/>
                  </a:lnTo>
                  <a:lnTo>
                    <a:pt x="8" y="21"/>
                  </a:lnTo>
                  <a:lnTo>
                    <a:pt x="5" y="24"/>
                  </a:lnTo>
                  <a:lnTo>
                    <a:pt x="4" y="25"/>
                  </a:lnTo>
                  <a:lnTo>
                    <a:pt x="11" y="25"/>
                  </a:lnTo>
                  <a:lnTo>
                    <a:pt x="13" y="25"/>
                  </a:lnTo>
                  <a:lnTo>
                    <a:pt x="15" y="25"/>
                  </a:lnTo>
                  <a:lnTo>
                    <a:pt x="15" y="25"/>
                  </a:lnTo>
                  <a:lnTo>
                    <a:pt x="16" y="24"/>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589" name="Freeform 261"/>
            <p:cNvSpPr>
              <a:spLocks/>
            </p:cNvSpPr>
            <p:nvPr/>
          </p:nvSpPr>
          <p:spPr bwMode="auto">
            <a:xfrm>
              <a:off x="255" y="1075"/>
              <a:ext cx="18" cy="29"/>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10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10"/>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590" name="Freeform 262"/>
            <p:cNvSpPr>
              <a:spLocks/>
            </p:cNvSpPr>
            <p:nvPr/>
          </p:nvSpPr>
          <p:spPr bwMode="auto">
            <a:xfrm>
              <a:off x="278" y="1099"/>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91" name="Freeform 263"/>
            <p:cNvSpPr>
              <a:spLocks/>
            </p:cNvSpPr>
            <p:nvPr/>
          </p:nvSpPr>
          <p:spPr bwMode="auto">
            <a:xfrm>
              <a:off x="290" y="1075"/>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592" name="Freeform 264"/>
            <p:cNvSpPr>
              <a:spLocks/>
            </p:cNvSpPr>
            <p:nvPr/>
          </p:nvSpPr>
          <p:spPr bwMode="auto">
            <a:xfrm>
              <a:off x="255" y="968"/>
              <a:ext cx="18" cy="28"/>
            </a:xfrm>
            <a:custGeom>
              <a:avLst/>
              <a:gdLst>
                <a:gd name="T0" fmla="*/ 18 w 18"/>
                <a:gd name="T1" fmla="*/ 23 h 28"/>
                <a:gd name="T2" fmla="*/ 16 w 18"/>
                <a:gd name="T3" fmla="*/ 28 h 28"/>
                <a:gd name="T4" fmla="*/ 0 w 18"/>
                <a:gd name="T5" fmla="*/ 28 h 28"/>
                <a:gd name="T6" fmla="*/ 0 w 18"/>
                <a:gd name="T7" fmla="*/ 28 h 28"/>
                <a:gd name="T8" fmla="*/ 4 w 18"/>
                <a:gd name="T9" fmla="*/ 23 h 28"/>
                <a:gd name="T10" fmla="*/ 7 w 18"/>
                <a:gd name="T11" fmla="*/ 20 h 28"/>
                <a:gd name="T12" fmla="*/ 10 w 18"/>
                <a:gd name="T13" fmla="*/ 17 h 28"/>
                <a:gd name="T14" fmla="*/ 12 w 18"/>
                <a:gd name="T15" fmla="*/ 13 h 28"/>
                <a:gd name="T16" fmla="*/ 13 w 18"/>
                <a:gd name="T17" fmla="*/ 9 h 28"/>
                <a:gd name="T18" fmla="*/ 12 w 18"/>
                <a:gd name="T19" fmla="*/ 7 h 28"/>
                <a:gd name="T20" fmla="*/ 11 w 18"/>
                <a:gd name="T21" fmla="*/ 5 h 28"/>
                <a:gd name="T22" fmla="*/ 9 w 18"/>
                <a:gd name="T23" fmla="*/ 3 h 28"/>
                <a:gd name="T24" fmla="*/ 7 w 18"/>
                <a:gd name="T25" fmla="*/ 3 h 28"/>
                <a:gd name="T26" fmla="*/ 5 w 18"/>
                <a:gd name="T27" fmla="*/ 3 h 28"/>
                <a:gd name="T28" fmla="*/ 3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1 w 18"/>
                <a:gd name="T45" fmla="*/ 0 h 28"/>
                <a:gd name="T46" fmla="*/ 14 w 18"/>
                <a:gd name="T47" fmla="*/ 2 h 28"/>
                <a:gd name="T48" fmla="*/ 16 w 18"/>
                <a:gd name="T49" fmla="*/ 4 h 28"/>
                <a:gd name="T50" fmla="*/ 16 w 18"/>
                <a:gd name="T51" fmla="*/ 7 h 28"/>
                <a:gd name="T52" fmla="*/ 16 w 18"/>
                <a:gd name="T53" fmla="*/ 9 h 28"/>
                <a:gd name="T54" fmla="*/ 15 w 18"/>
                <a:gd name="T55" fmla="*/ 11 h 28"/>
                <a:gd name="T56" fmla="*/ 13 w 18"/>
                <a:gd name="T57" fmla="*/ 15 h 28"/>
                <a:gd name="T58" fmla="*/ 10 w 18"/>
                <a:gd name="T59" fmla="*/ 18 h 28"/>
                <a:gd name="T60" fmla="*/ 7 w 18"/>
                <a:gd name="T61" fmla="*/ 22 h 28"/>
                <a:gd name="T62" fmla="*/ 5 w 18"/>
                <a:gd name="T63" fmla="*/ 24 h 28"/>
                <a:gd name="T64" fmla="*/ 4 w 18"/>
                <a:gd name="T65" fmla="*/ 25 h 28"/>
                <a:gd name="T66" fmla="*/ 11 w 18"/>
                <a:gd name="T67" fmla="*/ 25 h 28"/>
                <a:gd name="T68" fmla="*/ 13 w 18"/>
                <a:gd name="T69" fmla="*/ 25 h 28"/>
                <a:gd name="T70" fmla="*/ 14 w 18"/>
                <a:gd name="T71" fmla="*/ 25 h 28"/>
                <a:gd name="T72" fmla="*/ 15 w 18"/>
                <a:gd name="T73" fmla="*/ 25 h 28"/>
                <a:gd name="T74" fmla="*/ 16 w 18"/>
                <a:gd name="T75" fmla="*/ 24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3"/>
                  </a:lnTo>
                  <a:lnTo>
                    <a:pt x="7" y="20"/>
                  </a:lnTo>
                  <a:lnTo>
                    <a:pt x="10" y="17"/>
                  </a:lnTo>
                  <a:lnTo>
                    <a:pt x="12" y="13"/>
                  </a:lnTo>
                  <a:lnTo>
                    <a:pt x="13" y="9"/>
                  </a:lnTo>
                  <a:lnTo>
                    <a:pt x="12" y="7"/>
                  </a:lnTo>
                  <a:lnTo>
                    <a:pt x="11" y="5"/>
                  </a:lnTo>
                  <a:lnTo>
                    <a:pt x="9" y="3"/>
                  </a:lnTo>
                  <a:lnTo>
                    <a:pt x="7" y="3"/>
                  </a:lnTo>
                  <a:lnTo>
                    <a:pt x="5" y="3"/>
                  </a:lnTo>
                  <a:lnTo>
                    <a:pt x="3" y="4"/>
                  </a:lnTo>
                  <a:lnTo>
                    <a:pt x="2" y="6"/>
                  </a:lnTo>
                  <a:lnTo>
                    <a:pt x="1" y="8"/>
                  </a:lnTo>
                  <a:lnTo>
                    <a:pt x="0" y="8"/>
                  </a:lnTo>
                  <a:lnTo>
                    <a:pt x="1" y="4"/>
                  </a:lnTo>
                  <a:lnTo>
                    <a:pt x="3" y="2"/>
                  </a:lnTo>
                  <a:lnTo>
                    <a:pt x="5" y="0"/>
                  </a:lnTo>
                  <a:lnTo>
                    <a:pt x="8" y="0"/>
                  </a:lnTo>
                  <a:lnTo>
                    <a:pt x="11" y="0"/>
                  </a:lnTo>
                  <a:lnTo>
                    <a:pt x="14" y="2"/>
                  </a:lnTo>
                  <a:lnTo>
                    <a:pt x="16" y="4"/>
                  </a:lnTo>
                  <a:lnTo>
                    <a:pt x="16" y="7"/>
                  </a:lnTo>
                  <a:lnTo>
                    <a:pt x="16" y="9"/>
                  </a:lnTo>
                  <a:lnTo>
                    <a:pt x="15" y="11"/>
                  </a:lnTo>
                  <a:lnTo>
                    <a:pt x="13" y="15"/>
                  </a:lnTo>
                  <a:lnTo>
                    <a:pt x="10" y="18"/>
                  </a:lnTo>
                  <a:lnTo>
                    <a:pt x="7" y="22"/>
                  </a:lnTo>
                  <a:lnTo>
                    <a:pt x="5" y="24"/>
                  </a:lnTo>
                  <a:lnTo>
                    <a:pt x="4" y="25"/>
                  </a:lnTo>
                  <a:lnTo>
                    <a:pt x="11" y="25"/>
                  </a:lnTo>
                  <a:lnTo>
                    <a:pt x="13" y="25"/>
                  </a:lnTo>
                  <a:lnTo>
                    <a:pt x="14" y="25"/>
                  </a:lnTo>
                  <a:lnTo>
                    <a:pt x="15" y="25"/>
                  </a:lnTo>
                  <a:lnTo>
                    <a:pt x="16" y="24"/>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593" name="Freeform 265"/>
            <p:cNvSpPr>
              <a:spLocks/>
            </p:cNvSpPr>
            <p:nvPr/>
          </p:nvSpPr>
          <p:spPr bwMode="auto">
            <a:xfrm>
              <a:off x="278" y="992"/>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94" name="Freeform 266"/>
            <p:cNvSpPr>
              <a:spLocks/>
            </p:cNvSpPr>
            <p:nvPr/>
          </p:nvSpPr>
          <p:spPr bwMode="auto">
            <a:xfrm>
              <a:off x="286" y="968"/>
              <a:ext cx="19" cy="28"/>
            </a:xfrm>
            <a:custGeom>
              <a:avLst/>
              <a:gdLst>
                <a:gd name="T0" fmla="*/ 19 w 19"/>
                <a:gd name="T1" fmla="*/ 23 h 28"/>
                <a:gd name="T2" fmla="*/ 17 w 19"/>
                <a:gd name="T3" fmla="*/ 28 h 28"/>
                <a:gd name="T4" fmla="*/ 0 w 19"/>
                <a:gd name="T5" fmla="*/ 28 h 28"/>
                <a:gd name="T6" fmla="*/ 0 w 19"/>
                <a:gd name="T7" fmla="*/ 28 h 28"/>
                <a:gd name="T8" fmla="*/ 5 w 19"/>
                <a:gd name="T9" fmla="*/ 23 h 28"/>
                <a:gd name="T10" fmla="*/ 8 w 19"/>
                <a:gd name="T11" fmla="*/ 20 h 28"/>
                <a:gd name="T12" fmla="*/ 11 w 19"/>
                <a:gd name="T13" fmla="*/ 17 h 28"/>
                <a:gd name="T14" fmla="*/ 13 w 19"/>
                <a:gd name="T15" fmla="*/ 13 h 28"/>
                <a:gd name="T16" fmla="*/ 14 w 19"/>
                <a:gd name="T17" fmla="*/ 9 h 28"/>
                <a:gd name="T18" fmla="*/ 13 w 19"/>
                <a:gd name="T19" fmla="*/ 7 h 28"/>
                <a:gd name="T20" fmla="*/ 12 w 19"/>
                <a:gd name="T21" fmla="*/ 5 h 28"/>
                <a:gd name="T22" fmla="*/ 10 w 19"/>
                <a:gd name="T23" fmla="*/ 3 h 28"/>
                <a:gd name="T24" fmla="*/ 8 w 19"/>
                <a:gd name="T25" fmla="*/ 3 h 28"/>
                <a:gd name="T26" fmla="*/ 6 w 19"/>
                <a:gd name="T27" fmla="*/ 3 h 28"/>
                <a:gd name="T28" fmla="*/ 4 w 19"/>
                <a:gd name="T29" fmla="*/ 4 h 28"/>
                <a:gd name="T30" fmla="*/ 3 w 19"/>
                <a:gd name="T31" fmla="*/ 6 h 28"/>
                <a:gd name="T32" fmla="*/ 2 w 19"/>
                <a:gd name="T33" fmla="*/ 8 h 28"/>
                <a:gd name="T34" fmla="*/ 1 w 19"/>
                <a:gd name="T35" fmla="*/ 8 h 28"/>
                <a:gd name="T36" fmla="*/ 2 w 19"/>
                <a:gd name="T37" fmla="*/ 4 h 28"/>
                <a:gd name="T38" fmla="*/ 3 w 19"/>
                <a:gd name="T39" fmla="*/ 2 h 28"/>
                <a:gd name="T40" fmla="*/ 6 w 19"/>
                <a:gd name="T41" fmla="*/ 0 h 28"/>
                <a:gd name="T42" fmla="*/ 9 w 19"/>
                <a:gd name="T43" fmla="*/ 0 h 28"/>
                <a:gd name="T44" fmla="*/ 12 w 19"/>
                <a:gd name="T45" fmla="*/ 0 h 28"/>
                <a:gd name="T46" fmla="*/ 15 w 19"/>
                <a:gd name="T47" fmla="*/ 2 h 28"/>
                <a:gd name="T48" fmla="*/ 16 w 19"/>
                <a:gd name="T49" fmla="*/ 4 h 28"/>
                <a:gd name="T50" fmla="*/ 17 w 19"/>
                <a:gd name="T51" fmla="*/ 7 h 28"/>
                <a:gd name="T52" fmla="*/ 17 w 19"/>
                <a:gd name="T53" fmla="*/ 9 h 28"/>
                <a:gd name="T54" fmla="*/ 16 w 19"/>
                <a:gd name="T55" fmla="*/ 11 h 28"/>
                <a:gd name="T56" fmla="*/ 14 w 19"/>
                <a:gd name="T57" fmla="*/ 15 h 28"/>
                <a:gd name="T58" fmla="*/ 11 w 19"/>
                <a:gd name="T59" fmla="*/ 18 h 28"/>
                <a:gd name="T60" fmla="*/ 8 w 19"/>
                <a:gd name="T61" fmla="*/ 22 h 28"/>
                <a:gd name="T62" fmla="*/ 6 w 19"/>
                <a:gd name="T63" fmla="*/ 24 h 28"/>
                <a:gd name="T64" fmla="*/ 4 w 19"/>
                <a:gd name="T65" fmla="*/ 25 h 28"/>
                <a:gd name="T66" fmla="*/ 12 w 19"/>
                <a:gd name="T67" fmla="*/ 25 h 28"/>
                <a:gd name="T68" fmla="*/ 14 w 19"/>
                <a:gd name="T69" fmla="*/ 25 h 28"/>
                <a:gd name="T70" fmla="*/ 15 w 19"/>
                <a:gd name="T71" fmla="*/ 25 h 28"/>
                <a:gd name="T72" fmla="*/ 16 w 19"/>
                <a:gd name="T73" fmla="*/ 25 h 28"/>
                <a:gd name="T74" fmla="*/ 17 w 19"/>
                <a:gd name="T75" fmla="*/ 24 h 28"/>
                <a:gd name="T76" fmla="*/ 17 w 19"/>
                <a:gd name="T77" fmla="*/ 24 h 28"/>
                <a:gd name="T78" fmla="*/ 18 w 19"/>
                <a:gd name="T79" fmla="*/ 23 h 28"/>
                <a:gd name="T80" fmla="*/ 19 w 19"/>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8">
                  <a:moveTo>
                    <a:pt x="19" y="23"/>
                  </a:moveTo>
                  <a:lnTo>
                    <a:pt x="17" y="28"/>
                  </a:lnTo>
                  <a:lnTo>
                    <a:pt x="0" y="28"/>
                  </a:lnTo>
                  <a:lnTo>
                    <a:pt x="0" y="28"/>
                  </a:lnTo>
                  <a:lnTo>
                    <a:pt x="5" y="23"/>
                  </a:lnTo>
                  <a:lnTo>
                    <a:pt x="8" y="20"/>
                  </a:lnTo>
                  <a:lnTo>
                    <a:pt x="11" y="17"/>
                  </a:lnTo>
                  <a:lnTo>
                    <a:pt x="13" y="13"/>
                  </a:lnTo>
                  <a:lnTo>
                    <a:pt x="14" y="9"/>
                  </a:lnTo>
                  <a:lnTo>
                    <a:pt x="13" y="7"/>
                  </a:lnTo>
                  <a:lnTo>
                    <a:pt x="12" y="5"/>
                  </a:lnTo>
                  <a:lnTo>
                    <a:pt x="10" y="3"/>
                  </a:lnTo>
                  <a:lnTo>
                    <a:pt x="8" y="3"/>
                  </a:lnTo>
                  <a:lnTo>
                    <a:pt x="6" y="3"/>
                  </a:lnTo>
                  <a:lnTo>
                    <a:pt x="4" y="4"/>
                  </a:lnTo>
                  <a:lnTo>
                    <a:pt x="3" y="6"/>
                  </a:lnTo>
                  <a:lnTo>
                    <a:pt x="2" y="8"/>
                  </a:lnTo>
                  <a:lnTo>
                    <a:pt x="1" y="8"/>
                  </a:lnTo>
                  <a:lnTo>
                    <a:pt x="2" y="4"/>
                  </a:lnTo>
                  <a:lnTo>
                    <a:pt x="3" y="2"/>
                  </a:lnTo>
                  <a:lnTo>
                    <a:pt x="6" y="0"/>
                  </a:lnTo>
                  <a:lnTo>
                    <a:pt x="9" y="0"/>
                  </a:lnTo>
                  <a:lnTo>
                    <a:pt x="12" y="0"/>
                  </a:lnTo>
                  <a:lnTo>
                    <a:pt x="15" y="2"/>
                  </a:lnTo>
                  <a:lnTo>
                    <a:pt x="16" y="4"/>
                  </a:lnTo>
                  <a:lnTo>
                    <a:pt x="17" y="7"/>
                  </a:lnTo>
                  <a:lnTo>
                    <a:pt x="17" y="9"/>
                  </a:lnTo>
                  <a:lnTo>
                    <a:pt x="16" y="11"/>
                  </a:lnTo>
                  <a:lnTo>
                    <a:pt x="14" y="15"/>
                  </a:lnTo>
                  <a:lnTo>
                    <a:pt x="11" y="18"/>
                  </a:lnTo>
                  <a:lnTo>
                    <a:pt x="8" y="22"/>
                  </a:lnTo>
                  <a:lnTo>
                    <a:pt x="6" y="24"/>
                  </a:lnTo>
                  <a:lnTo>
                    <a:pt x="4" y="25"/>
                  </a:lnTo>
                  <a:lnTo>
                    <a:pt x="12" y="25"/>
                  </a:lnTo>
                  <a:lnTo>
                    <a:pt x="14" y="25"/>
                  </a:lnTo>
                  <a:lnTo>
                    <a:pt x="15" y="25"/>
                  </a:lnTo>
                  <a:lnTo>
                    <a:pt x="16" y="25"/>
                  </a:lnTo>
                  <a:lnTo>
                    <a:pt x="17" y="24"/>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5595" name="Freeform 267"/>
            <p:cNvSpPr>
              <a:spLocks/>
            </p:cNvSpPr>
            <p:nvPr/>
          </p:nvSpPr>
          <p:spPr bwMode="auto">
            <a:xfrm>
              <a:off x="255" y="856"/>
              <a:ext cx="18" cy="29"/>
            </a:xfrm>
            <a:custGeom>
              <a:avLst/>
              <a:gdLst>
                <a:gd name="T0" fmla="*/ 18 w 18"/>
                <a:gd name="T1" fmla="*/ 24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10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3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5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4 h 29"/>
                <a:gd name="T80" fmla="*/ 18 w 18"/>
                <a:gd name="T81"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4"/>
                  </a:moveTo>
                  <a:lnTo>
                    <a:pt x="16" y="29"/>
                  </a:lnTo>
                  <a:lnTo>
                    <a:pt x="0" y="29"/>
                  </a:lnTo>
                  <a:lnTo>
                    <a:pt x="0" y="28"/>
                  </a:lnTo>
                  <a:lnTo>
                    <a:pt x="4" y="24"/>
                  </a:lnTo>
                  <a:lnTo>
                    <a:pt x="7" y="20"/>
                  </a:lnTo>
                  <a:lnTo>
                    <a:pt x="10" y="17"/>
                  </a:lnTo>
                  <a:lnTo>
                    <a:pt x="12" y="13"/>
                  </a:lnTo>
                  <a:lnTo>
                    <a:pt x="13" y="10"/>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3"/>
                  </a:lnTo>
                  <a:lnTo>
                    <a:pt x="16" y="5"/>
                  </a:lnTo>
                  <a:lnTo>
                    <a:pt x="16" y="8"/>
                  </a:lnTo>
                  <a:lnTo>
                    <a:pt x="16" y="10"/>
                  </a:lnTo>
                  <a:lnTo>
                    <a:pt x="15" y="12"/>
                  </a:lnTo>
                  <a:lnTo>
                    <a:pt x="13" y="15"/>
                  </a:lnTo>
                  <a:lnTo>
                    <a:pt x="10" y="19"/>
                  </a:lnTo>
                  <a:lnTo>
                    <a:pt x="7" y="22"/>
                  </a:lnTo>
                  <a:lnTo>
                    <a:pt x="5" y="25"/>
                  </a:lnTo>
                  <a:lnTo>
                    <a:pt x="4" y="26"/>
                  </a:lnTo>
                  <a:lnTo>
                    <a:pt x="11" y="26"/>
                  </a:lnTo>
                  <a:lnTo>
                    <a:pt x="13" y="26"/>
                  </a:lnTo>
                  <a:lnTo>
                    <a:pt x="14" y="26"/>
                  </a:lnTo>
                  <a:lnTo>
                    <a:pt x="15" y="25"/>
                  </a:lnTo>
                  <a:lnTo>
                    <a:pt x="16" y="25"/>
                  </a:lnTo>
                  <a:lnTo>
                    <a:pt x="17" y="24"/>
                  </a:lnTo>
                  <a:lnTo>
                    <a:pt x="17" y="24"/>
                  </a:lnTo>
                  <a:lnTo>
                    <a:pt x="18" y="24"/>
                  </a:lnTo>
                  <a:close/>
                </a:path>
              </a:pathLst>
            </a:custGeom>
            <a:solidFill>
              <a:srgbClr val="000000"/>
            </a:solidFill>
            <a:ln w="0">
              <a:solidFill>
                <a:srgbClr val="000000"/>
              </a:solidFill>
              <a:prstDash val="solid"/>
              <a:round/>
              <a:headEnd/>
              <a:tailEnd/>
            </a:ln>
          </p:spPr>
          <p:txBody>
            <a:bodyPr/>
            <a:lstStyle/>
            <a:p>
              <a:endParaRPr lang="en-US"/>
            </a:p>
          </p:txBody>
        </p:sp>
        <p:sp>
          <p:nvSpPr>
            <p:cNvPr id="995596" name="Freeform 268"/>
            <p:cNvSpPr>
              <a:spLocks/>
            </p:cNvSpPr>
            <p:nvPr/>
          </p:nvSpPr>
          <p:spPr bwMode="auto">
            <a:xfrm>
              <a:off x="278" y="881"/>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597" name="Freeform 269"/>
            <p:cNvSpPr>
              <a:spLocks/>
            </p:cNvSpPr>
            <p:nvPr/>
          </p:nvSpPr>
          <p:spPr bwMode="auto">
            <a:xfrm>
              <a:off x="287" y="856"/>
              <a:ext cx="16" cy="29"/>
            </a:xfrm>
            <a:custGeom>
              <a:avLst/>
              <a:gdLst>
                <a:gd name="T0" fmla="*/ 2 w 16"/>
                <a:gd name="T1" fmla="*/ 4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20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8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4"/>
                  </a:lnTo>
                  <a:lnTo>
                    <a:pt x="4" y="2"/>
                  </a:lnTo>
                  <a:lnTo>
                    <a:pt x="6" y="1"/>
                  </a:lnTo>
                  <a:lnTo>
                    <a:pt x="8" y="0"/>
                  </a:lnTo>
                  <a:lnTo>
                    <a:pt x="11" y="1"/>
                  </a:lnTo>
                  <a:lnTo>
                    <a:pt x="13" y="3"/>
                  </a:lnTo>
                  <a:lnTo>
                    <a:pt x="14" y="4"/>
                  </a:lnTo>
                  <a:lnTo>
                    <a:pt x="15" y="6"/>
                  </a:lnTo>
                  <a:lnTo>
                    <a:pt x="14" y="8"/>
                  </a:lnTo>
                  <a:lnTo>
                    <a:pt x="13" y="10"/>
                  </a:lnTo>
                  <a:lnTo>
                    <a:pt x="11" y="12"/>
                  </a:lnTo>
                  <a:lnTo>
                    <a:pt x="13" y="14"/>
                  </a:lnTo>
                  <a:lnTo>
                    <a:pt x="15" y="15"/>
                  </a:lnTo>
                  <a:lnTo>
                    <a:pt x="16" y="17"/>
                  </a:lnTo>
                  <a:lnTo>
                    <a:pt x="16" y="20"/>
                  </a:lnTo>
                  <a:lnTo>
                    <a:pt x="15"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8"/>
                  </a:lnTo>
                  <a:lnTo>
                    <a:pt x="8" y="28"/>
                  </a:lnTo>
                  <a:lnTo>
                    <a:pt x="10" y="27"/>
                  </a:lnTo>
                  <a:lnTo>
                    <a:pt x="11" y="26"/>
                  </a:lnTo>
                  <a:lnTo>
                    <a:pt x="13" y="24"/>
                  </a:lnTo>
                  <a:lnTo>
                    <a:pt x="13" y="22"/>
                  </a:lnTo>
                  <a:lnTo>
                    <a:pt x="13" y="20"/>
                  </a:lnTo>
                  <a:lnTo>
                    <a:pt x="12" y="19"/>
                  </a:lnTo>
                  <a:lnTo>
                    <a:pt x="12" y="18"/>
                  </a:lnTo>
                  <a:lnTo>
                    <a:pt x="11" y="17"/>
                  </a:lnTo>
                  <a:lnTo>
                    <a:pt x="10" y="16"/>
                  </a:lnTo>
                  <a:lnTo>
                    <a:pt x="9" y="16"/>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5"/>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5598" name="Freeform 270"/>
            <p:cNvSpPr>
              <a:spLocks/>
            </p:cNvSpPr>
            <p:nvPr/>
          </p:nvSpPr>
          <p:spPr bwMode="auto">
            <a:xfrm>
              <a:off x="255" y="745"/>
              <a:ext cx="18" cy="29"/>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3 h 29"/>
                <a:gd name="T28" fmla="*/ 3 w 18"/>
                <a:gd name="T29" fmla="*/ 4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7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5 h 29"/>
                <a:gd name="T70" fmla="*/ 14 w 18"/>
                <a:gd name="T71" fmla="*/ 25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3"/>
                  </a:lnTo>
                  <a:lnTo>
                    <a:pt x="3" y="4"/>
                  </a:lnTo>
                  <a:lnTo>
                    <a:pt x="2" y="6"/>
                  </a:lnTo>
                  <a:lnTo>
                    <a:pt x="1" y="8"/>
                  </a:lnTo>
                  <a:lnTo>
                    <a:pt x="0" y="8"/>
                  </a:lnTo>
                  <a:lnTo>
                    <a:pt x="1" y="5"/>
                  </a:lnTo>
                  <a:lnTo>
                    <a:pt x="3" y="2"/>
                  </a:lnTo>
                  <a:lnTo>
                    <a:pt x="5" y="1"/>
                  </a:lnTo>
                  <a:lnTo>
                    <a:pt x="8" y="0"/>
                  </a:lnTo>
                  <a:lnTo>
                    <a:pt x="11" y="1"/>
                  </a:lnTo>
                  <a:lnTo>
                    <a:pt x="14" y="2"/>
                  </a:lnTo>
                  <a:lnTo>
                    <a:pt x="16" y="5"/>
                  </a:lnTo>
                  <a:lnTo>
                    <a:pt x="16" y="7"/>
                  </a:lnTo>
                  <a:lnTo>
                    <a:pt x="16" y="10"/>
                  </a:lnTo>
                  <a:lnTo>
                    <a:pt x="15" y="12"/>
                  </a:lnTo>
                  <a:lnTo>
                    <a:pt x="13" y="15"/>
                  </a:lnTo>
                  <a:lnTo>
                    <a:pt x="10" y="19"/>
                  </a:lnTo>
                  <a:lnTo>
                    <a:pt x="7" y="22"/>
                  </a:lnTo>
                  <a:lnTo>
                    <a:pt x="5" y="24"/>
                  </a:lnTo>
                  <a:lnTo>
                    <a:pt x="4" y="26"/>
                  </a:lnTo>
                  <a:lnTo>
                    <a:pt x="11" y="26"/>
                  </a:lnTo>
                  <a:lnTo>
                    <a:pt x="13" y="25"/>
                  </a:lnTo>
                  <a:lnTo>
                    <a:pt x="14" y="25"/>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599" name="Freeform 271"/>
            <p:cNvSpPr>
              <a:spLocks/>
            </p:cNvSpPr>
            <p:nvPr/>
          </p:nvSpPr>
          <p:spPr bwMode="auto">
            <a:xfrm>
              <a:off x="278" y="769"/>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5600" name="Freeform 272"/>
            <p:cNvSpPr>
              <a:spLocks noEditPoints="1"/>
            </p:cNvSpPr>
            <p:nvPr/>
          </p:nvSpPr>
          <p:spPr bwMode="auto">
            <a:xfrm>
              <a:off x="286" y="745"/>
              <a:ext cx="19" cy="29"/>
            </a:xfrm>
            <a:custGeom>
              <a:avLst/>
              <a:gdLst>
                <a:gd name="T0" fmla="*/ 19 w 19"/>
                <a:gd name="T1" fmla="*/ 18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8 h 29"/>
                <a:gd name="T22" fmla="*/ 19 w 19"/>
                <a:gd name="T23" fmla="*/ 18 h 29"/>
                <a:gd name="T24" fmla="*/ 11 w 19"/>
                <a:gd name="T25" fmla="*/ 18 h 29"/>
                <a:gd name="T26" fmla="*/ 11 w 19"/>
                <a:gd name="T27" fmla="*/ 4 h 29"/>
                <a:gd name="T28" fmla="*/ 2 w 19"/>
                <a:gd name="T29" fmla="*/ 18 h 29"/>
                <a:gd name="T30" fmla="*/ 11 w 19"/>
                <a:gd name="T31"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8"/>
                  </a:moveTo>
                  <a:lnTo>
                    <a:pt x="19" y="21"/>
                  </a:lnTo>
                  <a:lnTo>
                    <a:pt x="15" y="21"/>
                  </a:lnTo>
                  <a:lnTo>
                    <a:pt x="15" y="29"/>
                  </a:lnTo>
                  <a:lnTo>
                    <a:pt x="11" y="29"/>
                  </a:lnTo>
                  <a:lnTo>
                    <a:pt x="11" y="21"/>
                  </a:lnTo>
                  <a:lnTo>
                    <a:pt x="0" y="21"/>
                  </a:lnTo>
                  <a:lnTo>
                    <a:pt x="0" y="19"/>
                  </a:lnTo>
                  <a:lnTo>
                    <a:pt x="12" y="0"/>
                  </a:lnTo>
                  <a:lnTo>
                    <a:pt x="15" y="0"/>
                  </a:lnTo>
                  <a:lnTo>
                    <a:pt x="15" y="18"/>
                  </a:lnTo>
                  <a:lnTo>
                    <a:pt x="19" y="18"/>
                  </a:lnTo>
                  <a:close/>
                  <a:moveTo>
                    <a:pt x="11" y="18"/>
                  </a:moveTo>
                  <a:lnTo>
                    <a:pt x="11" y="4"/>
                  </a:lnTo>
                  <a:lnTo>
                    <a:pt x="2" y="18"/>
                  </a:lnTo>
                  <a:lnTo>
                    <a:pt x="11" y="18"/>
                  </a:lnTo>
                  <a:close/>
                </a:path>
              </a:pathLst>
            </a:custGeom>
            <a:solidFill>
              <a:srgbClr val="000000"/>
            </a:solidFill>
            <a:ln w="0">
              <a:solidFill>
                <a:srgbClr val="000000"/>
              </a:solidFill>
              <a:prstDash val="solid"/>
              <a:round/>
              <a:headEnd/>
              <a:tailEnd/>
            </a:ln>
          </p:spPr>
          <p:txBody>
            <a:bodyPr/>
            <a:lstStyle/>
            <a:p>
              <a:endParaRPr lang="en-US"/>
            </a:p>
          </p:txBody>
        </p:sp>
        <p:sp>
          <p:nvSpPr>
            <p:cNvPr id="995601" name="Line 273"/>
            <p:cNvSpPr>
              <a:spLocks noChangeShapeType="1"/>
            </p:cNvSpPr>
            <p:nvPr/>
          </p:nvSpPr>
          <p:spPr bwMode="auto">
            <a:xfrm>
              <a:off x="318" y="3448"/>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2" name="Line 274"/>
            <p:cNvSpPr>
              <a:spLocks noChangeShapeType="1"/>
            </p:cNvSpPr>
            <p:nvPr/>
          </p:nvSpPr>
          <p:spPr bwMode="auto">
            <a:xfrm>
              <a:off x="310" y="3393"/>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3" name="Line 275"/>
            <p:cNvSpPr>
              <a:spLocks noChangeShapeType="1"/>
            </p:cNvSpPr>
            <p:nvPr/>
          </p:nvSpPr>
          <p:spPr bwMode="auto">
            <a:xfrm>
              <a:off x="318" y="333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4" name="Line 276"/>
            <p:cNvSpPr>
              <a:spLocks noChangeShapeType="1"/>
            </p:cNvSpPr>
            <p:nvPr/>
          </p:nvSpPr>
          <p:spPr bwMode="auto">
            <a:xfrm>
              <a:off x="310" y="328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5" name="Line 277"/>
            <p:cNvSpPr>
              <a:spLocks noChangeShapeType="1"/>
            </p:cNvSpPr>
            <p:nvPr/>
          </p:nvSpPr>
          <p:spPr bwMode="auto">
            <a:xfrm>
              <a:off x="318" y="322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6" name="Line 278"/>
            <p:cNvSpPr>
              <a:spLocks noChangeShapeType="1"/>
            </p:cNvSpPr>
            <p:nvPr/>
          </p:nvSpPr>
          <p:spPr bwMode="auto">
            <a:xfrm>
              <a:off x="310" y="317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7" name="Line 279"/>
            <p:cNvSpPr>
              <a:spLocks noChangeShapeType="1"/>
            </p:cNvSpPr>
            <p:nvPr/>
          </p:nvSpPr>
          <p:spPr bwMode="auto">
            <a:xfrm>
              <a:off x="318" y="311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8" name="Line 280"/>
            <p:cNvSpPr>
              <a:spLocks noChangeShapeType="1"/>
            </p:cNvSpPr>
            <p:nvPr/>
          </p:nvSpPr>
          <p:spPr bwMode="auto">
            <a:xfrm>
              <a:off x="310" y="306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09" name="Line 281"/>
            <p:cNvSpPr>
              <a:spLocks noChangeShapeType="1"/>
            </p:cNvSpPr>
            <p:nvPr/>
          </p:nvSpPr>
          <p:spPr bwMode="auto">
            <a:xfrm>
              <a:off x="318" y="300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0" name="Line 282"/>
            <p:cNvSpPr>
              <a:spLocks noChangeShapeType="1"/>
            </p:cNvSpPr>
            <p:nvPr/>
          </p:nvSpPr>
          <p:spPr bwMode="auto">
            <a:xfrm>
              <a:off x="310" y="295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1" name="Line 283"/>
            <p:cNvSpPr>
              <a:spLocks noChangeShapeType="1"/>
            </p:cNvSpPr>
            <p:nvPr/>
          </p:nvSpPr>
          <p:spPr bwMode="auto">
            <a:xfrm>
              <a:off x="318" y="289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2" name="Line 284"/>
            <p:cNvSpPr>
              <a:spLocks noChangeShapeType="1"/>
            </p:cNvSpPr>
            <p:nvPr/>
          </p:nvSpPr>
          <p:spPr bwMode="auto">
            <a:xfrm>
              <a:off x="310" y="284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3" name="Line 285"/>
            <p:cNvSpPr>
              <a:spLocks noChangeShapeType="1"/>
            </p:cNvSpPr>
            <p:nvPr/>
          </p:nvSpPr>
          <p:spPr bwMode="auto">
            <a:xfrm>
              <a:off x="318" y="278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4" name="Line 286"/>
            <p:cNvSpPr>
              <a:spLocks noChangeShapeType="1"/>
            </p:cNvSpPr>
            <p:nvPr/>
          </p:nvSpPr>
          <p:spPr bwMode="auto">
            <a:xfrm>
              <a:off x="310" y="273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5" name="Line 287"/>
            <p:cNvSpPr>
              <a:spLocks noChangeShapeType="1"/>
            </p:cNvSpPr>
            <p:nvPr/>
          </p:nvSpPr>
          <p:spPr bwMode="auto">
            <a:xfrm>
              <a:off x="318" y="267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6" name="Line 288"/>
            <p:cNvSpPr>
              <a:spLocks noChangeShapeType="1"/>
            </p:cNvSpPr>
            <p:nvPr/>
          </p:nvSpPr>
          <p:spPr bwMode="auto">
            <a:xfrm>
              <a:off x="310" y="262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7" name="Line 289"/>
            <p:cNvSpPr>
              <a:spLocks noChangeShapeType="1"/>
            </p:cNvSpPr>
            <p:nvPr/>
          </p:nvSpPr>
          <p:spPr bwMode="auto">
            <a:xfrm>
              <a:off x="318" y="256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8" name="Line 290"/>
            <p:cNvSpPr>
              <a:spLocks noChangeShapeType="1"/>
            </p:cNvSpPr>
            <p:nvPr/>
          </p:nvSpPr>
          <p:spPr bwMode="auto">
            <a:xfrm>
              <a:off x="310" y="251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19" name="Line 291"/>
            <p:cNvSpPr>
              <a:spLocks noChangeShapeType="1"/>
            </p:cNvSpPr>
            <p:nvPr/>
          </p:nvSpPr>
          <p:spPr bwMode="auto">
            <a:xfrm>
              <a:off x="318" y="245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0" name="Line 292"/>
            <p:cNvSpPr>
              <a:spLocks noChangeShapeType="1"/>
            </p:cNvSpPr>
            <p:nvPr/>
          </p:nvSpPr>
          <p:spPr bwMode="auto">
            <a:xfrm>
              <a:off x="310" y="240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1" name="Line 293"/>
            <p:cNvSpPr>
              <a:spLocks noChangeShapeType="1"/>
            </p:cNvSpPr>
            <p:nvPr/>
          </p:nvSpPr>
          <p:spPr bwMode="auto">
            <a:xfrm>
              <a:off x="318" y="234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2" name="Line 294"/>
            <p:cNvSpPr>
              <a:spLocks noChangeShapeType="1"/>
            </p:cNvSpPr>
            <p:nvPr/>
          </p:nvSpPr>
          <p:spPr bwMode="auto">
            <a:xfrm>
              <a:off x="310" y="229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3" name="Line 295"/>
            <p:cNvSpPr>
              <a:spLocks noChangeShapeType="1"/>
            </p:cNvSpPr>
            <p:nvPr/>
          </p:nvSpPr>
          <p:spPr bwMode="auto">
            <a:xfrm>
              <a:off x="318" y="223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4" name="Line 296"/>
            <p:cNvSpPr>
              <a:spLocks noChangeShapeType="1"/>
            </p:cNvSpPr>
            <p:nvPr/>
          </p:nvSpPr>
          <p:spPr bwMode="auto">
            <a:xfrm>
              <a:off x="310" y="218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5" name="Line 297"/>
            <p:cNvSpPr>
              <a:spLocks noChangeShapeType="1"/>
            </p:cNvSpPr>
            <p:nvPr/>
          </p:nvSpPr>
          <p:spPr bwMode="auto">
            <a:xfrm>
              <a:off x="318" y="213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6" name="Line 298"/>
            <p:cNvSpPr>
              <a:spLocks noChangeShapeType="1"/>
            </p:cNvSpPr>
            <p:nvPr/>
          </p:nvSpPr>
          <p:spPr bwMode="auto">
            <a:xfrm>
              <a:off x="310" y="207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7" name="Line 299"/>
            <p:cNvSpPr>
              <a:spLocks noChangeShapeType="1"/>
            </p:cNvSpPr>
            <p:nvPr/>
          </p:nvSpPr>
          <p:spPr bwMode="auto">
            <a:xfrm>
              <a:off x="318" y="202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8" name="Line 300"/>
            <p:cNvSpPr>
              <a:spLocks noChangeShapeType="1"/>
            </p:cNvSpPr>
            <p:nvPr/>
          </p:nvSpPr>
          <p:spPr bwMode="auto">
            <a:xfrm>
              <a:off x="310" y="196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29" name="Line 301"/>
            <p:cNvSpPr>
              <a:spLocks noChangeShapeType="1"/>
            </p:cNvSpPr>
            <p:nvPr/>
          </p:nvSpPr>
          <p:spPr bwMode="auto">
            <a:xfrm>
              <a:off x="318" y="191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0" name="Line 302"/>
            <p:cNvSpPr>
              <a:spLocks noChangeShapeType="1"/>
            </p:cNvSpPr>
            <p:nvPr/>
          </p:nvSpPr>
          <p:spPr bwMode="auto">
            <a:xfrm>
              <a:off x="310" y="185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1" name="Line 303"/>
            <p:cNvSpPr>
              <a:spLocks noChangeShapeType="1"/>
            </p:cNvSpPr>
            <p:nvPr/>
          </p:nvSpPr>
          <p:spPr bwMode="auto">
            <a:xfrm>
              <a:off x="318" y="180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2" name="Line 304"/>
            <p:cNvSpPr>
              <a:spLocks noChangeShapeType="1"/>
            </p:cNvSpPr>
            <p:nvPr/>
          </p:nvSpPr>
          <p:spPr bwMode="auto">
            <a:xfrm>
              <a:off x="310" y="174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3" name="Line 305"/>
            <p:cNvSpPr>
              <a:spLocks noChangeShapeType="1"/>
            </p:cNvSpPr>
            <p:nvPr/>
          </p:nvSpPr>
          <p:spPr bwMode="auto">
            <a:xfrm>
              <a:off x="318" y="169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4" name="Line 306"/>
            <p:cNvSpPr>
              <a:spLocks noChangeShapeType="1"/>
            </p:cNvSpPr>
            <p:nvPr/>
          </p:nvSpPr>
          <p:spPr bwMode="auto">
            <a:xfrm>
              <a:off x="310" y="163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5" name="Line 307"/>
            <p:cNvSpPr>
              <a:spLocks noChangeShapeType="1"/>
            </p:cNvSpPr>
            <p:nvPr/>
          </p:nvSpPr>
          <p:spPr bwMode="auto">
            <a:xfrm>
              <a:off x="318" y="158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6" name="Line 308"/>
            <p:cNvSpPr>
              <a:spLocks noChangeShapeType="1"/>
            </p:cNvSpPr>
            <p:nvPr/>
          </p:nvSpPr>
          <p:spPr bwMode="auto">
            <a:xfrm>
              <a:off x="310" y="152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7" name="Line 309"/>
            <p:cNvSpPr>
              <a:spLocks noChangeShapeType="1"/>
            </p:cNvSpPr>
            <p:nvPr/>
          </p:nvSpPr>
          <p:spPr bwMode="auto">
            <a:xfrm>
              <a:off x="318" y="147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8" name="Line 310"/>
            <p:cNvSpPr>
              <a:spLocks noChangeShapeType="1"/>
            </p:cNvSpPr>
            <p:nvPr/>
          </p:nvSpPr>
          <p:spPr bwMode="auto">
            <a:xfrm>
              <a:off x="310" y="141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39" name="Line 311"/>
            <p:cNvSpPr>
              <a:spLocks noChangeShapeType="1"/>
            </p:cNvSpPr>
            <p:nvPr/>
          </p:nvSpPr>
          <p:spPr bwMode="auto">
            <a:xfrm>
              <a:off x="318" y="136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0" name="Line 312"/>
            <p:cNvSpPr>
              <a:spLocks noChangeShapeType="1"/>
            </p:cNvSpPr>
            <p:nvPr/>
          </p:nvSpPr>
          <p:spPr bwMode="auto">
            <a:xfrm>
              <a:off x="310" y="130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1" name="Line 313"/>
            <p:cNvSpPr>
              <a:spLocks noChangeShapeType="1"/>
            </p:cNvSpPr>
            <p:nvPr/>
          </p:nvSpPr>
          <p:spPr bwMode="auto">
            <a:xfrm>
              <a:off x="318" y="125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2" name="Line 314"/>
            <p:cNvSpPr>
              <a:spLocks noChangeShapeType="1"/>
            </p:cNvSpPr>
            <p:nvPr/>
          </p:nvSpPr>
          <p:spPr bwMode="auto">
            <a:xfrm>
              <a:off x="310" y="119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3" name="Line 315"/>
            <p:cNvSpPr>
              <a:spLocks noChangeShapeType="1"/>
            </p:cNvSpPr>
            <p:nvPr/>
          </p:nvSpPr>
          <p:spPr bwMode="auto">
            <a:xfrm>
              <a:off x="318" y="114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4" name="Line 316"/>
            <p:cNvSpPr>
              <a:spLocks noChangeShapeType="1"/>
            </p:cNvSpPr>
            <p:nvPr/>
          </p:nvSpPr>
          <p:spPr bwMode="auto">
            <a:xfrm>
              <a:off x="310" y="108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5" name="Line 317"/>
            <p:cNvSpPr>
              <a:spLocks noChangeShapeType="1"/>
            </p:cNvSpPr>
            <p:nvPr/>
          </p:nvSpPr>
          <p:spPr bwMode="auto">
            <a:xfrm>
              <a:off x="318" y="103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6" name="Line 318"/>
            <p:cNvSpPr>
              <a:spLocks noChangeShapeType="1"/>
            </p:cNvSpPr>
            <p:nvPr/>
          </p:nvSpPr>
          <p:spPr bwMode="auto">
            <a:xfrm>
              <a:off x="310" y="97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7" name="Line 319"/>
            <p:cNvSpPr>
              <a:spLocks noChangeShapeType="1"/>
            </p:cNvSpPr>
            <p:nvPr/>
          </p:nvSpPr>
          <p:spPr bwMode="auto">
            <a:xfrm>
              <a:off x="318" y="92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8" name="Line 320"/>
            <p:cNvSpPr>
              <a:spLocks noChangeShapeType="1"/>
            </p:cNvSpPr>
            <p:nvPr/>
          </p:nvSpPr>
          <p:spPr bwMode="auto">
            <a:xfrm>
              <a:off x="310" y="86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49" name="Line 321"/>
            <p:cNvSpPr>
              <a:spLocks noChangeShapeType="1"/>
            </p:cNvSpPr>
            <p:nvPr/>
          </p:nvSpPr>
          <p:spPr bwMode="auto">
            <a:xfrm>
              <a:off x="318" y="811"/>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50" name="Line 322"/>
            <p:cNvSpPr>
              <a:spLocks noChangeShapeType="1"/>
            </p:cNvSpPr>
            <p:nvPr/>
          </p:nvSpPr>
          <p:spPr bwMode="auto">
            <a:xfrm>
              <a:off x="310" y="75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51" name="Line 323"/>
            <p:cNvSpPr>
              <a:spLocks noChangeShapeType="1"/>
            </p:cNvSpPr>
            <p:nvPr/>
          </p:nvSpPr>
          <p:spPr bwMode="auto">
            <a:xfrm flipV="1">
              <a:off x="341" y="720"/>
              <a:ext cx="1" cy="2776"/>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52" name="Freeform 324"/>
            <p:cNvSpPr>
              <a:spLocks/>
            </p:cNvSpPr>
            <p:nvPr/>
          </p:nvSpPr>
          <p:spPr bwMode="auto">
            <a:xfrm>
              <a:off x="362" y="693"/>
              <a:ext cx="15" cy="20"/>
            </a:xfrm>
            <a:custGeom>
              <a:avLst/>
              <a:gdLst>
                <a:gd name="T0" fmla="*/ 15 w 15"/>
                <a:gd name="T1" fmla="*/ 12 h 20"/>
                <a:gd name="T2" fmla="*/ 14 w 15"/>
                <a:gd name="T3" fmla="*/ 15 h 20"/>
                <a:gd name="T4" fmla="*/ 13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0 h 20"/>
                <a:gd name="T28" fmla="*/ 8 w 15"/>
                <a:gd name="T29" fmla="*/ 0 h 20"/>
                <a:gd name="T30" fmla="*/ 11 w 15"/>
                <a:gd name="T31" fmla="*/ 0 h 20"/>
                <a:gd name="T32" fmla="*/ 13 w 15"/>
                <a:gd name="T33" fmla="*/ 1 h 20"/>
                <a:gd name="T34" fmla="*/ 14 w 15"/>
                <a:gd name="T35" fmla="*/ 3 h 20"/>
                <a:gd name="T36" fmla="*/ 15 w 15"/>
                <a:gd name="T37" fmla="*/ 4 h 20"/>
                <a:gd name="T38" fmla="*/ 14 w 15"/>
                <a:gd name="T39" fmla="*/ 5 h 20"/>
                <a:gd name="T40" fmla="*/ 14 w 15"/>
                <a:gd name="T41" fmla="*/ 5 h 20"/>
                <a:gd name="T42" fmla="*/ 14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1 h 20"/>
                <a:gd name="T60" fmla="*/ 8 w 15"/>
                <a:gd name="T61" fmla="*/ 1 h 20"/>
                <a:gd name="T62" fmla="*/ 6 w 15"/>
                <a:gd name="T63" fmla="*/ 1 h 20"/>
                <a:gd name="T64" fmla="*/ 5 w 15"/>
                <a:gd name="T65" fmla="*/ 3 h 20"/>
                <a:gd name="T66" fmla="*/ 4 w 15"/>
                <a:gd name="T67" fmla="*/ 5 h 20"/>
                <a:gd name="T68" fmla="*/ 3 w 15"/>
                <a:gd name="T69" fmla="*/ 8 h 20"/>
                <a:gd name="T70" fmla="*/ 4 w 15"/>
                <a:gd name="T71" fmla="*/ 11 h 20"/>
                <a:gd name="T72" fmla="*/ 5 w 15"/>
                <a:gd name="T73" fmla="*/ 14 h 20"/>
                <a:gd name="T74" fmla="*/ 7 w 15"/>
                <a:gd name="T75" fmla="*/ 15 h 20"/>
                <a:gd name="T76" fmla="*/ 9 w 15"/>
                <a:gd name="T77" fmla="*/ 16 h 20"/>
                <a:gd name="T78" fmla="*/ 11 w 15"/>
                <a:gd name="T79" fmla="*/ 16 h 20"/>
                <a:gd name="T80" fmla="*/ 13 w 15"/>
                <a:gd name="T81" fmla="*/ 15 h 20"/>
                <a:gd name="T82" fmla="*/ 14 w 15"/>
                <a:gd name="T83" fmla="*/ 14 h 20"/>
                <a:gd name="T84" fmla="*/ 15 w 15"/>
                <a:gd name="T85" fmla="*/ 11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0"/>
                  </a:lnTo>
                  <a:lnTo>
                    <a:pt x="8" y="0"/>
                  </a:lnTo>
                  <a:lnTo>
                    <a:pt x="11" y="0"/>
                  </a:lnTo>
                  <a:lnTo>
                    <a:pt x="13" y="1"/>
                  </a:lnTo>
                  <a:lnTo>
                    <a:pt x="14" y="3"/>
                  </a:lnTo>
                  <a:lnTo>
                    <a:pt x="15" y="4"/>
                  </a:lnTo>
                  <a:lnTo>
                    <a:pt x="14" y="5"/>
                  </a:lnTo>
                  <a:lnTo>
                    <a:pt x="14" y="5"/>
                  </a:lnTo>
                  <a:lnTo>
                    <a:pt x="14" y="6"/>
                  </a:lnTo>
                  <a:lnTo>
                    <a:pt x="13" y="6"/>
                  </a:lnTo>
                  <a:lnTo>
                    <a:pt x="12" y="6"/>
                  </a:lnTo>
                  <a:lnTo>
                    <a:pt x="11" y="5"/>
                  </a:lnTo>
                  <a:lnTo>
                    <a:pt x="11" y="5"/>
                  </a:lnTo>
                  <a:lnTo>
                    <a:pt x="11" y="4"/>
                  </a:lnTo>
                  <a:lnTo>
                    <a:pt x="10" y="3"/>
                  </a:lnTo>
                  <a:lnTo>
                    <a:pt x="10" y="2"/>
                  </a:lnTo>
                  <a:lnTo>
                    <a:pt x="9" y="1"/>
                  </a:lnTo>
                  <a:lnTo>
                    <a:pt x="8" y="1"/>
                  </a:lnTo>
                  <a:lnTo>
                    <a:pt x="6" y="1"/>
                  </a:lnTo>
                  <a:lnTo>
                    <a:pt x="5" y="3"/>
                  </a:lnTo>
                  <a:lnTo>
                    <a:pt x="4" y="5"/>
                  </a:lnTo>
                  <a:lnTo>
                    <a:pt x="3" y="8"/>
                  </a:lnTo>
                  <a:lnTo>
                    <a:pt x="4" y="11"/>
                  </a:lnTo>
                  <a:lnTo>
                    <a:pt x="5" y="14"/>
                  </a:lnTo>
                  <a:lnTo>
                    <a:pt x="7" y="15"/>
                  </a:lnTo>
                  <a:lnTo>
                    <a:pt x="9" y="16"/>
                  </a:lnTo>
                  <a:lnTo>
                    <a:pt x="11" y="16"/>
                  </a:lnTo>
                  <a:lnTo>
                    <a:pt x="13" y="15"/>
                  </a:lnTo>
                  <a:lnTo>
                    <a:pt x="14" y="14"/>
                  </a:lnTo>
                  <a:lnTo>
                    <a:pt x="15" y="11"/>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5653" name="Freeform 325"/>
            <p:cNvSpPr>
              <a:spLocks/>
            </p:cNvSpPr>
            <p:nvPr/>
          </p:nvSpPr>
          <p:spPr bwMode="auto">
            <a:xfrm>
              <a:off x="380" y="693"/>
              <a:ext cx="31" cy="19"/>
            </a:xfrm>
            <a:custGeom>
              <a:avLst/>
              <a:gdLst>
                <a:gd name="T0" fmla="*/ 7 w 31"/>
                <a:gd name="T1" fmla="*/ 2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7 h 19"/>
                <a:gd name="T24" fmla="*/ 30 w 31"/>
                <a:gd name="T25" fmla="*/ 18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7 h 19"/>
                <a:gd name="T52" fmla="*/ 18 w 31"/>
                <a:gd name="T53" fmla="*/ 18 h 19"/>
                <a:gd name="T54" fmla="*/ 20 w 31"/>
                <a:gd name="T55" fmla="*/ 19 h 19"/>
                <a:gd name="T56" fmla="*/ 11 w 31"/>
                <a:gd name="T57" fmla="*/ 19 h 19"/>
                <a:gd name="T58" fmla="*/ 12 w 31"/>
                <a:gd name="T59" fmla="*/ 19 h 19"/>
                <a:gd name="T60" fmla="*/ 13 w 31"/>
                <a:gd name="T61" fmla="*/ 18 h 19"/>
                <a:gd name="T62" fmla="*/ 14 w 31"/>
                <a:gd name="T63" fmla="*/ 16 h 19"/>
                <a:gd name="T64" fmla="*/ 14 w 31"/>
                <a:gd name="T65" fmla="*/ 7 h 19"/>
                <a:gd name="T66" fmla="*/ 13 w 31"/>
                <a:gd name="T67" fmla="*/ 4 h 19"/>
                <a:gd name="T68" fmla="*/ 11 w 31"/>
                <a:gd name="T69" fmla="*/ 2 h 19"/>
                <a:gd name="T70" fmla="*/ 8 w 31"/>
                <a:gd name="T71" fmla="*/ 3 h 19"/>
                <a:gd name="T72" fmla="*/ 6 w 31"/>
                <a:gd name="T73" fmla="*/ 5 h 19"/>
                <a:gd name="T74" fmla="*/ 6 w 31"/>
                <a:gd name="T75" fmla="*/ 16 h 19"/>
                <a:gd name="T76" fmla="*/ 6 w 31"/>
                <a:gd name="T77" fmla="*/ 18 h 19"/>
                <a:gd name="T78" fmla="*/ 7 w 31"/>
                <a:gd name="T79" fmla="*/ 19 h 19"/>
                <a:gd name="T80" fmla="*/ 8 w 31"/>
                <a:gd name="T81" fmla="*/ 19 h 19"/>
                <a:gd name="T82" fmla="*/ 0 w 31"/>
                <a:gd name="T83" fmla="*/ 19 h 19"/>
                <a:gd name="T84" fmla="*/ 1 w 31"/>
                <a:gd name="T85" fmla="*/ 18 h 19"/>
                <a:gd name="T86" fmla="*/ 2 w 31"/>
                <a:gd name="T87" fmla="*/ 17 h 19"/>
                <a:gd name="T88" fmla="*/ 2 w 31"/>
                <a:gd name="T89" fmla="*/ 15 h 19"/>
                <a:gd name="T90" fmla="*/ 2 w 31"/>
                <a:gd name="T91" fmla="*/ 5 h 19"/>
                <a:gd name="T92" fmla="*/ 2 w 31"/>
                <a:gd name="T93" fmla="*/ 3 h 19"/>
                <a:gd name="T94" fmla="*/ 1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2"/>
                  </a:lnTo>
                  <a:lnTo>
                    <a:pt x="8" y="2"/>
                  </a:lnTo>
                  <a:lnTo>
                    <a:pt x="9" y="1"/>
                  </a:lnTo>
                  <a:lnTo>
                    <a:pt x="10" y="0"/>
                  </a:lnTo>
                  <a:lnTo>
                    <a:pt x="11" y="0"/>
                  </a:lnTo>
                  <a:lnTo>
                    <a:pt x="12" y="0"/>
                  </a:lnTo>
                  <a:lnTo>
                    <a:pt x="14" y="0"/>
                  </a:lnTo>
                  <a:lnTo>
                    <a:pt x="15" y="1"/>
                  </a:lnTo>
                  <a:lnTo>
                    <a:pt x="17"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6"/>
                  </a:lnTo>
                  <a:lnTo>
                    <a:pt x="29" y="17"/>
                  </a:lnTo>
                  <a:lnTo>
                    <a:pt x="29" y="18"/>
                  </a:lnTo>
                  <a:lnTo>
                    <a:pt x="30" y="18"/>
                  </a:lnTo>
                  <a:lnTo>
                    <a:pt x="30" y="19"/>
                  </a:lnTo>
                  <a:lnTo>
                    <a:pt x="31" y="19"/>
                  </a:lnTo>
                  <a:lnTo>
                    <a:pt x="31" y="19"/>
                  </a:lnTo>
                  <a:lnTo>
                    <a:pt x="23" y="19"/>
                  </a:lnTo>
                  <a:lnTo>
                    <a:pt x="23" y="19"/>
                  </a:lnTo>
                  <a:lnTo>
                    <a:pt x="23" y="19"/>
                  </a:lnTo>
                  <a:lnTo>
                    <a:pt x="24" y="19"/>
                  </a:lnTo>
                  <a:lnTo>
                    <a:pt x="25" y="18"/>
                  </a:lnTo>
                  <a:lnTo>
                    <a:pt x="25" y="18"/>
                  </a:lnTo>
                  <a:lnTo>
                    <a:pt x="25" y="17"/>
                  </a:lnTo>
                  <a:lnTo>
                    <a:pt x="25" y="16"/>
                  </a:lnTo>
                  <a:lnTo>
                    <a:pt x="25" y="15"/>
                  </a:lnTo>
                  <a:lnTo>
                    <a:pt x="25" y="7"/>
                  </a:lnTo>
                  <a:lnTo>
                    <a:pt x="25" y="5"/>
                  </a:lnTo>
                  <a:lnTo>
                    <a:pt x="25" y="4"/>
                  </a:lnTo>
                  <a:lnTo>
                    <a:pt x="24" y="3"/>
                  </a:lnTo>
                  <a:lnTo>
                    <a:pt x="22" y="2"/>
                  </a:lnTo>
                  <a:lnTo>
                    <a:pt x="21" y="3"/>
                  </a:lnTo>
                  <a:lnTo>
                    <a:pt x="20" y="3"/>
                  </a:lnTo>
                  <a:lnTo>
                    <a:pt x="19" y="4"/>
                  </a:lnTo>
                  <a:lnTo>
                    <a:pt x="17" y="5"/>
                  </a:lnTo>
                  <a:lnTo>
                    <a:pt x="17" y="5"/>
                  </a:lnTo>
                  <a:lnTo>
                    <a:pt x="17" y="6"/>
                  </a:lnTo>
                  <a:lnTo>
                    <a:pt x="17" y="15"/>
                  </a:lnTo>
                  <a:lnTo>
                    <a:pt x="17" y="17"/>
                  </a:lnTo>
                  <a:lnTo>
                    <a:pt x="17" y="17"/>
                  </a:lnTo>
                  <a:lnTo>
                    <a:pt x="18" y="18"/>
                  </a:lnTo>
                  <a:lnTo>
                    <a:pt x="18" y="18"/>
                  </a:lnTo>
                  <a:lnTo>
                    <a:pt x="19" y="19"/>
                  </a:lnTo>
                  <a:lnTo>
                    <a:pt x="20" y="19"/>
                  </a:lnTo>
                  <a:lnTo>
                    <a:pt x="20" y="19"/>
                  </a:lnTo>
                  <a:lnTo>
                    <a:pt x="11" y="19"/>
                  </a:lnTo>
                  <a:lnTo>
                    <a:pt x="11" y="19"/>
                  </a:lnTo>
                  <a:lnTo>
                    <a:pt x="12" y="19"/>
                  </a:lnTo>
                  <a:lnTo>
                    <a:pt x="13" y="18"/>
                  </a:lnTo>
                  <a:lnTo>
                    <a:pt x="13" y="18"/>
                  </a:lnTo>
                  <a:lnTo>
                    <a:pt x="14" y="17"/>
                  </a:lnTo>
                  <a:lnTo>
                    <a:pt x="14" y="16"/>
                  </a:lnTo>
                  <a:lnTo>
                    <a:pt x="14" y="15"/>
                  </a:lnTo>
                  <a:lnTo>
                    <a:pt x="14" y="7"/>
                  </a:lnTo>
                  <a:lnTo>
                    <a:pt x="14" y="5"/>
                  </a:lnTo>
                  <a:lnTo>
                    <a:pt x="13" y="4"/>
                  </a:lnTo>
                  <a:lnTo>
                    <a:pt x="12" y="3"/>
                  </a:lnTo>
                  <a:lnTo>
                    <a:pt x="11" y="2"/>
                  </a:lnTo>
                  <a:lnTo>
                    <a:pt x="10" y="3"/>
                  </a:lnTo>
                  <a:lnTo>
                    <a:pt x="8" y="3"/>
                  </a:lnTo>
                  <a:lnTo>
                    <a:pt x="7" y="4"/>
                  </a:lnTo>
                  <a:lnTo>
                    <a:pt x="6" y="5"/>
                  </a:lnTo>
                  <a:lnTo>
                    <a:pt x="6" y="15"/>
                  </a:lnTo>
                  <a:lnTo>
                    <a:pt x="6" y="16"/>
                  </a:lnTo>
                  <a:lnTo>
                    <a:pt x="6" y="17"/>
                  </a:lnTo>
                  <a:lnTo>
                    <a:pt x="6" y="18"/>
                  </a:lnTo>
                  <a:lnTo>
                    <a:pt x="7" y="18"/>
                  </a:lnTo>
                  <a:lnTo>
                    <a:pt x="7" y="19"/>
                  </a:lnTo>
                  <a:lnTo>
                    <a:pt x="8" y="19"/>
                  </a:lnTo>
                  <a:lnTo>
                    <a:pt x="8" y="19"/>
                  </a:lnTo>
                  <a:lnTo>
                    <a:pt x="0" y="19"/>
                  </a:lnTo>
                  <a:lnTo>
                    <a:pt x="0" y="19"/>
                  </a:lnTo>
                  <a:lnTo>
                    <a:pt x="1" y="19"/>
                  </a:lnTo>
                  <a:lnTo>
                    <a:pt x="1" y="18"/>
                  </a:lnTo>
                  <a:lnTo>
                    <a:pt x="2" y="18"/>
                  </a:lnTo>
                  <a:lnTo>
                    <a:pt x="2" y="17"/>
                  </a:lnTo>
                  <a:lnTo>
                    <a:pt x="2" y="16"/>
                  </a:lnTo>
                  <a:lnTo>
                    <a:pt x="2" y="15"/>
                  </a:lnTo>
                  <a:lnTo>
                    <a:pt x="2" y="8"/>
                  </a:lnTo>
                  <a:lnTo>
                    <a:pt x="2" y="5"/>
                  </a:lnTo>
                  <a:lnTo>
                    <a:pt x="2" y="3"/>
                  </a:lnTo>
                  <a:lnTo>
                    <a:pt x="2" y="3"/>
                  </a:lnTo>
                  <a:lnTo>
                    <a:pt x="2" y="2"/>
                  </a:lnTo>
                  <a:lnTo>
                    <a:pt x="1" y="2"/>
                  </a:lnTo>
                  <a:lnTo>
                    <a:pt x="1" y="2"/>
                  </a:lnTo>
                  <a:lnTo>
                    <a:pt x="1" y="2"/>
                  </a:lnTo>
                  <a:lnTo>
                    <a:pt x="0" y="2"/>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54" name="Line 326"/>
            <p:cNvSpPr>
              <a:spLocks noChangeShapeType="1"/>
            </p:cNvSpPr>
            <p:nvPr/>
          </p:nvSpPr>
          <p:spPr bwMode="auto">
            <a:xfrm flipH="1">
              <a:off x="341" y="3638"/>
              <a:ext cx="154"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55" name="Freeform 327"/>
            <p:cNvSpPr>
              <a:spLocks noEditPoints="1"/>
            </p:cNvSpPr>
            <p:nvPr/>
          </p:nvSpPr>
          <p:spPr bwMode="auto">
            <a:xfrm>
              <a:off x="514" y="3628"/>
              <a:ext cx="20" cy="30"/>
            </a:xfrm>
            <a:custGeom>
              <a:avLst/>
              <a:gdLst>
                <a:gd name="T0" fmla="*/ 7 w 20"/>
                <a:gd name="T1" fmla="*/ 14 h 30"/>
                <a:gd name="T2" fmla="*/ 8 w 20"/>
                <a:gd name="T3" fmla="*/ 12 h 30"/>
                <a:gd name="T4" fmla="*/ 10 w 20"/>
                <a:gd name="T5" fmla="*/ 11 h 30"/>
                <a:gd name="T6" fmla="*/ 12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8" y="12"/>
                  </a:lnTo>
                  <a:lnTo>
                    <a:pt x="10" y="11"/>
                  </a:lnTo>
                  <a:lnTo>
                    <a:pt x="12"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2"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5656" name="Freeform 328"/>
            <p:cNvSpPr>
              <a:spLocks noEditPoints="1"/>
            </p:cNvSpPr>
            <p:nvPr/>
          </p:nvSpPr>
          <p:spPr bwMode="auto">
            <a:xfrm>
              <a:off x="536" y="3638"/>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4 w 18"/>
                <a:gd name="T43" fmla="*/ 7 h 20"/>
                <a:gd name="T44" fmla="*/ 14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7" y="1"/>
                  </a:lnTo>
                  <a:lnTo>
                    <a:pt x="6" y="2"/>
                  </a:lnTo>
                  <a:lnTo>
                    <a:pt x="5"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0" y="0"/>
                  </a:lnTo>
                  <a:lnTo>
                    <a:pt x="12" y="1"/>
                  </a:lnTo>
                  <a:lnTo>
                    <a:pt x="13" y="2"/>
                  </a:lnTo>
                  <a:lnTo>
                    <a:pt x="14" y="3"/>
                  </a:lnTo>
                  <a:lnTo>
                    <a:pt x="14" y="4"/>
                  </a:lnTo>
                  <a:lnTo>
                    <a:pt x="14" y="7"/>
                  </a:lnTo>
                  <a:lnTo>
                    <a:pt x="14" y="13"/>
                  </a:lnTo>
                  <a:lnTo>
                    <a:pt x="14" y="15"/>
                  </a:lnTo>
                  <a:lnTo>
                    <a:pt x="15" y="16"/>
                  </a:lnTo>
                  <a:lnTo>
                    <a:pt x="15" y="17"/>
                  </a:lnTo>
                  <a:lnTo>
                    <a:pt x="15" y="17"/>
                  </a:lnTo>
                  <a:lnTo>
                    <a:pt x="15" y="17"/>
                  </a:lnTo>
                  <a:lnTo>
                    <a:pt x="15"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5657" name="Freeform 329"/>
            <p:cNvSpPr>
              <a:spLocks/>
            </p:cNvSpPr>
            <p:nvPr/>
          </p:nvSpPr>
          <p:spPr bwMode="auto">
            <a:xfrm>
              <a:off x="556" y="3638"/>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7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1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7 w 13"/>
                <a:gd name="T85" fmla="*/ 12 h 20"/>
                <a:gd name="T86" fmla="*/ 5 w 13"/>
                <a:gd name="T87" fmla="*/ 11 h 20"/>
                <a:gd name="T88" fmla="*/ 3 w 13"/>
                <a:gd name="T89" fmla="*/ 10 h 20"/>
                <a:gd name="T90" fmla="*/ 1 w 13"/>
                <a:gd name="T91" fmla="*/ 8 h 20"/>
                <a:gd name="T92" fmla="*/ 0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7" y="20"/>
                  </a:lnTo>
                  <a:lnTo>
                    <a:pt x="5" y="20"/>
                  </a:lnTo>
                  <a:lnTo>
                    <a:pt x="2" y="19"/>
                  </a:lnTo>
                  <a:lnTo>
                    <a:pt x="2" y="19"/>
                  </a:lnTo>
                  <a:lnTo>
                    <a:pt x="1" y="19"/>
                  </a:lnTo>
                  <a:lnTo>
                    <a:pt x="1" y="19"/>
                  </a:lnTo>
                  <a:lnTo>
                    <a:pt x="1" y="20"/>
                  </a:lnTo>
                  <a:lnTo>
                    <a:pt x="0" y="20"/>
                  </a:lnTo>
                  <a:lnTo>
                    <a:pt x="0" y="13"/>
                  </a:lnTo>
                  <a:lnTo>
                    <a:pt x="1" y="13"/>
                  </a:lnTo>
                  <a:lnTo>
                    <a:pt x="1" y="16"/>
                  </a:lnTo>
                  <a:lnTo>
                    <a:pt x="3" y="17"/>
                  </a:lnTo>
                  <a:lnTo>
                    <a:pt x="5" y="18"/>
                  </a:lnTo>
                  <a:lnTo>
                    <a:pt x="7" y="19"/>
                  </a:lnTo>
                  <a:lnTo>
                    <a:pt x="8" y="18"/>
                  </a:lnTo>
                  <a:lnTo>
                    <a:pt x="9" y="18"/>
                  </a:lnTo>
                  <a:lnTo>
                    <a:pt x="10" y="17"/>
                  </a:lnTo>
                  <a:lnTo>
                    <a:pt x="10" y="16"/>
                  </a:lnTo>
                  <a:lnTo>
                    <a:pt x="10" y="14"/>
                  </a:lnTo>
                  <a:lnTo>
                    <a:pt x="9" y="13"/>
                  </a:lnTo>
                  <a:lnTo>
                    <a:pt x="7" y="12"/>
                  </a:lnTo>
                  <a:lnTo>
                    <a:pt x="5" y="11"/>
                  </a:lnTo>
                  <a:lnTo>
                    <a:pt x="3" y="10"/>
                  </a:lnTo>
                  <a:lnTo>
                    <a:pt x="1" y="8"/>
                  </a:lnTo>
                  <a:lnTo>
                    <a:pt x="0" y="7"/>
                  </a:lnTo>
                  <a:lnTo>
                    <a:pt x="0" y="5"/>
                  </a:lnTo>
                  <a:lnTo>
                    <a:pt x="1" y="3"/>
                  </a:lnTo>
                  <a:lnTo>
                    <a:pt x="2" y="2"/>
                  </a:lnTo>
                  <a:lnTo>
                    <a:pt x="4" y="0"/>
                  </a:lnTo>
                  <a:lnTo>
                    <a:pt x="6" y="0"/>
                  </a:lnTo>
                  <a:lnTo>
                    <a:pt x="7" y="0"/>
                  </a:lnTo>
                  <a:lnTo>
                    <a:pt x="9" y="1"/>
                  </a:lnTo>
                  <a:lnTo>
                    <a:pt x="10" y="1"/>
                  </a:lnTo>
                  <a:lnTo>
                    <a:pt x="10" y="1"/>
                  </a:lnTo>
                  <a:lnTo>
                    <a:pt x="10"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658" name="Freeform 330"/>
            <p:cNvSpPr>
              <a:spLocks noEditPoints="1"/>
            </p:cNvSpPr>
            <p:nvPr/>
          </p:nvSpPr>
          <p:spPr bwMode="auto">
            <a:xfrm>
              <a:off x="572" y="3628"/>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659" name="Freeform 331"/>
            <p:cNvSpPr>
              <a:spLocks/>
            </p:cNvSpPr>
            <p:nvPr/>
          </p:nvSpPr>
          <p:spPr bwMode="auto">
            <a:xfrm>
              <a:off x="583" y="3638"/>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3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3"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60" name="Rectangle 332"/>
            <p:cNvSpPr>
              <a:spLocks noChangeArrowheads="1"/>
            </p:cNvSpPr>
            <p:nvPr/>
          </p:nvSpPr>
          <p:spPr bwMode="auto">
            <a:xfrm>
              <a:off x="603"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61" name="Freeform 333"/>
            <p:cNvSpPr>
              <a:spLocks noEditPoints="1"/>
            </p:cNvSpPr>
            <p:nvPr/>
          </p:nvSpPr>
          <p:spPr bwMode="auto">
            <a:xfrm>
              <a:off x="626" y="3638"/>
              <a:ext cx="19" cy="29"/>
            </a:xfrm>
            <a:custGeom>
              <a:avLst/>
              <a:gdLst>
                <a:gd name="T0" fmla="*/ 3 w 19"/>
                <a:gd name="T1" fmla="*/ 12 h 29"/>
                <a:gd name="T2" fmla="*/ 1 w 19"/>
                <a:gd name="T3" fmla="*/ 9 h 29"/>
                <a:gd name="T4" fmla="*/ 2 w 19"/>
                <a:gd name="T5" fmla="*/ 4 h 29"/>
                <a:gd name="T6" fmla="*/ 6 w 19"/>
                <a:gd name="T7" fmla="*/ 1 h 29"/>
                <a:gd name="T8" fmla="*/ 11 w 19"/>
                <a:gd name="T9" fmla="*/ 0 h 29"/>
                <a:gd name="T10" fmla="*/ 17 w 19"/>
                <a:gd name="T11" fmla="*/ 1 h 29"/>
                <a:gd name="T12" fmla="*/ 18 w 19"/>
                <a:gd name="T13" fmla="*/ 1 h 29"/>
                <a:gd name="T14" fmla="*/ 18 w 19"/>
                <a:gd name="T15" fmla="*/ 2 h 29"/>
                <a:gd name="T16" fmla="*/ 19 w 19"/>
                <a:gd name="T17" fmla="*/ 2 h 29"/>
                <a:gd name="T18" fmla="*/ 18 w 19"/>
                <a:gd name="T19" fmla="*/ 3 h 29"/>
                <a:gd name="T20" fmla="*/ 18 w 19"/>
                <a:gd name="T21" fmla="*/ 3 h 29"/>
                <a:gd name="T22" fmla="*/ 17 w 19"/>
                <a:gd name="T23" fmla="*/ 3 h 29"/>
                <a:gd name="T24" fmla="*/ 16 w 19"/>
                <a:gd name="T25" fmla="*/ 4 h 29"/>
                <a:gd name="T26" fmla="*/ 15 w 19"/>
                <a:gd name="T27" fmla="*/ 9 h 29"/>
                <a:gd name="T28" fmla="*/ 12 w 19"/>
                <a:gd name="T29" fmla="*/ 13 h 29"/>
                <a:gd name="T30" fmla="*/ 7 w 19"/>
                <a:gd name="T31" fmla="*/ 13 h 29"/>
                <a:gd name="T32" fmla="*/ 5 w 19"/>
                <a:gd name="T33" fmla="*/ 14 h 29"/>
                <a:gd name="T34" fmla="*/ 4 w 19"/>
                <a:gd name="T35" fmla="*/ 15 h 29"/>
                <a:gd name="T36" fmla="*/ 4 w 19"/>
                <a:gd name="T37" fmla="*/ 16 h 29"/>
                <a:gd name="T38" fmla="*/ 4 w 19"/>
                <a:gd name="T39" fmla="*/ 16 h 29"/>
                <a:gd name="T40" fmla="*/ 6 w 19"/>
                <a:gd name="T41" fmla="*/ 16 h 29"/>
                <a:gd name="T42" fmla="*/ 12 w 19"/>
                <a:gd name="T43" fmla="*/ 17 h 29"/>
                <a:gd name="T44" fmla="*/ 16 w 19"/>
                <a:gd name="T45" fmla="*/ 17 h 29"/>
                <a:gd name="T46" fmla="*/ 18 w 19"/>
                <a:gd name="T47" fmla="*/ 20 h 29"/>
                <a:gd name="T48" fmla="*/ 18 w 19"/>
                <a:gd name="T49" fmla="*/ 23 h 29"/>
                <a:gd name="T50" fmla="*/ 14 w 19"/>
                <a:gd name="T51" fmla="*/ 27 h 29"/>
                <a:gd name="T52" fmla="*/ 8 w 19"/>
                <a:gd name="T53" fmla="*/ 29 h 29"/>
                <a:gd name="T54" fmla="*/ 1 w 19"/>
                <a:gd name="T55" fmla="*/ 27 h 29"/>
                <a:gd name="T56" fmla="*/ 0 w 19"/>
                <a:gd name="T57" fmla="*/ 25 h 29"/>
                <a:gd name="T58" fmla="*/ 0 w 19"/>
                <a:gd name="T59" fmla="*/ 24 h 29"/>
                <a:gd name="T60" fmla="*/ 1 w 19"/>
                <a:gd name="T61" fmla="*/ 22 h 29"/>
                <a:gd name="T62" fmla="*/ 3 w 19"/>
                <a:gd name="T63" fmla="*/ 19 h 29"/>
                <a:gd name="T64" fmla="*/ 1 w 19"/>
                <a:gd name="T65" fmla="*/ 18 h 29"/>
                <a:gd name="T66" fmla="*/ 1 w 19"/>
                <a:gd name="T67" fmla="*/ 17 h 29"/>
                <a:gd name="T68" fmla="*/ 2 w 19"/>
                <a:gd name="T69" fmla="*/ 15 h 29"/>
                <a:gd name="T70" fmla="*/ 5 w 19"/>
                <a:gd name="T71" fmla="*/ 13 h 29"/>
                <a:gd name="T72" fmla="*/ 7 w 19"/>
                <a:gd name="T73" fmla="*/ 1 h 29"/>
                <a:gd name="T74" fmla="*/ 5 w 19"/>
                <a:gd name="T75" fmla="*/ 4 h 29"/>
                <a:gd name="T76" fmla="*/ 5 w 19"/>
                <a:gd name="T77" fmla="*/ 9 h 29"/>
                <a:gd name="T78" fmla="*/ 7 w 19"/>
                <a:gd name="T79" fmla="*/ 12 h 29"/>
                <a:gd name="T80" fmla="*/ 10 w 19"/>
                <a:gd name="T81" fmla="*/ 12 h 29"/>
                <a:gd name="T82" fmla="*/ 12 w 19"/>
                <a:gd name="T83" fmla="*/ 10 h 29"/>
                <a:gd name="T84" fmla="*/ 12 w 19"/>
                <a:gd name="T85" fmla="*/ 5 h 29"/>
                <a:gd name="T86" fmla="*/ 10 w 19"/>
                <a:gd name="T87" fmla="*/ 1 h 29"/>
                <a:gd name="T88" fmla="*/ 4 w 19"/>
                <a:gd name="T89" fmla="*/ 19 h 29"/>
                <a:gd name="T90" fmla="*/ 3 w 19"/>
                <a:gd name="T91" fmla="*/ 21 h 29"/>
                <a:gd name="T92" fmla="*/ 2 w 19"/>
                <a:gd name="T93" fmla="*/ 23 h 29"/>
                <a:gd name="T94" fmla="*/ 4 w 19"/>
                <a:gd name="T95" fmla="*/ 25 h 29"/>
                <a:gd name="T96" fmla="*/ 10 w 19"/>
                <a:gd name="T97" fmla="*/ 26 h 29"/>
                <a:gd name="T98" fmla="*/ 15 w 19"/>
                <a:gd name="T99" fmla="*/ 25 h 29"/>
                <a:gd name="T100" fmla="*/ 17 w 19"/>
                <a:gd name="T101" fmla="*/ 22 h 29"/>
                <a:gd name="T102" fmla="*/ 16 w 19"/>
                <a:gd name="T103" fmla="*/ 20 h 29"/>
                <a:gd name="T104" fmla="*/ 12 w 19"/>
                <a:gd name="T105" fmla="*/ 20 h 29"/>
                <a:gd name="T106" fmla="*/ 4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3" y="12"/>
                  </a:lnTo>
                  <a:lnTo>
                    <a:pt x="2" y="10"/>
                  </a:lnTo>
                  <a:lnTo>
                    <a:pt x="1" y="9"/>
                  </a:lnTo>
                  <a:lnTo>
                    <a:pt x="1" y="7"/>
                  </a:lnTo>
                  <a:lnTo>
                    <a:pt x="2" y="4"/>
                  </a:lnTo>
                  <a:lnTo>
                    <a:pt x="3" y="2"/>
                  </a:lnTo>
                  <a:lnTo>
                    <a:pt x="6" y="1"/>
                  </a:lnTo>
                  <a:lnTo>
                    <a:pt x="9" y="0"/>
                  </a:lnTo>
                  <a:lnTo>
                    <a:pt x="11" y="0"/>
                  </a:lnTo>
                  <a:lnTo>
                    <a:pt x="13" y="1"/>
                  </a:lnTo>
                  <a:lnTo>
                    <a:pt x="17" y="1"/>
                  </a:lnTo>
                  <a:lnTo>
                    <a:pt x="18" y="1"/>
                  </a:lnTo>
                  <a:lnTo>
                    <a:pt x="18" y="1"/>
                  </a:lnTo>
                  <a:lnTo>
                    <a:pt x="18" y="1"/>
                  </a:lnTo>
                  <a:lnTo>
                    <a:pt x="18" y="2"/>
                  </a:lnTo>
                  <a:lnTo>
                    <a:pt x="19" y="2"/>
                  </a:lnTo>
                  <a:lnTo>
                    <a:pt x="19" y="2"/>
                  </a:lnTo>
                  <a:lnTo>
                    <a:pt x="19" y="2"/>
                  </a:lnTo>
                  <a:lnTo>
                    <a:pt x="18" y="3"/>
                  </a:lnTo>
                  <a:lnTo>
                    <a:pt x="18" y="3"/>
                  </a:lnTo>
                  <a:lnTo>
                    <a:pt x="18" y="3"/>
                  </a:lnTo>
                  <a:lnTo>
                    <a:pt x="18" y="3"/>
                  </a:lnTo>
                  <a:lnTo>
                    <a:pt x="17" y="3"/>
                  </a:lnTo>
                  <a:lnTo>
                    <a:pt x="15" y="3"/>
                  </a:lnTo>
                  <a:lnTo>
                    <a:pt x="16" y="4"/>
                  </a:lnTo>
                  <a:lnTo>
                    <a:pt x="16" y="7"/>
                  </a:lnTo>
                  <a:lnTo>
                    <a:pt x="15" y="9"/>
                  </a:lnTo>
                  <a:lnTo>
                    <a:pt x="14" y="11"/>
                  </a:lnTo>
                  <a:lnTo>
                    <a:pt x="12" y="13"/>
                  </a:lnTo>
                  <a:lnTo>
                    <a:pt x="8" y="13"/>
                  </a:lnTo>
                  <a:lnTo>
                    <a:pt x="7" y="13"/>
                  </a:lnTo>
                  <a:lnTo>
                    <a:pt x="6" y="13"/>
                  </a:lnTo>
                  <a:lnTo>
                    <a:pt x="5" y="14"/>
                  </a:lnTo>
                  <a:lnTo>
                    <a:pt x="4" y="14"/>
                  </a:lnTo>
                  <a:lnTo>
                    <a:pt x="4" y="15"/>
                  </a:lnTo>
                  <a:lnTo>
                    <a:pt x="4" y="15"/>
                  </a:lnTo>
                  <a:lnTo>
                    <a:pt x="4" y="16"/>
                  </a:lnTo>
                  <a:lnTo>
                    <a:pt x="4" y="16"/>
                  </a:lnTo>
                  <a:lnTo>
                    <a:pt x="4" y="16"/>
                  </a:lnTo>
                  <a:lnTo>
                    <a:pt x="5" y="16"/>
                  </a:lnTo>
                  <a:lnTo>
                    <a:pt x="6" y="16"/>
                  </a:lnTo>
                  <a:lnTo>
                    <a:pt x="8" y="17"/>
                  </a:lnTo>
                  <a:lnTo>
                    <a:pt x="12" y="17"/>
                  </a:lnTo>
                  <a:lnTo>
                    <a:pt x="14" y="17"/>
                  </a:lnTo>
                  <a:lnTo>
                    <a:pt x="16" y="17"/>
                  </a:lnTo>
                  <a:lnTo>
                    <a:pt x="17" y="18"/>
                  </a:lnTo>
                  <a:lnTo>
                    <a:pt x="18" y="20"/>
                  </a:lnTo>
                  <a:lnTo>
                    <a:pt x="18" y="21"/>
                  </a:lnTo>
                  <a:lnTo>
                    <a:pt x="18" y="23"/>
                  </a:lnTo>
                  <a:lnTo>
                    <a:pt x="16" y="26"/>
                  </a:lnTo>
                  <a:lnTo>
                    <a:pt x="14" y="27"/>
                  </a:lnTo>
                  <a:lnTo>
                    <a:pt x="11" y="28"/>
                  </a:lnTo>
                  <a:lnTo>
                    <a:pt x="8" y="29"/>
                  </a:lnTo>
                  <a:lnTo>
                    <a:pt x="4" y="28"/>
                  </a:lnTo>
                  <a:lnTo>
                    <a:pt x="1" y="27"/>
                  </a:lnTo>
                  <a:lnTo>
                    <a:pt x="0" y="26"/>
                  </a:lnTo>
                  <a:lnTo>
                    <a:pt x="0" y="25"/>
                  </a:lnTo>
                  <a:lnTo>
                    <a:pt x="0" y="24"/>
                  </a:lnTo>
                  <a:lnTo>
                    <a:pt x="0" y="24"/>
                  </a:lnTo>
                  <a:lnTo>
                    <a:pt x="0" y="23"/>
                  </a:lnTo>
                  <a:lnTo>
                    <a:pt x="1" y="22"/>
                  </a:lnTo>
                  <a:lnTo>
                    <a:pt x="2" y="21"/>
                  </a:lnTo>
                  <a:lnTo>
                    <a:pt x="3" y="19"/>
                  </a:lnTo>
                  <a:lnTo>
                    <a:pt x="2" y="19"/>
                  </a:lnTo>
                  <a:lnTo>
                    <a:pt x="1" y="18"/>
                  </a:lnTo>
                  <a:lnTo>
                    <a:pt x="1" y="18"/>
                  </a:lnTo>
                  <a:lnTo>
                    <a:pt x="1" y="17"/>
                  </a:lnTo>
                  <a:lnTo>
                    <a:pt x="1" y="16"/>
                  </a:lnTo>
                  <a:lnTo>
                    <a:pt x="2" y="15"/>
                  </a:lnTo>
                  <a:lnTo>
                    <a:pt x="3" y="14"/>
                  </a:lnTo>
                  <a:lnTo>
                    <a:pt x="5" y="13"/>
                  </a:lnTo>
                  <a:close/>
                  <a:moveTo>
                    <a:pt x="8" y="1"/>
                  </a:moveTo>
                  <a:lnTo>
                    <a:pt x="7" y="1"/>
                  </a:lnTo>
                  <a:lnTo>
                    <a:pt x="6" y="2"/>
                  </a:lnTo>
                  <a:lnTo>
                    <a:pt x="5" y="4"/>
                  </a:lnTo>
                  <a:lnTo>
                    <a:pt x="5" y="6"/>
                  </a:lnTo>
                  <a:lnTo>
                    <a:pt x="5" y="9"/>
                  </a:lnTo>
                  <a:lnTo>
                    <a:pt x="6" y="11"/>
                  </a:lnTo>
                  <a:lnTo>
                    <a:pt x="7" y="12"/>
                  </a:lnTo>
                  <a:lnTo>
                    <a:pt x="9" y="12"/>
                  </a:lnTo>
                  <a:lnTo>
                    <a:pt x="10" y="12"/>
                  </a:lnTo>
                  <a:lnTo>
                    <a:pt x="11" y="11"/>
                  </a:lnTo>
                  <a:lnTo>
                    <a:pt x="12" y="10"/>
                  </a:lnTo>
                  <a:lnTo>
                    <a:pt x="12" y="7"/>
                  </a:lnTo>
                  <a:lnTo>
                    <a:pt x="12" y="5"/>
                  </a:lnTo>
                  <a:lnTo>
                    <a:pt x="11" y="2"/>
                  </a:lnTo>
                  <a:lnTo>
                    <a:pt x="10" y="1"/>
                  </a:lnTo>
                  <a:lnTo>
                    <a:pt x="8" y="1"/>
                  </a:lnTo>
                  <a:close/>
                  <a:moveTo>
                    <a:pt x="4" y="19"/>
                  </a:moveTo>
                  <a:lnTo>
                    <a:pt x="3" y="20"/>
                  </a:lnTo>
                  <a:lnTo>
                    <a:pt x="3" y="21"/>
                  </a:lnTo>
                  <a:lnTo>
                    <a:pt x="2" y="22"/>
                  </a:lnTo>
                  <a:lnTo>
                    <a:pt x="2" y="23"/>
                  </a:lnTo>
                  <a:lnTo>
                    <a:pt x="3" y="24"/>
                  </a:lnTo>
                  <a:lnTo>
                    <a:pt x="4" y="25"/>
                  </a:lnTo>
                  <a:lnTo>
                    <a:pt x="6" y="26"/>
                  </a:lnTo>
                  <a:lnTo>
                    <a:pt x="10" y="26"/>
                  </a:lnTo>
                  <a:lnTo>
                    <a:pt x="13" y="26"/>
                  </a:lnTo>
                  <a:lnTo>
                    <a:pt x="15" y="25"/>
                  </a:lnTo>
                  <a:lnTo>
                    <a:pt x="16" y="23"/>
                  </a:lnTo>
                  <a:lnTo>
                    <a:pt x="17" y="22"/>
                  </a:lnTo>
                  <a:lnTo>
                    <a:pt x="17" y="21"/>
                  </a:lnTo>
                  <a:lnTo>
                    <a:pt x="16" y="20"/>
                  </a:lnTo>
                  <a:lnTo>
                    <a:pt x="14" y="20"/>
                  </a:lnTo>
                  <a:lnTo>
                    <a:pt x="12" y="20"/>
                  </a:lnTo>
                  <a:lnTo>
                    <a:pt x="7" y="20"/>
                  </a:lnTo>
                  <a:lnTo>
                    <a:pt x="4" y="19"/>
                  </a:lnTo>
                  <a:close/>
                </a:path>
              </a:pathLst>
            </a:custGeom>
            <a:solidFill>
              <a:srgbClr val="000000"/>
            </a:solidFill>
            <a:ln w="0">
              <a:solidFill>
                <a:srgbClr val="000000"/>
              </a:solidFill>
              <a:prstDash val="solid"/>
              <a:round/>
              <a:headEnd/>
              <a:tailEnd/>
            </a:ln>
          </p:spPr>
          <p:txBody>
            <a:bodyPr/>
            <a:lstStyle/>
            <a:p>
              <a:endParaRPr lang="en-US"/>
            </a:p>
          </p:txBody>
        </p:sp>
        <p:sp>
          <p:nvSpPr>
            <p:cNvPr id="995662" name="Freeform 334"/>
            <p:cNvSpPr>
              <a:spLocks/>
            </p:cNvSpPr>
            <p:nvPr/>
          </p:nvSpPr>
          <p:spPr bwMode="auto">
            <a:xfrm>
              <a:off x="645" y="3639"/>
              <a:ext cx="31" cy="19"/>
            </a:xfrm>
            <a:custGeom>
              <a:avLst/>
              <a:gdLst>
                <a:gd name="T0" fmla="*/ 0 w 31"/>
                <a:gd name="T1" fmla="*/ 0 h 19"/>
                <a:gd name="T2" fmla="*/ 8 w 31"/>
                <a:gd name="T3" fmla="*/ 0 h 19"/>
                <a:gd name="T4" fmla="*/ 8 w 31"/>
                <a:gd name="T5" fmla="*/ 0 h 19"/>
                <a:gd name="T6" fmla="*/ 7 w 31"/>
                <a:gd name="T7" fmla="*/ 0 h 19"/>
                <a:gd name="T8" fmla="*/ 7 w 31"/>
                <a:gd name="T9" fmla="*/ 0 h 19"/>
                <a:gd name="T10" fmla="*/ 7 w 31"/>
                <a:gd name="T11" fmla="*/ 1 h 19"/>
                <a:gd name="T12" fmla="*/ 6 w 31"/>
                <a:gd name="T13" fmla="*/ 1 h 19"/>
                <a:gd name="T14" fmla="*/ 7 w 31"/>
                <a:gd name="T15" fmla="*/ 2 h 19"/>
                <a:gd name="T16" fmla="*/ 7 w 31"/>
                <a:gd name="T17" fmla="*/ 3 h 19"/>
                <a:gd name="T18" fmla="*/ 11 w 31"/>
                <a:gd name="T19" fmla="*/ 14 h 19"/>
                <a:gd name="T20" fmla="*/ 15 w 31"/>
                <a:gd name="T21" fmla="*/ 5 h 19"/>
                <a:gd name="T22" fmla="*/ 14 w 31"/>
                <a:gd name="T23" fmla="*/ 2 h 19"/>
                <a:gd name="T24" fmla="*/ 14 w 31"/>
                <a:gd name="T25" fmla="*/ 1 h 19"/>
                <a:gd name="T26" fmla="*/ 13 w 31"/>
                <a:gd name="T27" fmla="*/ 0 h 19"/>
                <a:gd name="T28" fmla="*/ 12 w 31"/>
                <a:gd name="T29" fmla="*/ 0 h 19"/>
                <a:gd name="T30" fmla="*/ 11 w 31"/>
                <a:gd name="T31" fmla="*/ 0 h 19"/>
                <a:gd name="T32" fmla="*/ 11 w 31"/>
                <a:gd name="T33" fmla="*/ 0 h 19"/>
                <a:gd name="T34" fmla="*/ 20 w 31"/>
                <a:gd name="T35" fmla="*/ 0 h 19"/>
                <a:gd name="T36" fmla="*/ 20 w 31"/>
                <a:gd name="T37" fmla="*/ 0 h 19"/>
                <a:gd name="T38" fmla="*/ 19 w 31"/>
                <a:gd name="T39" fmla="*/ 0 h 19"/>
                <a:gd name="T40" fmla="*/ 18 w 31"/>
                <a:gd name="T41" fmla="*/ 1 h 19"/>
                <a:gd name="T42" fmla="*/ 18 w 31"/>
                <a:gd name="T43" fmla="*/ 1 h 19"/>
                <a:gd name="T44" fmla="*/ 18 w 31"/>
                <a:gd name="T45" fmla="*/ 2 h 19"/>
                <a:gd name="T46" fmla="*/ 18 w 31"/>
                <a:gd name="T47" fmla="*/ 2 h 19"/>
                <a:gd name="T48" fmla="*/ 18 w 31"/>
                <a:gd name="T49" fmla="*/ 3 h 19"/>
                <a:gd name="T50" fmla="*/ 23 w 31"/>
                <a:gd name="T51" fmla="*/ 14 h 19"/>
                <a:gd name="T52" fmla="*/ 26 w 31"/>
                <a:gd name="T53" fmla="*/ 3 h 19"/>
                <a:gd name="T54" fmla="*/ 27 w 31"/>
                <a:gd name="T55" fmla="*/ 2 h 19"/>
                <a:gd name="T56" fmla="*/ 27 w 31"/>
                <a:gd name="T57" fmla="*/ 1 h 19"/>
                <a:gd name="T58" fmla="*/ 27 w 31"/>
                <a:gd name="T59" fmla="*/ 1 h 19"/>
                <a:gd name="T60" fmla="*/ 27 w 31"/>
                <a:gd name="T61" fmla="*/ 0 h 19"/>
                <a:gd name="T62" fmla="*/ 26 w 31"/>
                <a:gd name="T63" fmla="*/ 0 h 19"/>
                <a:gd name="T64" fmla="*/ 25 w 31"/>
                <a:gd name="T65" fmla="*/ 0 h 19"/>
                <a:gd name="T66" fmla="*/ 25 w 31"/>
                <a:gd name="T67" fmla="*/ 0 h 19"/>
                <a:gd name="T68" fmla="*/ 31 w 31"/>
                <a:gd name="T69" fmla="*/ 0 h 19"/>
                <a:gd name="T70" fmla="*/ 31 w 31"/>
                <a:gd name="T71" fmla="*/ 0 h 19"/>
                <a:gd name="T72" fmla="*/ 29 w 31"/>
                <a:gd name="T73" fmla="*/ 1 h 19"/>
                <a:gd name="T74" fmla="*/ 28 w 31"/>
                <a:gd name="T75" fmla="*/ 3 h 19"/>
                <a:gd name="T76" fmla="*/ 22 w 31"/>
                <a:gd name="T77" fmla="*/ 19 h 19"/>
                <a:gd name="T78" fmla="*/ 21 w 31"/>
                <a:gd name="T79" fmla="*/ 19 h 19"/>
                <a:gd name="T80" fmla="*/ 16 w 31"/>
                <a:gd name="T81" fmla="*/ 6 h 19"/>
                <a:gd name="T82" fmla="*/ 10 w 31"/>
                <a:gd name="T83" fmla="*/ 19 h 19"/>
                <a:gd name="T84" fmla="*/ 9 w 31"/>
                <a:gd name="T85" fmla="*/ 19 h 19"/>
                <a:gd name="T86" fmla="*/ 3 w 31"/>
                <a:gd name="T87" fmla="*/ 3 h 19"/>
                <a:gd name="T88" fmla="*/ 3 w 31"/>
                <a:gd name="T89" fmla="*/ 2 h 19"/>
                <a:gd name="T90" fmla="*/ 2 w 31"/>
                <a:gd name="T91" fmla="*/ 1 h 19"/>
                <a:gd name="T92" fmla="*/ 1 w 31"/>
                <a:gd name="T93" fmla="*/ 0 h 19"/>
                <a:gd name="T94" fmla="*/ 0 w 31"/>
                <a:gd name="T95" fmla="*/ 0 h 19"/>
                <a:gd name="T96" fmla="*/ 0 w 31"/>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9">
                  <a:moveTo>
                    <a:pt x="0" y="0"/>
                  </a:moveTo>
                  <a:lnTo>
                    <a:pt x="8" y="0"/>
                  </a:lnTo>
                  <a:lnTo>
                    <a:pt x="8" y="0"/>
                  </a:lnTo>
                  <a:lnTo>
                    <a:pt x="7" y="0"/>
                  </a:lnTo>
                  <a:lnTo>
                    <a:pt x="7" y="0"/>
                  </a:lnTo>
                  <a:lnTo>
                    <a:pt x="7" y="1"/>
                  </a:lnTo>
                  <a:lnTo>
                    <a:pt x="6" y="1"/>
                  </a:lnTo>
                  <a:lnTo>
                    <a:pt x="7" y="2"/>
                  </a:lnTo>
                  <a:lnTo>
                    <a:pt x="7" y="3"/>
                  </a:lnTo>
                  <a:lnTo>
                    <a:pt x="11" y="14"/>
                  </a:lnTo>
                  <a:lnTo>
                    <a:pt x="15" y="5"/>
                  </a:lnTo>
                  <a:lnTo>
                    <a:pt x="14" y="2"/>
                  </a:lnTo>
                  <a:lnTo>
                    <a:pt x="14" y="1"/>
                  </a:lnTo>
                  <a:lnTo>
                    <a:pt x="13" y="0"/>
                  </a:lnTo>
                  <a:lnTo>
                    <a:pt x="12" y="0"/>
                  </a:lnTo>
                  <a:lnTo>
                    <a:pt x="11" y="0"/>
                  </a:lnTo>
                  <a:lnTo>
                    <a:pt x="11" y="0"/>
                  </a:lnTo>
                  <a:lnTo>
                    <a:pt x="20" y="0"/>
                  </a:lnTo>
                  <a:lnTo>
                    <a:pt x="20" y="0"/>
                  </a:lnTo>
                  <a:lnTo>
                    <a:pt x="19" y="0"/>
                  </a:lnTo>
                  <a:lnTo>
                    <a:pt x="18" y="1"/>
                  </a:lnTo>
                  <a:lnTo>
                    <a:pt x="18" y="1"/>
                  </a:lnTo>
                  <a:lnTo>
                    <a:pt x="18" y="2"/>
                  </a:lnTo>
                  <a:lnTo>
                    <a:pt x="18" y="2"/>
                  </a:lnTo>
                  <a:lnTo>
                    <a:pt x="18" y="3"/>
                  </a:lnTo>
                  <a:lnTo>
                    <a:pt x="23" y="14"/>
                  </a:lnTo>
                  <a:lnTo>
                    <a:pt x="26" y="3"/>
                  </a:lnTo>
                  <a:lnTo>
                    <a:pt x="27" y="2"/>
                  </a:lnTo>
                  <a:lnTo>
                    <a:pt x="27" y="1"/>
                  </a:lnTo>
                  <a:lnTo>
                    <a:pt x="27" y="1"/>
                  </a:lnTo>
                  <a:lnTo>
                    <a:pt x="27" y="0"/>
                  </a:lnTo>
                  <a:lnTo>
                    <a:pt x="26" y="0"/>
                  </a:lnTo>
                  <a:lnTo>
                    <a:pt x="25" y="0"/>
                  </a:lnTo>
                  <a:lnTo>
                    <a:pt x="25" y="0"/>
                  </a:lnTo>
                  <a:lnTo>
                    <a:pt x="31" y="0"/>
                  </a:lnTo>
                  <a:lnTo>
                    <a:pt x="31" y="0"/>
                  </a:lnTo>
                  <a:lnTo>
                    <a:pt x="29" y="1"/>
                  </a:lnTo>
                  <a:lnTo>
                    <a:pt x="28" y="3"/>
                  </a:lnTo>
                  <a:lnTo>
                    <a:pt x="22" y="19"/>
                  </a:lnTo>
                  <a:lnTo>
                    <a:pt x="21" y="19"/>
                  </a:lnTo>
                  <a:lnTo>
                    <a:pt x="16" y="6"/>
                  </a:lnTo>
                  <a:lnTo>
                    <a:pt x="10" y="19"/>
                  </a:lnTo>
                  <a:lnTo>
                    <a:pt x="9" y="19"/>
                  </a:lnTo>
                  <a:lnTo>
                    <a:pt x="3"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663" name="Freeform 335"/>
            <p:cNvSpPr>
              <a:spLocks/>
            </p:cNvSpPr>
            <p:nvPr/>
          </p:nvSpPr>
          <p:spPr bwMode="auto">
            <a:xfrm>
              <a:off x="680" y="3629"/>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664" name="Rectangle 336"/>
            <p:cNvSpPr>
              <a:spLocks noChangeArrowheads="1"/>
            </p:cNvSpPr>
            <p:nvPr/>
          </p:nvSpPr>
          <p:spPr bwMode="auto">
            <a:xfrm>
              <a:off x="696"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65" name="Freeform 337"/>
            <p:cNvSpPr>
              <a:spLocks noEditPoints="1"/>
            </p:cNvSpPr>
            <p:nvPr/>
          </p:nvSpPr>
          <p:spPr bwMode="auto">
            <a:xfrm>
              <a:off x="719" y="3628"/>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5666" name="Freeform 338"/>
            <p:cNvSpPr>
              <a:spLocks/>
            </p:cNvSpPr>
            <p:nvPr/>
          </p:nvSpPr>
          <p:spPr bwMode="auto">
            <a:xfrm>
              <a:off x="730" y="3638"/>
              <a:ext cx="20" cy="19"/>
            </a:xfrm>
            <a:custGeom>
              <a:avLst/>
              <a:gdLst>
                <a:gd name="T0" fmla="*/ 6 w 20"/>
                <a:gd name="T1" fmla="*/ 4 h 19"/>
                <a:gd name="T2" fmla="*/ 8 w 20"/>
                <a:gd name="T3" fmla="*/ 2 h 19"/>
                <a:gd name="T4" fmla="*/ 10 w 20"/>
                <a:gd name="T5" fmla="*/ 1 h 19"/>
                <a:gd name="T6" fmla="*/ 13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3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3" y="0"/>
                  </a:lnTo>
                  <a:lnTo>
                    <a:pt x="14" y="0"/>
                  </a:lnTo>
                  <a:lnTo>
                    <a:pt x="15" y="1"/>
                  </a:lnTo>
                  <a:lnTo>
                    <a:pt x="16" y="2"/>
                  </a:lnTo>
                  <a:lnTo>
                    <a:pt x="17" y="3"/>
                  </a:lnTo>
                  <a:lnTo>
                    <a:pt x="17" y="5"/>
                  </a:lnTo>
                  <a:lnTo>
                    <a:pt x="18" y="7"/>
                  </a:lnTo>
                  <a:lnTo>
                    <a:pt x="18"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67" name="Rectangle 339"/>
            <p:cNvSpPr>
              <a:spLocks noChangeArrowheads="1"/>
            </p:cNvSpPr>
            <p:nvPr/>
          </p:nvSpPr>
          <p:spPr bwMode="auto">
            <a:xfrm>
              <a:off x="750"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68" name="Freeform 340"/>
            <p:cNvSpPr>
              <a:spLocks/>
            </p:cNvSpPr>
            <p:nvPr/>
          </p:nvSpPr>
          <p:spPr bwMode="auto">
            <a:xfrm>
              <a:off x="773" y="3638"/>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5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9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2" y="17"/>
                  </a:lnTo>
                  <a:lnTo>
                    <a:pt x="1" y="15"/>
                  </a:lnTo>
                  <a:lnTo>
                    <a:pt x="0" y="13"/>
                  </a:lnTo>
                  <a:lnTo>
                    <a:pt x="0" y="10"/>
                  </a:lnTo>
                  <a:lnTo>
                    <a:pt x="0" y="7"/>
                  </a:lnTo>
                  <a:lnTo>
                    <a:pt x="1" y="5"/>
                  </a:lnTo>
                  <a:lnTo>
                    <a:pt x="3" y="3"/>
                  </a:lnTo>
                  <a:lnTo>
                    <a:pt x="5"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9"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5669" name="Freeform 341"/>
            <p:cNvSpPr>
              <a:spLocks/>
            </p:cNvSpPr>
            <p:nvPr/>
          </p:nvSpPr>
          <p:spPr bwMode="auto">
            <a:xfrm>
              <a:off x="791" y="3638"/>
              <a:ext cx="32" cy="19"/>
            </a:xfrm>
            <a:custGeom>
              <a:avLst/>
              <a:gdLst>
                <a:gd name="T0" fmla="*/ 8 w 32"/>
                <a:gd name="T1" fmla="*/ 3 h 19"/>
                <a:gd name="T2" fmla="*/ 10 w 32"/>
                <a:gd name="T3" fmla="*/ 1 h 19"/>
                <a:gd name="T4" fmla="*/ 12 w 32"/>
                <a:gd name="T5" fmla="*/ 0 h 19"/>
                <a:gd name="T6" fmla="*/ 14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1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2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4"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1"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2" y="3"/>
                  </a:lnTo>
                  <a:lnTo>
                    <a:pt x="11" y="3"/>
                  </a:lnTo>
                  <a:lnTo>
                    <a:pt x="10" y="3"/>
                  </a:lnTo>
                  <a:lnTo>
                    <a:pt x="9" y="3"/>
                  </a:lnTo>
                  <a:lnTo>
                    <a:pt x="7" y="4"/>
                  </a:lnTo>
                  <a:lnTo>
                    <a:pt x="6" y="5"/>
                  </a:lnTo>
                  <a:lnTo>
                    <a:pt x="6" y="15"/>
                  </a:lnTo>
                  <a:lnTo>
                    <a:pt x="6" y="17"/>
                  </a:lnTo>
                  <a:lnTo>
                    <a:pt x="6"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2" y="3"/>
                  </a:lnTo>
                  <a:lnTo>
                    <a:pt x="2" y="3"/>
                  </a:lnTo>
                  <a:lnTo>
                    <a:pt x="2" y="2"/>
                  </a:lnTo>
                  <a:lnTo>
                    <a:pt x="2"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70" name="Freeform 342"/>
            <p:cNvSpPr>
              <a:spLocks/>
            </p:cNvSpPr>
            <p:nvPr/>
          </p:nvSpPr>
          <p:spPr bwMode="auto">
            <a:xfrm>
              <a:off x="827" y="3629"/>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4 w 9"/>
                <a:gd name="T11" fmla="*/ 1 h 37"/>
                <a:gd name="T12" fmla="*/ 4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4" y="1"/>
                  </a:lnTo>
                  <a:lnTo>
                    <a:pt x="4"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5671" name="Freeform 343"/>
            <p:cNvSpPr>
              <a:spLocks/>
            </p:cNvSpPr>
            <p:nvPr/>
          </p:nvSpPr>
          <p:spPr bwMode="auto">
            <a:xfrm>
              <a:off x="843" y="3629"/>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672" name="Freeform 344"/>
            <p:cNvSpPr>
              <a:spLocks/>
            </p:cNvSpPr>
            <p:nvPr/>
          </p:nvSpPr>
          <p:spPr bwMode="auto">
            <a:xfrm>
              <a:off x="860" y="3629"/>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673" name="Line 345"/>
            <p:cNvSpPr>
              <a:spLocks noChangeShapeType="1"/>
            </p:cNvSpPr>
            <p:nvPr/>
          </p:nvSpPr>
          <p:spPr bwMode="auto">
            <a:xfrm flipH="1">
              <a:off x="1286" y="3638"/>
              <a:ext cx="153"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74" name="Freeform 346"/>
            <p:cNvSpPr>
              <a:spLocks noEditPoints="1"/>
            </p:cNvSpPr>
            <p:nvPr/>
          </p:nvSpPr>
          <p:spPr bwMode="auto">
            <a:xfrm>
              <a:off x="1459" y="3628"/>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675" name="Freeform 347"/>
            <p:cNvSpPr>
              <a:spLocks noEditPoints="1"/>
            </p:cNvSpPr>
            <p:nvPr/>
          </p:nvSpPr>
          <p:spPr bwMode="auto">
            <a:xfrm>
              <a:off x="1481" y="3638"/>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5676" name="Freeform 348"/>
            <p:cNvSpPr>
              <a:spLocks/>
            </p:cNvSpPr>
            <p:nvPr/>
          </p:nvSpPr>
          <p:spPr bwMode="auto">
            <a:xfrm>
              <a:off x="1501" y="3638"/>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5677" name="Freeform 349"/>
            <p:cNvSpPr>
              <a:spLocks noEditPoints="1"/>
            </p:cNvSpPr>
            <p:nvPr/>
          </p:nvSpPr>
          <p:spPr bwMode="auto">
            <a:xfrm>
              <a:off x="1517" y="3628"/>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678" name="Freeform 350"/>
            <p:cNvSpPr>
              <a:spLocks/>
            </p:cNvSpPr>
            <p:nvPr/>
          </p:nvSpPr>
          <p:spPr bwMode="auto">
            <a:xfrm>
              <a:off x="1527" y="3638"/>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79" name="Rectangle 351"/>
            <p:cNvSpPr>
              <a:spLocks noChangeArrowheads="1"/>
            </p:cNvSpPr>
            <p:nvPr/>
          </p:nvSpPr>
          <p:spPr bwMode="auto">
            <a:xfrm>
              <a:off x="1547"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80" name="Freeform 352"/>
            <p:cNvSpPr>
              <a:spLocks noEditPoints="1"/>
            </p:cNvSpPr>
            <p:nvPr/>
          </p:nvSpPr>
          <p:spPr bwMode="auto">
            <a:xfrm>
              <a:off x="1570" y="3638"/>
              <a:ext cx="19" cy="29"/>
            </a:xfrm>
            <a:custGeom>
              <a:avLst/>
              <a:gdLst>
                <a:gd name="T0" fmla="*/ 4 w 19"/>
                <a:gd name="T1" fmla="*/ 12 h 29"/>
                <a:gd name="T2" fmla="*/ 2 w 19"/>
                <a:gd name="T3" fmla="*/ 9 h 29"/>
                <a:gd name="T4" fmla="*/ 2 w 19"/>
                <a:gd name="T5" fmla="*/ 4 h 29"/>
                <a:gd name="T6" fmla="*/ 6 w 19"/>
                <a:gd name="T7" fmla="*/ 1 h 29"/>
                <a:gd name="T8" fmla="*/ 12 w 19"/>
                <a:gd name="T9" fmla="*/ 0 h 29"/>
                <a:gd name="T10" fmla="*/ 18 w 19"/>
                <a:gd name="T11" fmla="*/ 1 h 29"/>
                <a:gd name="T12" fmla="*/ 19 w 19"/>
                <a:gd name="T13" fmla="*/ 1 h 29"/>
                <a:gd name="T14" fmla="*/ 19 w 19"/>
                <a:gd name="T15" fmla="*/ 2 h 29"/>
                <a:gd name="T16" fmla="*/ 19 w 19"/>
                <a:gd name="T17" fmla="*/ 2 h 29"/>
                <a:gd name="T18" fmla="*/ 19 w 19"/>
                <a:gd name="T19" fmla="*/ 3 h 29"/>
                <a:gd name="T20" fmla="*/ 19 w 19"/>
                <a:gd name="T21" fmla="*/ 3 h 29"/>
                <a:gd name="T22" fmla="*/ 18 w 19"/>
                <a:gd name="T23" fmla="*/ 3 h 29"/>
                <a:gd name="T24" fmla="*/ 16 w 19"/>
                <a:gd name="T25" fmla="*/ 4 h 29"/>
                <a:gd name="T26" fmla="*/ 16 w 19"/>
                <a:gd name="T27" fmla="*/ 9 h 29"/>
                <a:gd name="T28" fmla="*/ 12 w 19"/>
                <a:gd name="T29" fmla="*/ 13 h 29"/>
                <a:gd name="T30" fmla="*/ 8 w 19"/>
                <a:gd name="T31" fmla="*/ 13 h 29"/>
                <a:gd name="T32" fmla="*/ 5 w 19"/>
                <a:gd name="T33" fmla="*/ 14 h 29"/>
                <a:gd name="T34" fmla="*/ 4 w 19"/>
                <a:gd name="T35" fmla="*/ 15 h 29"/>
                <a:gd name="T36" fmla="*/ 4 w 19"/>
                <a:gd name="T37" fmla="*/ 16 h 29"/>
                <a:gd name="T38" fmla="*/ 5 w 19"/>
                <a:gd name="T39" fmla="*/ 16 h 29"/>
                <a:gd name="T40" fmla="*/ 7 w 19"/>
                <a:gd name="T41" fmla="*/ 16 h 29"/>
                <a:gd name="T42" fmla="*/ 12 w 19"/>
                <a:gd name="T43" fmla="*/ 17 h 29"/>
                <a:gd name="T44" fmla="*/ 16 w 19"/>
                <a:gd name="T45" fmla="*/ 17 h 29"/>
                <a:gd name="T46" fmla="*/ 19 w 19"/>
                <a:gd name="T47" fmla="*/ 20 h 29"/>
                <a:gd name="T48" fmla="*/ 18 w 19"/>
                <a:gd name="T49" fmla="*/ 23 h 29"/>
                <a:gd name="T50" fmla="*/ 14 w 19"/>
                <a:gd name="T51" fmla="*/ 27 h 29"/>
                <a:gd name="T52" fmla="*/ 8 w 19"/>
                <a:gd name="T53" fmla="*/ 29 h 29"/>
                <a:gd name="T54" fmla="*/ 2 w 19"/>
                <a:gd name="T55" fmla="*/ 27 h 29"/>
                <a:gd name="T56" fmla="*/ 0 w 19"/>
                <a:gd name="T57" fmla="*/ 25 h 29"/>
                <a:gd name="T58" fmla="*/ 1 w 19"/>
                <a:gd name="T59" fmla="*/ 24 h 29"/>
                <a:gd name="T60" fmla="*/ 2 w 19"/>
                <a:gd name="T61" fmla="*/ 22 h 29"/>
                <a:gd name="T62" fmla="*/ 4 w 19"/>
                <a:gd name="T63" fmla="*/ 19 h 29"/>
                <a:gd name="T64" fmla="*/ 2 w 19"/>
                <a:gd name="T65" fmla="*/ 18 h 29"/>
                <a:gd name="T66" fmla="*/ 2 w 19"/>
                <a:gd name="T67" fmla="*/ 17 h 29"/>
                <a:gd name="T68" fmla="*/ 2 w 19"/>
                <a:gd name="T69" fmla="*/ 15 h 29"/>
                <a:gd name="T70" fmla="*/ 5 w 19"/>
                <a:gd name="T71" fmla="*/ 13 h 29"/>
                <a:gd name="T72" fmla="*/ 7 w 19"/>
                <a:gd name="T73" fmla="*/ 1 h 29"/>
                <a:gd name="T74" fmla="*/ 5 w 19"/>
                <a:gd name="T75" fmla="*/ 4 h 29"/>
                <a:gd name="T76" fmla="*/ 6 w 19"/>
                <a:gd name="T77" fmla="*/ 9 h 29"/>
                <a:gd name="T78" fmla="*/ 8 w 19"/>
                <a:gd name="T79" fmla="*/ 12 h 29"/>
                <a:gd name="T80" fmla="*/ 11 w 19"/>
                <a:gd name="T81" fmla="*/ 12 h 29"/>
                <a:gd name="T82" fmla="*/ 13 w 19"/>
                <a:gd name="T83" fmla="*/ 10 h 29"/>
                <a:gd name="T84" fmla="*/ 13 w 19"/>
                <a:gd name="T85" fmla="*/ 5 h 29"/>
                <a:gd name="T86" fmla="*/ 10 w 19"/>
                <a:gd name="T87" fmla="*/ 1 h 29"/>
                <a:gd name="T88" fmla="*/ 5 w 19"/>
                <a:gd name="T89" fmla="*/ 19 h 29"/>
                <a:gd name="T90" fmla="*/ 3 w 19"/>
                <a:gd name="T91" fmla="*/ 21 h 29"/>
                <a:gd name="T92" fmla="*/ 3 w 19"/>
                <a:gd name="T93" fmla="*/ 23 h 29"/>
                <a:gd name="T94" fmla="*/ 4 w 19"/>
                <a:gd name="T95" fmla="*/ 25 h 29"/>
                <a:gd name="T96" fmla="*/ 10 w 19"/>
                <a:gd name="T97" fmla="*/ 26 h 29"/>
                <a:gd name="T98" fmla="*/ 16 w 19"/>
                <a:gd name="T99" fmla="*/ 25 h 29"/>
                <a:gd name="T100" fmla="*/ 17 w 19"/>
                <a:gd name="T101" fmla="*/ 22 h 29"/>
                <a:gd name="T102" fmla="*/ 16 w 19"/>
                <a:gd name="T103" fmla="*/ 20 h 29"/>
                <a:gd name="T104" fmla="*/ 12 w 19"/>
                <a:gd name="T105" fmla="*/ 20 h 29"/>
                <a:gd name="T106" fmla="*/ 5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4" y="12"/>
                  </a:lnTo>
                  <a:lnTo>
                    <a:pt x="3" y="10"/>
                  </a:lnTo>
                  <a:lnTo>
                    <a:pt x="2" y="9"/>
                  </a:lnTo>
                  <a:lnTo>
                    <a:pt x="2" y="7"/>
                  </a:lnTo>
                  <a:lnTo>
                    <a:pt x="2" y="4"/>
                  </a:lnTo>
                  <a:lnTo>
                    <a:pt x="4" y="2"/>
                  </a:lnTo>
                  <a:lnTo>
                    <a:pt x="6" y="1"/>
                  </a:lnTo>
                  <a:lnTo>
                    <a:pt x="9" y="0"/>
                  </a:lnTo>
                  <a:lnTo>
                    <a:pt x="12" y="0"/>
                  </a:lnTo>
                  <a:lnTo>
                    <a:pt x="14" y="1"/>
                  </a:lnTo>
                  <a:lnTo>
                    <a:pt x="18" y="1"/>
                  </a:lnTo>
                  <a:lnTo>
                    <a:pt x="19" y="1"/>
                  </a:lnTo>
                  <a:lnTo>
                    <a:pt x="19" y="1"/>
                  </a:lnTo>
                  <a:lnTo>
                    <a:pt x="19" y="1"/>
                  </a:lnTo>
                  <a:lnTo>
                    <a:pt x="19" y="2"/>
                  </a:lnTo>
                  <a:lnTo>
                    <a:pt x="19" y="2"/>
                  </a:lnTo>
                  <a:lnTo>
                    <a:pt x="19" y="2"/>
                  </a:lnTo>
                  <a:lnTo>
                    <a:pt x="19" y="2"/>
                  </a:lnTo>
                  <a:lnTo>
                    <a:pt x="19" y="3"/>
                  </a:lnTo>
                  <a:lnTo>
                    <a:pt x="19" y="3"/>
                  </a:lnTo>
                  <a:lnTo>
                    <a:pt x="19" y="3"/>
                  </a:lnTo>
                  <a:lnTo>
                    <a:pt x="19" y="3"/>
                  </a:lnTo>
                  <a:lnTo>
                    <a:pt x="18" y="3"/>
                  </a:lnTo>
                  <a:lnTo>
                    <a:pt x="15" y="3"/>
                  </a:lnTo>
                  <a:lnTo>
                    <a:pt x="16" y="4"/>
                  </a:lnTo>
                  <a:lnTo>
                    <a:pt x="17" y="7"/>
                  </a:lnTo>
                  <a:lnTo>
                    <a:pt x="16" y="9"/>
                  </a:lnTo>
                  <a:lnTo>
                    <a:pt x="15" y="11"/>
                  </a:lnTo>
                  <a:lnTo>
                    <a:pt x="12" y="13"/>
                  </a:lnTo>
                  <a:lnTo>
                    <a:pt x="9" y="13"/>
                  </a:lnTo>
                  <a:lnTo>
                    <a:pt x="8" y="13"/>
                  </a:lnTo>
                  <a:lnTo>
                    <a:pt x="6" y="13"/>
                  </a:lnTo>
                  <a:lnTo>
                    <a:pt x="5" y="14"/>
                  </a:lnTo>
                  <a:lnTo>
                    <a:pt x="5" y="14"/>
                  </a:lnTo>
                  <a:lnTo>
                    <a:pt x="4" y="15"/>
                  </a:lnTo>
                  <a:lnTo>
                    <a:pt x="4" y="15"/>
                  </a:lnTo>
                  <a:lnTo>
                    <a:pt x="4" y="16"/>
                  </a:lnTo>
                  <a:lnTo>
                    <a:pt x="5" y="16"/>
                  </a:lnTo>
                  <a:lnTo>
                    <a:pt x="5" y="16"/>
                  </a:lnTo>
                  <a:lnTo>
                    <a:pt x="6" y="16"/>
                  </a:lnTo>
                  <a:lnTo>
                    <a:pt x="7" y="16"/>
                  </a:lnTo>
                  <a:lnTo>
                    <a:pt x="9" y="17"/>
                  </a:lnTo>
                  <a:lnTo>
                    <a:pt x="12" y="17"/>
                  </a:lnTo>
                  <a:lnTo>
                    <a:pt x="15" y="17"/>
                  </a:lnTo>
                  <a:lnTo>
                    <a:pt x="16" y="17"/>
                  </a:lnTo>
                  <a:lnTo>
                    <a:pt x="18" y="18"/>
                  </a:lnTo>
                  <a:lnTo>
                    <a:pt x="19" y="20"/>
                  </a:lnTo>
                  <a:lnTo>
                    <a:pt x="19" y="21"/>
                  </a:lnTo>
                  <a:lnTo>
                    <a:pt x="18" y="23"/>
                  </a:lnTo>
                  <a:lnTo>
                    <a:pt x="17" y="26"/>
                  </a:lnTo>
                  <a:lnTo>
                    <a:pt x="14" y="27"/>
                  </a:lnTo>
                  <a:lnTo>
                    <a:pt x="12" y="28"/>
                  </a:lnTo>
                  <a:lnTo>
                    <a:pt x="8" y="29"/>
                  </a:lnTo>
                  <a:lnTo>
                    <a:pt x="5" y="28"/>
                  </a:lnTo>
                  <a:lnTo>
                    <a:pt x="2" y="27"/>
                  </a:lnTo>
                  <a:lnTo>
                    <a:pt x="1" y="26"/>
                  </a:lnTo>
                  <a:lnTo>
                    <a:pt x="0" y="25"/>
                  </a:lnTo>
                  <a:lnTo>
                    <a:pt x="0" y="24"/>
                  </a:lnTo>
                  <a:lnTo>
                    <a:pt x="1" y="24"/>
                  </a:lnTo>
                  <a:lnTo>
                    <a:pt x="1" y="23"/>
                  </a:lnTo>
                  <a:lnTo>
                    <a:pt x="2" y="22"/>
                  </a:lnTo>
                  <a:lnTo>
                    <a:pt x="2" y="21"/>
                  </a:lnTo>
                  <a:lnTo>
                    <a:pt x="4" y="19"/>
                  </a:lnTo>
                  <a:lnTo>
                    <a:pt x="3" y="19"/>
                  </a:lnTo>
                  <a:lnTo>
                    <a:pt x="2" y="18"/>
                  </a:lnTo>
                  <a:lnTo>
                    <a:pt x="2" y="18"/>
                  </a:lnTo>
                  <a:lnTo>
                    <a:pt x="2" y="17"/>
                  </a:lnTo>
                  <a:lnTo>
                    <a:pt x="2" y="16"/>
                  </a:lnTo>
                  <a:lnTo>
                    <a:pt x="2" y="15"/>
                  </a:lnTo>
                  <a:lnTo>
                    <a:pt x="3" y="14"/>
                  </a:lnTo>
                  <a:lnTo>
                    <a:pt x="5" y="13"/>
                  </a:lnTo>
                  <a:close/>
                  <a:moveTo>
                    <a:pt x="9" y="1"/>
                  </a:moveTo>
                  <a:lnTo>
                    <a:pt x="7" y="1"/>
                  </a:lnTo>
                  <a:lnTo>
                    <a:pt x="6" y="2"/>
                  </a:lnTo>
                  <a:lnTo>
                    <a:pt x="5" y="4"/>
                  </a:lnTo>
                  <a:lnTo>
                    <a:pt x="5" y="6"/>
                  </a:lnTo>
                  <a:lnTo>
                    <a:pt x="6" y="9"/>
                  </a:lnTo>
                  <a:lnTo>
                    <a:pt x="7" y="11"/>
                  </a:lnTo>
                  <a:lnTo>
                    <a:pt x="8" y="12"/>
                  </a:lnTo>
                  <a:lnTo>
                    <a:pt x="9" y="12"/>
                  </a:lnTo>
                  <a:lnTo>
                    <a:pt x="11" y="12"/>
                  </a:lnTo>
                  <a:lnTo>
                    <a:pt x="12" y="11"/>
                  </a:lnTo>
                  <a:lnTo>
                    <a:pt x="13" y="10"/>
                  </a:lnTo>
                  <a:lnTo>
                    <a:pt x="13" y="7"/>
                  </a:lnTo>
                  <a:lnTo>
                    <a:pt x="13" y="5"/>
                  </a:lnTo>
                  <a:lnTo>
                    <a:pt x="12" y="2"/>
                  </a:lnTo>
                  <a:lnTo>
                    <a:pt x="10" y="1"/>
                  </a:lnTo>
                  <a:lnTo>
                    <a:pt x="9" y="1"/>
                  </a:lnTo>
                  <a:close/>
                  <a:moveTo>
                    <a:pt x="5" y="19"/>
                  </a:moveTo>
                  <a:lnTo>
                    <a:pt x="4" y="20"/>
                  </a:lnTo>
                  <a:lnTo>
                    <a:pt x="3" y="21"/>
                  </a:lnTo>
                  <a:lnTo>
                    <a:pt x="3" y="22"/>
                  </a:lnTo>
                  <a:lnTo>
                    <a:pt x="3" y="23"/>
                  </a:lnTo>
                  <a:lnTo>
                    <a:pt x="3" y="24"/>
                  </a:lnTo>
                  <a:lnTo>
                    <a:pt x="4" y="25"/>
                  </a:lnTo>
                  <a:lnTo>
                    <a:pt x="7" y="26"/>
                  </a:lnTo>
                  <a:lnTo>
                    <a:pt x="10" y="26"/>
                  </a:lnTo>
                  <a:lnTo>
                    <a:pt x="13" y="26"/>
                  </a:lnTo>
                  <a:lnTo>
                    <a:pt x="16" y="25"/>
                  </a:lnTo>
                  <a:lnTo>
                    <a:pt x="17" y="23"/>
                  </a:lnTo>
                  <a:lnTo>
                    <a:pt x="17" y="22"/>
                  </a:lnTo>
                  <a:lnTo>
                    <a:pt x="17" y="21"/>
                  </a:lnTo>
                  <a:lnTo>
                    <a:pt x="16" y="20"/>
                  </a:lnTo>
                  <a:lnTo>
                    <a:pt x="15" y="20"/>
                  </a:lnTo>
                  <a:lnTo>
                    <a:pt x="12" y="20"/>
                  </a:lnTo>
                  <a:lnTo>
                    <a:pt x="8" y="20"/>
                  </a:lnTo>
                  <a:lnTo>
                    <a:pt x="5" y="19"/>
                  </a:lnTo>
                  <a:close/>
                </a:path>
              </a:pathLst>
            </a:custGeom>
            <a:solidFill>
              <a:srgbClr val="000000"/>
            </a:solidFill>
            <a:ln w="0">
              <a:solidFill>
                <a:srgbClr val="000000"/>
              </a:solidFill>
              <a:prstDash val="solid"/>
              <a:round/>
              <a:headEnd/>
              <a:tailEnd/>
            </a:ln>
          </p:spPr>
          <p:txBody>
            <a:bodyPr/>
            <a:lstStyle/>
            <a:p>
              <a:endParaRPr lang="en-US"/>
            </a:p>
          </p:txBody>
        </p:sp>
        <p:sp>
          <p:nvSpPr>
            <p:cNvPr id="995681" name="Freeform 353"/>
            <p:cNvSpPr>
              <a:spLocks/>
            </p:cNvSpPr>
            <p:nvPr/>
          </p:nvSpPr>
          <p:spPr bwMode="auto">
            <a:xfrm>
              <a:off x="1590" y="3639"/>
              <a:ext cx="30" cy="19"/>
            </a:xfrm>
            <a:custGeom>
              <a:avLst/>
              <a:gdLst>
                <a:gd name="T0" fmla="*/ 0 w 30"/>
                <a:gd name="T1" fmla="*/ 0 h 19"/>
                <a:gd name="T2" fmla="*/ 8 w 30"/>
                <a:gd name="T3" fmla="*/ 0 h 19"/>
                <a:gd name="T4" fmla="*/ 8 w 30"/>
                <a:gd name="T5" fmla="*/ 0 h 19"/>
                <a:gd name="T6" fmla="*/ 7 w 30"/>
                <a:gd name="T7" fmla="*/ 0 h 19"/>
                <a:gd name="T8" fmla="*/ 6 w 30"/>
                <a:gd name="T9" fmla="*/ 0 h 19"/>
                <a:gd name="T10" fmla="*/ 6 w 30"/>
                <a:gd name="T11" fmla="*/ 1 h 19"/>
                <a:gd name="T12" fmla="*/ 6 w 30"/>
                <a:gd name="T13" fmla="*/ 1 h 19"/>
                <a:gd name="T14" fmla="*/ 6 w 30"/>
                <a:gd name="T15" fmla="*/ 2 h 19"/>
                <a:gd name="T16" fmla="*/ 6 w 30"/>
                <a:gd name="T17" fmla="*/ 3 h 19"/>
                <a:gd name="T18" fmla="*/ 11 w 30"/>
                <a:gd name="T19" fmla="*/ 14 h 19"/>
                <a:gd name="T20" fmla="*/ 15 w 30"/>
                <a:gd name="T21" fmla="*/ 5 h 19"/>
                <a:gd name="T22" fmla="*/ 14 w 30"/>
                <a:gd name="T23" fmla="*/ 2 h 19"/>
                <a:gd name="T24" fmla="*/ 13 w 30"/>
                <a:gd name="T25" fmla="*/ 1 h 19"/>
                <a:gd name="T26" fmla="*/ 12 w 30"/>
                <a:gd name="T27" fmla="*/ 0 h 19"/>
                <a:gd name="T28" fmla="*/ 12 w 30"/>
                <a:gd name="T29" fmla="*/ 0 h 19"/>
                <a:gd name="T30" fmla="*/ 11 w 30"/>
                <a:gd name="T31" fmla="*/ 0 h 19"/>
                <a:gd name="T32" fmla="*/ 11 w 30"/>
                <a:gd name="T33" fmla="*/ 0 h 19"/>
                <a:gd name="T34" fmla="*/ 19 w 30"/>
                <a:gd name="T35" fmla="*/ 0 h 19"/>
                <a:gd name="T36" fmla="*/ 19 w 30"/>
                <a:gd name="T37" fmla="*/ 0 h 19"/>
                <a:gd name="T38" fmla="*/ 18 w 30"/>
                <a:gd name="T39" fmla="*/ 0 h 19"/>
                <a:gd name="T40" fmla="*/ 18 w 30"/>
                <a:gd name="T41" fmla="*/ 1 h 19"/>
                <a:gd name="T42" fmla="*/ 17 w 30"/>
                <a:gd name="T43" fmla="*/ 1 h 19"/>
                <a:gd name="T44" fmla="*/ 17 w 30"/>
                <a:gd name="T45" fmla="*/ 2 h 19"/>
                <a:gd name="T46" fmla="*/ 17 w 30"/>
                <a:gd name="T47" fmla="*/ 2 h 19"/>
                <a:gd name="T48" fmla="*/ 18 w 30"/>
                <a:gd name="T49" fmla="*/ 3 h 19"/>
                <a:gd name="T50" fmla="*/ 22 w 30"/>
                <a:gd name="T51" fmla="*/ 14 h 19"/>
                <a:gd name="T52" fmla="*/ 26 w 30"/>
                <a:gd name="T53" fmla="*/ 3 h 19"/>
                <a:gd name="T54" fmla="*/ 27 w 30"/>
                <a:gd name="T55" fmla="*/ 2 h 19"/>
                <a:gd name="T56" fmla="*/ 27 w 30"/>
                <a:gd name="T57" fmla="*/ 1 h 19"/>
                <a:gd name="T58" fmla="*/ 27 w 30"/>
                <a:gd name="T59" fmla="*/ 1 h 19"/>
                <a:gd name="T60" fmla="*/ 26 w 30"/>
                <a:gd name="T61" fmla="*/ 0 h 19"/>
                <a:gd name="T62" fmla="*/ 26 w 30"/>
                <a:gd name="T63" fmla="*/ 0 h 19"/>
                <a:gd name="T64" fmla="*/ 25 w 30"/>
                <a:gd name="T65" fmla="*/ 0 h 19"/>
                <a:gd name="T66" fmla="*/ 25 w 30"/>
                <a:gd name="T67" fmla="*/ 0 h 19"/>
                <a:gd name="T68" fmla="*/ 30 w 30"/>
                <a:gd name="T69" fmla="*/ 0 h 19"/>
                <a:gd name="T70" fmla="*/ 30 w 30"/>
                <a:gd name="T71" fmla="*/ 0 h 19"/>
                <a:gd name="T72" fmla="*/ 29 w 30"/>
                <a:gd name="T73" fmla="*/ 1 h 19"/>
                <a:gd name="T74" fmla="*/ 28 w 30"/>
                <a:gd name="T75" fmla="*/ 3 h 19"/>
                <a:gd name="T76" fmla="*/ 22 w 30"/>
                <a:gd name="T77" fmla="*/ 19 h 19"/>
                <a:gd name="T78" fmla="*/ 21 w 30"/>
                <a:gd name="T79" fmla="*/ 19 h 19"/>
                <a:gd name="T80" fmla="*/ 15 w 30"/>
                <a:gd name="T81" fmla="*/ 6 h 19"/>
                <a:gd name="T82" fmla="*/ 10 w 30"/>
                <a:gd name="T83" fmla="*/ 19 h 19"/>
                <a:gd name="T84" fmla="*/ 9 w 30"/>
                <a:gd name="T85" fmla="*/ 19 h 19"/>
                <a:gd name="T86" fmla="*/ 3 w 30"/>
                <a:gd name="T87" fmla="*/ 3 h 19"/>
                <a:gd name="T88" fmla="*/ 2 w 30"/>
                <a:gd name="T89" fmla="*/ 2 h 19"/>
                <a:gd name="T90" fmla="*/ 2 w 30"/>
                <a:gd name="T91" fmla="*/ 1 h 19"/>
                <a:gd name="T92" fmla="*/ 1 w 30"/>
                <a:gd name="T93" fmla="*/ 0 h 19"/>
                <a:gd name="T94" fmla="*/ 0 w 30"/>
                <a:gd name="T95" fmla="*/ 0 h 19"/>
                <a:gd name="T96" fmla="*/ 0 w 30"/>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0"/>
                  </a:moveTo>
                  <a:lnTo>
                    <a:pt x="8" y="0"/>
                  </a:lnTo>
                  <a:lnTo>
                    <a:pt x="8" y="0"/>
                  </a:lnTo>
                  <a:lnTo>
                    <a:pt x="7" y="0"/>
                  </a:lnTo>
                  <a:lnTo>
                    <a:pt x="6" y="0"/>
                  </a:lnTo>
                  <a:lnTo>
                    <a:pt x="6" y="1"/>
                  </a:lnTo>
                  <a:lnTo>
                    <a:pt x="6" y="1"/>
                  </a:lnTo>
                  <a:lnTo>
                    <a:pt x="6" y="2"/>
                  </a:lnTo>
                  <a:lnTo>
                    <a:pt x="6" y="3"/>
                  </a:lnTo>
                  <a:lnTo>
                    <a:pt x="11" y="14"/>
                  </a:lnTo>
                  <a:lnTo>
                    <a:pt x="15" y="5"/>
                  </a:lnTo>
                  <a:lnTo>
                    <a:pt x="14" y="2"/>
                  </a:lnTo>
                  <a:lnTo>
                    <a:pt x="13" y="1"/>
                  </a:lnTo>
                  <a:lnTo>
                    <a:pt x="12" y="0"/>
                  </a:lnTo>
                  <a:lnTo>
                    <a:pt x="12" y="0"/>
                  </a:lnTo>
                  <a:lnTo>
                    <a:pt x="11" y="0"/>
                  </a:lnTo>
                  <a:lnTo>
                    <a:pt x="11" y="0"/>
                  </a:lnTo>
                  <a:lnTo>
                    <a:pt x="19" y="0"/>
                  </a:lnTo>
                  <a:lnTo>
                    <a:pt x="19" y="0"/>
                  </a:lnTo>
                  <a:lnTo>
                    <a:pt x="18" y="0"/>
                  </a:lnTo>
                  <a:lnTo>
                    <a:pt x="18" y="1"/>
                  </a:lnTo>
                  <a:lnTo>
                    <a:pt x="17" y="1"/>
                  </a:lnTo>
                  <a:lnTo>
                    <a:pt x="17" y="2"/>
                  </a:lnTo>
                  <a:lnTo>
                    <a:pt x="17" y="2"/>
                  </a:lnTo>
                  <a:lnTo>
                    <a:pt x="18" y="3"/>
                  </a:lnTo>
                  <a:lnTo>
                    <a:pt x="22" y="14"/>
                  </a:lnTo>
                  <a:lnTo>
                    <a:pt x="26" y="3"/>
                  </a:lnTo>
                  <a:lnTo>
                    <a:pt x="27" y="2"/>
                  </a:lnTo>
                  <a:lnTo>
                    <a:pt x="27" y="1"/>
                  </a:lnTo>
                  <a:lnTo>
                    <a:pt x="27" y="1"/>
                  </a:lnTo>
                  <a:lnTo>
                    <a:pt x="26" y="0"/>
                  </a:lnTo>
                  <a:lnTo>
                    <a:pt x="26" y="0"/>
                  </a:lnTo>
                  <a:lnTo>
                    <a:pt x="25" y="0"/>
                  </a:lnTo>
                  <a:lnTo>
                    <a:pt x="25" y="0"/>
                  </a:lnTo>
                  <a:lnTo>
                    <a:pt x="30" y="0"/>
                  </a:lnTo>
                  <a:lnTo>
                    <a:pt x="30" y="0"/>
                  </a:lnTo>
                  <a:lnTo>
                    <a:pt x="29" y="1"/>
                  </a:lnTo>
                  <a:lnTo>
                    <a:pt x="28" y="3"/>
                  </a:lnTo>
                  <a:lnTo>
                    <a:pt x="22" y="19"/>
                  </a:lnTo>
                  <a:lnTo>
                    <a:pt x="21" y="19"/>
                  </a:lnTo>
                  <a:lnTo>
                    <a:pt x="15" y="6"/>
                  </a:lnTo>
                  <a:lnTo>
                    <a:pt x="10" y="19"/>
                  </a:lnTo>
                  <a:lnTo>
                    <a:pt x="9" y="19"/>
                  </a:lnTo>
                  <a:lnTo>
                    <a:pt x="3" y="3"/>
                  </a:lnTo>
                  <a:lnTo>
                    <a:pt x="2"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682" name="Freeform 354"/>
            <p:cNvSpPr>
              <a:spLocks/>
            </p:cNvSpPr>
            <p:nvPr/>
          </p:nvSpPr>
          <p:spPr bwMode="auto">
            <a:xfrm>
              <a:off x="1621" y="3629"/>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8 w 18"/>
                <a:gd name="T11" fmla="*/ 20 h 28"/>
                <a:gd name="T12" fmla="*/ 10 w 18"/>
                <a:gd name="T13" fmla="*/ 17 h 28"/>
                <a:gd name="T14" fmla="*/ 12 w 18"/>
                <a:gd name="T15" fmla="*/ 13 h 28"/>
                <a:gd name="T16" fmla="*/ 13 w 18"/>
                <a:gd name="T17" fmla="*/ 9 h 28"/>
                <a:gd name="T18" fmla="*/ 13 w 18"/>
                <a:gd name="T19" fmla="*/ 7 h 28"/>
                <a:gd name="T20" fmla="*/ 11 w 18"/>
                <a:gd name="T21" fmla="*/ 5 h 28"/>
                <a:gd name="T22" fmla="*/ 10 w 18"/>
                <a:gd name="T23" fmla="*/ 3 h 28"/>
                <a:gd name="T24" fmla="*/ 7 w 18"/>
                <a:gd name="T25" fmla="*/ 3 h 28"/>
                <a:gd name="T26" fmla="*/ 5 w 18"/>
                <a:gd name="T27" fmla="*/ 3 h 28"/>
                <a:gd name="T28" fmla="*/ 4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6 w 18"/>
                <a:gd name="T41" fmla="*/ 0 h 28"/>
                <a:gd name="T42" fmla="*/ 9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9 h 28"/>
                <a:gd name="T60" fmla="*/ 8 w 18"/>
                <a:gd name="T61" fmla="*/ 22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5 h 28"/>
                <a:gd name="T76" fmla="*/ 17 w 18"/>
                <a:gd name="T77" fmla="*/ 24 h 28"/>
                <a:gd name="T78" fmla="*/ 18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8" y="20"/>
                  </a:lnTo>
                  <a:lnTo>
                    <a:pt x="10" y="17"/>
                  </a:lnTo>
                  <a:lnTo>
                    <a:pt x="12" y="13"/>
                  </a:lnTo>
                  <a:lnTo>
                    <a:pt x="13" y="9"/>
                  </a:lnTo>
                  <a:lnTo>
                    <a:pt x="13" y="7"/>
                  </a:lnTo>
                  <a:lnTo>
                    <a:pt x="11" y="5"/>
                  </a:lnTo>
                  <a:lnTo>
                    <a:pt x="10" y="3"/>
                  </a:lnTo>
                  <a:lnTo>
                    <a:pt x="7" y="3"/>
                  </a:lnTo>
                  <a:lnTo>
                    <a:pt x="5" y="3"/>
                  </a:lnTo>
                  <a:lnTo>
                    <a:pt x="4" y="4"/>
                  </a:lnTo>
                  <a:lnTo>
                    <a:pt x="2" y="6"/>
                  </a:lnTo>
                  <a:lnTo>
                    <a:pt x="1" y="8"/>
                  </a:lnTo>
                  <a:lnTo>
                    <a:pt x="0" y="8"/>
                  </a:lnTo>
                  <a:lnTo>
                    <a:pt x="1" y="4"/>
                  </a:lnTo>
                  <a:lnTo>
                    <a:pt x="3" y="2"/>
                  </a:lnTo>
                  <a:lnTo>
                    <a:pt x="6" y="0"/>
                  </a:lnTo>
                  <a:lnTo>
                    <a:pt x="9" y="0"/>
                  </a:lnTo>
                  <a:lnTo>
                    <a:pt x="12" y="0"/>
                  </a:lnTo>
                  <a:lnTo>
                    <a:pt x="14" y="2"/>
                  </a:lnTo>
                  <a:lnTo>
                    <a:pt x="16" y="4"/>
                  </a:lnTo>
                  <a:lnTo>
                    <a:pt x="17" y="7"/>
                  </a:lnTo>
                  <a:lnTo>
                    <a:pt x="16" y="9"/>
                  </a:lnTo>
                  <a:lnTo>
                    <a:pt x="16" y="11"/>
                  </a:lnTo>
                  <a:lnTo>
                    <a:pt x="14" y="15"/>
                  </a:lnTo>
                  <a:lnTo>
                    <a:pt x="11" y="19"/>
                  </a:lnTo>
                  <a:lnTo>
                    <a:pt x="8" y="22"/>
                  </a:lnTo>
                  <a:lnTo>
                    <a:pt x="5" y="24"/>
                  </a:lnTo>
                  <a:lnTo>
                    <a:pt x="4" y="25"/>
                  </a:lnTo>
                  <a:lnTo>
                    <a:pt x="11" y="25"/>
                  </a:lnTo>
                  <a:lnTo>
                    <a:pt x="13" y="25"/>
                  </a:lnTo>
                  <a:lnTo>
                    <a:pt x="15" y="25"/>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5683" name="Rectangle 355"/>
            <p:cNvSpPr>
              <a:spLocks noChangeArrowheads="1"/>
            </p:cNvSpPr>
            <p:nvPr/>
          </p:nvSpPr>
          <p:spPr bwMode="auto">
            <a:xfrm>
              <a:off x="1641"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84" name="Freeform 356"/>
            <p:cNvSpPr>
              <a:spLocks noEditPoints="1"/>
            </p:cNvSpPr>
            <p:nvPr/>
          </p:nvSpPr>
          <p:spPr bwMode="auto">
            <a:xfrm>
              <a:off x="1664" y="3628"/>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3"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685" name="Freeform 357"/>
            <p:cNvSpPr>
              <a:spLocks/>
            </p:cNvSpPr>
            <p:nvPr/>
          </p:nvSpPr>
          <p:spPr bwMode="auto">
            <a:xfrm>
              <a:off x="1675" y="3638"/>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86" name="Rectangle 358"/>
            <p:cNvSpPr>
              <a:spLocks noChangeArrowheads="1"/>
            </p:cNvSpPr>
            <p:nvPr/>
          </p:nvSpPr>
          <p:spPr bwMode="auto">
            <a:xfrm>
              <a:off x="1695"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87" name="Freeform 359"/>
            <p:cNvSpPr>
              <a:spLocks/>
            </p:cNvSpPr>
            <p:nvPr/>
          </p:nvSpPr>
          <p:spPr bwMode="auto">
            <a:xfrm>
              <a:off x="1718" y="3638"/>
              <a:ext cx="16" cy="20"/>
            </a:xfrm>
            <a:custGeom>
              <a:avLst/>
              <a:gdLst>
                <a:gd name="T0" fmla="*/ 16 w 16"/>
                <a:gd name="T1" fmla="*/ 12 h 20"/>
                <a:gd name="T2" fmla="*/ 14 w 16"/>
                <a:gd name="T3" fmla="*/ 15 h 20"/>
                <a:gd name="T4" fmla="*/ 13 w 16"/>
                <a:gd name="T5" fmla="*/ 18 h 20"/>
                <a:gd name="T6" fmla="*/ 10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2 w 16"/>
                <a:gd name="T25" fmla="*/ 3 h 20"/>
                <a:gd name="T26" fmla="*/ 5 w 16"/>
                <a:gd name="T27" fmla="*/ 1 h 20"/>
                <a:gd name="T28" fmla="*/ 8 w 16"/>
                <a:gd name="T29" fmla="*/ 0 h 20"/>
                <a:gd name="T30" fmla="*/ 11 w 16"/>
                <a:gd name="T31" fmla="*/ 0 h 20"/>
                <a:gd name="T32" fmla="*/ 13 w 16"/>
                <a:gd name="T33" fmla="*/ 2 h 20"/>
                <a:gd name="T34" fmla="*/ 14 w 16"/>
                <a:gd name="T35" fmla="*/ 3 h 20"/>
                <a:gd name="T36" fmla="*/ 15 w 16"/>
                <a:gd name="T37" fmla="*/ 5 h 20"/>
                <a:gd name="T38" fmla="*/ 15 w 16"/>
                <a:gd name="T39" fmla="*/ 5 h 20"/>
                <a:gd name="T40" fmla="*/ 14 w 16"/>
                <a:gd name="T41" fmla="*/ 6 h 20"/>
                <a:gd name="T42" fmla="*/ 14 w 16"/>
                <a:gd name="T43" fmla="*/ 6 h 20"/>
                <a:gd name="T44" fmla="*/ 13 w 16"/>
                <a:gd name="T45" fmla="*/ 6 h 20"/>
                <a:gd name="T46" fmla="*/ 12 w 16"/>
                <a:gd name="T47" fmla="*/ 6 h 20"/>
                <a:gd name="T48" fmla="*/ 11 w 16"/>
                <a:gd name="T49" fmla="*/ 5 h 20"/>
                <a:gd name="T50" fmla="*/ 11 w 16"/>
                <a:gd name="T51" fmla="*/ 5 h 20"/>
                <a:gd name="T52" fmla="*/ 11 w 16"/>
                <a:gd name="T53" fmla="*/ 4 h 20"/>
                <a:gd name="T54" fmla="*/ 10 w 16"/>
                <a:gd name="T55" fmla="*/ 3 h 20"/>
                <a:gd name="T56" fmla="*/ 10 w 16"/>
                <a:gd name="T57" fmla="*/ 2 h 20"/>
                <a:gd name="T58" fmla="*/ 9 w 16"/>
                <a:gd name="T59" fmla="*/ 2 h 20"/>
                <a:gd name="T60" fmla="*/ 8 w 16"/>
                <a:gd name="T61" fmla="*/ 1 h 20"/>
                <a:gd name="T62" fmla="*/ 6 w 16"/>
                <a:gd name="T63" fmla="*/ 2 h 20"/>
                <a:gd name="T64" fmla="*/ 5 w 16"/>
                <a:gd name="T65" fmla="*/ 3 h 20"/>
                <a:gd name="T66" fmla="*/ 4 w 16"/>
                <a:gd name="T67" fmla="*/ 5 h 20"/>
                <a:gd name="T68" fmla="*/ 3 w 16"/>
                <a:gd name="T69" fmla="*/ 8 h 20"/>
                <a:gd name="T70" fmla="*/ 4 w 16"/>
                <a:gd name="T71" fmla="*/ 11 h 20"/>
                <a:gd name="T72" fmla="*/ 5 w 16"/>
                <a:gd name="T73" fmla="*/ 14 h 20"/>
                <a:gd name="T74" fmla="*/ 7 w 16"/>
                <a:gd name="T75" fmla="*/ 16 h 20"/>
                <a:gd name="T76" fmla="*/ 9 w 16"/>
                <a:gd name="T77" fmla="*/ 16 h 20"/>
                <a:gd name="T78" fmla="*/ 11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5" y="5"/>
                  </a:lnTo>
                  <a:lnTo>
                    <a:pt x="14" y="6"/>
                  </a:lnTo>
                  <a:lnTo>
                    <a:pt x="14" y="6"/>
                  </a:lnTo>
                  <a:lnTo>
                    <a:pt x="13" y="6"/>
                  </a:lnTo>
                  <a:lnTo>
                    <a:pt x="12" y="6"/>
                  </a:lnTo>
                  <a:lnTo>
                    <a:pt x="11" y="5"/>
                  </a:lnTo>
                  <a:lnTo>
                    <a:pt x="11" y="5"/>
                  </a:lnTo>
                  <a:lnTo>
                    <a:pt x="11" y="4"/>
                  </a:lnTo>
                  <a:lnTo>
                    <a:pt x="10" y="3"/>
                  </a:lnTo>
                  <a:lnTo>
                    <a:pt x="10" y="2"/>
                  </a:lnTo>
                  <a:lnTo>
                    <a:pt x="9" y="2"/>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5688" name="Freeform 360"/>
            <p:cNvSpPr>
              <a:spLocks/>
            </p:cNvSpPr>
            <p:nvPr/>
          </p:nvSpPr>
          <p:spPr bwMode="auto">
            <a:xfrm>
              <a:off x="1736" y="3638"/>
              <a:ext cx="31" cy="19"/>
            </a:xfrm>
            <a:custGeom>
              <a:avLst/>
              <a:gdLst>
                <a:gd name="T0" fmla="*/ 8 w 31"/>
                <a:gd name="T1" fmla="*/ 3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8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8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9 w 31"/>
                <a:gd name="T71" fmla="*/ 3 h 19"/>
                <a:gd name="T72" fmla="*/ 6 w 31"/>
                <a:gd name="T73" fmla="*/ 5 h 19"/>
                <a:gd name="T74" fmla="*/ 6 w 31"/>
                <a:gd name="T75" fmla="*/ 17 h 19"/>
                <a:gd name="T76" fmla="*/ 6 w 31"/>
                <a:gd name="T77" fmla="*/ 18 h 19"/>
                <a:gd name="T78" fmla="*/ 7 w 31"/>
                <a:gd name="T79" fmla="*/ 19 h 19"/>
                <a:gd name="T80" fmla="*/ 9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2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8" y="3"/>
                  </a:lnTo>
                  <a:lnTo>
                    <a:pt x="8" y="2"/>
                  </a:lnTo>
                  <a:lnTo>
                    <a:pt x="9" y="1"/>
                  </a:lnTo>
                  <a:lnTo>
                    <a:pt x="10" y="1"/>
                  </a:lnTo>
                  <a:lnTo>
                    <a:pt x="11" y="0"/>
                  </a:lnTo>
                  <a:lnTo>
                    <a:pt x="12" y="0"/>
                  </a:lnTo>
                  <a:lnTo>
                    <a:pt x="14" y="0"/>
                  </a:lnTo>
                  <a:lnTo>
                    <a:pt x="16" y="1"/>
                  </a:lnTo>
                  <a:lnTo>
                    <a:pt x="17" y="2"/>
                  </a:lnTo>
                  <a:lnTo>
                    <a:pt x="17" y="4"/>
                  </a:lnTo>
                  <a:lnTo>
                    <a:pt x="19" y="2"/>
                  </a:lnTo>
                  <a:lnTo>
                    <a:pt x="21" y="1"/>
                  </a:lnTo>
                  <a:lnTo>
                    <a:pt x="22" y="0"/>
                  </a:lnTo>
                  <a:lnTo>
                    <a:pt x="24" y="0"/>
                  </a:lnTo>
                  <a:lnTo>
                    <a:pt x="25" y="0"/>
                  </a:lnTo>
                  <a:lnTo>
                    <a:pt x="27" y="1"/>
                  </a:lnTo>
                  <a:lnTo>
                    <a:pt x="28"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8"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10" y="3"/>
                  </a:lnTo>
                  <a:lnTo>
                    <a:pt x="9" y="3"/>
                  </a:lnTo>
                  <a:lnTo>
                    <a:pt x="7" y="4"/>
                  </a:lnTo>
                  <a:lnTo>
                    <a:pt x="6" y="5"/>
                  </a:lnTo>
                  <a:lnTo>
                    <a:pt x="6" y="15"/>
                  </a:lnTo>
                  <a:lnTo>
                    <a:pt x="6" y="17"/>
                  </a:lnTo>
                  <a:lnTo>
                    <a:pt x="6" y="18"/>
                  </a:lnTo>
                  <a:lnTo>
                    <a:pt x="6" y="18"/>
                  </a:lnTo>
                  <a:lnTo>
                    <a:pt x="7" y="19"/>
                  </a:lnTo>
                  <a:lnTo>
                    <a:pt x="7" y="19"/>
                  </a:lnTo>
                  <a:lnTo>
                    <a:pt x="9" y="19"/>
                  </a:lnTo>
                  <a:lnTo>
                    <a:pt x="9"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89" name="Freeform 361"/>
            <p:cNvSpPr>
              <a:spLocks/>
            </p:cNvSpPr>
            <p:nvPr/>
          </p:nvSpPr>
          <p:spPr bwMode="auto">
            <a:xfrm>
              <a:off x="1772" y="3629"/>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5690" name="Freeform 362"/>
            <p:cNvSpPr>
              <a:spLocks/>
            </p:cNvSpPr>
            <p:nvPr/>
          </p:nvSpPr>
          <p:spPr bwMode="auto">
            <a:xfrm>
              <a:off x="1787" y="3629"/>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691" name="Freeform 363"/>
            <p:cNvSpPr>
              <a:spLocks/>
            </p:cNvSpPr>
            <p:nvPr/>
          </p:nvSpPr>
          <p:spPr bwMode="auto">
            <a:xfrm>
              <a:off x="1805" y="3629"/>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692" name="Line 364"/>
            <p:cNvSpPr>
              <a:spLocks noChangeShapeType="1"/>
            </p:cNvSpPr>
            <p:nvPr/>
          </p:nvSpPr>
          <p:spPr bwMode="auto">
            <a:xfrm flipH="1">
              <a:off x="2230" y="3638"/>
              <a:ext cx="154"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693" name="Freeform 365"/>
            <p:cNvSpPr>
              <a:spLocks noEditPoints="1"/>
            </p:cNvSpPr>
            <p:nvPr/>
          </p:nvSpPr>
          <p:spPr bwMode="auto">
            <a:xfrm>
              <a:off x="2404" y="3628"/>
              <a:ext cx="19" cy="30"/>
            </a:xfrm>
            <a:custGeom>
              <a:avLst/>
              <a:gdLst>
                <a:gd name="T0" fmla="*/ 6 w 19"/>
                <a:gd name="T1" fmla="*/ 14 h 30"/>
                <a:gd name="T2" fmla="*/ 8 w 19"/>
                <a:gd name="T3" fmla="*/ 12 h 30"/>
                <a:gd name="T4" fmla="*/ 10 w 19"/>
                <a:gd name="T5" fmla="*/ 11 h 30"/>
                <a:gd name="T6" fmla="*/ 12 w 19"/>
                <a:gd name="T7" fmla="*/ 10 h 30"/>
                <a:gd name="T8" fmla="*/ 14 w 19"/>
                <a:gd name="T9" fmla="*/ 11 h 30"/>
                <a:gd name="T10" fmla="*/ 17 w 19"/>
                <a:gd name="T11" fmla="*/ 13 h 30"/>
                <a:gd name="T12" fmla="*/ 18 w 19"/>
                <a:gd name="T13" fmla="*/ 15 h 30"/>
                <a:gd name="T14" fmla="*/ 19 w 19"/>
                <a:gd name="T15" fmla="*/ 19 h 30"/>
                <a:gd name="T16" fmla="*/ 19 w 19"/>
                <a:gd name="T17" fmla="*/ 22 h 30"/>
                <a:gd name="T18" fmla="*/ 17 w 19"/>
                <a:gd name="T19" fmla="*/ 25 h 30"/>
                <a:gd name="T20" fmla="*/ 16 w 19"/>
                <a:gd name="T21" fmla="*/ 27 h 30"/>
                <a:gd name="T22" fmla="*/ 13 w 19"/>
                <a:gd name="T23" fmla="*/ 29 h 30"/>
                <a:gd name="T24" fmla="*/ 9 w 19"/>
                <a:gd name="T25" fmla="*/ 30 h 30"/>
                <a:gd name="T26" fmla="*/ 7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5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4" y="11"/>
                  </a:lnTo>
                  <a:lnTo>
                    <a:pt x="17" y="13"/>
                  </a:lnTo>
                  <a:lnTo>
                    <a:pt x="18" y="15"/>
                  </a:lnTo>
                  <a:lnTo>
                    <a:pt x="19" y="19"/>
                  </a:lnTo>
                  <a:lnTo>
                    <a:pt x="19" y="22"/>
                  </a:lnTo>
                  <a:lnTo>
                    <a:pt x="17" y="25"/>
                  </a:lnTo>
                  <a:lnTo>
                    <a:pt x="16" y="27"/>
                  </a:lnTo>
                  <a:lnTo>
                    <a:pt x="13" y="29"/>
                  </a:lnTo>
                  <a:lnTo>
                    <a:pt x="9" y="30"/>
                  </a:lnTo>
                  <a:lnTo>
                    <a:pt x="7"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5"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694" name="Freeform 366"/>
            <p:cNvSpPr>
              <a:spLocks noEditPoints="1"/>
            </p:cNvSpPr>
            <p:nvPr/>
          </p:nvSpPr>
          <p:spPr bwMode="auto">
            <a:xfrm>
              <a:off x="2426" y="3638"/>
              <a:ext cx="17" cy="20"/>
            </a:xfrm>
            <a:custGeom>
              <a:avLst/>
              <a:gdLst>
                <a:gd name="T0" fmla="*/ 8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8"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5695" name="Freeform 367"/>
            <p:cNvSpPr>
              <a:spLocks/>
            </p:cNvSpPr>
            <p:nvPr/>
          </p:nvSpPr>
          <p:spPr bwMode="auto">
            <a:xfrm>
              <a:off x="2445" y="3638"/>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696" name="Freeform 368"/>
            <p:cNvSpPr>
              <a:spLocks noEditPoints="1"/>
            </p:cNvSpPr>
            <p:nvPr/>
          </p:nvSpPr>
          <p:spPr bwMode="auto">
            <a:xfrm>
              <a:off x="2461" y="3628"/>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4" y="5"/>
                  </a:lnTo>
                  <a:lnTo>
                    <a:pt x="3" y="4"/>
                  </a:lnTo>
                  <a:lnTo>
                    <a:pt x="2" y="3"/>
                  </a:lnTo>
                  <a:lnTo>
                    <a:pt x="2" y="2"/>
                  </a:lnTo>
                  <a:lnTo>
                    <a:pt x="2" y="1"/>
                  </a:lnTo>
                  <a:lnTo>
                    <a:pt x="3" y="1"/>
                  </a:lnTo>
                  <a:lnTo>
                    <a:pt x="4"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697" name="Freeform 369"/>
            <p:cNvSpPr>
              <a:spLocks/>
            </p:cNvSpPr>
            <p:nvPr/>
          </p:nvSpPr>
          <p:spPr bwMode="auto">
            <a:xfrm>
              <a:off x="2472" y="3638"/>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8" y="19"/>
                  </a:lnTo>
                  <a:lnTo>
                    <a:pt x="9" y="19"/>
                  </a:lnTo>
                  <a:lnTo>
                    <a:pt x="9"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698" name="Rectangle 370"/>
            <p:cNvSpPr>
              <a:spLocks noChangeArrowheads="1"/>
            </p:cNvSpPr>
            <p:nvPr/>
          </p:nvSpPr>
          <p:spPr bwMode="auto">
            <a:xfrm>
              <a:off x="2492"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699" name="Freeform 371"/>
            <p:cNvSpPr>
              <a:spLocks noEditPoints="1"/>
            </p:cNvSpPr>
            <p:nvPr/>
          </p:nvSpPr>
          <p:spPr bwMode="auto">
            <a:xfrm>
              <a:off x="2515" y="3628"/>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5700" name="Freeform 372"/>
            <p:cNvSpPr>
              <a:spLocks/>
            </p:cNvSpPr>
            <p:nvPr/>
          </p:nvSpPr>
          <p:spPr bwMode="auto">
            <a:xfrm>
              <a:off x="2526" y="3638"/>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3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8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2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3"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8"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5701" name="Freeform 373"/>
            <p:cNvSpPr>
              <a:spLocks/>
            </p:cNvSpPr>
            <p:nvPr/>
          </p:nvSpPr>
          <p:spPr bwMode="auto">
            <a:xfrm>
              <a:off x="2540" y="3638"/>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4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9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3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4"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9"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3"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5702" name="Rectangle 374"/>
            <p:cNvSpPr>
              <a:spLocks noChangeArrowheads="1"/>
            </p:cNvSpPr>
            <p:nvPr/>
          </p:nvSpPr>
          <p:spPr bwMode="auto">
            <a:xfrm>
              <a:off x="2553"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03" name="Freeform 375"/>
            <p:cNvSpPr>
              <a:spLocks noEditPoints="1"/>
            </p:cNvSpPr>
            <p:nvPr/>
          </p:nvSpPr>
          <p:spPr bwMode="auto">
            <a:xfrm>
              <a:off x="2576" y="3638"/>
              <a:ext cx="16" cy="20"/>
            </a:xfrm>
            <a:custGeom>
              <a:avLst/>
              <a:gdLst>
                <a:gd name="T0" fmla="*/ 3 w 16"/>
                <a:gd name="T1" fmla="*/ 8 h 20"/>
                <a:gd name="T2" fmla="*/ 4 w 16"/>
                <a:gd name="T3" fmla="*/ 11 h 20"/>
                <a:gd name="T4" fmla="*/ 5 w 16"/>
                <a:gd name="T5" fmla="*/ 14 h 20"/>
                <a:gd name="T6" fmla="*/ 7 w 16"/>
                <a:gd name="T7" fmla="*/ 16 h 20"/>
                <a:gd name="T8" fmla="*/ 10 w 16"/>
                <a:gd name="T9" fmla="*/ 16 h 20"/>
                <a:gd name="T10" fmla="*/ 12 w 16"/>
                <a:gd name="T11" fmla="*/ 16 h 20"/>
                <a:gd name="T12" fmla="*/ 13 w 16"/>
                <a:gd name="T13" fmla="*/ 15 h 20"/>
                <a:gd name="T14" fmla="*/ 14 w 16"/>
                <a:gd name="T15" fmla="*/ 14 h 20"/>
                <a:gd name="T16" fmla="*/ 16 w 16"/>
                <a:gd name="T17" fmla="*/ 12 h 20"/>
                <a:gd name="T18" fmla="*/ 16 w 16"/>
                <a:gd name="T19" fmla="*/ 12 h 20"/>
                <a:gd name="T20" fmla="*/ 15 w 16"/>
                <a:gd name="T21" fmla="*/ 15 h 20"/>
                <a:gd name="T22" fmla="*/ 13 w 16"/>
                <a:gd name="T23" fmla="*/ 18 h 20"/>
                <a:gd name="T24" fmla="*/ 11 w 16"/>
                <a:gd name="T25" fmla="*/ 19 h 20"/>
                <a:gd name="T26" fmla="*/ 8 w 16"/>
                <a:gd name="T27" fmla="*/ 20 h 20"/>
                <a:gd name="T28" fmla="*/ 5 w 16"/>
                <a:gd name="T29" fmla="*/ 19 h 20"/>
                <a:gd name="T30" fmla="*/ 3 w 16"/>
                <a:gd name="T31" fmla="*/ 17 h 20"/>
                <a:gd name="T32" fmla="*/ 1 w 16"/>
                <a:gd name="T33" fmla="*/ 15 h 20"/>
                <a:gd name="T34" fmla="*/ 0 w 16"/>
                <a:gd name="T35" fmla="*/ 13 h 20"/>
                <a:gd name="T36" fmla="*/ 0 w 16"/>
                <a:gd name="T37" fmla="*/ 10 h 20"/>
                <a:gd name="T38" fmla="*/ 0 w 16"/>
                <a:gd name="T39" fmla="*/ 7 h 20"/>
                <a:gd name="T40" fmla="*/ 1 w 16"/>
                <a:gd name="T41" fmla="*/ 5 h 20"/>
                <a:gd name="T42" fmla="*/ 3 w 16"/>
                <a:gd name="T43" fmla="*/ 3 h 20"/>
                <a:gd name="T44" fmla="*/ 5 w 16"/>
                <a:gd name="T45" fmla="*/ 1 h 20"/>
                <a:gd name="T46" fmla="*/ 9 w 16"/>
                <a:gd name="T47" fmla="*/ 0 h 20"/>
                <a:gd name="T48" fmla="*/ 12 w 16"/>
                <a:gd name="T49" fmla="*/ 1 h 20"/>
                <a:gd name="T50" fmla="*/ 14 w 16"/>
                <a:gd name="T51" fmla="*/ 2 h 20"/>
                <a:gd name="T52" fmla="*/ 15 w 16"/>
                <a:gd name="T53" fmla="*/ 4 h 20"/>
                <a:gd name="T54" fmla="*/ 16 w 16"/>
                <a:gd name="T55" fmla="*/ 8 h 20"/>
                <a:gd name="T56" fmla="*/ 3 w 16"/>
                <a:gd name="T57" fmla="*/ 8 h 20"/>
                <a:gd name="T58" fmla="*/ 3 w 16"/>
                <a:gd name="T59" fmla="*/ 6 h 20"/>
                <a:gd name="T60" fmla="*/ 12 w 16"/>
                <a:gd name="T61" fmla="*/ 6 h 20"/>
                <a:gd name="T62" fmla="*/ 11 w 16"/>
                <a:gd name="T63" fmla="*/ 5 h 20"/>
                <a:gd name="T64" fmla="*/ 11 w 16"/>
                <a:gd name="T65" fmla="*/ 4 h 20"/>
                <a:gd name="T66" fmla="*/ 11 w 16"/>
                <a:gd name="T67" fmla="*/ 3 h 20"/>
                <a:gd name="T68" fmla="*/ 10 w 16"/>
                <a:gd name="T69" fmla="*/ 2 h 20"/>
                <a:gd name="T70" fmla="*/ 9 w 16"/>
                <a:gd name="T71" fmla="*/ 2 h 20"/>
                <a:gd name="T72" fmla="*/ 8 w 16"/>
                <a:gd name="T73" fmla="*/ 1 h 20"/>
                <a:gd name="T74" fmla="*/ 6 w 16"/>
                <a:gd name="T75" fmla="*/ 2 h 20"/>
                <a:gd name="T76" fmla="*/ 5 w 16"/>
                <a:gd name="T77" fmla="*/ 3 h 20"/>
                <a:gd name="T78" fmla="*/ 4 w 16"/>
                <a:gd name="T79" fmla="*/ 4 h 20"/>
                <a:gd name="T80" fmla="*/ 3 w 16"/>
                <a:gd name="T8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0">
                  <a:moveTo>
                    <a:pt x="3" y="8"/>
                  </a:moveTo>
                  <a:lnTo>
                    <a:pt x="4" y="11"/>
                  </a:lnTo>
                  <a:lnTo>
                    <a:pt x="5" y="14"/>
                  </a:lnTo>
                  <a:lnTo>
                    <a:pt x="7" y="16"/>
                  </a:lnTo>
                  <a:lnTo>
                    <a:pt x="10" y="16"/>
                  </a:lnTo>
                  <a:lnTo>
                    <a:pt x="12" y="16"/>
                  </a:lnTo>
                  <a:lnTo>
                    <a:pt x="13" y="15"/>
                  </a:lnTo>
                  <a:lnTo>
                    <a:pt x="14" y="14"/>
                  </a:lnTo>
                  <a:lnTo>
                    <a:pt x="16" y="12"/>
                  </a:lnTo>
                  <a:lnTo>
                    <a:pt x="16" y="12"/>
                  </a:ln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5" y="1"/>
                  </a:lnTo>
                  <a:lnTo>
                    <a:pt x="9" y="0"/>
                  </a:lnTo>
                  <a:lnTo>
                    <a:pt x="12" y="1"/>
                  </a:lnTo>
                  <a:lnTo>
                    <a:pt x="14" y="2"/>
                  </a:lnTo>
                  <a:lnTo>
                    <a:pt x="15" y="4"/>
                  </a:lnTo>
                  <a:lnTo>
                    <a:pt x="16" y="8"/>
                  </a:lnTo>
                  <a:lnTo>
                    <a:pt x="3" y="8"/>
                  </a:lnTo>
                  <a:close/>
                  <a:moveTo>
                    <a:pt x="3" y="6"/>
                  </a:moveTo>
                  <a:lnTo>
                    <a:pt x="12" y="6"/>
                  </a:lnTo>
                  <a:lnTo>
                    <a:pt x="11" y="5"/>
                  </a:lnTo>
                  <a:lnTo>
                    <a:pt x="11" y="4"/>
                  </a:lnTo>
                  <a:lnTo>
                    <a:pt x="11" y="3"/>
                  </a:lnTo>
                  <a:lnTo>
                    <a:pt x="10" y="2"/>
                  </a:lnTo>
                  <a:lnTo>
                    <a:pt x="9" y="2"/>
                  </a:lnTo>
                  <a:lnTo>
                    <a:pt x="8" y="1"/>
                  </a:lnTo>
                  <a:lnTo>
                    <a:pt x="6" y="2"/>
                  </a:lnTo>
                  <a:lnTo>
                    <a:pt x="5" y="3"/>
                  </a:lnTo>
                  <a:lnTo>
                    <a:pt x="4" y="4"/>
                  </a:lnTo>
                  <a:lnTo>
                    <a:pt x="3" y="6"/>
                  </a:lnTo>
                  <a:close/>
                </a:path>
              </a:pathLst>
            </a:custGeom>
            <a:solidFill>
              <a:srgbClr val="000000"/>
            </a:solidFill>
            <a:ln w="0">
              <a:solidFill>
                <a:srgbClr val="000000"/>
              </a:solidFill>
              <a:prstDash val="solid"/>
              <a:round/>
              <a:headEnd/>
              <a:tailEnd/>
            </a:ln>
          </p:spPr>
          <p:txBody>
            <a:bodyPr/>
            <a:lstStyle/>
            <a:p>
              <a:endParaRPr lang="en-US"/>
            </a:p>
          </p:txBody>
        </p:sp>
        <p:sp>
          <p:nvSpPr>
            <p:cNvPr id="995704" name="Freeform 376"/>
            <p:cNvSpPr>
              <a:spLocks/>
            </p:cNvSpPr>
            <p:nvPr/>
          </p:nvSpPr>
          <p:spPr bwMode="auto">
            <a:xfrm>
              <a:off x="2594" y="3639"/>
              <a:ext cx="20" cy="18"/>
            </a:xfrm>
            <a:custGeom>
              <a:avLst/>
              <a:gdLst>
                <a:gd name="T0" fmla="*/ 0 w 20"/>
                <a:gd name="T1" fmla="*/ 0 h 18"/>
                <a:gd name="T2" fmla="*/ 8 w 20"/>
                <a:gd name="T3" fmla="*/ 0 h 18"/>
                <a:gd name="T4" fmla="*/ 8 w 20"/>
                <a:gd name="T5" fmla="*/ 0 h 18"/>
                <a:gd name="T6" fmla="*/ 7 w 20"/>
                <a:gd name="T7" fmla="*/ 0 h 18"/>
                <a:gd name="T8" fmla="*/ 7 w 20"/>
                <a:gd name="T9" fmla="*/ 0 h 18"/>
                <a:gd name="T10" fmla="*/ 7 w 20"/>
                <a:gd name="T11" fmla="*/ 1 h 18"/>
                <a:gd name="T12" fmla="*/ 7 w 20"/>
                <a:gd name="T13" fmla="*/ 1 h 18"/>
                <a:gd name="T14" fmla="*/ 7 w 20"/>
                <a:gd name="T15" fmla="*/ 2 h 18"/>
                <a:gd name="T16" fmla="*/ 8 w 20"/>
                <a:gd name="T17" fmla="*/ 3 h 18"/>
                <a:gd name="T18" fmla="*/ 8 w 20"/>
                <a:gd name="T19" fmla="*/ 3 h 18"/>
                <a:gd name="T20" fmla="*/ 9 w 20"/>
                <a:gd name="T21" fmla="*/ 4 h 18"/>
                <a:gd name="T22" fmla="*/ 11 w 20"/>
                <a:gd name="T23" fmla="*/ 6 h 18"/>
                <a:gd name="T24" fmla="*/ 12 w 20"/>
                <a:gd name="T25" fmla="*/ 4 h 18"/>
                <a:gd name="T26" fmla="*/ 14 w 20"/>
                <a:gd name="T27" fmla="*/ 2 h 18"/>
                <a:gd name="T28" fmla="*/ 14 w 20"/>
                <a:gd name="T29" fmla="*/ 1 h 18"/>
                <a:gd name="T30" fmla="*/ 14 w 20"/>
                <a:gd name="T31" fmla="*/ 1 h 18"/>
                <a:gd name="T32" fmla="*/ 13 w 20"/>
                <a:gd name="T33" fmla="*/ 0 h 18"/>
                <a:gd name="T34" fmla="*/ 13 w 20"/>
                <a:gd name="T35" fmla="*/ 0 h 18"/>
                <a:gd name="T36" fmla="*/ 12 w 20"/>
                <a:gd name="T37" fmla="*/ 0 h 18"/>
                <a:gd name="T38" fmla="*/ 12 w 20"/>
                <a:gd name="T39" fmla="*/ 0 h 18"/>
                <a:gd name="T40" fmla="*/ 19 w 20"/>
                <a:gd name="T41" fmla="*/ 0 h 18"/>
                <a:gd name="T42" fmla="*/ 19 w 20"/>
                <a:gd name="T43" fmla="*/ 0 h 18"/>
                <a:gd name="T44" fmla="*/ 18 w 20"/>
                <a:gd name="T45" fmla="*/ 0 h 18"/>
                <a:gd name="T46" fmla="*/ 17 w 20"/>
                <a:gd name="T47" fmla="*/ 1 h 18"/>
                <a:gd name="T48" fmla="*/ 16 w 20"/>
                <a:gd name="T49" fmla="*/ 2 h 18"/>
                <a:gd name="T50" fmla="*/ 14 w 20"/>
                <a:gd name="T51" fmla="*/ 4 h 18"/>
                <a:gd name="T52" fmla="*/ 11 w 20"/>
                <a:gd name="T53" fmla="*/ 7 h 18"/>
                <a:gd name="T54" fmla="*/ 16 w 20"/>
                <a:gd name="T55" fmla="*/ 14 h 18"/>
                <a:gd name="T56" fmla="*/ 17 w 20"/>
                <a:gd name="T57" fmla="*/ 16 h 18"/>
                <a:gd name="T58" fmla="*/ 18 w 20"/>
                <a:gd name="T59" fmla="*/ 17 h 18"/>
                <a:gd name="T60" fmla="*/ 19 w 20"/>
                <a:gd name="T61" fmla="*/ 17 h 18"/>
                <a:gd name="T62" fmla="*/ 20 w 20"/>
                <a:gd name="T63" fmla="*/ 18 h 18"/>
                <a:gd name="T64" fmla="*/ 20 w 20"/>
                <a:gd name="T65" fmla="*/ 18 h 18"/>
                <a:gd name="T66" fmla="*/ 11 w 20"/>
                <a:gd name="T67" fmla="*/ 18 h 18"/>
                <a:gd name="T68" fmla="*/ 11 w 20"/>
                <a:gd name="T69" fmla="*/ 18 h 18"/>
                <a:gd name="T70" fmla="*/ 12 w 20"/>
                <a:gd name="T71" fmla="*/ 17 h 18"/>
                <a:gd name="T72" fmla="*/ 13 w 20"/>
                <a:gd name="T73" fmla="*/ 17 h 18"/>
                <a:gd name="T74" fmla="*/ 13 w 20"/>
                <a:gd name="T75" fmla="*/ 17 h 18"/>
                <a:gd name="T76" fmla="*/ 13 w 20"/>
                <a:gd name="T77" fmla="*/ 16 h 18"/>
                <a:gd name="T78" fmla="*/ 13 w 20"/>
                <a:gd name="T79" fmla="*/ 16 h 18"/>
                <a:gd name="T80" fmla="*/ 12 w 20"/>
                <a:gd name="T81" fmla="*/ 14 h 18"/>
                <a:gd name="T82" fmla="*/ 9 w 20"/>
                <a:gd name="T83" fmla="*/ 10 h 18"/>
                <a:gd name="T84" fmla="*/ 6 w 20"/>
                <a:gd name="T85" fmla="*/ 14 h 18"/>
                <a:gd name="T86" fmla="*/ 5 w 20"/>
                <a:gd name="T87" fmla="*/ 16 h 18"/>
                <a:gd name="T88" fmla="*/ 5 w 20"/>
                <a:gd name="T89" fmla="*/ 16 h 18"/>
                <a:gd name="T90" fmla="*/ 5 w 20"/>
                <a:gd name="T91" fmla="*/ 17 h 18"/>
                <a:gd name="T92" fmla="*/ 5 w 20"/>
                <a:gd name="T93" fmla="*/ 17 h 18"/>
                <a:gd name="T94" fmla="*/ 6 w 20"/>
                <a:gd name="T95" fmla="*/ 17 h 18"/>
                <a:gd name="T96" fmla="*/ 7 w 20"/>
                <a:gd name="T97" fmla="*/ 18 h 18"/>
                <a:gd name="T98" fmla="*/ 7 w 20"/>
                <a:gd name="T99" fmla="*/ 18 h 18"/>
                <a:gd name="T100" fmla="*/ 1 w 20"/>
                <a:gd name="T101" fmla="*/ 18 h 18"/>
                <a:gd name="T102" fmla="*/ 1 w 20"/>
                <a:gd name="T103" fmla="*/ 18 h 18"/>
                <a:gd name="T104" fmla="*/ 1 w 20"/>
                <a:gd name="T105" fmla="*/ 17 h 18"/>
                <a:gd name="T106" fmla="*/ 2 w 20"/>
                <a:gd name="T107" fmla="*/ 17 h 18"/>
                <a:gd name="T108" fmla="*/ 3 w 20"/>
                <a:gd name="T109" fmla="*/ 16 h 18"/>
                <a:gd name="T110" fmla="*/ 4 w 20"/>
                <a:gd name="T111" fmla="*/ 14 h 18"/>
                <a:gd name="T112" fmla="*/ 8 w 20"/>
                <a:gd name="T113" fmla="*/ 9 h 18"/>
                <a:gd name="T114" fmla="*/ 4 w 20"/>
                <a:gd name="T115" fmla="*/ 3 h 18"/>
                <a:gd name="T116" fmla="*/ 3 w 20"/>
                <a:gd name="T117" fmla="*/ 2 h 18"/>
                <a:gd name="T118" fmla="*/ 2 w 20"/>
                <a:gd name="T119" fmla="*/ 1 h 18"/>
                <a:gd name="T120" fmla="*/ 1 w 20"/>
                <a:gd name="T121" fmla="*/ 0 h 18"/>
                <a:gd name="T122" fmla="*/ 0 w 20"/>
                <a:gd name="T123" fmla="*/ 0 h 18"/>
                <a:gd name="T124" fmla="*/ 0 w 20"/>
                <a:gd name="T1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8">
                  <a:moveTo>
                    <a:pt x="0" y="0"/>
                  </a:moveTo>
                  <a:lnTo>
                    <a:pt x="8" y="0"/>
                  </a:lnTo>
                  <a:lnTo>
                    <a:pt x="8" y="0"/>
                  </a:lnTo>
                  <a:lnTo>
                    <a:pt x="7" y="0"/>
                  </a:lnTo>
                  <a:lnTo>
                    <a:pt x="7" y="0"/>
                  </a:lnTo>
                  <a:lnTo>
                    <a:pt x="7" y="1"/>
                  </a:lnTo>
                  <a:lnTo>
                    <a:pt x="7" y="1"/>
                  </a:lnTo>
                  <a:lnTo>
                    <a:pt x="7" y="2"/>
                  </a:lnTo>
                  <a:lnTo>
                    <a:pt x="8" y="3"/>
                  </a:lnTo>
                  <a:lnTo>
                    <a:pt x="8" y="3"/>
                  </a:lnTo>
                  <a:lnTo>
                    <a:pt x="9" y="4"/>
                  </a:lnTo>
                  <a:lnTo>
                    <a:pt x="11" y="6"/>
                  </a:lnTo>
                  <a:lnTo>
                    <a:pt x="12" y="4"/>
                  </a:lnTo>
                  <a:lnTo>
                    <a:pt x="14" y="2"/>
                  </a:lnTo>
                  <a:lnTo>
                    <a:pt x="14" y="1"/>
                  </a:lnTo>
                  <a:lnTo>
                    <a:pt x="14" y="1"/>
                  </a:lnTo>
                  <a:lnTo>
                    <a:pt x="13" y="0"/>
                  </a:lnTo>
                  <a:lnTo>
                    <a:pt x="13" y="0"/>
                  </a:lnTo>
                  <a:lnTo>
                    <a:pt x="12" y="0"/>
                  </a:lnTo>
                  <a:lnTo>
                    <a:pt x="12" y="0"/>
                  </a:lnTo>
                  <a:lnTo>
                    <a:pt x="19" y="0"/>
                  </a:lnTo>
                  <a:lnTo>
                    <a:pt x="19" y="0"/>
                  </a:lnTo>
                  <a:lnTo>
                    <a:pt x="18" y="0"/>
                  </a:lnTo>
                  <a:lnTo>
                    <a:pt x="17" y="1"/>
                  </a:lnTo>
                  <a:lnTo>
                    <a:pt x="16" y="2"/>
                  </a:lnTo>
                  <a:lnTo>
                    <a:pt x="14" y="4"/>
                  </a:lnTo>
                  <a:lnTo>
                    <a:pt x="11" y="7"/>
                  </a:lnTo>
                  <a:lnTo>
                    <a:pt x="16" y="14"/>
                  </a:lnTo>
                  <a:lnTo>
                    <a:pt x="17" y="16"/>
                  </a:lnTo>
                  <a:lnTo>
                    <a:pt x="18" y="17"/>
                  </a:lnTo>
                  <a:lnTo>
                    <a:pt x="19" y="17"/>
                  </a:lnTo>
                  <a:lnTo>
                    <a:pt x="20" y="18"/>
                  </a:lnTo>
                  <a:lnTo>
                    <a:pt x="20" y="18"/>
                  </a:lnTo>
                  <a:lnTo>
                    <a:pt x="11" y="18"/>
                  </a:lnTo>
                  <a:lnTo>
                    <a:pt x="11" y="18"/>
                  </a:lnTo>
                  <a:lnTo>
                    <a:pt x="12" y="17"/>
                  </a:lnTo>
                  <a:lnTo>
                    <a:pt x="13" y="17"/>
                  </a:lnTo>
                  <a:lnTo>
                    <a:pt x="13" y="17"/>
                  </a:lnTo>
                  <a:lnTo>
                    <a:pt x="13" y="16"/>
                  </a:lnTo>
                  <a:lnTo>
                    <a:pt x="13" y="16"/>
                  </a:lnTo>
                  <a:lnTo>
                    <a:pt x="12" y="14"/>
                  </a:lnTo>
                  <a:lnTo>
                    <a:pt x="9" y="10"/>
                  </a:lnTo>
                  <a:lnTo>
                    <a:pt x="6" y="14"/>
                  </a:lnTo>
                  <a:lnTo>
                    <a:pt x="5" y="16"/>
                  </a:lnTo>
                  <a:lnTo>
                    <a:pt x="5" y="16"/>
                  </a:lnTo>
                  <a:lnTo>
                    <a:pt x="5" y="17"/>
                  </a:lnTo>
                  <a:lnTo>
                    <a:pt x="5" y="17"/>
                  </a:lnTo>
                  <a:lnTo>
                    <a:pt x="6" y="17"/>
                  </a:lnTo>
                  <a:lnTo>
                    <a:pt x="7" y="18"/>
                  </a:lnTo>
                  <a:lnTo>
                    <a:pt x="7" y="18"/>
                  </a:lnTo>
                  <a:lnTo>
                    <a:pt x="1" y="18"/>
                  </a:lnTo>
                  <a:lnTo>
                    <a:pt x="1" y="18"/>
                  </a:lnTo>
                  <a:lnTo>
                    <a:pt x="1" y="17"/>
                  </a:lnTo>
                  <a:lnTo>
                    <a:pt x="2" y="17"/>
                  </a:lnTo>
                  <a:lnTo>
                    <a:pt x="3" y="16"/>
                  </a:lnTo>
                  <a:lnTo>
                    <a:pt x="4" y="14"/>
                  </a:lnTo>
                  <a:lnTo>
                    <a:pt x="8" y="9"/>
                  </a:lnTo>
                  <a:lnTo>
                    <a:pt x="4"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705" name="Freeform 377"/>
            <p:cNvSpPr>
              <a:spLocks/>
            </p:cNvSpPr>
            <p:nvPr/>
          </p:nvSpPr>
          <p:spPr bwMode="auto">
            <a:xfrm>
              <a:off x="2615" y="3632"/>
              <a:ext cx="12" cy="26"/>
            </a:xfrm>
            <a:custGeom>
              <a:avLst/>
              <a:gdLst>
                <a:gd name="T0" fmla="*/ 6 w 12"/>
                <a:gd name="T1" fmla="*/ 0 h 26"/>
                <a:gd name="T2" fmla="*/ 6 w 12"/>
                <a:gd name="T3" fmla="*/ 7 h 26"/>
                <a:gd name="T4" fmla="*/ 11 w 12"/>
                <a:gd name="T5" fmla="*/ 7 h 26"/>
                <a:gd name="T6" fmla="*/ 11 w 12"/>
                <a:gd name="T7" fmla="*/ 8 h 26"/>
                <a:gd name="T8" fmla="*/ 6 w 12"/>
                <a:gd name="T9" fmla="*/ 8 h 26"/>
                <a:gd name="T10" fmla="*/ 6 w 12"/>
                <a:gd name="T11" fmla="*/ 20 h 26"/>
                <a:gd name="T12" fmla="*/ 7 w 12"/>
                <a:gd name="T13" fmla="*/ 22 h 26"/>
                <a:gd name="T14" fmla="*/ 7 w 12"/>
                <a:gd name="T15" fmla="*/ 23 h 26"/>
                <a:gd name="T16" fmla="*/ 8 w 12"/>
                <a:gd name="T17" fmla="*/ 23 h 26"/>
                <a:gd name="T18" fmla="*/ 8 w 12"/>
                <a:gd name="T19" fmla="*/ 23 h 26"/>
                <a:gd name="T20" fmla="*/ 9 w 12"/>
                <a:gd name="T21" fmla="*/ 23 h 26"/>
                <a:gd name="T22" fmla="*/ 10 w 12"/>
                <a:gd name="T23" fmla="*/ 23 h 26"/>
                <a:gd name="T24" fmla="*/ 10 w 12"/>
                <a:gd name="T25" fmla="*/ 22 h 26"/>
                <a:gd name="T26" fmla="*/ 11 w 12"/>
                <a:gd name="T27" fmla="*/ 22 h 26"/>
                <a:gd name="T28" fmla="*/ 12 w 12"/>
                <a:gd name="T29" fmla="*/ 22 h 26"/>
                <a:gd name="T30" fmla="*/ 11 w 12"/>
                <a:gd name="T31" fmla="*/ 24 h 26"/>
                <a:gd name="T32" fmla="*/ 10 w 12"/>
                <a:gd name="T33" fmla="*/ 25 h 26"/>
                <a:gd name="T34" fmla="*/ 8 w 12"/>
                <a:gd name="T35" fmla="*/ 26 h 26"/>
                <a:gd name="T36" fmla="*/ 7 w 12"/>
                <a:gd name="T37" fmla="*/ 26 h 26"/>
                <a:gd name="T38" fmla="*/ 6 w 12"/>
                <a:gd name="T39" fmla="*/ 26 h 26"/>
                <a:gd name="T40" fmla="*/ 5 w 12"/>
                <a:gd name="T41" fmla="*/ 25 h 26"/>
                <a:gd name="T42" fmla="*/ 4 w 12"/>
                <a:gd name="T43" fmla="*/ 25 h 26"/>
                <a:gd name="T44" fmla="*/ 3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2 w 12"/>
                <a:gd name="T59" fmla="*/ 6 h 26"/>
                <a:gd name="T60" fmla="*/ 3 w 12"/>
                <a:gd name="T61" fmla="*/ 5 h 26"/>
                <a:gd name="T62" fmla="*/ 5 w 12"/>
                <a:gd name="T63" fmla="*/ 3 h 26"/>
                <a:gd name="T64" fmla="*/ 5 w 12"/>
                <a:gd name="T65" fmla="*/ 2 h 26"/>
                <a:gd name="T66" fmla="*/ 6 w 12"/>
                <a:gd name="T67" fmla="*/ 0 h 26"/>
                <a:gd name="T68" fmla="*/ 6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6" y="0"/>
                  </a:moveTo>
                  <a:lnTo>
                    <a:pt x="6" y="7"/>
                  </a:lnTo>
                  <a:lnTo>
                    <a:pt x="11" y="7"/>
                  </a:lnTo>
                  <a:lnTo>
                    <a:pt x="11" y="8"/>
                  </a:lnTo>
                  <a:lnTo>
                    <a:pt x="6" y="8"/>
                  </a:lnTo>
                  <a:lnTo>
                    <a:pt x="6" y="20"/>
                  </a:lnTo>
                  <a:lnTo>
                    <a:pt x="7" y="22"/>
                  </a:lnTo>
                  <a:lnTo>
                    <a:pt x="7" y="23"/>
                  </a:lnTo>
                  <a:lnTo>
                    <a:pt x="8" y="23"/>
                  </a:lnTo>
                  <a:lnTo>
                    <a:pt x="8" y="23"/>
                  </a:lnTo>
                  <a:lnTo>
                    <a:pt x="9" y="23"/>
                  </a:lnTo>
                  <a:lnTo>
                    <a:pt x="10" y="23"/>
                  </a:lnTo>
                  <a:lnTo>
                    <a:pt x="10" y="22"/>
                  </a:lnTo>
                  <a:lnTo>
                    <a:pt x="11" y="22"/>
                  </a:lnTo>
                  <a:lnTo>
                    <a:pt x="12" y="22"/>
                  </a:lnTo>
                  <a:lnTo>
                    <a:pt x="11" y="24"/>
                  </a:lnTo>
                  <a:lnTo>
                    <a:pt x="10" y="25"/>
                  </a:lnTo>
                  <a:lnTo>
                    <a:pt x="8" y="26"/>
                  </a:lnTo>
                  <a:lnTo>
                    <a:pt x="7" y="26"/>
                  </a:lnTo>
                  <a:lnTo>
                    <a:pt x="6" y="26"/>
                  </a:lnTo>
                  <a:lnTo>
                    <a:pt x="5" y="25"/>
                  </a:lnTo>
                  <a:lnTo>
                    <a:pt x="4" y="25"/>
                  </a:lnTo>
                  <a:lnTo>
                    <a:pt x="3" y="24"/>
                  </a:lnTo>
                  <a:lnTo>
                    <a:pt x="3" y="23"/>
                  </a:lnTo>
                  <a:lnTo>
                    <a:pt x="3" y="21"/>
                  </a:lnTo>
                  <a:lnTo>
                    <a:pt x="3" y="8"/>
                  </a:lnTo>
                  <a:lnTo>
                    <a:pt x="0" y="8"/>
                  </a:lnTo>
                  <a:lnTo>
                    <a:pt x="0" y="7"/>
                  </a:lnTo>
                  <a:lnTo>
                    <a:pt x="1" y="7"/>
                  </a:lnTo>
                  <a:lnTo>
                    <a:pt x="2" y="6"/>
                  </a:lnTo>
                  <a:lnTo>
                    <a:pt x="3" y="5"/>
                  </a:lnTo>
                  <a:lnTo>
                    <a:pt x="5" y="3"/>
                  </a:lnTo>
                  <a:lnTo>
                    <a:pt x="5" y="2"/>
                  </a:lnTo>
                  <a:lnTo>
                    <a:pt x="6"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5706" name="Rectangle 378"/>
            <p:cNvSpPr>
              <a:spLocks noChangeArrowheads="1"/>
            </p:cNvSpPr>
            <p:nvPr/>
          </p:nvSpPr>
          <p:spPr bwMode="auto">
            <a:xfrm>
              <a:off x="2626"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07" name="Freeform 379"/>
            <p:cNvSpPr>
              <a:spLocks/>
            </p:cNvSpPr>
            <p:nvPr/>
          </p:nvSpPr>
          <p:spPr bwMode="auto">
            <a:xfrm>
              <a:off x="2649" y="3638"/>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6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10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6"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10"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5708" name="Freeform 380"/>
            <p:cNvSpPr>
              <a:spLocks/>
            </p:cNvSpPr>
            <p:nvPr/>
          </p:nvSpPr>
          <p:spPr bwMode="auto">
            <a:xfrm>
              <a:off x="2667" y="3638"/>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2"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3" y="3"/>
                  </a:lnTo>
                  <a:lnTo>
                    <a:pt x="11" y="3"/>
                  </a:lnTo>
                  <a:lnTo>
                    <a:pt x="10" y="3"/>
                  </a:lnTo>
                  <a:lnTo>
                    <a:pt x="9" y="3"/>
                  </a:lnTo>
                  <a:lnTo>
                    <a:pt x="7" y="4"/>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09" name="Freeform 381"/>
            <p:cNvSpPr>
              <a:spLocks/>
            </p:cNvSpPr>
            <p:nvPr/>
          </p:nvSpPr>
          <p:spPr bwMode="auto">
            <a:xfrm>
              <a:off x="2703" y="3629"/>
              <a:ext cx="10" cy="37"/>
            </a:xfrm>
            <a:custGeom>
              <a:avLst/>
              <a:gdLst>
                <a:gd name="T0" fmla="*/ 10 w 10"/>
                <a:gd name="T1" fmla="*/ 37 h 37"/>
                <a:gd name="T2" fmla="*/ 0 w 10"/>
                <a:gd name="T3" fmla="*/ 37 h 37"/>
                <a:gd name="T4" fmla="*/ 0 w 10"/>
                <a:gd name="T5" fmla="*/ 0 h 37"/>
                <a:gd name="T6" fmla="*/ 10 w 10"/>
                <a:gd name="T7" fmla="*/ 0 h 37"/>
                <a:gd name="T8" fmla="*/ 10 w 10"/>
                <a:gd name="T9" fmla="*/ 1 h 37"/>
                <a:gd name="T10" fmla="*/ 4 w 10"/>
                <a:gd name="T11" fmla="*/ 1 h 37"/>
                <a:gd name="T12" fmla="*/ 4 w 10"/>
                <a:gd name="T13" fmla="*/ 35 h 37"/>
                <a:gd name="T14" fmla="*/ 10 w 10"/>
                <a:gd name="T15" fmla="*/ 35 h 37"/>
                <a:gd name="T16" fmla="*/ 10 w 10"/>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37"/>
                  </a:moveTo>
                  <a:lnTo>
                    <a:pt x="0" y="37"/>
                  </a:lnTo>
                  <a:lnTo>
                    <a:pt x="0" y="0"/>
                  </a:lnTo>
                  <a:lnTo>
                    <a:pt x="10" y="0"/>
                  </a:lnTo>
                  <a:lnTo>
                    <a:pt x="10" y="1"/>
                  </a:lnTo>
                  <a:lnTo>
                    <a:pt x="4" y="1"/>
                  </a:lnTo>
                  <a:lnTo>
                    <a:pt x="4" y="35"/>
                  </a:lnTo>
                  <a:lnTo>
                    <a:pt x="10" y="35"/>
                  </a:lnTo>
                  <a:lnTo>
                    <a:pt x="10" y="37"/>
                  </a:lnTo>
                  <a:close/>
                </a:path>
              </a:pathLst>
            </a:custGeom>
            <a:solidFill>
              <a:srgbClr val="000000"/>
            </a:solidFill>
            <a:ln w="0">
              <a:solidFill>
                <a:srgbClr val="000000"/>
              </a:solidFill>
              <a:prstDash val="solid"/>
              <a:round/>
              <a:headEnd/>
              <a:tailEnd/>
            </a:ln>
          </p:spPr>
          <p:txBody>
            <a:bodyPr/>
            <a:lstStyle/>
            <a:p>
              <a:endParaRPr lang="en-US"/>
            </a:p>
          </p:txBody>
        </p:sp>
        <p:sp>
          <p:nvSpPr>
            <p:cNvPr id="995710" name="Freeform 382"/>
            <p:cNvSpPr>
              <a:spLocks/>
            </p:cNvSpPr>
            <p:nvPr/>
          </p:nvSpPr>
          <p:spPr bwMode="auto">
            <a:xfrm>
              <a:off x="2719" y="3629"/>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711" name="Freeform 383"/>
            <p:cNvSpPr>
              <a:spLocks/>
            </p:cNvSpPr>
            <p:nvPr/>
          </p:nvSpPr>
          <p:spPr bwMode="auto">
            <a:xfrm>
              <a:off x="2736" y="3629"/>
              <a:ext cx="10" cy="37"/>
            </a:xfrm>
            <a:custGeom>
              <a:avLst/>
              <a:gdLst>
                <a:gd name="T0" fmla="*/ 0 w 10"/>
                <a:gd name="T1" fmla="*/ 0 h 37"/>
                <a:gd name="T2" fmla="*/ 10 w 10"/>
                <a:gd name="T3" fmla="*/ 0 h 37"/>
                <a:gd name="T4" fmla="*/ 10 w 10"/>
                <a:gd name="T5" fmla="*/ 37 h 37"/>
                <a:gd name="T6" fmla="*/ 0 w 10"/>
                <a:gd name="T7" fmla="*/ 37 h 37"/>
                <a:gd name="T8" fmla="*/ 0 w 10"/>
                <a:gd name="T9" fmla="*/ 35 h 37"/>
                <a:gd name="T10" fmla="*/ 6 w 10"/>
                <a:gd name="T11" fmla="*/ 35 h 37"/>
                <a:gd name="T12" fmla="*/ 6 w 10"/>
                <a:gd name="T13" fmla="*/ 1 h 37"/>
                <a:gd name="T14" fmla="*/ 0 w 10"/>
                <a:gd name="T15" fmla="*/ 1 h 37"/>
                <a:gd name="T16" fmla="*/ 0 w 1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0" y="0"/>
                  </a:moveTo>
                  <a:lnTo>
                    <a:pt x="10" y="0"/>
                  </a:lnTo>
                  <a:lnTo>
                    <a:pt x="10"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712" name="Line 384"/>
            <p:cNvSpPr>
              <a:spLocks noChangeShapeType="1"/>
            </p:cNvSpPr>
            <p:nvPr/>
          </p:nvSpPr>
          <p:spPr bwMode="auto">
            <a:xfrm flipH="1">
              <a:off x="3206" y="3638"/>
              <a:ext cx="153"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13" name="Freeform 385"/>
            <p:cNvSpPr>
              <a:spLocks noEditPoints="1"/>
            </p:cNvSpPr>
            <p:nvPr/>
          </p:nvSpPr>
          <p:spPr bwMode="auto">
            <a:xfrm>
              <a:off x="3379" y="3628"/>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714" name="Freeform 386"/>
            <p:cNvSpPr>
              <a:spLocks noEditPoints="1"/>
            </p:cNvSpPr>
            <p:nvPr/>
          </p:nvSpPr>
          <p:spPr bwMode="auto">
            <a:xfrm>
              <a:off x="3401" y="3638"/>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5715" name="Freeform 387"/>
            <p:cNvSpPr>
              <a:spLocks/>
            </p:cNvSpPr>
            <p:nvPr/>
          </p:nvSpPr>
          <p:spPr bwMode="auto">
            <a:xfrm>
              <a:off x="3421" y="3638"/>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5716" name="Freeform 388"/>
            <p:cNvSpPr>
              <a:spLocks noEditPoints="1"/>
            </p:cNvSpPr>
            <p:nvPr/>
          </p:nvSpPr>
          <p:spPr bwMode="auto">
            <a:xfrm>
              <a:off x="3437" y="3628"/>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717" name="Freeform 389"/>
            <p:cNvSpPr>
              <a:spLocks/>
            </p:cNvSpPr>
            <p:nvPr/>
          </p:nvSpPr>
          <p:spPr bwMode="auto">
            <a:xfrm>
              <a:off x="3447" y="3638"/>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18" name="Rectangle 390"/>
            <p:cNvSpPr>
              <a:spLocks noChangeArrowheads="1"/>
            </p:cNvSpPr>
            <p:nvPr/>
          </p:nvSpPr>
          <p:spPr bwMode="auto">
            <a:xfrm>
              <a:off x="3467"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19" name="Freeform 391"/>
            <p:cNvSpPr>
              <a:spLocks noEditPoints="1"/>
            </p:cNvSpPr>
            <p:nvPr/>
          </p:nvSpPr>
          <p:spPr bwMode="auto">
            <a:xfrm>
              <a:off x="3489" y="3638"/>
              <a:ext cx="20" cy="29"/>
            </a:xfrm>
            <a:custGeom>
              <a:avLst/>
              <a:gdLst>
                <a:gd name="T0" fmla="*/ 6 w 20"/>
                <a:gd name="T1" fmla="*/ 0 h 29"/>
                <a:gd name="T2" fmla="*/ 7 w 20"/>
                <a:gd name="T3" fmla="*/ 5 h 29"/>
                <a:gd name="T4" fmla="*/ 10 w 20"/>
                <a:gd name="T5" fmla="*/ 1 h 29"/>
                <a:gd name="T6" fmla="*/ 13 w 20"/>
                <a:gd name="T7" fmla="*/ 0 h 29"/>
                <a:gd name="T8" fmla="*/ 17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7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0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0" y="2"/>
                  </a:moveTo>
                  <a:lnTo>
                    <a:pt x="6" y="0"/>
                  </a:lnTo>
                  <a:lnTo>
                    <a:pt x="7" y="0"/>
                  </a:lnTo>
                  <a:lnTo>
                    <a:pt x="7" y="5"/>
                  </a:lnTo>
                  <a:lnTo>
                    <a:pt x="8" y="2"/>
                  </a:lnTo>
                  <a:lnTo>
                    <a:pt x="10" y="1"/>
                  </a:lnTo>
                  <a:lnTo>
                    <a:pt x="11" y="0"/>
                  </a:lnTo>
                  <a:lnTo>
                    <a:pt x="13" y="0"/>
                  </a:lnTo>
                  <a:lnTo>
                    <a:pt x="15" y="1"/>
                  </a:lnTo>
                  <a:lnTo>
                    <a:pt x="17" y="2"/>
                  </a:lnTo>
                  <a:lnTo>
                    <a:pt x="19" y="5"/>
                  </a:lnTo>
                  <a:lnTo>
                    <a:pt x="20" y="9"/>
                  </a:lnTo>
                  <a:lnTo>
                    <a:pt x="19" y="12"/>
                  </a:lnTo>
                  <a:lnTo>
                    <a:pt x="19" y="15"/>
                  </a:lnTo>
                  <a:lnTo>
                    <a:pt x="17" y="17"/>
                  </a:lnTo>
                  <a:lnTo>
                    <a:pt x="14" y="19"/>
                  </a:lnTo>
                  <a:lnTo>
                    <a:pt x="11" y="20"/>
                  </a:lnTo>
                  <a:lnTo>
                    <a:pt x="10" y="20"/>
                  </a:lnTo>
                  <a:lnTo>
                    <a:pt x="8" y="19"/>
                  </a:lnTo>
                  <a:lnTo>
                    <a:pt x="8" y="19"/>
                  </a:lnTo>
                  <a:lnTo>
                    <a:pt x="7" y="18"/>
                  </a:lnTo>
                  <a:lnTo>
                    <a:pt x="7" y="24"/>
                  </a:lnTo>
                  <a:lnTo>
                    <a:pt x="7" y="26"/>
                  </a:lnTo>
                  <a:lnTo>
                    <a:pt x="7" y="27"/>
                  </a:lnTo>
                  <a:lnTo>
                    <a:pt x="7" y="28"/>
                  </a:lnTo>
                  <a:lnTo>
                    <a:pt x="7"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0"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5720" name="Freeform 392"/>
            <p:cNvSpPr>
              <a:spLocks noEditPoints="1"/>
            </p:cNvSpPr>
            <p:nvPr/>
          </p:nvSpPr>
          <p:spPr bwMode="auto">
            <a:xfrm>
              <a:off x="3510" y="3638"/>
              <a:ext cx="20" cy="29"/>
            </a:xfrm>
            <a:custGeom>
              <a:avLst/>
              <a:gdLst>
                <a:gd name="T0" fmla="*/ 6 w 20"/>
                <a:gd name="T1" fmla="*/ 0 h 29"/>
                <a:gd name="T2" fmla="*/ 7 w 20"/>
                <a:gd name="T3" fmla="*/ 5 h 29"/>
                <a:gd name="T4" fmla="*/ 10 w 20"/>
                <a:gd name="T5" fmla="*/ 1 h 29"/>
                <a:gd name="T6" fmla="*/ 13 w 20"/>
                <a:gd name="T7" fmla="*/ 0 h 29"/>
                <a:gd name="T8" fmla="*/ 18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8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1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1" y="2"/>
                  </a:moveTo>
                  <a:lnTo>
                    <a:pt x="6" y="0"/>
                  </a:lnTo>
                  <a:lnTo>
                    <a:pt x="7" y="0"/>
                  </a:lnTo>
                  <a:lnTo>
                    <a:pt x="7" y="5"/>
                  </a:lnTo>
                  <a:lnTo>
                    <a:pt x="8" y="2"/>
                  </a:lnTo>
                  <a:lnTo>
                    <a:pt x="10" y="1"/>
                  </a:lnTo>
                  <a:lnTo>
                    <a:pt x="11" y="0"/>
                  </a:lnTo>
                  <a:lnTo>
                    <a:pt x="13" y="0"/>
                  </a:lnTo>
                  <a:lnTo>
                    <a:pt x="15" y="1"/>
                  </a:lnTo>
                  <a:lnTo>
                    <a:pt x="18" y="2"/>
                  </a:lnTo>
                  <a:lnTo>
                    <a:pt x="19" y="5"/>
                  </a:lnTo>
                  <a:lnTo>
                    <a:pt x="20" y="9"/>
                  </a:lnTo>
                  <a:lnTo>
                    <a:pt x="20" y="12"/>
                  </a:lnTo>
                  <a:lnTo>
                    <a:pt x="19" y="15"/>
                  </a:lnTo>
                  <a:lnTo>
                    <a:pt x="17" y="17"/>
                  </a:lnTo>
                  <a:lnTo>
                    <a:pt x="14" y="19"/>
                  </a:lnTo>
                  <a:lnTo>
                    <a:pt x="11" y="20"/>
                  </a:lnTo>
                  <a:lnTo>
                    <a:pt x="10" y="20"/>
                  </a:lnTo>
                  <a:lnTo>
                    <a:pt x="9" y="19"/>
                  </a:lnTo>
                  <a:lnTo>
                    <a:pt x="8" y="19"/>
                  </a:lnTo>
                  <a:lnTo>
                    <a:pt x="7" y="18"/>
                  </a:lnTo>
                  <a:lnTo>
                    <a:pt x="7" y="24"/>
                  </a:lnTo>
                  <a:lnTo>
                    <a:pt x="7" y="26"/>
                  </a:lnTo>
                  <a:lnTo>
                    <a:pt x="7" y="27"/>
                  </a:lnTo>
                  <a:lnTo>
                    <a:pt x="7" y="28"/>
                  </a:lnTo>
                  <a:lnTo>
                    <a:pt x="8"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1"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5721" name="Freeform 393"/>
            <p:cNvSpPr>
              <a:spLocks/>
            </p:cNvSpPr>
            <p:nvPr/>
          </p:nvSpPr>
          <p:spPr bwMode="auto">
            <a:xfrm>
              <a:off x="3531" y="3632"/>
              <a:ext cx="12" cy="26"/>
            </a:xfrm>
            <a:custGeom>
              <a:avLst/>
              <a:gdLst>
                <a:gd name="T0" fmla="*/ 7 w 12"/>
                <a:gd name="T1" fmla="*/ 0 h 26"/>
                <a:gd name="T2" fmla="*/ 7 w 12"/>
                <a:gd name="T3" fmla="*/ 7 h 26"/>
                <a:gd name="T4" fmla="*/ 11 w 12"/>
                <a:gd name="T5" fmla="*/ 7 h 26"/>
                <a:gd name="T6" fmla="*/ 11 w 12"/>
                <a:gd name="T7" fmla="*/ 8 h 26"/>
                <a:gd name="T8" fmla="*/ 7 w 12"/>
                <a:gd name="T9" fmla="*/ 8 h 26"/>
                <a:gd name="T10" fmla="*/ 7 w 12"/>
                <a:gd name="T11" fmla="*/ 20 h 26"/>
                <a:gd name="T12" fmla="*/ 7 w 12"/>
                <a:gd name="T13" fmla="*/ 22 h 26"/>
                <a:gd name="T14" fmla="*/ 7 w 12"/>
                <a:gd name="T15" fmla="*/ 23 h 26"/>
                <a:gd name="T16" fmla="*/ 8 w 12"/>
                <a:gd name="T17" fmla="*/ 23 h 26"/>
                <a:gd name="T18" fmla="*/ 9 w 12"/>
                <a:gd name="T19" fmla="*/ 23 h 26"/>
                <a:gd name="T20" fmla="*/ 10 w 12"/>
                <a:gd name="T21" fmla="*/ 23 h 26"/>
                <a:gd name="T22" fmla="*/ 10 w 12"/>
                <a:gd name="T23" fmla="*/ 23 h 26"/>
                <a:gd name="T24" fmla="*/ 11 w 12"/>
                <a:gd name="T25" fmla="*/ 22 h 26"/>
                <a:gd name="T26" fmla="*/ 11 w 12"/>
                <a:gd name="T27" fmla="*/ 22 h 26"/>
                <a:gd name="T28" fmla="*/ 12 w 12"/>
                <a:gd name="T29" fmla="*/ 22 h 26"/>
                <a:gd name="T30" fmla="*/ 11 w 12"/>
                <a:gd name="T31" fmla="*/ 24 h 26"/>
                <a:gd name="T32" fmla="*/ 10 w 12"/>
                <a:gd name="T33" fmla="*/ 25 h 26"/>
                <a:gd name="T34" fmla="*/ 9 w 12"/>
                <a:gd name="T35" fmla="*/ 26 h 26"/>
                <a:gd name="T36" fmla="*/ 7 w 12"/>
                <a:gd name="T37" fmla="*/ 26 h 26"/>
                <a:gd name="T38" fmla="*/ 6 w 12"/>
                <a:gd name="T39" fmla="*/ 26 h 26"/>
                <a:gd name="T40" fmla="*/ 5 w 12"/>
                <a:gd name="T41" fmla="*/ 25 h 26"/>
                <a:gd name="T42" fmla="*/ 4 w 12"/>
                <a:gd name="T43" fmla="*/ 25 h 26"/>
                <a:gd name="T44" fmla="*/ 4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3 w 12"/>
                <a:gd name="T59" fmla="*/ 6 h 26"/>
                <a:gd name="T60" fmla="*/ 4 w 12"/>
                <a:gd name="T61" fmla="*/ 5 h 26"/>
                <a:gd name="T62" fmla="*/ 5 w 12"/>
                <a:gd name="T63" fmla="*/ 3 h 26"/>
                <a:gd name="T64" fmla="*/ 6 w 12"/>
                <a:gd name="T65" fmla="*/ 2 h 26"/>
                <a:gd name="T66" fmla="*/ 6 w 12"/>
                <a:gd name="T67" fmla="*/ 0 h 26"/>
                <a:gd name="T68" fmla="*/ 7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7" y="0"/>
                  </a:moveTo>
                  <a:lnTo>
                    <a:pt x="7" y="7"/>
                  </a:lnTo>
                  <a:lnTo>
                    <a:pt x="11" y="7"/>
                  </a:lnTo>
                  <a:lnTo>
                    <a:pt x="11" y="8"/>
                  </a:lnTo>
                  <a:lnTo>
                    <a:pt x="7" y="8"/>
                  </a:lnTo>
                  <a:lnTo>
                    <a:pt x="7" y="20"/>
                  </a:lnTo>
                  <a:lnTo>
                    <a:pt x="7" y="22"/>
                  </a:lnTo>
                  <a:lnTo>
                    <a:pt x="7" y="23"/>
                  </a:lnTo>
                  <a:lnTo>
                    <a:pt x="8" y="23"/>
                  </a:lnTo>
                  <a:lnTo>
                    <a:pt x="9" y="23"/>
                  </a:lnTo>
                  <a:lnTo>
                    <a:pt x="10" y="23"/>
                  </a:lnTo>
                  <a:lnTo>
                    <a:pt x="10" y="23"/>
                  </a:lnTo>
                  <a:lnTo>
                    <a:pt x="11" y="22"/>
                  </a:lnTo>
                  <a:lnTo>
                    <a:pt x="11" y="22"/>
                  </a:lnTo>
                  <a:lnTo>
                    <a:pt x="12" y="22"/>
                  </a:lnTo>
                  <a:lnTo>
                    <a:pt x="11" y="24"/>
                  </a:lnTo>
                  <a:lnTo>
                    <a:pt x="10" y="25"/>
                  </a:lnTo>
                  <a:lnTo>
                    <a:pt x="9" y="26"/>
                  </a:lnTo>
                  <a:lnTo>
                    <a:pt x="7" y="26"/>
                  </a:lnTo>
                  <a:lnTo>
                    <a:pt x="6" y="26"/>
                  </a:lnTo>
                  <a:lnTo>
                    <a:pt x="5" y="25"/>
                  </a:lnTo>
                  <a:lnTo>
                    <a:pt x="4" y="25"/>
                  </a:lnTo>
                  <a:lnTo>
                    <a:pt x="4" y="24"/>
                  </a:lnTo>
                  <a:lnTo>
                    <a:pt x="3" y="23"/>
                  </a:lnTo>
                  <a:lnTo>
                    <a:pt x="3" y="21"/>
                  </a:lnTo>
                  <a:lnTo>
                    <a:pt x="3" y="8"/>
                  </a:lnTo>
                  <a:lnTo>
                    <a:pt x="0" y="8"/>
                  </a:lnTo>
                  <a:lnTo>
                    <a:pt x="0" y="7"/>
                  </a:lnTo>
                  <a:lnTo>
                    <a:pt x="1" y="7"/>
                  </a:lnTo>
                  <a:lnTo>
                    <a:pt x="3" y="6"/>
                  </a:lnTo>
                  <a:lnTo>
                    <a:pt x="4" y="5"/>
                  </a:lnTo>
                  <a:lnTo>
                    <a:pt x="5" y="3"/>
                  </a:lnTo>
                  <a:lnTo>
                    <a:pt x="6" y="2"/>
                  </a:lnTo>
                  <a:lnTo>
                    <a:pt x="6" y="0"/>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995722" name="Rectangle 394"/>
            <p:cNvSpPr>
              <a:spLocks noChangeArrowheads="1"/>
            </p:cNvSpPr>
            <p:nvPr/>
          </p:nvSpPr>
          <p:spPr bwMode="auto">
            <a:xfrm>
              <a:off x="3543"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23" name="Freeform 395"/>
            <p:cNvSpPr>
              <a:spLocks/>
            </p:cNvSpPr>
            <p:nvPr/>
          </p:nvSpPr>
          <p:spPr bwMode="auto">
            <a:xfrm>
              <a:off x="3566" y="3638"/>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5724" name="Freeform 396"/>
            <p:cNvSpPr>
              <a:spLocks/>
            </p:cNvSpPr>
            <p:nvPr/>
          </p:nvSpPr>
          <p:spPr bwMode="auto">
            <a:xfrm>
              <a:off x="3584" y="3638"/>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25" name="Freeform 397"/>
            <p:cNvSpPr>
              <a:spLocks/>
            </p:cNvSpPr>
            <p:nvPr/>
          </p:nvSpPr>
          <p:spPr bwMode="auto">
            <a:xfrm>
              <a:off x="3620" y="3629"/>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5726" name="Freeform 398"/>
            <p:cNvSpPr>
              <a:spLocks/>
            </p:cNvSpPr>
            <p:nvPr/>
          </p:nvSpPr>
          <p:spPr bwMode="auto">
            <a:xfrm>
              <a:off x="3635" y="3629"/>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727" name="Freeform 399"/>
            <p:cNvSpPr>
              <a:spLocks/>
            </p:cNvSpPr>
            <p:nvPr/>
          </p:nvSpPr>
          <p:spPr bwMode="auto">
            <a:xfrm>
              <a:off x="3653" y="3629"/>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728" name="Line 400"/>
            <p:cNvSpPr>
              <a:spLocks noChangeShapeType="1"/>
            </p:cNvSpPr>
            <p:nvPr/>
          </p:nvSpPr>
          <p:spPr bwMode="auto">
            <a:xfrm flipH="1">
              <a:off x="4058" y="3638"/>
              <a:ext cx="154"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29" name="Freeform 401"/>
            <p:cNvSpPr>
              <a:spLocks noEditPoints="1"/>
            </p:cNvSpPr>
            <p:nvPr/>
          </p:nvSpPr>
          <p:spPr bwMode="auto">
            <a:xfrm>
              <a:off x="4231" y="3628"/>
              <a:ext cx="20" cy="30"/>
            </a:xfrm>
            <a:custGeom>
              <a:avLst/>
              <a:gdLst>
                <a:gd name="T0" fmla="*/ 7 w 20"/>
                <a:gd name="T1" fmla="*/ 14 h 30"/>
                <a:gd name="T2" fmla="*/ 9 w 20"/>
                <a:gd name="T3" fmla="*/ 12 h 30"/>
                <a:gd name="T4" fmla="*/ 11 w 20"/>
                <a:gd name="T5" fmla="*/ 11 h 30"/>
                <a:gd name="T6" fmla="*/ 13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3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9" y="12"/>
                  </a:lnTo>
                  <a:lnTo>
                    <a:pt x="11" y="11"/>
                  </a:lnTo>
                  <a:lnTo>
                    <a:pt x="13"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5730" name="Freeform 402"/>
            <p:cNvSpPr>
              <a:spLocks noEditPoints="1"/>
            </p:cNvSpPr>
            <p:nvPr/>
          </p:nvSpPr>
          <p:spPr bwMode="auto">
            <a:xfrm>
              <a:off x="4253" y="3638"/>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5 w 18"/>
                <a:gd name="T43" fmla="*/ 7 h 20"/>
                <a:gd name="T44" fmla="*/ 15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8" y="1"/>
                  </a:lnTo>
                  <a:lnTo>
                    <a:pt x="6" y="2"/>
                  </a:lnTo>
                  <a:lnTo>
                    <a:pt x="6"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1" y="0"/>
                  </a:lnTo>
                  <a:lnTo>
                    <a:pt x="12" y="1"/>
                  </a:lnTo>
                  <a:lnTo>
                    <a:pt x="13" y="2"/>
                  </a:lnTo>
                  <a:lnTo>
                    <a:pt x="14" y="3"/>
                  </a:lnTo>
                  <a:lnTo>
                    <a:pt x="14" y="4"/>
                  </a:lnTo>
                  <a:lnTo>
                    <a:pt x="15" y="7"/>
                  </a:lnTo>
                  <a:lnTo>
                    <a:pt x="15" y="13"/>
                  </a:lnTo>
                  <a:lnTo>
                    <a:pt x="15" y="15"/>
                  </a:lnTo>
                  <a:lnTo>
                    <a:pt x="15" y="16"/>
                  </a:lnTo>
                  <a:lnTo>
                    <a:pt x="15" y="17"/>
                  </a:lnTo>
                  <a:lnTo>
                    <a:pt x="15" y="17"/>
                  </a:lnTo>
                  <a:lnTo>
                    <a:pt x="15" y="17"/>
                  </a:lnTo>
                  <a:lnTo>
                    <a:pt x="16"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5731" name="Freeform 403"/>
            <p:cNvSpPr>
              <a:spLocks/>
            </p:cNvSpPr>
            <p:nvPr/>
          </p:nvSpPr>
          <p:spPr bwMode="auto">
            <a:xfrm>
              <a:off x="4273" y="3638"/>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1"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7"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732" name="Freeform 404"/>
            <p:cNvSpPr>
              <a:spLocks noEditPoints="1"/>
            </p:cNvSpPr>
            <p:nvPr/>
          </p:nvSpPr>
          <p:spPr bwMode="auto">
            <a:xfrm>
              <a:off x="4289" y="3628"/>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2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2" y="13"/>
                  </a:lnTo>
                  <a:lnTo>
                    <a:pt x="2" y="13"/>
                  </a:lnTo>
                  <a:lnTo>
                    <a:pt x="2" y="12"/>
                  </a:lnTo>
                  <a:lnTo>
                    <a:pt x="2"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733" name="Freeform 405"/>
            <p:cNvSpPr>
              <a:spLocks/>
            </p:cNvSpPr>
            <p:nvPr/>
          </p:nvSpPr>
          <p:spPr bwMode="auto">
            <a:xfrm>
              <a:off x="4300" y="3638"/>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8"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34" name="Rectangle 406"/>
            <p:cNvSpPr>
              <a:spLocks noChangeArrowheads="1"/>
            </p:cNvSpPr>
            <p:nvPr/>
          </p:nvSpPr>
          <p:spPr bwMode="auto">
            <a:xfrm>
              <a:off x="4320"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35" name="Freeform 407"/>
            <p:cNvSpPr>
              <a:spLocks noEditPoints="1"/>
            </p:cNvSpPr>
            <p:nvPr/>
          </p:nvSpPr>
          <p:spPr bwMode="auto">
            <a:xfrm>
              <a:off x="4343" y="3638"/>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7 w 19"/>
                <a:gd name="T11" fmla="*/ 28 h 29"/>
                <a:gd name="T12" fmla="*/ 18 w 19"/>
                <a:gd name="T13" fmla="*/ 28 h 29"/>
                <a:gd name="T14" fmla="*/ 19 w 19"/>
                <a:gd name="T15" fmla="*/ 28 h 29"/>
                <a:gd name="T16" fmla="*/ 19 w 19"/>
                <a:gd name="T17" fmla="*/ 29 h 29"/>
                <a:gd name="T18" fmla="*/ 10 w 19"/>
                <a:gd name="T19" fmla="*/ 29 h 29"/>
                <a:gd name="T20" fmla="*/ 10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8 w 19"/>
                <a:gd name="T43" fmla="*/ 20 h 29"/>
                <a:gd name="T44" fmla="*/ 7 w 19"/>
                <a:gd name="T45" fmla="*/ 20 h 29"/>
                <a:gd name="T46" fmla="*/ 4 w 19"/>
                <a:gd name="T47" fmla="*/ 19 h 29"/>
                <a:gd name="T48" fmla="*/ 2 w 19"/>
                <a:gd name="T49" fmla="*/ 17 h 29"/>
                <a:gd name="T50" fmla="*/ 0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3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3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7" y="28"/>
                  </a:lnTo>
                  <a:lnTo>
                    <a:pt x="18" y="28"/>
                  </a:lnTo>
                  <a:lnTo>
                    <a:pt x="19" y="28"/>
                  </a:lnTo>
                  <a:lnTo>
                    <a:pt x="19" y="29"/>
                  </a:lnTo>
                  <a:lnTo>
                    <a:pt x="10" y="29"/>
                  </a:lnTo>
                  <a:lnTo>
                    <a:pt x="10" y="28"/>
                  </a:lnTo>
                  <a:lnTo>
                    <a:pt x="11" y="28"/>
                  </a:lnTo>
                  <a:lnTo>
                    <a:pt x="12" y="28"/>
                  </a:lnTo>
                  <a:lnTo>
                    <a:pt x="12" y="28"/>
                  </a:lnTo>
                  <a:lnTo>
                    <a:pt x="13" y="27"/>
                  </a:lnTo>
                  <a:lnTo>
                    <a:pt x="13" y="27"/>
                  </a:lnTo>
                  <a:lnTo>
                    <a:pt x="13" y="26"/>
                  </a:lnTo>
                  <a:lnTo>
                    <a:pt x="13" y="24"/>
                  </a:lnTo>
                  <a:lnTo>
                    <a:pt x="13" y="16"/>
                  </a:lnTo>
                  <a:lnTo>
                    <a:pt x="11" y="18"/>
                  </a:lnTo>
                  <a:lnTo>
                    <a:pt x="10" y="19"/>
                  </a:lnTo>
                  <a:lnTo>
                    <a:pt x="8" y="20"/>
                  </a:lnTo>
                  <a:lnTo>
                    <a:pt x="7" y="20"/>
                  </a:lnTo>
                  <a:lnTo>
                    <a:pt x="4" y="19"/>
                  </a:lnTo>
                  <a:lnTo>
                    <a:pt x="2" y="17"/>
                  </a:lnTo>
                  <a:lnTo>
                    <a:pt x="0" y="15"/>
                  </a:lnTo>
                  <a:lnTo>
                    <a:pt x="0" y="11"/>
                  </a:lnTo>
                  <a:lnTo>
                    <a:pt x="0" y="8"/>
                  </a:lnTo>
                  <a:lnTo>
                    <a:pt x="1" y="5"/>
                  </a:lnTo>
                  <a:lnTo>
                    <a:pt x="3" y="3"/>
                  </a:lnTo>
                  <a:lnTo>
                    <a:pt x="5" y="1"/>
                  </a:lnTo>
                  <a:lnTo>
                    <a:pt x="7" y="0"/>
                  </a:lnTo>
                  <a:lnTo>
                    <a:pt x="10" y="0"/>
                  </a:lnTo>
                  <a:lnTo>
                    <a:pt x="11" y="0"/>
                  </a:lnTo>
                  <a:lnTo>
                    <a:pt x="12" y="0"/>
                  </a:lnTo>
                  <a:lnTo>
                    <a:pt x="13" y="1"/>
                  </a:lnTo>
                  <a:lnTo>
                    <a:pt x="13"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3"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95937" name="Group 609"/>
          <p:cNvGrpSpPr>
            <a:grpSpLocks/>
          </p:cNvGrpSpPr>
          <p:nvPr/>
        </p:nvGrpSpPr>
        <p:grpSpPr bwMode="auto">
          <a:xfrm>
            <a:off x="541338" y="5386388"/>
            <a:ext cx="8072437" cy="434975"/>
            <a:chOff x="341" y="3393"/>
            <a:chExt cx="5085" cy="274"/>
          </a:xfrm>
        </p:grpSpPr>
        <p:sp>
          <p:nvSpPr>
            <p:cNvPr id="995737" name="Freeform 409"/>
            <p:cNvSpPr>
              <a:spLocks noEditPoints="1"/>
            </p:cNvSpPr>
            <p:nvPr/>
          </p:nvSpPr>
          <p:spPr bwMode="auto">
            <a:xfrm>
              <a:off x="4364" y="3638"/>
              <a:ext cx="18" cy="20"/>
            </a:xfrm>
            <a:custGeom>
              <a:avLst/>
              <a:gdLst>
                <a:gd name="T0" fmla="*/ 9 w 18"/>
                <a:gd name="T1" fmla="*/ 0 h 20"/>
                <a:gd name="T2" fmla="*/ 12 w 18"/>
                <a:gd name="T3" fmla="*/ 0 h 20"/>
                <a:gd name="T4" fmla="*/ 14 w 18"/>
                <a:gd name="T5" fmla="*/ 2 h 20"/>
                <a:gd name="T6" fmla="*/ 16 w 18"/>
                <a:gd name="T7" fmla="*/ 3 h 20"/>
                <a:gd name="T8" fmla="*/ 17 w 18"/>
                <a:gd name="T9" fmla="*/ 6 h 20"/>
                <a:gd name="T10" fmla="*/ 18 w 18"/>
                <a:gd name="T11" fmla="*/ 10 h 20"/>
                <a:gd name="T12" fmla="*/ 18 w 18"/>
                <a:gd name="T13" fmla="*/ 12 h 20"/>
                <a:gd name="T14" fmla="*/ 17 w 18"/>
                <a:gd name="T15" fmla="*/ 15 h 20"/>
                <a:gd name="T16" fmla="*/ 15 w 18"/>
                <a:gd name="T17" fmla="*/ 17 h 20"/>
                <a:gd name="T18" fmla="*/ 13 w 18"/>
                <a:gd name="T19" fmla="*/ 19 h 20"/>
                <a:gd name="T20" fmla="*/ 11 w 18"/>
                <a:gd name="T21" fmla="*/ 20 h 20"/>
                <a:gd name="T22" fmla="*/ 9 w 18"/>
                <a:gd name="T23" fmla="*/ 20 h 20"/>
                <a:gd name="T24" fmla="*/ 6 w 18"/>
                <a:gd name="T25" fmla="*/ 20 h 20"/>
                <a:gd name="T26" fmla="*/ 4 w 18"/>
                <a:gd name="T27" fmla="*/ 18 h 20"/>
                <a:gd name="T28" fmla="*/ 2 w 18"/>
                <a:gd name="T29" fmla="*/ 17 h 20"/>
                <a:gd name="T30" fmla="*/ 0 w 18"/>
                <a:gd name="T31" fmla="*/ 14 h 20"/>
                <a:gd name="T32" fmla="*/ 0 w 18"/>
                <a:gd name="T33" fmla="*/ 10 h 20"/>
                <a:gd name="T34" fmla="*/ 0 w 18"/>
                <a:gd name="T35" fmla="*/ 8 h 20"/>
                <a:gd name="T36" fmla="*/ 1 w 18"/>
                <a:gd name="T37" fmla="*/ 5 h 20"/>
                <a:gd name="T38" fmla="*/ 3 w 18"/>
                <a:gd name="T39" fmla="*/ 3 h 20"/>
                <a:gd name="T40" fmla="*/ 5 w 18"/>
                <a:gd name="T41" fmla="*/ 1 h 20"/>
                <a:gd name="T42" fmla="*/ 7 w 18"/>
                <a:gd name="T43" fmla="*/ 0 h 20"/>
                <a:gd name="T44" fmla="*/ 9 w 18"/>
                <a:gd name="T45" fmla="*/ 0 h 20"/>
                <a:gd name="T46" fmla="*/ 8 w 18"/>
                <a:gd name="T47" fmla="*/ 1 h 20"/>
                <a:gd name="T48" fmla="*/ 7 w 18"/>
                <a:gd name="T49" fmla="*/ 2 h 20"/>
                <a:gd name="T50" fmla="*/ 6 w 18"/>
                <a:gd name="T51" fmla="*/ 2 h 20"/>
                <a:gd name="T52" fmla="*/ 5 w 18"/>
                <a:gd name="T53" fmla="*/ 3 h 20"/>
                <a:gd name="T54" fmla="*/ 4 w 18"/>
                <a:gd name="T55" fmla="*/ 4 h 20"/>
                <a:gd name="T56" fmla="*/ 4 w 18"/>
                <a:gd name="T57" fmla="*/ 6 h 20"/>
                <a:gd name="T58" fmla="*/ 3 w 18"/>
                <a:gd name="T59" fmla="*/ 8 h 20"/>
                <a:gd name="T60" fmla="*/ 4 w 18"/>
                <a:gd name="T61" fmla="*/ 12 h 20"/>
                <a:gd name="T62" fmla="*/ 5 w 18"/>
                <a:gd name="T63" fmla="*/ 16 h 20"/>
                <a:gd name="T64" fmla="*/ 6 w 18"/>
                <a:gd name="T65" fmla="*/ 17 h 20"/>
                <a:gd name="T66" fmla="*/ 8 w 18"/>
                <a:gd name="T67" fmla="*/ 18 h 20"/>
                <a:gd name="T68" fmla="*/ 10 w 18"/>
                <a:gd name="T69" fmla="*/ 19 h 20"/>
                <a:gd name="T70" fmla="*/ 12 w 18"/>
                <a:gd name="T71" fmla="*/ 18 h 20"/>
                <a:gd name="T72" fmla="*/ 13 w 18"/>
                <a:gd name="T73" fmla="*/ 17 h 20"/>
                <a:gd name="T74" fmla="*/ 14 w 18"/>
                <a:gd name="T75" fmla="*/ 15 h 20"/>
                <a:gd name="T76" fmla="*/ 14 w 18"/>
                <a:gd name="T77" fmla="*/ 11 h 20"/>
                <a:gd name="T78" fmla="*/ 14 w 18"/>
                <a:gd name="T79" fmla="*/ 8 h 20"/>
                <a:gd name="T80" fmla="*/ 13 w 18"/>
                <a:gd name="T81" fmla="*/ 6 h 20"/>
                <a:gd name="T82" fmla="*/ 12 w 18"/>
                <a:gd name="T83" fmla="*/ 3 h 20"/>
                <a:gd name="T84" fmla="*/ 10 w 18"/>
                <a:gd name="T85" fmla="*/ 2 h 20"/>
                <a:gd name="T86" fmla="*/ 8 w 18"/>
                <a:gd name="T8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0"/>
                  </a:moveTo>
                  <a:lnTo>
                    <a:pt x="12" y="0"/>
                  </a:lnTo>
                  <a:lnTo>
                    <a:pt x="14" y="2"/>
                  </a:lnTo>
                  <a:lnTo>
                    <a:pt x="16" y="3"/>
                  </a:lnTo>
                  <a:lnTo>
                    <a:pt x="17" y="6"/>
                  </a:lnTo>
                  <a:lnTo>
                    <a:pt x="18" y="10"/>
                  </a:lnTo>
                  <a:lnTo>
                    <a:pt x="18" y="12"/>
                  </a:lnTo>
                  <a:lnTo>
                    <a:pt x="17" y="15"/>
                  </a:lnTo>
                  <a:lnTo>
                    <a:pt x="15" y="17"/>
                  </a:lnTo>
                  <a:lnTo>
                    <a:pt x="13" y="19"/>
                  </a:lnTo>
                  <a:lnTo>
                    <a:pt x="11" y="20"/>
                  </a:lnTo>
                  <a:lnTo>
                    <a:pt x="9" y="20"/>
                  </a:lnTo>
                  <a:lnTo>
                    <a:pt x="6" y="20"/>
                  </a:lnTo>
                  <a:lnTo>
                    <a:pt x="4" y="18"/>
                  </a:lnTo>
                  <a:lnTo>
                    <a:pt x="2" y="17"/>
                  </a:lnTo>
                  <a:lnTo>
                    <a:pt x="0" y="14"/>
                  </a:lnTo>
                  <a:lnTo>
                    <a:pt x="0" y="10"/>
                  </a:lnTo>
                  <a:lnTo>
                    <a:pt x="0" y="8"/>
                  </a:lnTo>
                  <a:lnTo>
                    <a:pt x="1" y="5"/>
                  </a:lnTo>
                  <a:lnTo>
                    <a:pt x="3" y="3"/>
                  </a:lnTo>
                  <a:lnTo>
                    <a:pt x="5" y="1"/>
                  </a:lnTo>
                  <a:lnTo>
                    <a:pt x="7" y="0"/>
                  </a:lnTo>
                  <a:lnTo>
                    <a:pt x="9" y="0"/>
                  </a:lnTo>
                  <a:close/>
                  <a:moveTo>
                    <a:pt x="8" y="1"/>
                  </a:moveTo>
                  <a:lnTo>
                    <a:pt x="7" y="2"/>
                  </a:lnTo>
                  <a:lnTo>
                    <a:pt x="6" y="2"/>
                  </a:lnTo>
                  <a:lnTo>
                    <a:pt x="5" y="3"/>
                  </a:lnTo>
                  <a:lnTo>
                    <a:pt x="4" y="4"/>
                  </a:lnTo>
                  <a:lnTo>
                    <a:pt x="4" y="6"/>
                  </a:lnTo>
                  <a:lnTo>
                    <a:pt x="3" y="8"/>
                  </a:lnTo>
                  <a:lnTo>
                    <a:pt x="4" y="12"/>
                  </a:lnTo>
                  <a:lnTo>
                    <a:pt x="5" y="16"/>
                  </a:lnTo>
                  <a:lnTo>
                    <a:pt x="6" y="17"/>
                  </a:lnTo>
                  <a:lnTo>
                    <a:pt x="8" y="18"/>
                  </a:lnTo>
                  <a:lnTo>
                    <a:pt x="10" y="19"/>
                  </a:lnTo>
                  <a:lnTo>
                    <a:pt x="12" y="18"/>
                  </a:lnTo>
                  <a:lnTo>
                    <a:pt x="13" y="17"/>
                  </a:lnTo>
                  <a:lnTo>
                    <a:pt x="14" y="15"/>
                  </a:lnTo>
                  <a:lnTo>
                    <a:pt x="14" y="11"/>
                  </a:lnTo>
                  <a:lnTo>
                    <a:pt x="14" y="8"/>
                  </a:lnTo>
                  <a:lnTo>
                    <a:pt x="13" y="6"/>
                  </a:lnTo>
                  <a:lnTo>
                    <a:pt x="12" y="3"/>
                  </a:lnTo>
                  <a:lnTo>
                    <a:pt x="10" y="2"/>
                  </a:lnTo>
                  <a:lnTo>
                    <a:pt x="8" y="1"/>
                  </a:lnTo>
                  <a:close/>
                </a:path>
              </a:pathLst>
            </a:custGeom>
            <a:solidFill>
              <a:srgbClr val="000000"/>
            </a:solidFill>
            <a:ln w="0">
              <a:solidFill>
                <a:srgbClr val="000000"/>
              </a:solidFill>
              <a:prstDash val="solid"/>
              <a:round/>
              <a:headEnd/>
              <a:tailEnd/>
            </a:ln>
          </p:spPr>
          <p:txBody>
            <a:bodyPr/>
            <a:lstStyle/>
            <a:p>
              <a:endParaRPr lang="en-US"/>
            </a:p>
          </p:txBody>
        </p:sp>
        <p:sp>
          <p:nvSpPr>
            <p:cNvPr id="995738" name="Freeform 410"/>
            <p:cNvSpPr>
              <a:spLocks noEditPoints="1"/>
            </p:cNvSpPr>
            <p:nvPr/>
          </p:nvSpPr>
          <p:spPr bwMode="auto">
            <a:xfrm>
              <a:off x="4384" y="3628"/>
              <a:ext cx="20" cy="30"/>
            </a:xfrm>
            <a:custGeom>
              <a:avLst/>
              <a:gdLst>
                <a:gd name="T0" fmla="*/ 6 w 20"/>
                <a:gd name="T1" fmla="*/ 14 h 30"/>
                <a:gd name="T2" fmla="*/ 8 w 20"/>
                <a:gd name="T3" fmla="*/ 12 h 30"/>
                <a:gd name="T4" fmla="*/ 10 w 20"/>
                <a:gd name="T5" fmla="*/ 11 h 30"/>
                <a:gd name="T6" fmla="*/ 12 w 20"/>
                <a:gd name="T7" fmla="*/ 10 h 30"/>
                <a:gd name="T8" fmla="*/ 15 w 20"/>
                <a:gd name="T9" fmla="*/ 11 h 30"/>
                <a:gd name="T10" fmla="*/ 17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6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0 w 20"/>
                <a:gd name="T51" fmla="*/ 3 h 30"/>
                <a:gd name="T52" fmla="*/ 0 w 20"/>
                <a:gd name="T53" fmla="*/ 2 h 30"/>
                <a:gd name="T54" fmla="*/ 5 w 20"/>
                <a:gd name="T55" fmla="*/ 0 h 30"/>
                <a:gd name="T56" fmla="*/ 6 w 20"/>
                <a:gd name="T57" fmla="*/ 0 h 30"/>
                <a:gd name="T58" fmla="*/ 6 w 20"/>
                <a:gd name="T59" fmla="*/ 14 h 30"/>
                <a:gd name="T60" fmla="*/ 6 w 20"/>
                <a:gd name="T61" fmla="*/ 15 h 30"/>
                <a:gd name="T62" fmla="*/ 6 w 20"/>
                <a:gd name="T63" fmla="*/ 27 h 30"/>
                <a:gd name="T64" fmla="*/ 7 w 20"/>
                <a:gd name="T65" fmla="*/ 27 h 30"/>
                <a:gd name="T66" fmla="*/ 9 w 20"/>
                <a:gd name="T67" fmla="*/ 28 h 30"/>
                <a:gd name="T68" fmla="*/ 10 w 20"/>
                <a:gd name="T69" fmla="*/ 28 h 30"/>
                <a:gd name="T70" fmla="*/ 11 w 20"/>
                <a:gd name="T71" fmla="*/ 29 h 30"/>
                <a:gd name="T72" fmla="*/ 13 w 20"/>
                <a:gd name="T73" fmla="*/ 28 h 30"/>
                <a:gd name="T74" fmla="*/ 14 w 20"/>
                <a:gd name="T75" fmla="*/ 27 h 30"/>
                <a:gd name="T76" fmla="*/ 16 w 20"/>
                <a:gd name="T77" fmla="*/ 24 h 30"/>
                <a:gd name="T78" fmla="*/ 16 w 20"/>
                <a:gd name="T79" fmla="*/ 21 h 30"/>
                <a:gd name="T80" fmla="*/ 16 w 20"/>
                <a:gd name="T81" fmla="*/ 17 h 30"/>
                <a:gd name="T82" fmla="*/ 14 w 20"/>
                <a:gd name="T83" fmla="*/ 15 h 30"/>
                <a:gd name="T84" fmla="*/ 13 w 20"/>
                <a:gd name="T85" fmla="*/ 14 h 30"/>
                <a:gd name="T86" fmla="*/ 11 w 20"/>
                <a:gd name="T87" fmla="*/ 13 h 30"/>
                <a:gd name="T88" fmla="*/ 10 w 20"/>
                <a:gd name="T89" fmla="*/ 13 h 30"/>
                <a:gd name="T90" fmla="*/ 8 w 20"/>
                <a:gd name="T91" fmla="*/ 14 h 30"/>
                <a:gd name="T92" fmla="*/ 7 w 20"/>
                <a:gd name="T93" fmla="*/ 14 h 30"/>
                <a:gd name="T94" fmla="*/ 6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6" y="14"/>
                  </a:moveTo>
                  <a:lnTo>
                    <a:pt x="8" y="12"/>
                  </a:lnTo>
                  <a:lnTo>
                    <a:pt x="10" y="11"/>
                  </a:lnTo>
                  <a:lnTo>
                    <a:pt x="12" y="10"/>
                  </a:lnTo>
                  <a:lnTo>
                    <a:pt x="15" y="11"/>
                  </a:lnTo>
                  <a:lnTo>
                    <a:pt x="17" y="13"/>
                  </a:lnTo>
                  <a:lnTo>
                    <a:pt x="19" y="15"/>
                  </a:lnTo>
                  <a:lnTo>
                    <a:pt x="20" y="19"/>
                  </a:lnTo>
                  <a:lnTo>
                    <a:pt x="19" y="22"/>
                  </a:lnTo>
                  <a:lnTo>
                    <a:pt x="18" y="25"/>
                  </a:lnTo>
                  <a:lnTo>
                    <a:pt x="16" y="27"/>
                  </a:lnTo>
                  <a:lnTo>
                    <a:pt x="13" y="29"/>
                  </a:lnTo>
                  <a:lnTo>
                    <a:pt x="10" y="30"/>
                  </a:lnTo>
                  <a:lnTo>
                    <a:pt x="8" y="30"/>
                  </a:lnTo>
                  <a:lnTo>
                    <a:pt x="6" y="29"/>
                  </a:lnTo>
                  <a:lnTo>
                    <a:pt x="5" y="29"/>
                  </a:lnTo>
                  <a:lnTo>
                    <a:pt x="3" y="28"/>
                  </a:lnTo>
                  <a:lnTo>
                    <a:pt x="3" y="8"/>
                  </a:lnTo>
                  <a:lnTo>
                    <a:pt x="3" y="5"/>
                  </a:lnTo>
                  <a:lnTo>
                    <a:pt x="3" y="4"/>
                  </a:lnTo>
                  <a:lnTo>
                    <a:pt x="3" y="3"/>
                  </a:lnTo>
                  <a:lnTo>
                    <a:pt x="2" y="3"/>
                  </a:lnTo>
                  <a:lnTo>
                    <a:pt x="2" y="2"/>
                  </a:lnTo>
                  <a:lnTo>
                    <a:pt x="2" y="2"/>
                  </a:lnTo>
                  <a:lnTo>
                    <a:pt x="1" y="2"/>
                  </a:lnTo>
                  <a:lnTo>
                    <a:pt x="0" y="3"/>
                  </a:lnTo>
                  <a:lnTo>
                    <a:pt x="0" y="2"/>
                  </a:lnTo>
                  <a:lnTo>
                    <a:pt x="5" y="0"/>
                  </a:lnTo>
                  <a:lnTo>
                    <a:pt x="6" y="0"/>
                  </a:lnTo>
                  <a:lnTo>
                    <a:pt x="6" y="14"/>
                  </a:lnTo>
                  <a:close/>
                  <a:moveTo>
                    <a:pt x="6" y="15"/>
                  </a:moveTo>
                  <a:lnTo>
                    <a:pt x="6" y="27"/>
                  </a:lnTo>
                  <a:lnTo>
                    <a:pt x="7" y="27"/>
                  </a:lnTo>
                  <a:lnTo>
                    <a:pt x="9" y="28"/>
                  </a:lnTo>
                  <a:lnTo>
                    <a:pt x="10" y="28"/>
                  </a:lnTo>
                  <a:lnTo>
                    <a:pt x="11" y="29"/>
                  </a:lnTo>
                  <a:lnTo>
                    <a:pt x="13" y="28"/>
                  </a:lnTo>
                  <a:lnTo>
                    <a:pt x="14" y="27"/>
                  </a:lnTo>
                  <a:lnTo>
                    <a:pt x="16" y="24"/>
                  </a:lnTo>
                  <a:lnTo>
                    <a:pt x="16" y="21"/>
                  </a:lnTo>
                  <a:lnTo>
                    <a:pt x="16" y="17"/>
                  </a:lnTo>
                  <a:lnTo>
                    <a:pt x="14" y="15"/>
                  </a:lnTo>
                  <a:lnTo>
                    <a:pt x="13" y="14"/>
                  </a:lnTo>
                  <a:lnTo>
                    <a:pt x="11" y="13"/>
                  </a:lnTo>
                  <a:lnTo>
                    <a:pt x="10"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739" name="Freeform 411"/>
            <p:cNvSpPr>
              <a:spLocks/>
            </p:cNvSpPr>
            <p:nvPr/>
          </p:nvSpPr>
          <p:spPr bwMode="auto">
            <a:xfrm>
              <a:off x="4407" y="3638"/>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5"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4" y="0"/>
                  </a:lnTo>
                  <a:lnTo>
                    <a:pt x="6" y="0"/>
                  </a:lnTo>
                  <a:lnTo>
                    <a:pt x="7" y="0"/>
                  </a:lnTo>
                  <a:lnTo>
                    <a:pt x="9" y="1"/>
                  </a:lnTo>
                  <a:lnTo>
                    <a:pt x="10"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5740" name="Rectangle 412"/>
            <p:cNvSpPr>
              <a:spLocks noChangeArrowheads="1"/>
            </p:cNvSpPr>
            <p:nvPr/>
          </p:nvSpPr>
          <p:spPr bwMode="auto">
            <a:xfrm>
              <a:off x="4421"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41" name="Freeform 413"/>
            <p:cNvSpPr>
              <a:spLocks/>
            </p:cNvSpPr>
            <p:nvPr/>
          </p:nvSpPr>
          <p:spPr bwMode="auto">
            <a:xfrm>
              <a:off x="4444" y="3638"/>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5742" name="Freeform 414"/>
            <p:cNvSpPr>
              <a:spLocks/>
            </p:cNvSpPr>
            <p:nvPr/>
          </p:nvSpPr>
          <p:spPr bwMode="auto">
            <a:xfrm>
              <a:off x="4462" y="3638"/>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43" name="Freeform 415"/>
            <p:cNvSpPr>
              <a:spLocks/>
            </p:cNvSpPr>
            <p:nvPr/>
          </p:nvSpPr>
          <p:spPr bwMode="auto">
            <a:xfrm>
              <a:off x="4498" y="3629"/>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5744" name="Freeform 416"/>
            <p:cNvSpPr>
              <a:spLocks/>
            </p:cNvSpPr>
            <p:nvPr/>
          </p:nvSpPr>
          <p:spPr bwMode="auto">
            <a:xfrm>
              <a:off x="4513" y="3629"/>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745" name="Freeform 417"/>
            <p:cNvSpPr>
              <a:spLocks/>
            </p:cNvSpPr>
            <p:nvPr/>
          </p:nvSpPr>
          <p:spPr bwMode="auto">
            <a:xfrm>
              <a:off x="4531" y="3629"/>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746" name="Line 418"/>
            <p:cNvSpPr>
              <a:spLocks noChangeShapeType="1"/>
            </p:cNvSpPr>
            <p:nvPr/>
          </p:nvSpPr>
          <p:spPr bwMode="auto">
            <a:xfrm flipH="1">
              <a:off x="4941" y="3638"/>
              <a:ext cx="154"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47" name="Freeform 419"/>
            <p:cNvSpPr>
              <a:spLocks noEditPoints="1"/>
            </p:cNvSpPr>
            <p:nvPr/>
          </p:nvSpPr>
          <p:spPr bwMode="auto">
            <a:xfrm>
              <a:off x="5115" y="3628"/>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8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9 w 19"/>
                <a:gd name="T25" fmla="*/ 30 h 30"/>
                <a:gd name="T26" fmla="*/ 8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8" y="15"/>
                  </a:lnTo>
                  <a:lnTo>
                    <a:pt x="19" y="19"/>
                  </a:lnTo>
                  <a:lnTo>
                    <a:pt x="19" y="22"/>
                  </a:lnTo>
                  <a:lnTo>
                    <a:pt x="18" y="25"/>
                  </a:lnTo>
                  <a:lnTo>
                    <a:pt x="16" y="27"/>
                  </a:lnTo>
                  <a:lnTo>
                    <a:pt x="13" y="29"/>
                  </a:lnTo>
                  <a:lnTo>
                    <a:pt x="9" y="30"/>
                  </a:lnTo>
                  <a:lnTo>
                    <a:pt x="8"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5748" name="Freeform 420"/>
            <p:cNvSpPr>
              <a:spLocks noEditPoints="1"/>
            </p:cNvSpPr>
            <p:nvPr/>
          </p:nvSpPr>
          <p:spPr bwMode="auto">
            <a:xfrm>
              <a:off x="5137" y="3638"/>
              <a:ext cx="17" cy="20"/>
            </a:xfrm>
            <a:custGeom>
              <a:avLst/>
              <a:gdLst>
                <a:gd name="T0" fmla="*/ 9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9"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5749" name="Freeform 421"/>
            <p:cNvSpPr>
              <a:spLocks/>
            </p:cNvSpPr>
            <p:nvPr/>
          </p:nvSpPr>
          <p:spPr bwMode="auto">
            <a:xfrm>
              <a:off x="5156" y="3638"/>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5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1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5"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1"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5750" name="Freeform 422"/>
            <p:cNvSpPr>
              <a:spLocks noEditPoints="1"/>
            </p:cNvSpPr>
            <p:nvPr/>
          </p:nvSpPr>
          <p:spPr bwMode="auto">
            <a:xfrm>
              <a:off x="5172" y="3628"/>
              <a:ext cx="9" cy="29"/>
            </a:xfrm>
            <a:custGeom>
              <a:avLst/>
              <a:gdLst>
                <a:gd name="T0" fmla="*/ 5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6 w 9"/>
                <a:gd name="T35" fmla="*/ 10 h 29"/>
                <a:gd name="T36" fmla="*/ 6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5" y="0"/>
                  </a:lnTo>
                  <a:lnTo>
                    <a:pt x="6" y="1"/>
                  </a:lnTo>
                  <a:lnTo>
                    <a:pt x="7" y="1"/>
                  </a:lnTo>
                  <a:lnTo>
                    <a:pt x="7" y="2"/>
                  </a:lnTo>
                  <a:lnTo>
                    <a:pt x="7" y="3"/>
                  </a:lnTo>
                  <a:lnTo>
                    <a:pt x="6" y="4"/>
                  </a:lnTo>
                  <a:lnTo>
                    <a:pt x="5" y="5"/>
                  </a:lnTo>
                  <a:lnTo>
                    <a:pt x="5" y="5"/>
                  </a:lnTo>
                  <a:lnTo>
                    <a:pt x="4" y="5"/>
                  </a:lnTo>
                  <a:lnTo>
                    <a:pt x="3" y="4"/>
                  </a:lnTo>
                  <a:lnTo>
                    <a:pt x="2" y="3"/>
                  </a:lnTo>
                  <a:lnTo>
                    <a:pt x="2" y="2"/>
                  </a:lnTo>
                  <a:lnTo>
                    <a:pt x="2" y="1"/>
                  </a:lnTo>
                  <a:lnTo>
                    <a:pt x="3" y="1"/>
                  </a:lnTo>
                  <a:lnTo>
                    <a:pt x="4" y="0"/>
                  </a:lnTo>
                  <a:lnTo>
                    <a:pt x="5" y="0"/>
                  </a:lnTo>
                  <a:close/>
                  <a:moveTo>
                    <a:pt x="6" y="10"/>
                  </a:moveTo>
                  <a:lnTo>
                    <a:pt x="6"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751" name="Freeform 423"/>
            <p:cNvSpPr>
              <a:spLocks/>
            </p:cNvSpPr>
            <p:nvPr/>
          </p:nvSpPr>
          <p:spPr bwMode="auto">
            <a:xfrm>
              <a:off x="5183" y="3638"/>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5752" name="Rectangle 424"/>
            <p:cNvSpPr>
              <a:spLocks noChangeArrowheads="1"/>
            </p:cNvSpPr>
            <p:nvPr/>
          </p:nvSpPr>
          <p:spPr bwMode="auto">
            <a:xfrm>
              <a:off x="5203"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53" name="Freeform 425"/>
            <p:cNvSpPr>
              <a:spLocks noEditPoints="1"/>
            </p:cNvSpPr>
            <p:nvPr/>
          </p:nvSpPr>
          <p:spPr bwMode="auto">
            <a:xfrm>
              <a:off x="5226" y="3638"/>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8 w 19"/>
                <a:gd name="T11" fmla="*/ 28 h 29"/>
                <a:gd name="T12" fmla="*/ 18 w 19"/>
                <a:gd name="T13" fmla="*/ 28 h 29"/>
                <a:gd name="T14" fmla="*/ 19 w 19"/>
                <a:gd name="T15" fmla="*/ 28 h 29"/>
                <a:gd name="T16" fmla="*/ 19 w 19"/>
                <a:gd name="T17" fmla="*/ 29 h 29"/>
                <a:gd name="T18" fmla="*/ 11 w 19"/>
                <a:gd name="T19" fmla="*/ 29 h 29"/>
                <a:gd name="T20" fmla="*/ 11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9 w 19"/>
                <a:gd name="T43" fmla="*/ 20 h 29"/>
                <a:gd name="T44" fmla="*/ 7 w 19"/>
                <a:gd name="T45" fmla="*/ 20 h 29"/>
                <a:gd name="T46" fmla="*/ 4 w 19"/>
                <a:gd name="T47" fmla="*/ 19 h 29"/>
                <a:gd name="T48" fmla="*/ 2 w 19"/>
                <a:gd name="T49" fmla="*/ 17 h 29"/>
                <a:gd name="T50" fmla="*/ 1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4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4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8" y="28"/>
                  </a:lnTo>
                  <a:lnTo>
                    <a:pt x="18" y="28"/>
                  </a:lnTo>
                  <a:lnTo>
                    <a:pt x="19" y="28"/>
                  </a:lnTo>
                  <a:lnTo>
                    <a:pt x="19" y="29"/>
                  </a:lnTo>
                  <a:lnTo>
                    <a:pt x="11" y="29"/>
                  </a:lnTo>
                  <a:lnTo>
                    <a:pt x="11" y="28"/>
                  </a:lnTo>
                  <a:lnTo>
                    <a:pt x="11" y="28"/>
                  </a:lnTo>
                  <a:lnTo>
                    <a:pt x="12" y="28"/>
                  </a:lnTo>
                  <a:lnTo>
                    <a:pt x="12" y="28"/>
                  </a:lnTo>
                  <a:lnTo>
                    <a:pt x="13" y="27"/>
                  </a:lnTo>
                  <a:lnTo>
                    <a:pt x="13" y="27"/>
                  </a:lnTo>
                  <a:lnTo>
                    <a:pt x="13" y="26"/>
                  </a:lnTo>
                  <a:lnTo>
                    <a:pt x="13" y="24"/>
                  </a:lnTo>
                  <a:lnTo>
                    <a:pt x="13" y="16"/>
                  </a:lnTo>
                  <a:lnTo>
                    <a:pt x="11" y="18"/>
                  </a:lnTo>
                  <a:lnTo>
                    <a:pt x="10" y="19"/>
                  </a:lnTo>
                  <a:lnTo>
                    <a:pt x="9" y="20"/>
                  </a:lnTo>
                  <a:lnTo>
                    <a:pt x="7" y="20"/>
                  </a:lnTo>
                  <a:lnTo>
                    <a:pt x="4" y="19"/>
                  </a:lnTo>
                  <a:lnTo>
                    <a:pt x="2" y="17"/>
                  </a:lnTo>
                  <a:lnTo>
                    <a:pt x="1" y="15"/>
                  </a:lnTo>
                  <a:lnTo>
                    <a:pt x="0" y="11"/>
                  </a:lnTo>
                  <a:lnTo>
                    <a:pt x="0" y="8"/>
                  </a:lnTo>
                  <a:lnTo>
                    <a:pt x="1" y="5"/>
                  </a:lnTo>
                  <a:lnTo>
                    <a:pt x="3" y="3"/>
                  </a:lnTo>
                  <a:lnTo>
                    <a:pt x="5" y="1"/>
                  </a:lnTo>
                  <a:lnTo>
                    <a:pt x="7" y="0"/>
                  </a:lnTo>
                  <a:lnTo>
                    <a:pt x="10" y="0"/>
                  </a:lnTo>
                  <a:lnTo>
                    <a:pt x="11" y="0"/>
                  </a:lnTo>
                  <a:lnTo>
                    <a:pt x="12" y="0"/>
                  </a:lnTo>
                  <a:lnTo>
                    <a:pt x="13" y="1"/>
                  </a:lnTo>
                  <a:lnTo>
                    <a:pt x="14"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4"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5754" name="Freeform 426"/>
            <p:cNvSpPr>
              <a:spLocks/>
            </p:cNvSpPr>
            <p:nvPr/>
          </p:nvSpPr>
          <p:spPr bwMode="auto">
            <a:xfrm>
              <a:off x="5248" y="3638"/>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4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3 w 13"/>
                <a:gd name="T101" fmla="*/ 0 h 20"/>
                <a:gd name="T102" fmla="*/ 6 w 13"/>
                <a:gd name="T103" fmla="*/ 0 h 20"/>
                <a:gd name="T104" fmla="*/ 7 w 13"/>
                <a:gd name="T105" fmla="*/ 0 h 20"/>
                <a:gd name="T106" fmla="*/ 9 w 13"/>
                <a:gd name="T107" fmla="*/ 1 h 20"/>
                <a:gd name="T108" fmla="*/ 9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4"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3" y="0"/>
                  </a:lnTo>
                  <a:lnTo>
                    <a:pt x="6" y="0"/>
                  </a:lnTo>
                  <a:lnTo>
                    <a:pt x="7" y="0"/>
                  </a:lnTo>
                  <a:lnTo>
                    <a:pt x="9" y="1"/>
                  </a:lnTo>
                  <a:lnTo>
                    <a:pt x="9"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5755" name="Freeform 427"/>
            <p:cNvSpPr>
              <a:spLocks noEditPoints="1"/>
            </p:cNvSpPr>
            <p:nvPr/>
          </p:nvSpPr>
          <p:spPr bwMode="auto">
            <a:xfrm>
              <a:off x="5264" y="3628"/>
              <a:ext cx="9" cy="29"/>
            </a:xfrm>
            <a:custGeom>
              <a:avLst/>
              <a:gdLst>
                <a:gd name="T0" fmla="*/ 4 w 9"/>
                <a:gd name="T1" fmla="*/ 0 h 29"/>
                <a:gd name="T2" fmla="*/ 5 w 9"/>
                <a:gd name="T3" fmla="*/ 0 h 29"/>
                <a:gd name="T4" fmla="*/ 6 w 9"/>
                <a:gd name="T5" fmla="*/ 1 h 29"/>
                <a:gd name="T6" fmla="*/ 6 w 9"/>
                <a:gd name="T7" fmla="*/ 1 h 29"/>
                <a:gd name="T8" fmla="*/ 6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2 w 9"/>
                <a:gd name="T65" fmla="*/ 27 h 29"/>
                <a:gd name="T66" fmla="*/ 2 w 9"/>
                <a:gd name="T67" fmla="*/ 25 h 29"/>
                <a:gd name="T68" fmla="*/ 2 w 9"/>
                <a:gd name="T69" fmla="*/ 18 h 29"/>
                <a:gd name="T70" fmla="*/ 2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2" y="27"/>
                  </a:lnTo>
                  <a:lnTo>
                    <a:pt x="2" y="25"/>
                  </a:lnTo>
                  <a:lnTo>
                    <a:pt x="2" y="18"/>
                  </a:lnTo>
                  <a:lnTo>
                    <a:pt x="2"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5756" name="Freeform 428"/>
            <p:cNvSpPr>
              <a:spLocks/>
            </p:cNvSpPr>
            <p:nvPr/>
          </p:nvSpPr>
          <p:spPr bwMode="auto">
            <a:xfrm>
              <a:off x="5274" y="3638"/>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19"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4" y="15"/>
                  </a:lnTo>
                  <a:lnTo>
                    <a:pt x="14"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5757" name="Rectangle 429"/>
            <p:cNvSpPr>
              <a:spLocks noChangeArrowheads="1"/>
            </p:cNvSpPr>
            <p:nvPr/>
          </p:nvSpPr>
          <p:spPr bwMode="auto">
            <a:xfrm>
              <a:off x="5307" y="3665"/>
              <a:ext cx="22" cy="2"/>
            </a:xfrm>
            <a:prstGeom prst="rect">
              <a:avLst/>
            </a:prstGeom>
            <a:solidFill>
              <a:srgbClr val="000000"/>
            </a:solidFill>
            <a:ln w="0">
              <a:solidFill>
                <a:srgbClr val="000000"/>
              </a:solidFill>
              <a:miter lim="800000"/>
              <a:headEnd/>
              <a:tailEnd/>
            </a:ln>
          </p:spPr>
          <p:txBody>
            <a:bodyPr/>
            <a:lstStyle/>
            <a:p>
              <a:endParaRPr lang="en-US"/>
            </a:p>
          </p:txBody>
        </p:sp>
        <p:sp>
          <p:nvSpPr>
            <p:cNvPr id="995758" name="Freeform 430"/>
            <p:cNvSpPr>
              <a:spLocks/>
            </p:cNvSpPr>
            <p:nvPr/>
          </p:nvSpPr>
          <p:spPr bwMode="auto">
            <a:xfrm>
              <a:off x="5329" y="3638"/>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1 w 16"/>
                <a:gd name="T17" fmla="*/ 13 h 20"/>
                <a:gd name="T18" fmla="*/ 0 w 16"/>
                <a:gd name="T19" fmla="*/ 10 h 20"/>
                <a:gd name="T20" fmla="*/ 1 w 16"/>
                <a:gd name="T21" fmla="*/ 7 h 20"/>
                <a:gd name="T22" fmla="*/ 2 w 16"/>
                <a:gd name="T23" fmla="*/ 5 h 20"/>
                <a:gd name="T24" fmla="*/ 3 w 16"/>
                <a:gd name="T25" fmla="*/ 3 h 20"/>
                <a:gd name="T26" fmla="*/ 6 w 16"/>
                <a:gd name="T27" fmla="*/ 1 h 20"/>
                <a:gd name="T28" fmla="*/ 9 w 16"/>
                <a:gd name="T29" fmla="*/ 0 h 20"/>
                <a:gd name="T30" fmla="*/ 12 w 16"/>
                <a:gd name="T31" fmla="*/ 0 h 20"/>
                <a:gd name="T32" fmla="*/ 14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4 w 16"/>
                <a:gd name="T45" fmla="*/ 6 h 20"/>
                <a:gd name="T46" fmla="*/ 13 w 16"/>
                <a:gd name="T47" fmla="*/ 6 h 20"/>
                <a:gd name="T48" fmla="*/ 12 w 16"/>
                <a:gd name="T49" fmla="*/ 5 h 20"/>
                <a:gd name="T50" fmla="*/ 12 w 16"/>
                <a:gd name="T51" fmla="*/ 5 h 20"/>
                <a:gd name="T52" fmla="*/ 11 w 16"/>
                <a:gd name="T53" fmla="*/ 4 h 20"/>
                <a:gd name="T54" fmla="*/ 11 w 16"/>
                <a:gd name="T55" fmla="*/ 3 h 20"/>
                <a:gd name="T56" fmla="*/ 11 w 16"/>
                <a:gd name="T57" fmla="*/ 2 h 20"/>
                <a:gd name="T58" fmla="*/ 10 w 16"/>
                <a:gd name="T59" fmla="*/ 2 h 20"/>
                <a:gd name="T60" fmla="*/ 9 w 16"/>
                <a:gd name="T61" fmla="*/ 1 h 20"/>
                <a:gd name="T62" fmla="*/ 7 w 16"/>
                <a:gd name="T63" fmla="*/ 2 h 20"/>
                <a:gd name="T64" fmla="*/ 6 w 16"/>
                <a:gd name="T65" fmla="*/ 3 h 20"/>
                <a:gd name="T66" fmla="*/ 4 w 16"/>
                <a:gd name="T67" fmla="*/ 5 h 20"/>
                <a:gd name="T68" fmla="*/ 4 w 16"/>
                <a:gd name="T69" fmla="*/ 8 h 20"/>
                <a:gd name="T70" fmla="*/ 4 w 16"/>
                <a:gd name="T71" fmla="*/ 11 h 20"/>
                <a:gd name="T72" fmla="*/ 6 w 16"/>
                <a:gd name="T73" fmla="*/ 14 h 20"/>
                <a:gd name="T74" fmla="*/ 8 w 16"/>
                <a:gd name="T75" fmla="*/ 16 h 20"/>
                <a:gd name="T76" fmla="*/ 10 w 16"/>
                <a:gd name="T77" fmla="*/ 16 h 20"/>
                <a:gd name="T78" fmla="*/ 12 w 16"/>
                <a:gd name="T79" fmla="*/ 16 h 20"/>
                <a:gd name="T80" fmla="*/ 14 w 16"/>
                <a:gd name="T81" fmla="*/ 15 h 20"/>
                <a:gd name="T82" fmla="*/ 15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1" y="13"/>
                  </a:lnTo>
                  <a:lnTo>
                    <a:pt x="0" y="10"/>
                  </a:lnTo>
                  <a:lnTo>
                    <a:pt x="1" y="7"/>
                  </a:lnTo>
                  <a:lnTo>
                    <a:pt x="2" y="5"/>
                  </a:lnTo>
                  <a:lnTo>
                    <a:pt x="3" y="3"/>
                  </a:lnTo>
                  <a:lnTo>
                    <a:pt x="6" y="1"/>
                  </a:lnTo>
                  <a:lnTo>
                    <a:pt x="9" y="0"/>
                  </a:lnTo>
                  <a:lnTo>
                    <a:pt x="12" y="0"/>
                  </a:lnTo>
                  <a:lnTo>
                    <a:pt x="14" y="2"/>
                  </a:lnTo>
                  <a:lnTo>
                    <a:pt x="15" y="3"/>
                  </a:lnTo>
                  <a:lnTo>
                    <a:pt x="15" y="5"/>
                  </a:lnTo>
                  <a:lnTo>
                    <a:pt x="15" y="5"/>
                  </a:lnTo>
                  <a:lnTo>
                    <a:pt x="15" y="6"/>
                  </a:lnTo>
                  <a:lnTo>
                    <a:pt x="14" y="6"/>
                  </a:lnTo>
                  <a:lnTo>
                    <a:pt x="14" y="6"/>
                  </a:lnTo>
                  <a:lnTo>
                    <a:pt x="13" y="6"/>
                  </a:lnTo>
                  <a:lnTo>
                    <a:pt x="12" y="5"/>
                  </a:lnTo>
                  <a:lnTo>
                    <a:pt x="12" y="5"/>
                  </a:lnTo>
                  <a:lnTo>
                    <a:pt x="11" y="4"/>
                  </a:lnTo>
                  <a:lnTo>
                    <a:pt x="11" y="3"/>
                  </a:lnTo>
                  <a:lnTo>
                    <a:pt x="11" y="2"/>
                  </a:lnTo>
                  <a:lnTo>
                    <a:pt x="10" y="2"/>
                  </a:lnTo>
                  <a:lnTo>
                    <a:pt x="9" y="1"/>
                  </a:lnTo>
                  <a:lnTo>
                    <a:pt x="7" y="2"/>
                  </a:lnTo>
                  <a:lnTo>
                    <a:pt x="6" y="3"/>
                  </a:lnTo>
                  <a:lnTo>
                    <a:pt x="4" y="5"/>
                  </a:lnTo>
                  <a:lnTo>
                    <a:pt x="4" y="8"/>
                  </a:lnTo>
                  <a:lnTo>
                    <a:pt x="4" y="11"/>
                  </a:lnTo>
                  <a:lnTo>
                    <a:pt x="6" y="14"/>
                  </a:lnTo>
                  <a:lnTo>
                    <a:pt x="8" y="16"/>
                  </a:lnTo>
                  <a:lnTo>
                    <a:pt x="10" y="16"/>
                  </a:lnTo>
                  <a:lnTo>
                    <a:pt x="12" y="16"/>
                  </a:lnTo>
                  <a:lnTo>
                    <a:pt x="14" y="15"/>
                  </a:lnTo>
                  <a:lnTo>
                    <a:pt x="15"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5759" name="Freeform 431"/>
            <p:cNvSpPr>
              <a:spLocks/>
            </p:cNvSpPr>
            <p:nvPr/>
          </p:nvSpPr>
          <p:spPr bwMode="auto">
            <a:xfrm>
              <a:off x="5347" y="3638"/>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20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5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2" y="1"/>
                  </a:lnTo>
                  <a:lnTo>
                    <a:pt x="23" y="0"/>
                  </a:lnTo>
                  <a:lnTo>
                    <a:pt x="25"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20"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5" y="15"/>
                  </a:lnTo>
                  <a:lnTo>
                    <a:pt x="15"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3"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5760" name="Freeform 432"/>
            <p:cNvSpPr>
              <a:spLocks/>
            </p:cNvSpPr>
            <p:nvPr/>
          </p:nvSpPr>
          <p:spPr bwMode="auto">
            <a:xfrm>
              <a:off x="5384" y="3629"/>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5761" name="Freeform 433"/>
            <p:cNvSpPr>
              <a:spLocks/>
            </p:cNvSpPr>
            <p:nvPr/>
          </p:nvSpPr>
          <p:spPr bwMode="auto">
            <a:xfrm>
              <a:off x="5399" y="3629"/>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5762" name="Freeform 434"/>
            <p:cNvSpPr>
              <a:spLocks/>
            </p:cNvSpPr>
            <p:nvPr/>
          </p:nvSpPr>
          <p:spPr bwMode="auto">
            <a:xfrm>
              <a:off x="5417" y="3629"/>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5763" name="Line 435"/>
            <p:cNvSpPr>
              <a:spLocks noChangeShapeType="1"/>
            </p:cNvSpPr>
            <p:nvPr/>
          </p:nvSpPr>
          <p:spPr bwMode="auto">
            <a:xfrm>
              <a:off x="341"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4" name="Line 436"/>
            <p:cNvSpPr>
              <a:spLocks noChangeShapeType="1"/>
            </p:cNvSpPr>
            <p:nvPr/>
          </p:nvSpPr>
          <p:spPr bwMode="auto">
            <a:xfrm>
              <a:off x="3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5" name="Line 437"/>
            <p:cNvSpPr>
              <a:spLocks noChangeShapeType="1"/>
            </p:cNvSpPr>
            <p:nvPr/>
          </p:nvSpPr>
          <p:spPr bwMode="auto">
            <a:xfrm>
              <a:off x="3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6" name="Line 438"/>
            <p:cNvSpPr>
              <a:spLocks noChangeShapeType="1"/>
            </p:cNvSpPr>
            <p:nvPr/>
          </p:nvSpPr>
          <p:spPr bwMode="auto">
            <a:xfrm>
              <a:off x="3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7" name="Line 439"/>
            <p:cNvSpPr>
              <a:spLocks noChangeShapeType="1"/>
            </p:cNvSpPr>
            <p:nvPr/>
          </p:nvSpPr>
          <p:spPr bwMode="auto">
            <a:xfrm>
              <a:off x="3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8" name="Line 440"/>
            <p:cNvSpPr>
              <a:spLocks noChangeShapeType="1"/>
            </p:cNvSpPr>
            <p:nvPr/>
          </p:nvSpPr>
          <p:spPr bwMode="auto">
            <a:xfrm>
              <a:off x="3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69" name="Line 441"/>
            <p:cNvSpPr>
              <a:spLocks noChangeShapeType="1"/>
            </p:cNvSpPr>
            <p:nvPr/>
          </p:nvSpPr>
          <p:spPr bwMode="auto">
            <a:xfrm>
              <a:off x="3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0" name="Line 442"/>
            <p:cNvSpPr>
              <a:spLocks noChangeShapeType="1"/>
            </p:cNvSpPr>
            <p:nvPr/>
          </p:nvSpPr>
          <p:spPr bwMode="auto">
            <a:xfrm>
              <a:off x="3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1" name="Line 443"/>
            <p:cNvSpPr>
              <a:spLocks noChangeShapeType="1"/>
            </p:cNvSpPr>
            <p:nvPr/>
          </p:nvSpPr>
          <p:spPr bwMode="auto">
            <a:xfrm>
              <a:off x="4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2" name="Line 444"/>
            <p:cNvSpPr>
              <a:spLocks noChangeShapeType="1"/>
            </p:cNvSpPr>
            <p:nvPr/>
          </p:nvSpPr>
          <p:spPr bwMode="auto">
            <a:xfrm>
              <a:off x="41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3" name="Line 445"/>
            <p:cNvSpPr>
              <a:spLocks noChangeShapeType="1"/>
            </p:cNvSpPr>
            <p:nvPr/>
          </p:nvSpPr>
          <p:spPr bwMode="auto">
            <a:xfrm>
              <a:off x="42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4" name="Line 446"/>
            <p:cNvSpPr>
              <a:spLocks noChangeShapeType="1"/>
            </p:cNvSpPr>
            <p:nvPr/>
          </p:nvSpPr>
          <p:spPr bwMode="auto">
            <a:xfrm>
              <a:off x="42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5" name="Line 447"/>
            <p:cNvSpPr>
              <a:spLocks noChangeShapeType="1"/>
            </p:cNvSpPr>
            <p:nvPr/>
          </p:nvSpPr>
          <p:spPr bwMode="auto">
            <a:xfrm>
              <a:off x="43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6" name="Line 448"/>
            <p:cNvSpPr>
              <a:spLocks noChangeShapeType="1"/>
            </p:cNvSpPr>
            <p:nvPr/>
          </p:nvSpPr>
          <p:spPr bwMode="auto">
            <a:xfrm>
              <a:off x="44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7" name="Line 449"/>
            <p:cNvSpPr>
              <a:spLocks noChangeShapeType="1"/>
            </p:cNvSpPr>
            <p:nvPr/>
          </p:nvSpPr>
          <p:spPr bwMode="auto">
            <a:xfrm>
              <a:off x="45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8" name="Line 450"/>
            <p:cNvSpPr>
              <a:spLocks noChangeShapeType="1"/>
            </p:cNvSpPr>
            <p:nvPr/>
          </p:nvSpPr>
          <p:spPr bwMode="auto">
            <a:xfrm>
              <a:off x="46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79" name="Line 451"/>
            <p:cNvSpPr>
              <a:spLocks noChangeShapeType="1"/>
            </p:cNvSpPr>
            <p:nvPr/>
          </p:nvSpPr>
          <p:spPr bwMode="auto">
            <a:xfrm>
              <a:off x="468"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0" name="Line 452"/>
            <p:cNvSpPr>
              <a:spLocks noChangeShapeType="1"/>
            </p:cNvSpPr>
            <p:nvPr/>
          </p:nvSpPr>
          <p:spPr bwMode="auto">
            <a:xfrm>
              <a:off x="4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1" name="Line 453"/>
            <p:cNvSpPr>
              <a:spLocks noChangeShapeType="1"/>
            </p:cNvSpPr>
            <p:nvPr/>
          </p:nvSpPr>
          <p:spPr bwMode="auto">
            <a:xfrm>
              <a:off x="4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2" name="Line 454"/>
            <p:cNvSpPr>
              <a:spLocks noChangeShapeType="1"/>
            </p:cNvSpPr>
            <p:nvPr/>
          </p:nvSpPr>
          <p:spPr bwMode="auto">
            <a:xfrm>
              <a:off x="4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3" name="Line 455"/>
            <p:cNvSpPr>
              <a:spLocks noChangeShapeType="1"/>
            </p:cNvSpPr>
            <p:nvPr/>
          </p:nvSpPr>
          <p:spPr bwMode="auto">
            <a:xfrm>
              <a:off x="4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4" name="Line 456"/>
            <p:cNvSpPr>
              <a:spLocks noChangeShapeType="1"/>
            </p:cNvSpPr>
            <p:nvPr/>
          </p:nvSpPr>
          <p:spPr bwMode="auto">
            <a:xfrm>
              <a:off x="5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5" name="Line 457"/>
            <p:cNvSpPr>
              <a:spLocks noChangeShapeType="1"/>
            </p:cNvSpPr>
            <p:nvPr/>
          </p:nvSpPr>
          <p:spPr bwMode="auto">
            <a:xfrm>
              <a:off x="5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6" name="Line 458"/>
            <p:cNvSpPr>
              <a:spLocks noChangeShapeType="1"/>
            </p:cNvSpPr>
            <p:nvPr/>
          </p:nvSpPr>
          <p:spPr bwMode="auto">
            <a:xfrm>
              <a:off x="5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7" name="Line 459"/>
            <p:cNvSpPr>
              <a:spLocks noChangeShapeType="1"/>
            </p:cNvSpPr>
            <p:nvPr/>
          </p:nvSpPr>
          <p:spPr bwMode="auto">
            <a:xfrm>
              <a:off x="53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8" name="Line 460"/>
            <p:cNvSpPr>
              <a:spLocks noChangeShapeType="1"/>
            </p:cNvSpPr>
            <p:nvPr/>
          </p:nvSpPr>
          <p:spPr bwMode="auto">
            <a:xfrm>
              <a:off x="53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89" name="Line 461"/>
            <p:cNvSpPr>
              <a:spLocks noChangeShapeType="1"/>
            </p:cNvSpPr>
            <p:nvPr/>
          </p:nvSpPr>
          <p:spPr bwMode="auto">
            <a:xfrm>
              <a:off x="54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0" name="Line 462"/>
            <p:cNvSpPr>
              <a:spLocks noChangeShapeType="1"/>
            </p:cNvSpPr>
            <p:nvPr/>
          </p:nvSpPr>
          <p:spPr bwMode="auto">
            <a:xfrm>
              <a:off x="55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1" name="Line 463"/>
            <p:cNvSpPr>
              <a:spLocks noChangeShapeType="1"/>
            </p:cNvSpPr>
            <p:nvPr/>
          </p:nvSpPr>
          <p:spPr bwMode="auto">
            <a:xfrm>
              <a:off x="56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2" name="Line 464"/>
            <p:cNvSpPr>
              <a:spLocks noChangeShapeType="1"/>
            </p:cNvSpPr>
            <p:nvPr/>
          </p:nvSpPr>
          <p:spPr bwMode="auto">
            <a:xfrm>
              <a:off x="57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3" name="Line 465"/>
            <p:cNvSpPr>
              <a:spLocks noChangeShapeType="1"/>
            </p:cNvSpPr>
            <p:nvPr/>
          </p:nvSpPr>
          <p:spPr bwMode="auto">
            <a:xfrm>
              <a:off x="57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4" name="Line 466"/>
            <p:cNvSpPr>
              <a:spLocks noChangeShapeType="1"/>
            </p:cNvSpPr>
            <p:nvPr/>
          </p:nvSpPr>
          <p:spPr bwMode="auto">
            <a:xfrm>
              <a:off x="587"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5" name="Line 467"/>
            <p:cNvSpPr>
              <a:spLocks noChangeShapeType="1"/>
            </p:cNvSpPr>
            <p:nvPr/>
          </p:nvSpPr>
          <p:spPr bwMode="auto">
            <a:xfrm>
              <a:off x="5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6" name="Line 468"/>
            <p:cNvSpPr>
              <a:spLocks noChangeShapeType="1"/>
            </p:cNvSpPr>
            <p:nvPr/>
          </p:nvSpPr>
          <p:spPr bwMode="auto">
            <a:xfrm>
              <a:off x="6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7" name="Line 469"/>
            <p:cNvSpPr>
              <a:spLocks noChangeShapeType="1"/>
            </p:cNvSpPr>
            <p:nvPr/>
          </p:nvSpPr>
          <p:spPr bwMode="auto">
            <a:xfrm>
              <a:off x="6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8" name="Line 470"/>
            <p:cNvSpPr>
              <a:spLocks noChangeShapeType="1"/>
            </p:cNvSpPr>
            <p:nvPr/>
          </p:nvSpPr>
          <p:spPr bwMode="auto">
            <a:xfrm>
              <a:off x="6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799" name="Line 471"/>
            <p:cNvSpPr>
              <a:spLocks noChangeShapeType="1"/>
            </p:cNvSpPr>
            <p:nvPr/>
          </p:nvSpPr>
          <p:spPr bwMode="auto">
            <a:xfrm>
              <a:off x="6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0" name="Line 472"/>
            <p:cNvSpPr>
              <a:spLocks noChangeShapeType="1"/>
            </p:cNvSpPr>
            <p:nvPr/>
          </p:nvSpPr>
          <p:spPr bwMode="auto">
            <a:xfrm>
              <a:off x="6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1" name="Line 473"/>
            <p:cNvSpPr>
              <a:spLocks noChangeShapeType="1"/>
            </p:cNvSpPr>
            <p:nvPr/>
          </p:nvSpPr>
          <p:spPr bwMode="auto">
            <a:xfrm>
              <a:off x="6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2" name="Line 474"/>
            <p:cNvSpPr>
              <a:spLocks noChangeShapeType="1"/>
            </p:cNvSpPr>
            <p:nvPr/>
          </p:nvSpPr>
          <p:spPr bwMode="auto">
            <a:xfrm>
              <a:off x="65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3" name="Line 475"/>
            <p:cNvSpPr>
              <a:spLocks noChangeShapeType="1"/>
            </p:cNvSpPr>
            <p:nvPr/>
          </p:nvSpPr>
          <p:spPr bwMode="auto">
            <a:xfrm>
              <a:off x="65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4" name="Line 476"/>
            <p:cNvSpPr>
              <a:spLocks noChangeShapeType="1"/>
            </p:cNvSpPr>
            <p:nvPr/>
          </p:nvSpPr>
          <p:spPr bwMode="auto">
            <a:xfrm>
              <a:off x="66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5" name="Line 477"/>
            <p:cNvSpPr>
              <a:spLocks noChangeShapeType="1"/>
            </p:cNvSpPr>
            <p:nvPr/>
          </p:nvSpPr>
          <p:spPr bwMode="auto">
            <a:xfrm>
              <a:off x="67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6" name="Line 478"/>
            <p:cNvSpPr>
              <a:spLocks noChangeShapeType="1"/>
            </p:cNvSpPr>
            <p:nvPr/>
          </p:nvSpPr>
          <p:spPr bwMode="auto">
            <a:xfrm>
              <a:off x="68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7" name="Line 479"/>
            <p:cNvSpPr>
              <a:spLocks noChangeShapeType="1"/>
            </p:cNvSpPr>
            <p:nvPr/>
          </p:nvSpPr>
          <p:spPr bwMode="auto">
            <a:xfrm>
              <a:off x="69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8" name="Line 480"/>
            <p:cNvSpPr>
              <a:spLocks noChangeShapeType="1"/>
            </p:cNvSpPr>
            <p:nvPr/>
          </p:nvSpPr>
          <p:spPr bwMode="auto">
            <a:xfrm>
              <a:off x="69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09" name="Line 481"/>
            <p:cNvSpPr>
              <a:spLocks noChangeShapeType="1"/>
            </p:cNvSpPr>
            <p:nvPr/>
          </p:nvSpPr>
          <p:spPr bwMode="auto">
            <a:xfrm>
              <a:off x="70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0" name="Line 482"/>
            <p:cNvSpPr>
              <a:spLocks noChangeShapeType="1"/>
            </p:cNvSpPr>
            <p:nvPr/>
          </p:nvSpPr>
          <p:spPr bwMode="auto">
            <a:xfrm>
              <a:off x="714"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1" name="Line 483"/>
            <p:cNvSpPr>
              <a:spLocks noChangeShapeType="1"/>
            </p:cNvSpPr>
            <p:nvPr/>
          </p:nvSpPr>
          <p:spPr bwMode="auto">
            <a:xfrm>
              <a:off x="7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2" name="Line 484"/>
            <p:cNvSpPr>
              <a:spLocks noChangeShapeType="1"/>
            </p:cNvSpPr>
            <p:nvPr/>
          </p:nvSpPr>
          <p:spPr bwMode="auto">
            <a:xfrm>
              <a:off x="7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3" name="Line 485"/>
            <p:cNvSpPr>
              <a:spLocks noChangeShapeType="1"/>
            </p:cNvSpPr>
            <p:nvPr/>
          </p:nvSpPr>
          <p:spPr bwMode="auto">
            <a:xfrm>
              <a:off x="7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4" name="Line 486"/>
            <p:cNvSpPr>
              <a:spLocks noChangeShapeType="1"/>
            </p:cNvSpPr>
            <p:nvPr/>
          </p:nvSpPr>
          <p:spPr bwMode="auto">
            <a:xfrm>
              <a:off x="7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5" name="Line 487"/>
            <p:cNvSpPr>
              <a:spLocks noChangeShapeType="1"/>
            </p:cNvSpPr>
            <p:nvPr/>
          </p:nvSpPr>
          <p:spPr bwMode="auto">
            <a:xfrm>
              <a:off x="7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6" name="Line 488"/>
            <p:cNvSpPr>
              <a:spLocks noChangeShapeType="1"/>
            </p:cNvSpPr>
            <p:nvPr/>
          </p:nvSpPr>
          <p:spPr bwMode="auto">
            <a:xfrm>
              <a:off x="7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7" name="Line 489"/>
            <p:cNvSpPr>
              <a:spLocks noChangeShapeType="1"/>
            </p:cNvSpPr>
            <p:nvPr/>
          </p:nvSpPr>
          <p:spPr bwMode="auto">
            <a:xfrm>
              <a:off x="7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8" name="Line 490"/>
            <p:cNvSpPr>
              <a:spLocks noChangeShapeType="1"/>
            </p:cNvSpPr>
            <p:nvPr/>
          </p:nvSpPr>
          <p:spPr bwMode="auto">
            <a:xfrm>
              <a:off x="77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19" name="Line 491"/>
            <p:cNvSpPr>
              <a:spLocks noChangeShapeType="1"/>
            </p:cNvSpPr>
            <p:nvPr/>
          </p:nvSpPr>
          <p:spPr bwMode="auto">
            <a:xfrm>
              <a:off x="78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0" name="Line 492"/>
            <p:cNvSpPr>
              <a:spLocks noChangeShapeType="1"/>
            </p:cNvSpPr>
            <p:nvPr/>
          </p:nvSpPr>
          <p:spPr bwMode="auto">
            <a:xfrm>
              <a:off x="79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1" name="Line 493"/>
            <p:cNvSpPr>
              <a:spLocks noChangeShapeType="1"/>
            </p:cNvSpPr>
            <p:nvPr/>
          </p:nvSpPr>
          <p:spPr bwMode="auto">
            <a:xfrm>
              <a:off x="80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2" name="Line 494"/>
            <p:cNvSpPr>
              <a:spLocks noChangeShapeType="1"/>
            </p:cNvSpPr>
            <p:nvPr/>
          </p:nvSpPr>
          <p:spPr bwMode="auto">
            <a:xfrm>
              <a:off x="80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3" name="Line 495"/>
            <p:cNvSpPr>
              <a:spLocks noChangeShapeType="1"/>
            </p:cNvSpPr>
            <p:nvPr/>
          </p:nvSpPr>
          <p:spPr bwMode="auto">
            <a:xfrm>
              <a:off x="81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4" name="Line 496"/>
            <p:cNvSpPr>
              <a:spLocks noChangeShapeType="1"/>
            </p:cNvSpPr>
            <p:nvPr/>
          </p:nvSpPr>
          <p:spPr bwMode="auto">
            <a:xfrm>
              <a:off x="82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5" name="Line 497"/>
            <p:cNvSpPr>
              <a:spLocks noChangeShapeType="1"/>
            </p:cNvSpPr>
            <p:nvPr/>
          </p:nvSpPr>
          <p:spPr bwMode="auto">
            <a:xfrm>
              <a:off x="833"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6" name="Line 498"/>
            <p:cNvSpPr>
              <a:spLocks noChangeShapeType="1"/>
            </p:cNvSpPr>
            <p:nvPr/>
          </p:nvSpPr>
          <p:spPr bwMode="auto">
            <a:xfrm>
              <a:off x="8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7" name="Line 499"/>
            <p:cNvSpPr>
              <a:spLocks noChangeShapeType="1"/>
            </p:cNvSpPr>
            <p:nvPr/>
          </p:nvSpPr>
          <p:spPr bwMode="auto">
            <a:xfrm>
              <a:off x="8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8" name="Line 500"/>
            <p:cNvSpPr>
              <a:spLocks noChangeShapeType="1"/>
            </p:cNvSpPr>
            <p:nvPr/>
          </p:nvSpPr>
          <p:spPr bwMode="auto">
            <a:xfrm>
              <a:off x="8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29" name="Line 501"/>
            <p:cNvSpPr>
              <a:spLocks noChangeShapeType="1"/>
            </p:cNvSpPr>
            <p:nvPr/>
          </p:nvSpPr>
          <p:spPr bwMode="auto">
            <a:xfrm>
              <a:off x="8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0" name="Line 502"/>
            <p:cNvSpPr>
              <a:spLocks noChangeShapeType="1"/>
            </p:cNvSpPr>
            <p:nvPr/>
          </p:nvSpPr>
          <p:spPr bwMode="auto">
            <a:xfrm>
              <a:off x="8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1" name="Line 503"/>
            <p:cNvSpPr>
              <a:spLocks noChangeShapeType="1"/>
            </p:cNvSpPr>
            <p:nvPr/>
          </p:nvSpPr>
          <p:spPr bwMode="auto">
            <a:xfrm>
              <a:off x="8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2" name="Line 504"/>
            <p:cNvSpPr>
              <a:spLocks noChangeShapeType="1"/>
            </p:cNvSpPr>
            <p:nvPr/>
          </p:nvSpPr>
          <p:spPr bwMode="auto">
            <a:xfrm>
              <a:off x="8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3" name="Line 505"/>
            <p:cNvSpPr>
              <a:spLocks noChangeShapeType="1"/>
            </p:cNvSpPr>
            <p:nvPr/>
          </p:nvSpPr>
          <p:spPr bwMode="auto">
            <a:xfrm>
              <a:off x="8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4" name="Line 506"/>
            <p:cNvSpPr>
              <a:spLocks noChangeShapeType="1"/>
            </p:cNvSpPr>
            <p:nvPr/>
          </p:nvSpPr>
          <p:spPr bwMode="auto">
            <a:xfrm>
              <a:off x="9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5" name="Line 507"/>
            <p:cNvSpPr>
              <a:spLocks noChangeShapeType="1"/>
            </p:cNvSpPr>
            <p:nvPr/>
          </p:nvSpPr>
          <p:spPr bwMode="auto">
            <a:xfrm>
              <a:off x="91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6" name="Line 508"/>
            <p:cNvSpPr>
              <a:spLocks noChangeShapeType="1"/>
            </p:cNvSpPr>
            <p:nvPr/>
          </p:nvSpPr>
          <p:spPr bwMode="auto">
            <a:xfrm>
              <a:off x="92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7" name="Line 509"/>
            <p:cNvSpPr>
              <a:spLocks noChangeShapeType="1"/>
            </p:cNvSpPr>
            <p:nvPr/>
          </p:nvSpPr>
          <p:spPr bwMode="auto">
            <a:xfrm>
              <a:off x="92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8" name="Line 510"/>
            <p:cNvSpPr>
              <a:spLocks noChangeShapeType="1"/>
            </p:cNvSpPr>
            <p:nvPr/>
          </p:nvSpPr>
          <p:spPr bwMode="auto">
            <a:xfrm>
              <a:off x="93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39" name="Line 511"/>
            <p:cNvSpPr>
              <a:spLocks noChangeShapeType="1"/>
            </p:cNvSpPr>
            <p:nvPr/>
          </p:nvSpPr>
          <p:spPr bwMode="auto">
            <a:xfrm>
              <a:off x="94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0" name="Line 512"/>
            <p:cNvSpPr>
              <a:spLocks noChangeShapeType="1"/>
            </p:cNvSpPr>
            <p:nvPr/>
          </p:nvSpPr>
          <p:spPr bwMode="auto">
            <a:xfrm>
              <a:off x="952"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1" name="Line 513"/>
            <p:cNvSpPr>
              <a:spLocks noChangeShapeType="1"/>
            </p:cNvSpPr>
            <p:nvPr/>
          </p:nvSpPr>
          <p:spPr bwMode="auto">
            <a:xfrm>
              <a:off x="9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2" name="Line 514"/>
            <p:cNvSpPr>
              <a:spLocks noChangeShapeType="1"/>
            </p:cNvSpPr>
            <p:nvPr/>
          </p:nvSpPr>
          <p:spPr bwMode="auto">
            <a:xfrm>
              <a:off x="9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3" name="Line 515"/>
            <p:cNvSpPr>
              <a:spLocks noChangeShapeType="1"/>
            </p:cNvSpPr>
            <p:nvPr/>
          </p:nvSpPr>
          <p:spPr bwMode="auto">
            <a:xfrm>
              <a:off x="9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4" name="Line 516"/>
            <p:cNvSpPr>
              <a:spLocks noChangeShapeType="1"/>
            </p:cNvSpPr>
            <p:nvPr/>
          </p:nvSpPr>
          <p:spPr bwMode="auto">
            <a:xfrm>
              <a:off x="9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5" name="Line 517"/>
            <p:cNvSpPr>
              <a:spLocks noChangeShapeType="1"/>
            </p:cNvSpPr>
            <p:nvPr/>
          </p:nvSpPr>
          <p:spPr bwMode="auto">
            <a:xfrm>
              <a:off x="9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6" name="Line 518"/>
            <p:cNvSpPr>
              <a:spLocks noChangeShapeType="1"/>
            </p:cNvSpPr>
            <p:nvPr/>
          </p:nvSpPr>
          <p:spPr bwMode="auto">
            <a:xfrm>
              <a:off x="9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7" name="Line 519"/>
            <p:cNvSpPr>
              <a:spLocks noChangeShapeType="1"/>
            </p:cNvSpPr>
            <p:nvPr/>
          </p:nvSpPr>
          <p:spPr bwMode="auto">
            <a:xfrm>
              <a:off x="10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8" name="Line 520"/>
            <p:cNvSpPr>
              <a:spLocks noChangeShapeType="1"/>
            </p:cNvSpPr>
            <p:nvPr/>
          </p:nvSpPr>
          <p:spPr bwMode="auto">
            <a:xfrm>
              <a:off x="10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49" name="Line 521"/>
            <p:cNvSpPr>
              <a:spLocks noChangeShapeType="1"/>
            </p:cNvSpPr>
            <p:nvPr/>
          </p:nvSpPr>
          <p:spPr bwMode="auto">
            <a:xfrm>
              <a:off x="10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0" name="Line 522"/>
            <p:cNvSpPr>
              <a:spLocks noChangeShapeType="1"/>
            </p:cNvSpPr>
            <p:nvPr/>
          </p:nvSpPr>
          <p:spPr bwMode="auto">
            <a:xfrm>
              <a:off x="103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1" name="Line 523"/>
            <p:cNvSpPr>
              <a:spLocks noChangeShapeType="1"/>
            </p:cNvSpPr>
            <p:nvPr/>
          </p:nvSpPr>
          <p:spPr bwMode="auto">
            <a:xfrm>
              <a:off x="103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2" name="Line 524"/>
            <p:cNvSpPr>
              <a:spLocks noChangeShapeType="1"/>
            </p:cNvSpPr>
            <p:nvPr/>
          </p:nvSpPr>
          <p:spPr bwMode="auto">
            <a:xfrm>
              <a:off x="104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3" name="Line 525"/>
            <p:cNvSpPr>
              <a:spLocks noChangeShapeType="1"/>
            </p:cNvSpPr>
            <p:nvPr/>
          </p:nvSpPr>
          <p:spPr bwMode="auto">
            <a:xfrm>
              <a:off x="105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4" name="Line 526"/>
            <p:cNvSpPr>
              <a:spLocks noChangeShapeType="1"/>
            </p:cNvSpPr>
            <p:nvPr/>
          </p:nvSpPr>
          <p:spPr bwMode="auto">
            <a:xfrm>
              <a:off x="106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5" name="Line 527"/>
            <p:cNvSpPr>
              <a:spLocks noChangeShapeType="1"/>
            </p:cNvSpPr>
            <p:nvPr/>
          </p:nvSpPr>
          <p:spPr bwMode="auto">
            <a:xfrm>
              <a:off x="107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6" name="Line 528"/>
            <p:cNvSpPr>
              <a:spLocks noChangeShapeType="1"/>
            </p:cNvSpPr>
            <p:nvPr/>
          </p:nvSpPr>
          <p:spPr bwMode="auto">
            <a:xfrm>
              <a:off x="1079"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7" name="Line 529"/>
            <p:cNvSpPr>
              <a:spLocks noChangeShapeType="1"/>
            </p:cNvSpPr>
            <p:nvPr/>
          </p:nvSpPr>
          <p:spPr bwMode="auto">
            <a:xfrm>
              <a:off x="10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8" name="Line 530"/>
            <p:cNvSpPr>
              <a:spLocks noChangeShapeType="1"/>
            </p:cNvSpPr>
            <p:nvPr/>
          </p:nvSpPr>
          <p:spPr bwMode="auto">
            <a:xfrm>
              <a:off x="10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59" name="Line 531"/>
            <p:cNvSpPr>
              <a:spLocks noChangeShapeType="1"/>
            </p:cNvSpPr>
            <p:nvPr/>
          </p:nvSpPr>
          <p:spPr bwMode="auto">
            <a:xfrm>
              <a:off x="11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0" name="Line 532"/>
            <p:cNvSpPr>
              <a:spLocks noChangeShapeType="1"/>
            </p:cNvSpPr>
            <p:nvPr/>
          </p:nvSpPr>
          <p:spPr bwMode="auto">
            <a:xfrm>
              <a:off x="11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1" name="Line 533"/>
            <p:cNvSpPr>
              <a:spLocks noChangeShapeType="1"/>
            </p:cNvSpPr>
            <p:nvPr/>
          </p:nvSpPr>
          <p:spPr bwMode="auto">
            <a:xfrm>
              <a:off x="11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2" name="Line 534"/>
            <p:cNvSpPr>
              <a:spLocks noChangeShapeType="1"/>
            </p:cNvSpPr>
            <p:nvPr/>
          </p:nvSpPr>
          <p:spPr bwMode="auto">
            <a:xfrm>
              <a:off x="11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3" name="Line 535"/>
            <p:cNvSpPr>
              <a:spLocks noChangeShapeType="1"/>
            </p:cNvSpPr>
            <p:nvPr/>
          </p:nvSpPr>
          <p:spPr bwMode="auto">
            <a:xfrm>
              <a:off x="11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4" name="Line 536"/>
            <p:cNvSpPr>
              <a:spLocks noChangeShapeType="1"/>
            </p:cNvSpPr>
            <p:nvPr/>
          </p:nvSpPr>
          <p:spPr bwMode="auto">
            <a:xfrm>
              <a:off x="11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5" name="Line 537"/>
            <p:cNvSpPr>
              <a:spLocks noChangeShapeType="1"/>
            </p:cNvSpPr>
            <p:nvPr/>
          </p:nvSpPr>
          <p:spPr bwMode="auto">
            <a:xfrm>
              <a:off x="115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6" name="Line 538"/>
            <p:cNvSpPr>
              <a:spLocks noChangeShapeType="1"/>
            </p:cNvSpPr>
            <p:nvPr/>
          </p:nvSpPr>
          <p:spPr bwMode="auto">
            <a:xfrm>
              <a:off x="115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7" name="Line 539"/>
            <p:cNvSpPr>
              <a:spLocks noChangeShapeType="1"/>
            </p:cNvSpPr>
            <p:nvPr/>
          </p:nvSpPr>
          <p:spPr bwMode="auto">
            <a:xfrm>
              <a:off x="116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8" name="Line 540"/>
            <p:cNvSpPr>
              <a:spLocks noChangeShapeType="1"/>
            </p:cNvSpPr>
            <p:nvPr/>
          </p:nvSpPr>
          <p:spPr bwMode="auto">
            <a:xfrm>
              <a:off x="117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69" name="Line 541"/>
            <p:cNvSpPr>
              <a:spLocks noChangeShapeType="1"/>
            </p:cNvSpPr>
            <p:nvPr/>
          </p:nvSpPr>
          <p:spPr bwMode="auto">
            <a:xfrm>
              <a:off x="118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0" name="Line 542"/>
            <p:cNvSpPr>
              <a:spLocks noChangeShapeType="1"/>
            </p:cNvSpPr>
            <p:nvPr/>
          </p:nvSpPr>
          <p:spPr bwMode="auto">
            <a:xfrm>
              <a:off x="119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1" name="Line 543"/>
            <p:cNvSpPr>
              <a:spLocks noChangeShapeType="1"/>
            </p:cNvSpPr>
            <p:nvPr/>
          </p:nvSpPr>
          <p:spPr bwMode="auto">
            <a:xfrm>
              <a:off x="1198"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2" name="Line 544"/>
            <p:cNvSpPr>
              <a:spLocks noChangeShapeType="1"/>
            </p:cNvSpPr>
            <p:nvPr/>
          </p:nvSpPr>
          <p:spPr bwMode="auto">
            <a:xfrm>
              <a:off x="12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3" name="Line 545"/>
            <p:cNvSpPr>
              <a:spLocks noChangeShapeType="1"/>
            </p:cNvSpPr>
            <p:nvPr/>
          </p:nvSpPr>
          <p:spPr bwMode="auto">
            <a:xfrm>
              <a:off x="12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4" name="Line 546"/>
            <p:cNvSpPr>
              <a:spLocks noChangeShapeType="1"/>
            </p:cNvSpPr>
            <p:nvPr/>
          </p:nvSpPr>
          <p:spPr bwMode="auto">
            <a:xfrm>
              <a:off x="12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5" name="Line 547"/>
            <p:cNvSpPr>
              <a:spLocks noChangeShapeType="1"/>
            </p:cNvSpPr>
            <p:nvPr/>
          </p:nvSpPr>
          <p:spPr bwMode="auto">
            <a:xfrm>
              <a:off x="12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6" name="Line 548"/>
            <p:cNvSpPr>
              <a:spLocks noChangeShapeType="1"/>
            </p:cNvSpPr>
            <p:nvPr/>
          </p:nvSpPr>
          <p:spPr bwMode="auto">
            <a:xfrm>
              <a:off x="12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7" name="Line 549"/>
            <p:cNvSpPr>
              <a:spLocks noChangeShapeType="1"/>
            </p:cNvSpPr>
            <p:nvPr/>
          </p:nvSpPr>
          <p:spPr bwMode="auto">
            <a:xfrm>
              <a:off x="12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8" name="Line 550"/>
            <p:cNvSpPr>
              <a:spLocks noChangeShapeType="1"/>
            </p:cNvSpPr>
            <p:nvPr/>
          </p:nvSpPr>
          <p:spPr bwMode="auto">
            <a:xfrm>
              <a:off x="12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79" name="Line 551"/>
            <p:cNvSpPr>
              <a:spLocks noChangeShapeType="1"/>
            </p:cNvSpPr>
            <p:nvPr/>
          </p:nvSpPr>
          <p:spPr bwMode="auto">
            <a:xfrm>
              <a:off x="12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0" name="Line 552"/>
            <p:cNvSpPr>
              <a:spLocks noChangeShapeType="1"/>
            </p:cNvSpPr>
            <p:nvPr/>
          </p:nvSpPr>
          <p:spPr bwMode="auto">
            <a:xfrm>
              <a:off x="12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1" name="Line 553"/>
            <p:cNvSpPr>
              <a:spLocks noChangeShapeType="1"/>
            </p:cNvSpPr>
            <p:nvPr/>
          </p:nvSpPr>
          <p:spPr bwMode="auto">
            <a:xfrm>
              <a:off x="127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2" name="Line 554"/>
            <p:cNvSpPr>
              <a:spLocks noChangeShapeType="1"/>
            </p:cNvSpPr>
            <p:nvPr/>
          </p:nvSpPr>
          <p:spPr bwMode="auto">
            <a:xfrm>
              <a:off x="128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3" name="Line 555"/>
            <p:cNvSpPr>
              <a:spLocks noChangeShapeType="1"/>
            </p:cNvSpPr>
            <p:nvPr/>
          </p:nvSpPr>
          <p:spPr bwMode="auto">
            <a:xfrm>
              <a:off x="129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4" name="Line 556"/>
            <p:cNvSpPr>
              <a:spLocks noChangeShapeType="1"/>
            </p:cNvSpPr>
            <p:nvPr/>
          </p:nvSpPr>
          <p:spPr bwMode="auto">
            <a:xfrm>
              <a:off x="130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5" name="Line 557"/>
            <p:cNvSpPr>
              <a:spLocks noChangeShapeType="1"/>
            </p:cNvSpPr>
            <p:nvPr/>
          </p:nvSpPr>
          <p:spPr bwMode="auto">
            <a:xfrm>
              <a:off x="130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6" name="Line 558"/>
            <p:cNvSpPr>
              <a:spLocks noChangeShapeType="1"/>
            </p:cNvSpPr>
            <p:nvPr/>
          </p:nvSpPr>
          <p:spPr bwMode="auto">
            <a:xfrm>
              <a:off x="131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7" name="Line 559"/>
            <p:cNvSpPr>
              <a:spLocks noChangeShapeType="1"/>
            </p:cNvSpPr>
            <p:nvPr/>
          </p:nvSpPr>
          <p:spPr bwMode="auto">
            <a:xfrm>
              <a:off x="1325"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8" name="Line 560"/>
            <p:cNvSpPr>
              <a:spLocks noChangeShapeType="1"/>
            </p:cNvSpPr>
            <p:nvPr/>
          </p:nvSpPr>
          <p:spPr bwMode="auto">
            <a:xfrm>
              <a:off x="13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89" name="Line 561"/>
            <p:cNvSpPr>
              <a:spLocks noChangeShapeType="1"/>
            </p:cNvSpPr>
            <p:nvPr/>
          </p:nvSpPr>
          <p:spPr bwMode="auto">
            <a:xfrm>
              <a:off x="13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0" name="Line 562"/>
            <p:cNvSpPr>
              <a:spLocks noChangeShapeType="1"/>
            </p:cNvSpPr>
            <p:nvPr/>
          </p:nvSpPr>
          <p:spPr bwMode="auto">
            <a:xfrm>
              <a:off x="13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1" name="Line 563"/>
            <p:cNvSpPr>
              <a:spLocks noChangeShapeType="1"/>
            </p:cNvSpPr>
            <p:nvPr/>
          </p:nvSpPr>
          <p:spPr bwMode="auto">
            <a:xfrm>
              <a:off x="13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2" name="Line 564"/>
            <p:cNvSpPr>
              <a:spLocks noChangeShapeType="1"/>
            </p:cNvSpPr>
            <p:nvPr/>
          </p:nvSpPr>
          <p:spPr bwMode="auto">
            <a:xfrm>
              <a:off x="13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3" name="Line 565"/>
            <p:cNvSpPr>
              <a:spLocks noChangeShapeType="1"/>
            </p:cNvSpPr>
            <p:nvPr/>
          </p:nvSpPr>
          <p:spPr bwMode="auto">
            <a:xfrm>
              <a:off x="13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4" name="Line 566"/>
            <p:cNvSpPr>
              <a:spLocks noChangeShapeType="1"/>
            </p:cNvSpPr>
            <p:nvPr/>
          </p:nvSpPr>
          <p:spPr bwMode="auto">
            <a:xfrm>
              <a:off x="13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5" name="Line 567"/>
            <p:cNvSpPr>
              <a:spLocks noChangeShapeType="1"/>
            </p:cNvSpPr>
            <p:nvPr/>
          </p:nvSpPr>
          <p:spPr bwMode="auto">
            <a:xfrm>
              <a:off x="13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6" name="Line 568"/>
            <p:cNvSpPr>
              <a:spLocks noChangeShapeType="1"/>
            </p:cNvSpPr>
            <p:nvPr/>
          </p:nvSpPr>
          <p:spPr bwMode="auto">
            <a:xfrm>
              <a:off x="13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7" name="Line 569"/>
            <p:cNvSpPr>
              <a:spLocks noChangeShapeType="1"/>
            </p:cNvSpPr>
            <p:nvPr/>
          </p:nvSpPr>
          <p:spPr bwMode="auto">
            <a:xfrm>
              <a:off x="14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8" name="Line 570"/>
            <p:cNvSpPr>
              <a:spLocks noChangeShapeType="1"/>
            </p:cNvSpPr>
            <p:nvPr/>
          </p:nvSpPr>
          <p:spPr bwMode="auto">
            <a:xfrm>
              <a:off x="141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899" name="Line 571"/>
            <p:cNvSpPr>
              <a:spLocks noChangeShapeType="1"/>
            </p:cNvSpPr>
            <p:nvPr/>
          </p:nvSpPr>
          <p:spPr bwMode="auto">
            <a:xfrm>
              <a:off x="142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0" name="Line 572"/>
            <p:cNvSpPr>
              <a:spLocks noChangeShapeType="1"/>
            </p:cNvSpPr>
            <p:nvPr/>
          </p:nvSpPr>
          <p:spPr bwMode="auto">
            <a:xfrm>
              <a:off x="142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1" name="Line 573"/>
            <p:cNvSpPr>
              <a:spLocks noChangeShapeType="1"/>
            </p:cNvSpPr>
            <p:nvPr/>
          </p:nvSpPr>
          <p:spPr bwMode="auto">
            <a:xfrm>
              <a:off x="143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2" name="Line 574"/>
            <p:cNvSpPr>
              <a:spLocks noChangeShapeType="1"/>
            </p:cNvSpPr>
            <p:nvPr/>
          </p:nvSpPr>
          <p:spPr bwMode="auto">
            <a:xfrm>
              <a:off x="1444"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3" name="Line 575"/>
            <p:cNvSpPr>
              <a:spLocks noChangeShapeType="1"/>
            </p:cNvSpPr>
            <p:nvPr/>
          </p:nvSpPr>
          <p:spPr bwMode="auto">
            <a:xfrm>
              <a:off x="14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4" name="Line 576"/>
            <p:cNvSpPr>
              <a:spLocks noChangeShapeType="1"/>
            </p:cNvSpPr>
            <p:nvPr/>
          </p:nvSpPr>
          <p:spPr bwMode="auto">
            <a:xfrm>
              <a:off x="14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5" name="Line 577"/>
            <p:cNvSpPr>
              <a:spLocks noChangeShapeType="1"/>
            </p:cNvSpPr>
            <p:nvPr/>
          </p:nvSpPr>
          <p:spPr bwMode="auto">
            <a:xfrm>
              <a:off x="14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6" name="Line 578"/>
            <p:cNvSpPr>
              <a:spLocks noChangeShapeType="1"/>
            </p:cNvSpPr>
            <p:nvPr/>
          </p:nvSpPr>
          <p:spPr bwMode="auto">
            <a:xfrm>
              <a:off x="14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7" name="Line 579"/>
            <p:cNvSpPr>
              <a:spLocks noChangeShapeType="1"/>
            </p:cNvSpPr>
            <p:nvPr/>
          </p:nvSpPr>
          <p:spPr bwMode="auto">
            <a:xfrm>
              <a:off x="14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8" name="Line 580"/>
            <p:cNvSpPr>
              <a:spLocks noChangeShapeType="1"/>
            </p:cNvSpPr>
            <p:nvPr/>
          </p:nvSpPr>
          <p:spPr bwMode="auto">
            <a:xfrm>
              <a:off x="14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09" name="Line 581"/>
            <p:cNvSpPr>
              <a:spLocks noChangeShapeType="1"/>
            </p:cNvSpPr>
            <p:nvPr/>
          </p:nvSpPr>
          <p:spPr bwMode="auto">
            <a:xfrm>
              <a:off x="14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0" name="Line 582"/>
            <p:cNvSpPr>
              <a:spLocks noChangeShapeType="1"/>
            </p:cNvSpPr>
            <p:nvPr/>
          </p:nvSpPr>
          <p:spPr bwMode="auto">
            <a:xfrm>
              <a:off x="15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1" name="Line 583"/>
            <p:cNvSpPr>
              <a:spLocks noChangeShapeType="1"/>
            </p:cNvSpPr>
            <p:nvPr/>
          </p:nvSpPr>
          <p:spPr bwMode="auto">
            <a:xfrm>
              <a:off x="15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2" name="Line 584"/>
            <p:cNvSpPr>
              <a:spLocks noChangeShapeType="1"/>
            </p:cNvSpPr>
            <p:nvPr/>
          </p:nvSpPr>
          <p:spPr bwMode="auto">
            <a:xfrm>
              <a:off x="15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3" name="Line 585"/>
            <p:cNvSpPr>
              <a:spLocks noChangeShapeType="1"/>
            </p:cNvSpPr>
            <p:nvPr/>
          </p:nvSpPr>
          <p:spPr bwMode="auto">
            <a:xfrm>
              <a:off x="153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4" name="Line 586"/>
            <p:cNvSpPr>
              <a:spLocks noChangeShapeType="1"/>
            </p:cNvSpPr>
            <p:nvPr/>
          </p:nvSpPr>
          <p:spPr bwMode="auto">
            <a:xfrm>
              <a:off x="153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5" name="Line 587"/>
            <p:cNvSpPr>
              <a:spLocks noChangeShapeType="1"/>
            </p:cNvSpPr>
            <p:nvPr/>
          </p:nvSpPr>
          <p:spPr bwMode="auto">
            <a:xfrm>
              <a:off x="154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6" name="Line 588"/>
            <p:cNvSpPr>
              <a:spLocks noChangeShapeType="1"/>
            </p:cNvSpPr>
            <p:nvPr/>
          </p:nvSpPr>
          <p:spPr bwMode="auto">
            <a:xfrm>
              <a:off x="155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7" name="Line 589"/>
            <p:cNvSpPr>
              <a:spLocks noChangeShapeType="1"/>
            </p:cNvSpPr>
            <p:nvPr/>
          </p:nvSpPr>
          <p:spPr bwMode="auto">
            <a:xfrm>
              <a:off x="1563"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8" name="Line 590"/>
            <p:cNvSpPr>
              <a:spLocks noChangeShapeType="1"/>
            </p:cNvSpPr>
            <p:nvPr/>
          </p:nvSpPr>
          <p:spPr bwMode="auto">
            <a:xfrm>
              <a:off x="15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19" name="Line 591"/>
            <p:cNvSpPr>
              <a:spLocks noChangeShapeType="1"/>
            </p:cNvSpPr>
            <p:nvPr/>
          </p:nvSpPr>
          <p:spPr bwMode="auto">
            <a:xfrm>
              <a:off x="15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0" name="Line 592"/>
            <p:cNvSpPr>
              <a:spLocks noChangeShapeType="1"/>
            </p:cNvSpPr>
            <p:nvPr/>
          </p:nvSpPr>
          <p:spPr bwMode="auto">
            <a:xfrm>
              <a:off x="15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1" name="Line 593"/>
            <p:cNvSpPr>
              <a:spLocks noChangeShapeType="1"/>
            </p:cNvSpPr>
            <p:nvPr/>
          </p:nvSpPr>
          <p:spPr bwMode="auto">
            <a:xfrm>
              <a:off x="15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2" name="Line 594"/>
            <p:cNvSpPr>
              <a:spLocks noChangeShapeType="1"/>
            </p:cNvSpPr>
            <p:nvPr/>
          </p:nvSpPr>
          <p:spPr bwMode="auto">
            <a:xfrm>
              <a:off x="16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3" name="Line 595"/>
            <p:cNvSpPr>
              <a:spLocks noChangeShapeType="1"/>
            </p:cNvSpPr>
            <p:nvPr/>
          </p:nvSpPr>
          <p:spPr bwMode="auto">
            <a:xfrm>
              <a:off x="16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4" name="Line 596"/>
            <p:cNvSpPr>
              <a:spLocks noChangeShapeType="1"/>
            </p:cNvSpPr>
            <p:nvPr/>
          </p:nvSpPr>
          <p:spPr bwMode="auto">
            <a:xfrm>
              <a:off x="16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5" name="Line 597"/>
            <p:cNvSpPr>
              <a:spLocks noChangeShapeType="1"/>
            </p:cNvSpPr>
            <p:nvPr/>
          </p:nvSpPr>
          <p:spPr bwMode="auto">
            <a:xfrm>
              <a:off x="16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6" name="Line 598"/>
            <p:cNvSpPr>
              <a:spLocks noChangeShapeType="1"/>
            </p:cNvSpPr>
            <p:nvPr/>
          </p:nvSpPr>
          <p:spPr bwMode="auto">
            <a:xfrm>
              <a:off x="16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7" name="Line 599"/>
            <p:cNvSpPr>
              <a:spLocks noChangeShapeType="1"/>
            </p:cNvSpPr>
            <p:nvPr/>
          </p:nvSpPr>
          <p:spPr bwMode="auto">
            <a:xfrm>
              <a:off x="16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8" name="Line 600"/>
            <p:cNvSpPr>
              <a:spLocks noChangeShapeType="1"/>
            </p:cNvSpPr>
            <p:nvPr/>
          </p:nvSpPr>
          <p:spPr bwMode="auto">
            <a:xfrm>
              <a:off x="165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29" name="Line 601"/>
            <p:cNvSpPr>
              <a:spLocks noChangeShapeType="1"/>
            </p:cNvSpPr>
            <p:nvPr/>
          </p:nvSpPr>
          <p:spPr bwMode="auto">
            <a:xfrm>
              <a:off x="165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0" name="Line 602"/>
            <p:cNvSpPr>
              <a:spLocks noChangeShapeType="1"/>
            </p:cNvSpPr>
            <p:nvPr/>
          </p:nvSpPr>
          <p:spPr bwMode="auto">
            <a:xfrm>
              <a:off x="166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1" name="Line 603"/>
            <p:cNvSpPr>
              <a:spLocks noChangeShapeType="1"/>
            </p:cNvSpPr>
            <p:nvPr/>
          </p:nvSpPr>
          <p:spPr bwMode="auto">
            <a:xfrm>
              <a:off x="167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2" name="Line 604"/>
            <p:cNvSpPr>
              <a:spLocks noChangeShapeType="1"/>
            </p:cNvSpPr>
            <p:nvPr/>
          </p:nvSpPr>
          <p:spPr bwMode="auto">
            <a:xfrm>
              <a:off x="168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3" name="Line 605"/>
            <p:cNvSpPr>
              <a:spLocks noChangeShapeType="1"/>
            </p:cNvSpPr>
            <p:nvPr/>
          </p:nvSpPr>
          <p:spPr bwMode="auto">
            <a:xfrm>
              <a:off x="1690"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4" name="Line 606"/>
            <p:cNvSpPr>
              <a:spLocks noChangeShapeType="1"/>
            </p:cNvSpPr>
            <p:nvPr/>
          </p:nvSpPr>
          <p:spPr bwMode="auto">
            <a:xfrm>
              <a:off x="16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5" name="Line 607"/>
            <p:cNvSpPr>
              <a:spLocks noChangeShapeType="1"/>
            </p:cNvSpPr>
            <p:nvPr/>
          </p:nvSpPr>
          <p:spPr bwMode="auto">
            <a:xfrm>
              <a:off x="17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6" name="Line 608"/>
            <p:cNvSpPr>
              <a:spLocks noChangeShapeType="1"/>
            </p:cNvSpPr>
            <p:nvPr/>
          </p:nvSpPr>
          <p:spPr bwMode="auto">
            <a:xfrm>
              <a:off x="17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6138" name="Group 810"/>
          <p:cNvGrpSpPr>
            <a:grpSpLocks/>
          </p:cNvGrpSpPr>
          <p:nvPr/>
        </p:nvGrpSpPr>
        <p:grpSpPr bwMode="auto">
          <a:xfrm>
            <a:off x="2732088" y="5386388"/>
            <a:ext cx="2519362" cy="1587"/>
            <a:chOff x="1721" y="3393"/>
            <a:chExt cx="1587" cy="1"/>
          </a:xfrm>
        </p:grpSpPr>
        <p:sp>
          <p:nvSpPr>
            <p:cNvPr id="995938" name="Line 610"/>
            <p:cNvSpPr>
              <a:spLocks noChangeShapeType="1"/>
            </p:cNvSpPr>
            <p:nvPr/>
          </p:nvSpPr>
          <p:spPr bwMode="auto">
            <a:xfrm>
              <a:off x="17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39" name="Line 611"/>
            <p:cNvSpPr>
              <a:spLocks noChangeShapeType="1"/>
            </p:cNvSpPr>
            <p:nvPr/>
          </p:nvSpPr>
          <p:spPr bwMode="auto">
            <a:xfrm>
              <a:off x="17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0" name="Line 612"/>
            <p:cNvSpPr>
              <a:spLocks noChangeShapeType="1"/>
            </p:cNvSpPr>
            <p:nvPr/>
          </p:nvSpPr>
          <p:spPr bwMode="auto">
            <a:xfrm>
              <a:off x="17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1" name="Line 613"/>
            <p:cNvSpPr>
              <a:spLocks noChangeShapeType="1"/>
            </p:cNvSpPr>
            <p:nvPr/>
          </p:nvSpPr>
          <p:spPr bwMode="auto">
            <a:xfrm>
              <a:off x="17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2" name="Line 614"/>
            <p:cNvSpPr>
              <a:spLocks noChangeShapeType="1"/>
            </p:cNvSpPr>
            <p:nvPr/>
          </p:nvSpPr>
          <p:spPr bwMode="auto">
            <a:xfrm>
              <a:off x="17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3" name="Line 615"/>
            <p:cNvSpPr>
              <a:spLocks noChangeShapeType="1"/>
            </p:cNvSpPr>
            <p:nvPr/>
          </p:nvSpPr>
          <p:spPr bwMode="auto">
            <a:xfrm>
              <a:off x="17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4" name="Line 616"/>
            <p:cNvSpPr>
              <a:spLocks noChangeShapeType="1"/>
            </p:cNvSpPr>
            <p:nvPr/>
          </p:nvSpPr>
          <p:spPr bwMode="auto">
            <a:xfrm>
              <a:off x="17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5" name="Line 617"/>
            <p:cNvSpPr>
              <a:spLocks noChangeShapeType="1"/>
            </p:cNvSpPr>
            <p:nvPr/>
          </p:nvSpPr>
          <p:spPr bwMode="auto">
            <a:xfrm>
              <a:off x="177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6" name="Line 618"/>
            <p:cNvSpPr>
              <a:spLocks noChangeShapeType="1"/>
            </p:cNvSpPr>
            <p:nvPr/>
          </p:nvSpPr>
          <p:spPr bwMode="auto">
            <a:xfrm>
              <a:off x="178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7" name="Line 619"/>
            <p:cNvSpPr>
              <a:spLocks noChangeShapeType="1"/>
            </p:cNvSpPr>
            <p:nvPr/>
          </p:nvSpPr>
          <p:spPr bwMode="auto">
            <a:xfrm>
              <a:off x="179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8" name="Line 620"/>
            <p:cNvSpPr>
              <a:spLocks noChangeShapeType="1"/>
            </p:cNvSpPr>
            <p:nvPr/>
          </p:nvSpPr>
          <p:spPr bwMode="auto">
            <a:xfrm>
              <a:off x="180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49" name="Line 621"/>
            <p:cNvSpPr>
              <a:spLocks noChangeShapeType="1"/>
            </p:cNvSpPr>
            <p:nvPr/>
          </p:nvSpPr>
          <p:spPr bwMode="auto">
            <a:xfrm>
              <a:off x="1809"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0" name="Line 622"/>
            <p:cNvSpPr>
              <a:spLocks noChangeShapeType="1"/>
            </p:cNvSpPr>
            <p:nvPr/>
          </p:nvSpPr>
          <p:spPr bwMode="auto">
            <a:xfrm>
              <a:off x="18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1" name="Line 623"/>
            <p:cNvSpPr>
              <a:spLocks noChangeShapeType="1"/>
            </p:cNvSpPr>
            <p:nvPr/>
          </p:nvSpPr>
          <p:spPr bwMode="auto">
            <a:xfrm>
              <a:off x="18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2" name="Line 624"/>
            <p:cNvSpPr>
              <a:spLocks noChangeShapeType="1"/>
            </p:cNvSpPr>
            <p:nvPr/>
          </p:nvSpPr>
          <p:spPr bwMode="auto">
            <a:xfrm>
              <a:off x="18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3" name="Line 625"/>
            <p:cNvSpPr>
              <a:spLocks noChangeShapeType="1"/>
            </p:cNvSpPr>
            <p:nvPr/>
          </p:nvSpPr>
          <p:spPr bwMode="auto">
            <a:xfrm>
              <a:off x="18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4" name="Line 626"/>
            <p:cNvSpPr>
              <a:spLocks noChangeShapeType="1"/>
            </p:cNvSpPr>
            <p:nvPr/>
          </p:nvSpPr>
          <p:spPr bwMode="auto">
            <a:xfrm>
              <a:off x="18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5" name="Line 627"/>
            <p:cNvSpPr>
              <a:spLocks noChangeShapeType="1"/>
            </p:cNvSpPr>
            <p:nvPr/>
          </p:nvSpPr>
          <p:spPr bwMode="auto">
            <a:xfrm>
              <a:off x="18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6" name="Line 628"/>
            <p:cNvSpPr>
              <a:spLocks noChangeShapeType="1"/>
            </p:cNvSpPr>
            <p:nvPr/>
          </p:nvSpPr>
          <p:spPr bwMode="auto">
            <a:xfrm>
              <a:off x="18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7" name="Line 629"/>
            <p:cNvSpPr>
              <a:spLocks noChangeShapeType="1"/>
            </p:cNvSpPr>
            <p:nvPr/>
          </p:nvSpPr>
          <p:spPr bwMode="auto">
            <a:xfrm>
              <a:off x="18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8" name="Line 630"/>
            <p:cNvSpPr>
              <a:spLocks noChangeShapeType="1"/>
            </p:cNvSpPr>
            <p:nvPr/>
          </p:nvSpPr>
          <p:spPr bwMode="auto">
            <a:xfrm>
              <a:off x="18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59" name="Line 631"/>
            <p:cNvSpPr>
              <a:spLocks noChangeShapeType="1"/>
            </p:cNvSpPr>
            <p:nvPr/>
          </p:nvSpPr>
          <p:spPr bwMode="auto">
            <a:xfrm>
              <a:off x="18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0" name="Line 632"/>
            <p:cNvSpPr>
              <a:spLocks noChangeShapeType="1"/>
            </p:cNvSpPr>
            <p:nvPr/>
          </p:nvSpPr>
          <p:spPr bwMode="auto">
            <a:xfrm>
              <a:off x="18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1" name="Line 633"/>
            <p:cNvSpPr>
              <a:spLocks noChangeShapeType="1"/>
            </p:cNvSpPr>
            <p:nvPr/>
          </p:nvSpPr>
          <p:spPr bwMode="auto">
            <a:xfrm>
              <a:off x="19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2" name="Line 634"/>
            <p:cNvSpPr>
              <a:spLocks noChangeShapeType="1"/>
            </p:cNvSpPr>
            <p:nvPr/>
          </p:nvSpPr>
          <p:spPr bwMode="auto">
            <a:xfrm>
              <a:off x="191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3" name="Line 635"/>
            <p:cNvSpPr>
              <a:spLocks noChangeShapeType="1"/>
            </p:cNvSpPr>
            <p:nvPr/>
          </p:nvSpPr>
          <p:spPr bwMode="auto">
            <a:xfrm>
              <a:off x="192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4" name="Line 636"/>
            <p:cNvSpPr>
              <a:spLocks noChangeShapeType="1"/>
            </p:cNvSpPr>
            <p:nvPr/>
          </p:nvSpPr>
          <p:spPr bwMode="auto">
            <a:xfrm>
              <a:off x="1928"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5" name="Line 637"/>
            <p:cNvSpPr>
              <a:spLocks noChangeShapeType="1"/>
            </p:cNvSpPr>
            <p:nvPr/>
          </p:nvSpPr>
          <p:spPr bwMode="auto">
            <a:xfrm>
              <a:off x="19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6" name="Line 638"/>
            <p:cNvSpPr>
              <a:spLocks noChangeShapeType="1"/>
            </p:cNvSpPr>
            <p:nvPr/>
          </p:nvSpPr>
          <p:spPr bwMode="auto">
            <a:xfrm>
              <a:off x="19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7" name="Line 639"/>
            <p:cNvSpPr>
              <a:spLocks noChangeShapeType="1"/>
            </p:cNvSpPr>
            <p:nvPr/>
          </p:nvSpPr>
          <p:spPr bwMode="auto">
            <a:xfrm>
              <a:off x="19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8" name="Line 640"/>
            <p:cNvSpPr>
              <a:spLocks noChangeShapeType="1"/>
            </p:cNvSpPr>
            <p:nvPr/>
          </p:nvSpPr>
          <p:spPr bwMode="auto">
            <a:xfrm>
              <a:off x="19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69" name="Line 641"/>
            <p:cNvSpPr>
              <a:spLocks noChangeShapeType="1"/>
            </p:cNvSpPr>
            <p:nvPr/>
          </p:nvSpPr>
          <p:spPr bwMode="auto">
            <a:xfrm>
              <a:off x="19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0" name="Line 642"/>
            <p:cNvSpPr>
              <a:spLocks noChangeShapeType="1"/>
            </p:cNvSpPr>
            <p:nvPr/>
          </p:nvSpPr>
          <p:spPr bwMode="auto">
            <a:xfrm>
              <a:off x="19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1" name="Line 643"/>
            <p:cNvSpPr>
              <a:spLocks noChangeShapeType="1"/>
            </p:cNvSpPr>
            <p:nvPr/>
          </p:nvSpPr>
          <p:spPr bwMode="auto">
            <a:xfrm>
              <a:off x="19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2" name="Line 644"/>
            <p:cNvSpPr>
              <a:spLocks noChangeShapeType="1"/>
            </p:cNvSpPr>
            <p:nvPr/>
          </p:nvSpPr>
          <p:spPr bwMode="auto">
            <a:xfrm>
              <a:off x="19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3" name="Line 645"/>
            <p:cNvSpPr>
              <a:spLocks noChangeShapeType="1"/>
            </p:cNvSpPr>
            <p:nvPr/>
          </p:nvSpPr>
          <p:spPr bwMode="auto">
            <a:xfrm>
              <a:off x="19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4" name="Line 646"/>
            <p:cNvSpPr>
              <a:spLocks noChangeShapeType="1"/>
            </p:cNvSpPr>
            <p:nvPr/>
          </p:nvSpPr>
          <p:spPr bwMode="auto">
            <a:xfrm>
              <a:off x="20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5" name="Line 647"/>
            <p:cNvSpPr>
              <a:spLocks noChangeShapeType="1"/>
            </p:cNvSpPr>
            <p:nvPr/>
          </p:nvSpPr>
          <p:spPr bwMode="auto">
            <a:xfrm>
              <a:off x="20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6" name="Line 648"/>
            <p:cNvSpPr>
              <a:spLocks noChangeShapeType="1"/>
            </p:cNvSpPr>
            <p:nvPr/>
          </p:nvSpPr>
          <p:spPr bwMode="auto">
            <a:xfrm>
              <a:off x="20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7" name="Line 649"/>
            <p:cNvSpPr>
              <a:spLocks noChangeShapeType="1"/>
            </p:cNvSpPr>
            <p:nvPr/>
          </p:nvSpPr>
          <p:spPr bwMode="auto">
            <a:xfrm>
              <a:off x="203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8" name="Line 650"/>
            <p:cNvSpPr>
              <a:spLocks noChangeShapeType="1"/>
            </p:cNvSpPr>
            <p:nvPr/>
          </p:nvSpPr>
          <p:spPr bwMode="auto">
            <a:xfrm>
              <a:off x="203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79" name="Line 651"/>
            <p:cNvSpPr>
              <a:spLocks noChangeShapeType="1"/>
            </p:cNvSpPr>
            <p:nvPr/>
          </p:nvSpPr>
          <p:spPr bwMode="auto">
            <a:xfrm>
              <a:off x="204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0" name="Line 652"/>
            <p:cNvSpPr>
              <a:spLocks noChangeShapeType="1"/>
            </p:cNvSpPr>
            <p:nvPr/>
          </p:nvSpPr>
          <p:spPr bwMode="auto">
            <a:xfrm>
              <a:off x="2055"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1" name="Line 653"/>
            <p:cNvSpPr>
              <a:spLocks noChangeShapeType="1"/>
            </p:cNvSpPr>
            <p:nvPr/>
          </p:nvSpPr>
          <p:spPr bwMode="auto">
            <a:xfrm>
              <a:off x="20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2" name="Line 654"/>
            <p:cNvSpPr>
              <a:spLocks noChangeShapeType="1"/>
            </p:cNvSpPr>
            <p:nvPr/>
          </p:nvSpPr>
          <p:spPr bwMode="auto">
            <a:xfrm>
              <a:off x="20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3" name="Line 655"/>
            <p:cNvSpPr>
              <a:spLocks noChangeShapeType="1"/>
            </p:cNvSpPr>
            <p:nvPr/>
          </p:nvSpPr>
          <p:spPr bwMode="auto">
            <a:xfrm>
              <a:off x="20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4" name="Line 656"/>
            <p:cNvSpPr>
              <a:spLocks noChangeShapeType="1"/>
            </p:cNvSpPr>
            <p:nvPr/>
          </p:nvSpPr>
          <p:spPr bwMode="auto">
            <a:xfrm>
              <a:off x="20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5" name="Line 657"/>
            <p:cNvSpPr>
              <a:spLocks noChangeShapeType="1"/>
            </p:cNvSpPr>
            <p:nvPr/>
          </p:nvSpPr>
          <p:spPr bwMode="auto">
            <a:xfrm>
              <a:off x="20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6" name="Line 658"/>
            <p:cNvSpPr>
              <a:spLocks noChangeShapeType="1"/>
            </p:cNvSpPr>
            <p:nvPr/>
          </p:nvSpPr>
          <p:spPr bwMode="auto">
            <a:xfrm>
              <a:off x="21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7" name="Line 659"/>
            <p:cNvSpPr>
              <a:spLocks noChangeShapeType="1"/>
            </p:cNvSpPr>
            <p:nvPr/>
          </p:nvSpPr>
          <p:spPr bwMode="auto">
            <a:xfrm>
              <a:off x="21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8" name="Line 660"/>
            <p:cNvSpPr>
              <a:spLocks noChangeShapeType="1"/>
            </p:cNvSpPr>
            <p:nvPr/>
          </p:nvSpPr>
          <p:spPr bwMode="auto">
            <a:xfrm>
              <a:off x="21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89" name="Line 661"/>
            <p:cNvSpPr>
              <a:spLocks noChangeShapeType="1"/>
            </p:cNvSpPr>
            <p:nvPr/>
          </p:nvSpPr>
          <p:spPr bwMode="auto">
            <a:xfrm>
              <a:off x="21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0" name="Line 662"/>
            <p:cNvSpPr>
              <a:spLocks noChangeShapeType="1"/>
            </p:cNvSpPr>
            <p:nvPr/>
          </p:nvSpPr>
          <p:spPr bwMode="auto">
            <a:xfrm>
              <a:off x="21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1" name="Line 663"/>
            <p:cNvSpPr>
              <a:spLocks noChangeShapeType="1"/>
            </p:cNvSpPr>
            <p:nvPr/>
          </p:nvSpPr>
          <p:spPr bwMode="auto">
            <a:xfrm>
              <a:off x="21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2" name="Line 664"/>
            <p:cNvSpPr>
              <a:spLocks noChangeShapeType="1"/>
            </p:cNvSpPr>
            <p:nvPr/>
          </p:nvSpPr>
          <p:spPr bwMode="auto">
            <a:xfrm>
              <a:off x="215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3" name="Line 665"/>
            <p:cNvSpPr>
              <a:spLocks noChangeShapeType="1"/>
            </p:cNvSpPr>
            <p:nvPr/>
          </p:nvSpPr>
          <p:spPr bwMode="auto">
            <a:xfrm>
              <a:off x="215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4" name="Line 666"/>
            <p:cNvSpPr>
              <a:spLocks noChangeShapeType="1"/>
            </p:cNvSpPr>
            <p:nvPr/>
          </p:nvSpPr>
          <p:spPr bwMode="auto">
            <a:xfrm>
              <a:off x="216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5" name="Line 667"/>
            <p:cNvSpPr>
              <a:spLocks noChangeShapeType="1"/>
            </p:cNvSpPr>
            <p:nvPr/>
          </p:nvSpPr>
          <p:spPr bwMode="auto">
            <a:xfrm>
              <a:off x="2174"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6" name="Line 668"/>
            <p:cNvSpPr>
              <a:spLocks noChangeShapeType="1"/>
            </p:cNvSpPr>
            <p:nvPr/>
          </p:nvSpPr>
          <p:spPr bwMode="auto">
            <a:xfrm>
              <a:off x="21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7" name="Line 669"/>
            <p:cNvSpPr>
              <a:spLocks noChangeShapeType="1"/>
            </p:cNvSpPr>
            <p:nvPr/>
          </p:nvSpPr>
          <p:spPr bwMode="auto">
            <a:xfrm>
              <a:off x="21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8" name="Line 670"/>
            <p:cNvSpPr>
              <a:spLocks noChangeShapeType="1"/>
            </p:cNvSpPr>
            <p:nvPr/>
          </p:nvSpPr>
          <p:spPr bwMode="auto">
            <a:xfrm>
              <a:off x="21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5999" name="Line 671"/>
            <p:cNvSpPr>
              <a:spLocks noChangeShapeType="1"/>
            </p:cNvSpPr>
            <p:nvPr/>
          </p:nvSpPr>
          <p:spPr bwMode="auto">
            <a:xfrm>
              <a:off x="22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0" name="Line 672"/>
            <p:cNvSpPr>
              <a:spLocks noChangeShapeType="1"/>
            </p:cNvSpPr>
            <p:nvPr/>
          </p:nvSpPr>
          <p:spPr bwMode="auto">
            <a:xfrm>
              <a:off x="22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1" name="Line 673"/>
            <p:cNvSpPr>
              <a:spLocks noChangeShapeType="1"/>
            </p:cNvSpPr>
            <p:nvPr/>
          </p:nvSpPr>
          <p:spPr bwMode="auto">
            <a:xfrm>
              <a:off x="22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2" name="Line 674"/>
            <p:cNvSpPr>
              <a:spLocks noChangeShapeType="1"/>
            </p:cNvSpPr>
            <p:nvPr/>
          </p:nvSpPr>
          <p:spPr bwMode="auto">
            <a:xfrm>
              <a:off x="22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3" name="Line 675"/>
            <p:cNvSpPr>
              <a:spLocks noChangeShapeType="1"/>
            </p:cNvSpPr>
            <p:nvPr/>
          </p:nvSpPr>
          <p:spPr bwMode="auto">
            <a:xfrm>
              <a:off x="22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4" name="Line 676"/>
            <p:cNvSpPr>
              <a:spLocks noChangeShapeType="1"/>
            </p:cNvSpPr>
            <p:nvPr/>
          </p:nvSpPr>
          <p:spPr bwMode="auto">
            <a:xfrm>
              <a:off x="22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5" name="Line 677"/>
            <p:cNvSpPr>
              <a:spLocks noChangeShapeType="1"/>
            </p:cNvSpPr>
            <p:nvPr/>
          </p:nvSpPr>
          <p:spPr bwMode="auto">
            <a:xfrm>
              <a:off x="22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6" name="Line 678"/>
            <p:cNvSpPr>
              <a:spLocks noChangeShapeType="1"/>
            </p:cNvSpPr>
            <p:nvPr/>
          </p:nvSpPr>
          <p:spPr bwMode="auto">
            <a:xfrm>
              <a:off x="22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7" name="Line 679"/>
            <p:cNvSpPr>
              <a:spLocks noChangeShapeType="1"/>
            </p:cNvSpPr>
            <p:nvPr/>
          </p:nvSpPr>
          <p:spPr bwMode="auto">
            <a:xfrm>
              <a:off x="22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8" name="Line 680"/>
            <p:cNvSpPr>
              <a:spLocks noChangeShapeType="1"/>
            </p:cNvSpPr>
            <p:nvPr/>
          </p:nvSpPr>
          <p:spPr bwMode="auto">
            <a:xfrm>
              <a:off x="227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09" name="Line 681"/>
            <p:cNvSpPr>
              <a:spLocks noChangeShapeType="1"/>
            </p:cNvSpPr>
            <p:nvPr/>
          </p:nvSpPr>
          <p:spPr bwMode="auto">
            <a:xfrm>
              <a:off x="228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0" name="Line 682"/>
            <p:cNvSpPr>
              <a:spLocks noChangeShapeType="1"/>
            </p:cNvSpPr>
            <p:nvPr/>
          </p:nvSpPr>
          <p:spPr bwMode="auto">
            <a:xfrm>
              <a:off x="229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1" name="Line 683"/>
            <p:cNvSpPr>
              <a:spLocks noChangeShapeType="1"/>
            </p:cNvSpPr>
            <p:nvPr/>
          </p:nvSpPr>
          <p:spPr bwMode="auto">
            <a:xfrm>
              <a:off x="2301"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2" name="Line 684"/>
            <p:cNvSpPr>
              <a:spLocks noChangeShapeType="1"/>
            </p:cNvSpPr>
            <p:nvPr/>
          </p:nvSpPr>
          <p:spPr bwMode="auto">
            <a:xfrm>
              <a:off x="23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3" name="Line 685"/>
            <p:cNvSpPr>
              <a:spLocks noChangeShapeType="1"/>
            </p:cNvSpPr>
            <p:nvPr/>
          </p:nvSpPr>
          <p:spPr bwMode="auto">
            <a:xfrm>
              <a:off x="23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4" name="Line 686"/>
            <p:cNvSpPr>
              <a:spLocks noChangeShapeType="1"/>
            </p:cNvSpPr>
            <p:nvPr/>
          </p:nvSpPr>
          <p:spPr bwMode="auto">
            <a:xfrm>
              <a:off x="23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5" name="Line 687"/>
            <p:cNvSpPr>
              <a:spLocks noChangeShapeType="1"/>
            </p:cNvSpPr>
            <p:nvPr/>
          </p:nvSpPr>
          <p:spPr bwMode="auto">
            <a:xfrm>
              <a:off x="23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6" name="Line 688"/>
            <p:cNvSpPr>
              <a:spLocks noChangeShapeType="1"/>
            </p:cNvSpPr>
            <p:nvPr/>
          </p:nvSpPr>
          <p:spPr bwMode="auto">
            <a:xfrm>
              <a:off x="23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7" name="Line 689"/>
            <p:cNvSpPr>
              <a:spLocks noChangeShapeType="1"/>
            </p:cNvSpPr>
            <p:nvPr/>
          </p:nvSpPr>
          <p:spPr bwMode="auto">
            <a:xfrm>
              <a:off x="23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8" name="Line 690"/>
            <p:cNvSpPr>
              <a:spLocks noChangeShapeType="1"/>
            </p:cNvSpPr>
            <p:nvPr/>
          </p:nvSpPr>
          <p:spPr bwMode="auto">
            <a:xfrm>
              <a:off x="23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19" name="Line 691"/>
            <p:cNvSpPr>
              <a:spLocks noChangeShapeType="1"/>
            </p:cNvSpPr>
            <p:nvPr/>
          </p:nvSpPr>
          <p:spPr bwMode="auto">
            <a:xfrm>
              <a:off x="23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0" name="Line 692"/>
            <p:cNvSpPr>
              <a:spLocks noChangeShapeType="1"/>
            </p:cNvSpPr>
            <p:nvPr/>
          </p:nvSpPr>
          <p:spPr bwMode="auto">
            <a:xfrm>
              <a:off x="23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1" name="Line 693"/>
            <p:cNvSpPr>
              <a:spLocks noChangeShapeType="1"/>
            </p:cNvSpPr>
            <p:nvPr/>
          </p:nvSpPr>
          <p:spPr bwMode="auto">
            <a:xfrm>
              <a:off x="23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2" name="Line 694"/>
            <p:cNvSpPr>
              <a:spLocks noChangeShapeType="1"/>
            </p:cNvSpPr>
            <p:nvPr/>
          </p:nvSpPr>
          <p:spPr bwMode="auto">
            <a:xfrm>
              <a:off x="23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3" name="Line 695"/>
            <p:cNvSpPr>
              <a:spLocks noChangeShapeType="1"/>
            </p:cNvSpPr>
            <p:nvPr/>
          </p:nvSpPr>
          <p:spPr bwMode="auto">
            <a:xfrm>
              <a:off x="23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4" name="Line 696"/>
            <p:cNvSpPr>
              <a:spLocks noChangeShapeType="1"/>
            </p:cNvSpPr>
            <p:nvPr/>
          </p:nvSpPr>
          <p:spPr bwMode="auto">
            <a:xfrm>
              <a:off x="24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5" name="Line 697"/>
            <p:cNvSpPr>
              <a:spLocks noChangeShapeType="1"/>
            </p:cNvSpPr>
            <p:nvPr/>
          </p:nvSpPr>
          <p:spPr bwMode="auto">
            <a:xfrm>
              <a:off x="241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6" name="Line 698"/>
            <p:cNvSpPr>
              <a:spLocks noChangeShapeType="1"/>
            </p:cNvSpPr>
            <p:nvPr/>
          </p:nvSpPr>
          <p:spPr bwMode="auto">
            <a:xfrm>
              <a:off x="2420"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7" name="Line 699"/>
            <p:cNvSpPr>
              <a:spLocks noChangeShapeType="1"/>
            </p:cNvSpPr>
            <p:nvPr/>
          </p:nvSpPr>
          <p:spPr bwMode="auto">
            <a:xfrm>
              <a:off x="24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8" name="Line 700"/>
            <p:cNvSpPr>
              <a:spLocks noChangeShapeType="1"/>
            </p:cNvSpPr>
            <p:nvPr/>
          </p:nvSpPr>
          <p:spPr bwMode="auto">
            <a:xfrm>
              <a:off x="24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29" name="Line 701"/>
            <p:cNvSpPr>
              <a:spLocks noChangeShapeType="1"/>
            </p:cNvSpPr>
            <p:nvPr/>
          </p:nvSpPr>
          <p:spPr bwMode="auto">
            <a:xfrm>
              <a:off x="24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0" name="Line 702"/>
            <p:cNvSpPr>
              <a:spLocks noChangeShapeType="1"/>
            </p:cNvSpPr>
            <p:nvPr/>
          </p:nvSpPr>
          <p:spPr bwMode="auto">
            <a:xfrm>
              <a:off x="24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1" name="Line 703"/>
            <p:cNvSpPr>
              <a:spLocks noChangeShapeType="1"/>
            </p:cNvSpPr>
            <p:nvPr/>
          </p:nvSpPr>
          <p:spPr bwMode="auto">
            <a:xfrm>
              <a:off x="24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2" name="Line 704"/>
            <p:cNvSpPr>
              <a:spLocks noChangeShapeType="1"/>
            </p:cNvSpPr>
            <p:nvPr/>
          </p:nvSpPr>
          <p:spPr bwMode="auto">
            <a:xfrm>
              <a:off x="24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3" name="Line 705"/>
            <p:cNvSpPr>
              <a:spLocks noChangeShapeType="1"/>
            </p:cNvSpPr>
            <p:nvPr/>
          </p:nvSpPr>
          <p:spPr bwMode="auto">
            <a:xfrm>
              <a:off x="24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4" name="Line 706"/>
            <p:cNvSpPr>
              <a:spLocks noChangeShapeType="1"/>
            </p:cNvSpPr>
            <p:nvPr/>
          </p:nvSpPr>
          <p:spPr bwMode="auto">
            <a:xfrm>
              <a:off x="24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5" name="Line 707"/>
            <p:cNvSpPr>
              <a:spLocks noChangeShapeType="1"/>
            </p:cNvSpPr>
            <p:nvPr/>
          </p:nvSpPr>
          <p:spPr bwMode="auto">
            <a:xfrm>
              <a:off x="24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6" name="Line 708"/>
            <p:cNvSpPr>
              <a:spLocks noChangeShapeType="1"/>
            </p:cNvSpPr>
            <p:nvPr/>
          </p:nvSpPr>
          <p:spPr bwMode="auto">
            <a:xfrm>
              <a:off x="24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7" name="Line 709"/>
            <p:cNvSpPr>
              <a:spLocks noChangeShapeType="1"/>
            </p:cNvSpPr>
            <p:nvPr/>
          </p:nvSpPr>
          <p:spPr bwMode="auto">
            <a:xfrm>
              <a:off x="25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8" name="Line 710"/>
            <p:cNvSpPr>
              <a:spLocks noChangeShapeType="1"/>
            </p:cNvSpPr>
            <p:nvPr/>
          </p:nvSpPr>
          <p:spPr bwMode="auto">
            <a:xfrm>
              <a:off x="25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39" name="Line 711"/>
            <p:cNvSpPr>
              <a:spLocks noChangeShapeType="1"/>
            </p:cNvSpPr>
            <p:nvPr/>
          </p:nvSpPr>
          <p:spPr bwMode="auto">
            <a:xfrm>
              <a:off x="25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0" name="Line 712"/>
            <p:cNvSpPr>
              <a:spLocks noChangeShapeType="1"/>
            </p:cNvSpPr>
            <p:nvPr/>
          </p:nvSpPr>
          <p:spPr bwMode="auto">
            <a:xfrm>
              <a:off x="253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1" name="Line 713"/>
            <p:cNvSpPr>
              <a:spLocks noChangeShapeType="1"/>
            </p:cNvSpPr>
            <p:nvPr/>
          </p:nvSpPr>
          <p:spPr bwMode="auto">
            <a:xfrm>
              <a:off x="2539"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2" name="Line 714"/>
            <p:cNvSpPr>
              <a:spLocks noChangeShapeType="1"/>
            </p:cNvSpPr>
            <p:nvPr/>
          </p:nvSpPr>
          <p:spPr bwMode="auto">
            <a:xfrm>
              <a:off x="25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3" name="Line 715"/>
            <p:cNvSpPr>
              <a:spLocks noChangeShapeType="1"/>
            </p:cNvSpPr>
            <p:nvPr/>
          </p:nvSpPr>
          <p:spPr bwMode="auto">
            <a:xfrm>
              <a:off x="25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4" name="Line 716"/>
            <p:cNvSpPr>
              <a:spLocks noChangeShapeType="1"/>
            </p:cNvSpPr>
            <p:nvPr/>
          </p:nvSpPr>
          <p:spPr bwMode="auto">
            <a:xfrm>
              <a:off x="25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5" name="Line 717"/>
            <p:cNvSpPr>
              <a:spLocks noChangeShapeType="1"/>
            </p:cNvSpPr>
            <p:nvPr/>
          </p:nvSpPr>
          <p:spPr bwMode="auto">
            <a:xfrm>
              <a:off x="25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6" name="Line 718"/>
            <p:cNvSpPr>
              <a:spLocks noChangeShapeType="1"/>
            </p:cNvSpPr>
            <p:nvPr/>
          </p:nvSpPr>
          <p:spPr bwMode="auto">
            <a:xfrm>
              <a:off x="25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7" name="Line 719"/>
            <p:cNvSpPr>
              <a:spLocks noChangeShapeType="1"/>
            </p:cNvSpPr>
            <p:nvPr/>
          </p:nvSpPr>
          <p:spPr bwMode="auto">
            <a:xfrm>
              <a:off x="25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8" name="Line 720"/>
            <p:cNvSpPr>
              <a:spLocks noChangeShapeType="1"/>
            </p:cNvSpPr>
            <p:nvPr/>
          </p:nvSpPr>
          <p:spPr bwMode="auto">
            <a:xfrm>
              <a:off x="25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49" name="Line 721"/>
            <p:cNvSpPr>
              <a:spLocks noChangeShapeType="1"/>
            </p:cNvSpPr>
            <p:nvPr/>
          </p:nvSpPr>
          <p:spPr bwMode="auto">
            <a:xfrm>
              <a:off x="26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0" name="Line 722"/>
            <p:cNvSpPr>
              <a:spLocks noChangeShapeType="1"/>
            </p:cNvSpPr>
            <p:nvPr/>
          </p:nvSpPr>
          <p:spPr bwMode="auto">
            <a:xfrm>
              <a:off x="26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1" name="Line 723"/>
            <p:cNvSpPr>
              <a:spLocks noChangeShapeType="1"/>
            </p:cNvSpPr>
            <p:nvPr/>
          </p:nvSpPr>
          <p:spPr bwMode="auto">
            <a:xfrm>
              <a:off x="26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2" name="Line 724"/>
            <p:cNvSpPr>
              <a:spLocks noChangeShapeType="1"/>
            </p:cNvSpPr>
            <p:nvPr/>
          </p:nvSpPr>
          <p:spPr bwMode="auto">
            <a:xfrm>
              <a:off x="26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3" name="Line 725"/>
            <p:cNvSpPr>
              <a:spLocks noChangeShapeType="1"/>
            </p:cNvSpPr>
            <p:nvPr/>
          </p:nvSpPr>
          <p:spPr bwMode="auto">
            <a:xfrm>
              <a:off x="26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4" name="Line 726"/>
            <p:cNvSpPr>
              <a:spLocks noChangeShapeType="1"/>
            </p:cNvSpPr>
            <p:nvPr/>
          </p:nvSpPr>
          <p:spPr bwMode="auto">
            <a:xfrm>
              <a:off x="26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5" name="Line 727"/>
            <p:cNvSpPr>
              <a:spLocks noChangeShapeType="1"/>
            </p:cNvSpPr>
            <p:nvPr/>
          </p:nvSpPr>
          <p:spPr bwMode="auto">
            <a:xfrm>
              <a:off x="265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6" name="Line 728"/>
            <p:cNvSpPr>
              <a:spLocks noChangeShapeType="1"/>
            </p:cNvSpPr>
            <p:nvPr/>
          </p:nvSpPr>
          <p:spPr bwMode="auto">
            <a:xfrm>
              <a:off x="265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7" name="Line 729"/>
            <p:cNvSpPr>
              <a:spLocks noChangeShapeType="1"/>
            </p:cNvSpPr>
            <p:nvPr/>
          </p:nvSpPr>
          <p:spPr bwMode="auto">
            <a:xfrm>
              <a:off x="2666"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8" name="Line 730"/>
            <p:cNvSpPr>
              <a:spLocks noChangeShapeType="1"/>
            </p:cNvSpPr>
            <p:nvPr/>
          </p:nvSpPr>
          <p:spPr bwMode="auto">
            <a:xfrm>
              <a:off x="267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59" name="Line 731"/>
            <p:cNvSpPr>
              <a:spLocks noChangeShapeType="1"/>
            </p:cNvSpPr>
            <p:nvPr/>
          </p:nvSpPr>
          <p:spPr bwMode="auto">
            <a:xfrm>
              <a:off x="26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0" name="Line 732"/>
            <p:cNvSpPr>
              <a:spLocks noChangeShapeType="1"/>
            </p:cNvSpPr>
            <p:nvPr/>
          </p:nvSpPr>
          <p:spPr bwMode="auto">
            <a:xfrm>
              <a:off x="26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1" name="Line 733"/>
            <p:cNvSpPr>
              <a:spLocks noChangeShapeType="1"/>
            </p:cNvSpPr>
            <p:nvPr/>
          </p:nvSpPr>
          <p:spPr bwMode="auto">
            <a:xfrm>
              <a:off x="26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2" name="Line 734"/>
            <p:cNvSpPr>
              <a:spLocks noChangeShapeType="1"/>
            </p:cNvSpPr>
            <p:nvPr/>
          </p:nvSpPr>
          <p:spPr bwMode="auto">
            <a:xfrm>
              <a:off x="27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3" name="Line 735"/>
            <p:cNvSpPr>
              <a:spLocks noChangeShapeType="1"/>
            </p:cNvSpPr>
            <p:nvPr/>
          </p:nvSpPr>
          <p:spPr bwMode="auto">
            <a:xfrm>
              <a:off x="27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4" name="Line 736"/>
            <p:cNvSpPr>
              <a:spLocks noChangeShapeType="1"/>
            </p:cNvSpPr>
            <p:nvPr/>
          </p:nvSpPr>
          <p:spPr bwMode="auto">
            <a:xfrm>
              <a:off x="27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5" name="Line 737"/>
            <p:cNvSpPr>
              <a:spLocks noChangeShapeType="1"/>
            </p:cNvSpPr>
            <p:nvPr/>
          </p:nvSpPr>
          <p:spPr bwMode="auto">
            <a:xfrm>
              <a:off x="27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6" name="Line 738"/>
            <p:cNvSpPr>
              <a:spLocks noChangeShapeType="1"/>
            </p:cNvSpPr>
            <p:nvPr/>
          </p:nvSpPr>
          <p:spPr bwMode="auto">
            <a:xfrm>
              <a:off x="27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7" name="Line 739"/>
            <p:cNvSpPr>
              <a:spLocks noChangeShapeType="1"/>
            </p:cNvSpPr>
            <p:nvPr/>
          </p:nvSpPr>
          <p:spPr bwMode="auto">
            <a:xfrm>
              <a:off x="27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8" name="Line 740"/>
            <p:cNvSpPr>
              <a:spLocks noChangeShapeType="1"/>
            </p:cNvSpPr>
            <p:nvPr/>
          </p:nvSpPr>
          <p:spPr bwMode="auto">
            <a:xfrm>
              <a:off x="27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69" name="Line 741"/>
            <p:cNvSpPr>
              <a:spLocks noChangeShapeType="1"/>
            </p:cNvSpPr>
            <p:nvPr/>
          </p:nvSpPr>
          <p:spPr bwMode="auto">
            <a:xfrm>
              <a:off x="27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0" name="Line 742"/>
            <p:cNvSpPr>
              <a:spLocks noChangeShapeType="1"/>
            </p:cNvSpPr>
            <p:nvPr/>
          </p:nvSpPr>
          <p:spPr bwMode="auto">
            <a:xfrm>
              <a:off x="27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1" name="Line 743"/>
            <p:cNvSpPr>
              <a:spLocks noChangeShapeType="1"/>
            </p:cNvSpPr>
            <p:nvPr/>
          </p:nvSpPr>
          <p:spPr bwMode="auto">
            <a:xfrm>
              <a:off x="277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2" name="Line 744"/>
            <p:cNvSpPr>
              <a:spLocks noChangeShapeType="1"/>
            </p:cNvSpPr>
            <p:nvPr/>
          </p:nvSpPr>
          <p:spPr bwMode="auto">
            <a:xfrm>
              <a:off x="2785"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3" name="Line 745"/>
            <p:cNvSpPr>
              <a:spLocks noChangeShapeType="1"/>
            </p:cNvSpPr>
            <p:nvPr/>
          </p:nvSpPr>
          <p:spPr bwMode="auto">
            <a:xfrm>
              <a:off x="279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4" name="Line 746"/>
            <p:cNvSpPr>
              <a:spLocks noChangeShapeType="1"/>
            </p:cNvSpPr>
            <p:nvPr/>
          </p:nvSpPr>
          <p:spPr bwMode="auto">
            <a:xfrm>
              <a:off x="280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5" name="Line 747"/>
            <p:cNvSpPr>
              <a:spLocks noChangeShapeType="1"/>
            </p:cNvSpPr>
            <p:nvPr/>
          </p:nvSpPr>
          <p:spPr bwMode="auto">
            <a:xfrm>
              <a:off x="28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6" name="Line 748"/>
            <p:cNvSpPr>
              <a:spLocks noChangeShapeType="1"/>
            </p:cNvSpPr>
            <p:nvPr/>
          </p:nvSpPr>
          <p:spPr bwMode="auto">
            <a:xfrm>
              <a:off x="28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7" name="Line 749"/>
            <p:cNvSpPr>
              <a:spLocks noChangeShapeType="1"/>
            </p:cNvSpPr>
            <p:nvPr/>
          </p:nvSpPr>
          <p:spPr bwMode="auto">
            <a:xfrm>
              <a:off x="28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8" name="Line 750"/>
            <p:cNvSpPr>
              <a:spLocks noChangeShapeType="1"/>
            </p:cNvSpPr>
            <p:nvPr/>
          </p:nvSpPr>
          <p:spPr bwMode="auto">
            <a:xfrm>
              <a:off x="28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79" name="Line 751"/>
            <p:cNvSpPr>
              <a:spLocks noChangeShapeType="1"/>
            </p:cNvSpPr>
            <p:nvPr/>
          </p:nvSpPr>
          <p:spPr bwMode="auto">
            <a:xfrm>
              <a:off x="28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0" name="Line 752"/>
            <p:cNvSpPr>
              <a:spLocks noChangeShapeType="1"/>
            </p:cNvSpPr>
            <p:nvPr/>
          </p:nvSpPr>
          <p:spPr bwMode="auto">
            <a:xfrm>
              <a:off x="28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1" name="Line 753"/>
            <p:cNvSpPr>
              <a:spLocks noChangeShapeType="1"/>
            </p:cNvSpPr>
            <p:nvPr/>
          </p:nvSpPr>
          <p:spPr bwMode="auto">
            <a:xfrm>
              <a:off x="28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2" name="Line 754"/>
            <p:cNvSpPr>
              <a:spLocks noChangeShapeType="1"/>
            </p:cNvSpPr>
            <p:nvPr/>
          </p:nvSpPr>
          <p:spPr bwMode="auto">
            <a:xfrm>
              <a:off x="28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3" name="Line 755"/>
            <p:cNvSpPr>
              <a:spLocks noChangeShapeType="1"/>
            </p:cNvSpPr>
            <p:nvPr/>
          </p:nvSpPr>
          <p:spPr bwMode="auto">
            <a:xfrm>
              <a:off x="28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4" name="Line 756"/>
            <p:cNvSpPr>
              <a:spLocks noChangeShapeType="1"/>
            </p:cNvSpPr>
            <p:nvPr/>
          </p:nvSpPr>
          <p:spPr bwMode="auto">
            <a:xfrm>
              <a:off x="28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5" name="Line 757"/>
            <p:cNvSpPr>
              <a:spLocks noChangeShapeType="1"/>
            </p:cNvSpPr>
            <p:nvPr/>
          </p:nvSpPr>
          <p:spPr bwMode="auto">
            <a:xfrm>
              <a:off x="28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6" name="Line 758"/>
            <p:cNvSpPr>
              <a:spLocks noChangeShapeType="1"/>
            </p:cNvSpPr>
            <p:nvPr/>
          </p:nvSpPr>
          <p:spPr bwMode="auto">
            <a:xfrm>
              <a:off x="289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7" name="Line 759"/>
            <p:cNvSpPr>
              <a:spLocks noChangeShapeType="1"/>
            </p:cNvSpPr>
            <p:nvPr/>
          </p:nvSpPr>
          <p:spPr bwMode="auto">
            <a:xfrm>
              <a:off x="290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8" name="Line 760"/>
            <p:cNvSpPr>
              <a:spLocks noChangeShapeType="1"/>
            </p:cNvSpPr>
            <p:nvPr/>
          </p:nvSpPr>
          <p:spPr bwMode="auto">
            <a:xfrm>
              <a:off x="2912"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89" name="Line 761"/>
            <p:cNvSpPr>
              <a:spLocks noChangeShapeType="1"/>
            </p:cNvSpPr>
            <p:nvPr/>
          </p:nvSpPr>
          <p:spPr bwMode="auto">
            <a:xfrm>
              <a:off x="291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0" name="Line 762"/>
            <p:cNvSpPr>
              <a:spLocks noChangeShapeType="1"/>
            </p:cNvSpPr>
            <p:nvPr/>
          </p:nvSpPr>
          <p:spPr bwMode="auto">
            <a:xfrm>
              <a:off x="29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1" name="Line 763"/>
            <p:cNvSpPr>
              <a:spLocks noChangeShapeType="1"/>
            </p:cNvSpPr>
            <p:nvPr/>
          </p:nvSpPr>
          <p:spPr bwMode="auto">
            <a:xfrm>
              <a:off x="29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2" name="Line 764"/>
            <p:cNvSpPr>
              <a:spLocks noChangeShapeType="1"/>
            </p:cNvSpPr>
            <p:nvPr/>
          </p:nvSpPr>
          <p:spPr bwMode="auto">
            <a:xfrm>
              <a:off x="29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3" name="Line 765"/>
            <p:cNvSpPr>
              <a:spLocks noChangeShapeType="1"/>
            </p:cNvSpPr>
            <p:nvPr/>
          </p:nvSpPr>
          <p:spPr bwMode="auto">
            <a:xfrm>
              <a:off x="29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4" name="Line 766"/>
            <p:cNvSpPr>
              <a:spLocks noChangeShapeType="1"/>
            </p:cNvSpPr>
            <p:nvPr/>
          </p:nvSpPr>
          <p:spPr bwMode="auto">
            <a:xfrm>
              <a:off x="29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5" name="Line 767"/>
            <p:cNvSpPr>
              <a:spLocks noChangeShapeType="1"/>
            </p:cNvSpPr>
            <p:nvPr/>
          </p:nvSpPr>
          <p:spPr bwMode="auto">
            <a:xfrm>
              <a:off x="29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6" name="Line 768"/>
            <p:cNvSpPr>
              <a:spLocks noChangeShapeType="1"/>
            </p:cNvSpPr>
            <p:nvPr/>
          </p:nvSpPr>
          <p:spPr bwMode="auto">
            <a:xfrm>
              <a:off x="29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7" name="Line 769"/>
            <p:cNvSpPr>
              <a:spLocks noChangeShapeType="1"/>
            </p:cNvSpPr>
            <p:nvPr/>
          </p:nvSpPr>
          <p:spPr bwMode="auto">
            <a:xfrm>
              <a:off x="29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8" name="Line 770"/>
            <p:cNvSpPr>
              <a:spLocks noChangeShapeType="1"/>
            </p:cNvSpPr>
            <p:nvPr/>
          </p:nvSpPr>
          <p:spPr bwMode="auto">
            <a:xfrm>
              <a:off x="29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099" name="Line 771"/>
            <p:cNvSpPr>
              <a:spLocks noChangeShapeType="1"/>
            </p:cNvSpPr>
            <p:nvPr/>
          </p:nvSpPr>
          <p:spPr bwMode="auto">
            <a:xfrm>
              <a:off x="29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0" name="Line 772"/>
            <p:cNvSpPr>
              <a:spLocks noChangeShapeType="1"/>
            </p:cNvSpPr>
            <p:nvPr/>
          </p:nvSpPr>
          <p:spPr bwMode="auto">
            <a:xfrm>
              <a:off x="30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1" name="Line 773"/>
            <p:cNvSpPr>
              <a:spLocks noChangeShapeType="1"/>
            </p:cNvSpPr>
            <p:nvPr/>
          </p:nvSpPr>
          <p:spPr bwMode="auto">
            <a:xfrm>
              <a:off x="301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2" name="Line 774"/>
            <p:cNvSpPr>
              <a:spLocks noChangeShapeType="1"/>
            </p:cNvSpPr>
            <p:nvPr/>
          </p:nvSpPr>
          <p:spPr bwMode="auto">
            <a:xfrm>
              <a:off x="302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3" name="Line 775"/>
            <p:cNvSpPr>
              <a:spLocks noChangeShapeType="1"/>
            </p:cNvSpPr>
            <p:nvPr/>
          </p:nvSpPr>
          <p:spPr bwMode="auto">
            <a:xfrm>
              <a:off x="3031"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4" name="Line 776"/>
            <p:cNvSpPr>
              <a:spLocks noChangeShapeType="1"/>
            </p:cNvSpPr>
            <p:nvPr/>
          </p:nvSpPr>
          <p:spPr bwMode="auto">
            <a:xfrm>
              <a:off x="303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5" name="Line 777"/>
            <p:cNvSpPr>
              <a:spLocks noChangeShapeType="1"/>
            </p:cNvSpPr>
            <p:nvPr/>
          </p:nvSpPr>
          <p:spPr bwMode="auto">
            <a:xfrm>
              <a:off x="30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6" name="Line 778"/>
            <p:cNvSpPr>
              <a:spLocks noChangeShapeType="1"/>
            </p:cNvSpPr>
            <p:nvPr/>
          </p:nvSpPr>
          <p:spPr bwMode="auto">
            <a:xfrm>
              <a:off x="30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7" name="Line 779"/>
            <p:cNvSpPr>
              <a:spLocks noChangeShapeType="1"/>
            </p:cNvSpPr>
            <p:nvPr/>
          </p:nvSpPr>
          <p:spPr bwMode="auto">
            <a:xfrm>
              <a:off x="30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8" name="Line 780"/>
            <p:cNvSpPr>
              <a:spLocks noChangeShapeType="1"/>
            </p:cNvSpPr>
            <p:nvPr/>
          </p:nvSpPr>
          <p:spPr bwMode="auto">
            <a:xfrm>
              <a:off x="30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09" name="Line 781"/>
            <p:cNvSpPr>
              <a:spLocks noChangeShapeType="1"/>
            </p:cNvSpPr>
            <p:nvPr/>
          </p:nvSpPr>
          <p:spPr bwMode="auto">
            <a:xfrm>
              <a:off x="30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0" name="Line 782"/>
            <p:cNvSpPr>
              <a:spLocks noChangeShapeType="1"/>
            </p:cNvSpPr>
            <p:nvPr/>
          </p:nvSpPr>
          <p:spPr bwMode="auto">
            <a:xfrm>
              <a:off x="30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1" name="Line 783"/>
            <p:cNvSpPr>
              <a:spLocks noChangeShapeType="1"/>
            </p:cNvSpPr>
            <p:nvPr/>
          </p:nvSpPr>
          <p:spPr bwMode="auto">
            <a:xfrm>
              <a:off x="30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2" name="Line 784"/>
            <p:cNvSpPr>
              <a:spLocks noChangeShapeType="1"/>
            </p:cNvSpPr>
            <p:nvPr/>
          </p:nvSpPr>
          <p:spPr bwMode="auto">
            <a:xfrm>
              <a:off x="31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3" name="Line 785"/>
            <p:cNvSpPr>
              <a:spLocks noChangeShapeType="1"/>
            </p:cNvSpPr>
            <p:nvPr/>
          </p:nvSpPr>
          <p:spPr bwMode="auto">
            <a:xfrm>
              <a:off x="31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4" name="Line 786"/>
            <p:cNvSpPr>
              <a:spLocks noChangeShapeType="1"/>
            </p:cNvSpPr>
            <p:nvPr/>
          </p:nvSpPr>
          <p:spPr bwMode="auto">
            <a:xfrm>
              <a:off x="31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5" name="Line 787"/>
            <p:cNvSpPr>
              <a:spLocks noChangeShapeType="1"/>
            </p:cNvSpPr>
            <p:nvPr/>
          </p:nvSpPr>
          <p:spPr bwMode="auto">
            <a:xfrm>
              <a:off x="31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6" name="Line 788"/>
            <p:cNvSpPr>
              <a:spLocks noChangeShapeType="1"/>
            </p:cNvSpPr>
            <p:nvPr/>
          </p:nvSpPr>
          <p:spPr bwMode="auto">
            <a:xfrm>
              <a:off x="31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7" name="Line 789"/>
            <p:cNvSpPr>
              <a:spLocks noChangeShapeType="1"/>
            </p:cNvSpPr>
            <p:nvPr/>
          </p:nvSpPr>
          <p:spPr bwMode="auto">
            <a:xfrm>
              <a:off x="314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8" name="Line 790"/>
            <p:cNvSpPr>
              <a:spLocks noChangeShapeType="1"/>
            </p:cNvSpPr>
            <p:nvPr/>
          </p:nvSpPr>
          <p:spPr bwMode="auto">
            <a:xfrm>
              <a:off x="3150"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19" name="Line 791"/>
            <p:cNvSpPr>
              <a:spLocks noChangeShapeType="1"/>
            </p:cNvSpPr>
            <p:nvPr/>
          </p:nvSpPr>
          <p:spPr bwMode="auto">
            <a:xfrm>
              <a:off x="315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0" name="Line 792"/>
            <p:cNvSpPr>
              <a:spLocks noChangeShapeType="1"/>
            </p:cNvSpPr>
            <p:nvPr/>
          </p:nvSpPr>
          <p:spPr bwMode="auto">
            <a:xfrm>
              <a:off x="316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1" name="Line 793"/>
            <p:cNvSpPr>
              <a:spLocks noChangeShapeType="1"/>
            </p:cNvSpPr>
            <p:nvPr/>
          </p:nvSpPr>
          <p:spPr bwMode="auto">
            <a:xfrm>
              <a:off x="317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2" name="Line 794"/>
            <p:cNvSpPr>
              <a:spLocks noChangeShapeType="1"/>
            </p:cNvSpPr>
            <p:nvPr/>
          </p:nvSpPr>
          <p:spPr bwMode="auto">
            <a:xfrm>
              <a:off x="31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3" name="Line 795"/>
            <p:cNvSpPr>
              <a:spLocks noChangeShapeType="1"/>
            </p:cNvSpPr>
            <p:nvPr/>
          </p:nvSpPr>
          <p:spPr bwMode="auto">
            <a:xfrm>
              <a:off x="31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4" name="Line 796"/>
            <p:cNvSpPr>
              <a:spLocks noChangeShapeType="1"/>
            </p:cNvSpPr>
            <p:nvPr/>
          </p:nvSpPr>
          <p:spPr bwMode="auto">
            <a:xfrm>
              <a:off x="31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5" name="Line 797"/>
            <p:cNvSpPr>
              <a:spLocks noChangeShapeType="1"/>
            </p:cNvSpPr>
            <p:nvPr/>
          </p:nvSpPr>
          <p:spPr bwMode="auto">
            <a:xfrm>
              <a:off x="32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6" name="Line 798"/>
            <p:cNvSpPr>
              <a:spLocks noChangeShapeType="1"/>
            </p:cNvSpPr>
            <p:nvPr/>
          </p:nvSpPr>
          <p:spPr bwMode="auto">
            <a:xfrm>
              <a:off x="32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7" name="Line 799"/>
            <p:cNvSpPr>
              <a:spLocks noChangeShapeType="1"/>
            </p:cNvSpPr>
            <p:nvPr/>
          </p:nvSpPr>
          <p:spPr bwMode="auto">
            <a:xfrm>
              <a:off x="32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8" name="Line 800"/>
            <p:cNvSpPr>
              <a:spLocks noChangeShapeType="1"/>
            </p:cNvSpPr>
            <p:nvPr/>
          </p:nvSpPr>
          <p:spPr bwMode="auto">
            <a:xfrm>
              <a:off x="32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29" name="Line 801"/>
            <p:cNvSpPr>
              <a:spLocks noChangeShapeType="1"/>
            </p:cNvSpPr>
            <p:nvPr/>
          </p:nvSpPr>
          <p:spPr bwMode="auto">
            <a:xfrm>
              <a:off x="32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0" name="Line 802"/>
            <p:cNvSpPr>
              <a:spLocks noChangeShapeType="1"/>
            </p:cNvSpPr>
            <p:nvPr/>
          </p:nvSpPr>
          <p:spPr bwMode="auto">
            <a:xfrm>
              <a:off x="32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1" name="Line 803"/>
            <p:cNvSpPr>
              <a:spLocks noChangeShapeType="1"/>
            </p:cNvSpPr>
            <p:nvPr/>
          </p:nvSpPr>
          <p:spPr bwMode="auto">
            <a:xfrm>
              <a:off x="32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2" name="Line 804"/>
            <p:cNvSpPr>
              <a:spLocks noChangeShapeType="1"/>
            </p:cNvSpPr>
            <p:nvPr/>
          </p:nvSpPr>
          <p:spPr bwMode="auto">
            <a:xfrm>
              <a:off x="326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3" name="Line 805"/>
            <p:cNvSpPr>
              <a:spLocks noChangeShapeType="1"/>
            </p:cNvSpPr>
            <p:nvPr/>
          </p:nvSpPr>
          <p:spPr bwMode="auto">
            <a:xfrm>
              <a:off x="326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4" name="Line 806"/>
            <p:cNvSpPr>
              <a:spLocks noChangeShapeType="1"/>
            </p:cNvSpPr>
            <p:nvPr/>
          </p:nvSpPr>
          <p:spPr bwMode="auto">
            <a:xfrm>
              <a:off x="3277"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5" name="Line 807"/>
            <p:cNvSpPr>
              <a:spLocks noChangeShapeType="1"/>
            </p:cNvSpPr>
            <p:nvPr/>
          </p:nvSpPr>
          <p:spPr bwMode="auto">
            <a:xfrm>
              <a:off x="328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6" name="Line 808"/>
            <p:cNvSpPr>
              <a:spLocks noChangeShapeType="1"/>
            </p:cNvSpPr>
            <p:nvPr/>
          </p:nvSpPr>
          <p:spPr bwMode="auto">
            <a:xfrm>
              <a:off x="329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37" name="Line 809"/>
            <p:cNvSpPr>
              <a:spLocks noChangeShapeType="1"/>
            </p:cNvSpPr>
            <p:nvPr/>
          </p:nvSpPr>
          <p:spPr bwMode="auto">
            <a:xfrm>
              <a:off x="330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6339" name="Group 1011"/>
          <p:cNvGrpSpPr>
            <a:grpSpLocks/>
          </p:cNvGrpSpPr>
          <p:nvPr/>
        </p:nvGrpSpPr>
        <p:grpSpPr bwMode="auto">
          <a:xfrm>
            <a:off x="5251450" y="5386388"/>
            <a:ext cx="2519363" cy="1587"/>
            <a:chOff x="3308" y="3393"/>
            <a:chExt cx="1587" cy="1"/>
          </a:xfrm>
        </p:grpSpPr>
        <p:sp>
          <p:nvSpPr>
            <p:cNvPr id="996139" name="Line 811"/>
            <p:cNvSpPr>
              <a:spLocks noChangeShapeType="1"/>
            </p:cNvSpPr>
            <p:nvPr/>
          </p:nvSpPr>
          <p:spPr bwMode="auto">
            <a:xfrm>
              <a:off x="33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0" name="Line 812"/>
            <p:cNvSpPr>
              <a:spLocks noChangeShapeType="1"/>
            </p:cNvSpPr>
            <p:nvPr/>
          </p:nvSpPr>
          <p:spPr bwMode="auto">
            <a:xfrm>
              <a:off x="33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1" name="Line 813"/>
            <p:cNvSpPr>
              <a:spLocks noChangeShapeType="1"/>
            </p:cNvSpPr>
            <p:nvPr/>
          </p:nvSpPr>
          <p:spPr bwMode="auto">
            <a:xfrm>
              <a:off x="33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2" name="Line 814"/>
            <p:cNvSpPr>
              <a:spLocks noChangeShapeType="1"/>
            </p:cNvSpPr>
            <p:nvPr/>
          </p:nvSpPr>
          <p:spPr bwMode="auto">
            <a:xfrm>
              <a:off x="33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3" name="Line 815"/>
            <p:cNvSpPr>
              <a:spLocks noChangeShapeType="1"/>
            </p:cNvSpPr>
            <p:nvPr/>
          </p:nvSpPr>
          <p:spPr bwMode="auto">
            <a:xfrm>
              <a:off x="33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4" name="Line 816"/>
            <p:cNvSpPr>
              <a:spLocks noChangeShapeType="1"/>
            </p:cNvSpPr>
            <p:nvPr/>
          </p:nvSpPr>
          <p:spPr bwMode="auto">
            <a:xfrm>
              <a:off x="33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5" name="Line 817"/>
            <p:cNvSpPr>
              <a:spLocks noChangeShapeType="1"/>
            </p:cNvSpPr>
            <p:nvPr/>
          </p:nvSpPr>
          <p:spPr bwMode="auto">
            <a:xfrm>
              <a:off x="33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6" name="Line 818"/>
            <p:cNvSpPr>
              <a:spLocks noChangeShapeType="1"/>
            </p:cNvSpPr>
            <p:nvPr/>
          </p:nvSpPr>
          <p:spPr bwMode="auto">
            <a:xfrm>
              <a:off x="33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7" name="Line 819"/>
            <p:cNvSpPr>
              <a:spLocks noChangeShapeType="1"/>
            </p:cNvSpPr>
            <p:nvPr/>
          </p:nvSpPr>
          <p:spPr bwMode="auto">
            <a:xfrm>
              <a:off x="33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8" name="Line 820"/>
            <p:cNvSpPr>
              <a:spLocks noChangeShapeType="1"/>
            </p:cNvSpPr>
            <p:nvPr/>
          </p:nvSpPr>
          <p:spPr bwMode="auto">
            <a:xfrm>
              <a:off x="33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49" name="Line 821"/>
            <p:cNvSpPr>
              <a:spLocks noChangeShapeType="1"/>
            </p:cNvSpPr>
            <p:nvPr/>
          </p:nvSpPr>
          <p:spPr bwMode="auto">
            <a:xfrm>
              <a:off x="338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0" name="Line 822"/>
            <p:cNvSpPr>
              <a:spLocks noChangeShapeType="1"/>
            </p:cNvSpPr>
            <p:nvPr/>
          </p:nvSpPr>
          <p:spPr bwMode="auto">
            <a:xfrm>
              <a:off x="3396"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1" name="Line 823"/>
            <p:cNvSpPr>
              <a:spLocks noChangeShapeType="1"/>
            </p:cNvSpPr>
            <p:nvPr/>
          </p:nvSpPr>
          <p:spPr bwMode="auto">
            <a:xfrm>
              <a:off x="340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2" name="Line 824"/>
            <p:cNvSpPr>
              <a:spLocks noChangeShapeType="1"/>
            </p:cNvSpPr>
            <p:nvPr/>
          </p:nvSpPr>
          <p:spPr bwMode="auto">
            <a:xfrm>
              <a:off x="341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3" name="Line 825"/>
            <p:cNvSpPr>
              <a:spLocks noChangeShapeType="1"/>
            </p:cNvSpPr>
            <p:nvPr/>
          </p:nvSpPr>
          <p:spPr bwMode="auto">
            <a:xfrm>
              <a:off x="341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4" name="Line 826"/>
            <p:cNvSpPr>
              <a:spLocks noChangeShapeType="1"/>
            </p:cNvSpPr>
            <p:nvPr/>
          </p:nvSpPr>
          <p:spPr bwMode="auto">
            <a:xfrm>
              <a:off x="34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5" name="Line 827"/>
            <p:cNvSpPr>
              <a:spLocks noChangeShapeType="1"/>
            </p:cNvSpPr>
            <p:nvPr/>
          </p:nvSpPr>
          <p:spPr bwMode="auto">
            <a:xfrm>
              <a:off x="34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6" name="Line 828"/>
            <p:cNvSpPr>
              <a:spLocks noChangeShapeType="1"/>
            </p:cNvSpPr>
            <p:nvPr/>
          </p:nvSpPr>
          <p:spPr bwMode="auto">
            <a:xfrm>
              <a:off x="34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7" name="Line 829"/>
            <p:cNvSpPr>
              <a:spLocks noChangeShapeType="1"/>
            </p:cNvSpPr>
            <p:nvPr/>
          </p:nvSpPr>
          <p:spPr bwMode="auto">
            <a:xfrm>
              <a:off x="34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8" name="Line 830"/>
            <p:cNvSpPr>
              <a:spLocks noChangeShapeType="1"/>
            </p:cNvSpPr>
            <p:nvPr/>
          </p:nvSpPr>
          <p:spPr bwMode="auto">
            <a:xfrm>
              <a:off x="34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59" name="Line 831"/>
            <p:cNvSpPr>
              <a:spLocks noChangeShapeType="1"/>
            </p:cNvSpPr>
            <p:nvPr/>
          </p:nvSpPr>
          <p:spPr bwMode="auto">
            <a:xfrm>
              <a:off x="34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0" name="Line 832"/>
            <p:cNvSpPr>
              <a:spLocks noChangeShapeType="1"/>
            </p:cNvSpPr>
            <p:nvPr/>
          </p:nvSpPr>
          <p:spPr bwMode="auto">
            <a:xfrm>
              <a:off x="34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1" name="Line 833"/>
            <p:cNvSpPr>
              <a:spLocks noChangeShapeType="1"/>
            </p:cNvSpPr>
            <p:nvPr/>
          </p:nvSpPr>
          <p:spPr bwMode="auto">
            <a:xfrm>
              <a:off x="34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2" name="Line 834"/>
            <p:cNvSpPr>
              <a:spLocks noChangeShapeType="1"/>
            </p:cNvSpPr>
            <p:nvPr/>
          </p:nvSpPr>
          <p:spPr bwMode="auto">
            <a:xfrm>
              <a:off x="34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3" name="Line 835"/>
            <p:cNvSpPr>
              <a:spLocks noChangeShapeType="1"/>
            </p:cNvSpPr>
            <p:nvPr/>
          </p:nvSpPr>
          <p:spPr bwMode="auto">
            <a:xfrm>
              <a:off x="34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4" name="Line 836"/>
            <p:cNvSpPr>
              <a:spLocks noChangeShapeType="1"/>
            </p:cNvSpPr>
            <p:nvPr/>
          </p:nvSpPr>
          <p:spPr bwMode="auto">
            <a:xfrm>
              <a:off x="350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5" name="Line 837"/>
            <p:cNvSpPr>
              <a:spLocks noChangeShapeType="1"/>
            </p:cNvSpPr>
            <p:nvPr/>
          </p:nvSpPr>
          <p:spPr bwMode="auto">
            <a:xfrm>
              <a:off x="3515"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6" name="Line 838"/>
            <p:cNvSpPr>
              <a:spLocks noChangeShapeType="1"/>
            </p:cNvSpPr>
            <p:nvPr/>
          </p:nvSpPr>
          <p:spPr bwMode="auto">
            <a:xfrm>
              <a:off x="352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7" name="Line 839"/>
            <p:cNvSpPr>
              <a:spLocks noChangeShapeType="1"/>
            </p:cNvSpPr>
            <p:nvPr/>
          </p:nvSpPr>
          <p:spPr bwMode="auto">
            <a:xfrm>
              <a:off x="353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8" name="Line 840"/>
            <p:cNvSpPr>
              <a:spLocks noChangeShapeType="1"/>
            </p:cNvSpPr>
            <p:nvPr/>
          </p:nvSpPr>
          <p:spPr bwMode="auto">
            <a:xfrm>
              <a:off x="353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69" name="Line 841"/>
            <p:cNvSpPr>
              <a:spLocks noChangeShapeType="1"/>
            </p:cNvSpPr>
            <p:nvPr/>
          </p:nvSpPr>
          <p:spPr bwMode="auto">
            <a:xfrm>
              <a:off x="35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0" name="Line 842"/>
            <p:cNvSpPr>
              <a:spLocks noChangeShapeType="1"/>
            </p:cNvSpPr>
            <p:nvPr/>
          </p:nvSpPr>
          <p:spPr bwMode="auto">
            <a:xfrm>
              <a:off x="35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1" name="Line 843"/>
            <p:cNvSpPr>
              <a:spLocks noChangeShapeType="1"/>
            </p:cNvSpPr>
            <p:nvPr/>
          </p:nvSpPr>
          <p:spPr bwMode="auto">
            <a:xfrm>
              <a:off x="35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2" name="Line 844"/>
            <p:cNvSpPr>
              <a:spLocks noChangeShapeType="1"/>
            </p:cNvSpPr>
            <p:nvPr/>
          </p:nvSpPr>
          <p:spPr bwMode="auto">
            <a:xfrm>
              <a:off x="35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3" name="Line 845"/>
            <p:cNvSpPr>
              <a:spLocks noChangeShapeType="1"/>
            </p:cNvSpPr>
            <p:nvPr/>
          </p:nvSpPr>
          <p:spPr bwMode="auto">
            <a:xfrm>
              <a:off x="35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4" name="Line 846"/>
            <p:cNvSpPr>
              <a:spLocks noChangeShapeType="1"/>
            </p:cNvSpPr>
            <p:nvPr/>
          </p:nvSpPr>
          <p:spPr bwMode="auto">
            <a:xfrm>
              <a:off x="35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5" name="Line 847"/>
            <p:cNvSpPr>
              <a:spLocks noChangeShapeType="1"/>
            </p:cNvSpPr>
            <p:nvPr/>
          </p:nvSpPr>
          <p:spPr bwMode="auto">
            <a:xfrm>
              <a:off x="35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6" name="Line 848"/>
            <p:cNvSpPr>
              <a:spLocks noChangeShapeType="1"/>
            </p:cNvSpPr>
            <p:nvPr/>
          </p:nvSpPr>
          <p:spPr bwMode="auto">
            <a:xfrm>
              <a:off x="36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7" name="Line 849"/>
            <p:cNvSpPr>
              <a:spLocks noChangeShapeType="1"/>
            </p:cNvSpPr>
            <p:nvPr/>
          </p:nvSpPr>
          <p:spPr bwMode="auto">
            <a:xfrm>
              <a:off x="36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8" name="Line 850"/>
            <p:cNvSpPr>
              <a:spLocks noChangeShapeType="1"/>
            </p:cNvSpPr>
            <p:nvPr/>
          </p:nvSpPr>
          <p:spPr bwMode="auto">
            <a:xfrm>
              <a:off x="36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79" name="Line 851"/>
            <p:cNvSpPr>
              <a:spLocks noChangeShapeType="1"/>
            </p:cNvSpPr>
            <p:nvPr/>
          </p:nvSpPr>
          <p:spPr bwMode="auto">
            <a:xfrm>
              <a:off x="36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0" name="Line 852"/>
            <p:cNvSpPr>
              <a:spLocks noChangeShapeType="1"/>
            </p:cNvSpPr>
            <p:nvPr/>
          </p:nvSpPr>
          <p:spPr bwMode="auto">
            <a:xfrm>
              <a:off x="363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1" name="Line 853"/>
            <p:cNvSpPr>
              <a:spLocks noChangeShapeType="1"/>
            </p:cNvSpPr>
            <p:nvPr/>
          </p:nvSpPr>
          <p:spPr bwMode="auto">
            <a:xfrm>
              <a:off x="3642"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2" name="Line 854"/>
            <p:cNvSpPr>
              <a:spLocks noChangeShapeType="1"/>
            </p:cNvSpPr>
            <p:nvPr/>
          </p:nvSpPr>
          <p:spPr bwMode="auto">
            <a:xfrm>
              <a:off x="364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3" name="Line 855"/>
            <p:cNvSpPr>
              <a:spLocks noChangeShapeType="1"/>
            </p:cNvSpPr>
            <p:nvPr/>
          </p:nvSpPr>
          <p:spPr bwMode="auto">
            <a:xfrm>
              <a:off x="365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4" name="Line 856"/>
            <p:cNvSpPr>
              <a:spLocks noChangeShapeType="1"/>
            </p:cNvSpPr>
            <p:nvPr/>
          </p:nvSpPr>
          <p:spPr bwMode="auto">
            <a:xfrm>
              <a:off x="366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5" name="Line 857"/>
            <p:cNvSpPr>
              <a:spLocks noChangeShapeType="1"/>
            </p:cNvSpPr>
            <p:nvPr/>
          </p:nvSpPr>
          <p:spPr bwMode="auto">
            <a:xfrm>
              <a:off x="367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6" name="Line 858"/>
            <p:cNvSpPr>
              <a:spLocks noChangeShapeType="1"/>
            </p:cNvSpPr>
            <p:nvPr/>
          </p:nvSpPr>
          <p:spPr bwMode="auto">
            <a:xfrm>
              <a:off x="36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7" name="Line 859"/>
            <p:cNvSpPr>
              <a:spLocks noChangeShapeType="1"/>
            </p:cNvSpPr>
            <p:nvPr/>
          </p:nvSpPr>
          <p:spPr bwMode="auto">
            <a:xfrm>
              <a:off x="36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8" name="Line 860"/>
            <p:cNvSpPr>
              <a:spLocks noChangeShapeType="1"/>
            </p:cNvSpPr>
            <p:nvPr/>
          </p:nvSpPr>
          <p:spPr bwMode="auto">
            <a:xfrm>
              <a:off x="36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89" name="Line 861"/>
            <p:cNvSpPr>
              <a:spLocks noChangeShapeType="1"/>
            </p:cNvSpPr>
            <p:nvPr/>
          </p:nvSpPr>
          <p:spPr bwMode="auto">
            <a:xfrm>
              <a:off x="37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0" name="Line 862"/>
            <p:cNvSpPr>
              <a:spLocks noChangeShapeType="1"/>
            </p:cNvSpPr>
            <p:nvPr/>
          </p:nvSpPr>
          <p:spPr bwMode="auto">
            <a:xfrm>
              <a:off x="37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1" name="Line 863"/>
            <p:cNvSpPr>
              <a:spLocks noChangeShapeType="1"/>
            </p:cNvSpPr>
            <p:nvPr/>
          </p:nvSpPr>
          <p:spPr bwMode="auto">
            <a:xfrm>
              <a:off x="37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2" name="Line 864"/>
            <p:cNvSpPr>
              <a:spLocks noChangeShapeType="1"/>
            </p:cNvSpPr>
            <p:nvPr/>
          </p:nvSpPr>
          <p:spPr bwMode="auto">
            <a:xfrm>
              <a:off x="37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3" name="Line 865"/>
            <p:cNvSpPr>
              <a:spLocks noChangeShapeType="1"/>
            </p:cNvSpPr>
            <p:nvPr/>
          </p:nvSpPr>
          <p:spPr bwMode="auto">
            <a:xfrm>
              <a:off x="37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4" name="Line 866"/>
            <p:cNvSpPr>
              <a:spLocks noChangeShapeType="1"/>
            </p:cNvSpPr>
            <p:nvPr/>
          </p:nvSpPr>
          <p:spPr bwMode="auto">
            <a:xfrm>
              <a:off x="37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5" name="Line 867"/>
            <p:cNvSpPr>
              <a:spLocks noChangeShapeType="1"/>
            </p:cNvSpPr>
            <p:nvPr/>
          </p:nvSpPr>
          <p:spPr bwMode="auto">
            <a:xfrm>
              <a:off x="375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6" name="Line 868"/>
            <p:cNvSpPr>
              <a:spLocks noChangeShapeType="1"/>
            </p:cNvSpPr>
            <p:nvPr/>
          </p:nvSpPr>
          <p:spPr bwMode="auto">
            <a:xfrm>
              <a:off x="3761"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7" name="Line 869"/>
            <p:cNvSpPr>
              <a:spLocks noChangeShapeType="1"/>
            </p:cNvSpPr>
            <p:nvPr/>
          </p:nvSpPr>
          <p:spPr bwMode="auto">
            <a:xfrm>
              <a:off x="376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8" name="Line 870"/>
            <p:cNvSpPr>
              <a:spLocks noChangeShapeType="1"/>
            </p:cNvSpPr>
            <p:nvPr/>
          </p:nvSpPr>
          <p:spPr bwMode="auto">
            <a:xfrm>
              <a:off x="377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199" name="Line 871"/>
            <p:cNvSpPr>
              <a:spLocks noChangeShapeType="1"/>
            </p:cNvSpPr>
            <p:nvPr/>
          </p:nvSpPr>
          <p:spPr bwMode="auto">
            <a:xfrm>
              <a:off x="378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0" name="Line 872"/>
            <p:cNvSpPr>
              <a:spLocks noChangeShapeType="1"/>
            </p:cNvSpPr>
            <p:nvPr/>
          </p:nvSpPr>
          <p:spPr bwMode="auto">
            <a:xfrm>
              <a:off x="379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1" name="Line 873"/>
            <p:cNvSpPr>
              <a:spLocks noChangeShapeType="1"/>
            </p:cNvSpPr>
            <p:nvPr/>
          </p:nvSpPr>
          <p:spPr bwMode="auto">
            <a:xfrm>
              <a:off x="380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2" name="Line 874"/>
            <p:cNvSpPr>
              <a:spLocks noChangeShapeType="1"/>
            </p:cNvSpPr>
            <p:nvPr/>
          </p:nvSpPr>
          <p:spPr bwMode="auto">
            <a:xfrm>
              <a:off x="38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3" name="Line 875"/>
            <p:cNvSpPr>
              <a:spLocks noChangeShapeType="1"/>
            </p:cNvSpPr>
            <p:nvPr/>
          </p:nvSpPr>
          <p:spPr bwMode="auto">
            <a:xfrm>
              <a:off x="38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4" name="Line 876"/>
            <p:cNvSpPr>
              <a:spLocks noChangeShapeType="1"/>
            </p:cNvSpPr>
            <p:nvPr/>
          </p:nvSpPr>
          <p:spPr bwMode="auto">
            <a:xfrm>
              <a:off x="38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5" name="Line 877"/>
            <p:cNvSpPr>
              <a:spLocks noChangeShapeType="1"/>
            </p:cNvSpPr>
            <p:nvPr/>
          </p:nvSpPr>
          <p:spPr bwMode="auto">
            <a:xfrm>
              <a:off x="38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6" name="Line 878"/>
            <p:cNvSpPr>
              <a:spLocks noChangeShapeType="1"/>
            </p:cNvSpPr>
            <p:nvPr/>
          </p:nvSpPr>
          <p:spPr bwMode="auto">
            <a:xfrm>
              <a:off x="38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7" name="Line 879"/>
            <p:cNvSpPr>
              <a:spLocks noChangeShapeType="1"/>
            </p:cNvSpPr>
            <p:nvPr/>
          </p:nvSpPr>
          <p:spPr bwMode="auto">
            <a:xfrm>
              <a:off x="38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8" name="Line 880"/>
            <p:cNvSpPr>
              <a:spLocks noChangeShapeType="1"/>
            </p:cNvSpPr>
            <p:nvPr/>
          </p:nvSpPr>
          <p:spPr bwMode="auto">
            <a:xfrm>
              <a:off x="38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09" name="Line 881"/>
            <p:cNvSpPr>
              <a:spLocks noChangeShapeType="1"/>
            </p:cNvSpPr>
            <p:nvPr/>
          </p:nvSpPr>
          <p:spPr bwMode="auto">
            <a:xfrm>
              <a:off x="38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0" name="Line 882"/>
            <p:cNvSpPr>
              <a:spLocks noChangeShapeType="1"/>
            </p:cNvSpPr>
            <p:nvPr/>
          </p:nvSpPr>
          <p:spPr bwMode="auto">
            <a:xfrm>
              <a:off x="387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1" name="Line 883"/>
            <p:cNvSpPr>
              <a:spLocks noChangeShapeType="1"/>
            </p:cNvSpPr>
            <p:nvPr/>
          </p:nvSpPr>
          <p:spPr bwMode="auto">
            <a:xfrm>
              <a:off x="388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2" name="Line 884"/>
            <p:cNvSpPr>
              <a:spLocks noChangeShapeType="1"/>
            </p:cNvSpPr>
            <p:nvPr/>
          </p:nvSpPr>
          <p:spPr bwMode="auto">
            <a:xfrm>
              <a:off x="3888"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3" name="Line 885"/>
            <p:cNvSpPr>
              <a:spLocks noChangeShapeType="1"/>
            </p:cNvSpPr>
            <p:nvPr/>
          </p:nvSpPr>
          <p:spPr bwMode="auto">
            <a:xfrm>
              <a:off x="389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4" name="Line 886"/>
            <p:cNvSpPr>
              <a:spLocks noChangeShapeType="1"/>
            </p:cNvSpPr>
            <p:nvPr/>
          </p:nvSpPr>
          <p:spPr bwMode="auto">
            <a:xfrm>
              <a:off x="390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5" name="Line 887"/>
            <p:cNvSpPr>
              <a:spLocks noChangeShapeType="1"/>
            </p:cNvSpPr>
            <p:nvPr/>
          </p:nvSpPr>
          <p:spPr bwMode="auto">
            <a:xfrm>
              <a:off x="391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6" name="Line 888"/>
            <p:cNvSpPr>
              <a:spLocks noChangeShapeType="1"/>
            </p:cNvSpPr>
            <p:nvPr/>
          </p:nvSpPr>
          <p:spPr bwMode="auto">
            <a:xfrm>
              <a:off x="391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7" name="Line 889"/>
            <p:cNvSpPr>
              <a:spLocks noChangeShapeType="1"/>
            </p:cNvSpPr>
            <p:nvPr/>
          </p:nvSpPr>
          <p:spPr bwMode="auto">
            <a:xfrm>
              <a:off x="39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8" name="Line 890"/>
            <p:cNvSpPr>
              <a:spLocks noChangeShapeType="1"/>
            </p:cNvSpPr>
            <p:nvPr/>
          </p:nvSpPr>
          <p:spPr bwMode="auto">
            <a:xfrm>
              <a:off x="39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19" name="Line 891"/>
            <p:cNvSpPr>
              <a:spLocks noChangeShapeType="1"/>
            </p:cNvSpPr>
            <p:nvPr/>
          </p:nvSpPr>
          <p:spPr bwMode="auto">
            <a:xfrm>
              <a:off x="39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0" name="Line 892"/>
            <p:cNvSpPr>
              <a:spLocks noChangeShapeType="1"/>
            </p:cNvSpPr>
            <p:nvPr/>
          </p:nvSpPr>
          <p:spPr bwMode="auto">
            <a:xfrm>
              <a:off x="39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1" name="Line 893"/>
            <p:cNvSpPr>
              <a:spLocks noChangeShapeType="1"/>
            </p:cNvSpPr>
            <p:nvPr/>
          </p:nvSpPr>
          <p:spPr bwMode="auto">
            <a:xfrm>
              <a:off x="39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2" name="Line 894"/>
            <p:cNvSpPr>
              <a:spLocks noChangeShapeType="1"/>
            </p:cNvSpPr>
            <p:nvPr/>
          </p:nvSpPr>
          <p:spPr bwMode="auto">
            <a:xfrm>
              <a:off x="39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3" name="Line 895"/>
            <p:cNvSpPr>
              <a:spLocks noChangeShapeType="1"/>
            </p:cNvSpPr>
            <p:nvPr/>
          </p:nvSpPr>
          <p:spPr bwMode="auto">
            <a:xfrm>
              <a:off x="39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4" name="Line 896"/>
            <p:cNvSpPr>
              <a:spLocks noChangeShapeType="1"/>
            </p:cNvSpPr>
            <p:nvPr/>
          </p:nvSpPr>
          <p:spPr bwMode="auto">
            <a:xfrm>
              <a:off x="39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5" name="Line 897"/>
            <p:cNvSpPr>
              <a:spLocks noChangeShapeType="1"/>
            </p:cNvSpPr>
            <p:nvPr/>
          </p:nvSpPr>
          <p:spPr bwMode="auto">
            <a:xfrm>
              <a:off x="399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6" name="Line 898"/>
            <p:cNvSpPr>
              <a:spLocks noChangeShapeType="1"/>
            </p:cNvSpPr>
            <p:nvPr/>
          </p:nvSpPr>
          <p:spPr bwMode="auto">
            <a:xfrm>
              <a:off x="399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7" name="Line 899"/>
            <p:cNvSpPr>
              <a:spLocks noChangeShapeType="1"/>
            </p:cNvSpPr>
            <p:nvPr/>
          </p:nvSpPr>
          <p:spPr bwMode="auto">
            <a:xfrm>
              <a:off x="4007"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8" name="Line 900"/>
            <p:cNvSpPr>
              <a:spLocks noChangeShapeType="1"/>
            </p:cNvSpPr>
            <p:nvPr/>
          </p:nvSpPr>
          <p:spPr bwMode="auto">
            <a:xfrm>
              <a:off x="401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29" name="Line 901"/>
            <p:cNvSpPr>
              <a:spLocks noChangeShapeType="1"/>
            </p:cNvSpPr>
            <p:nvPr/>
          </p:nvSpPr>
          <p:spPr bwMode="auto">
            <a:xfrm>
              <a:off x="402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0" name="Line 902"/>
            <p:cNvSpPr>
              <a:spLocks noChangeShapeType="1"/>
            </p:cNvSpPr>
            <p:nvPr/>
          </p:nvSpPr>
          <p:spPr bwMode="auto">
            <a:xfrm>
              <a:off x="403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1" name="Line 903"/>
            <p:cNvSpPr>
              <a:spLocks noChangeShapeType="1"/>
            </p:cNvSpPr>
            <p:nvPr/>
          </p:nvSpPr>
          <p:spPr bwMode="auto">
            <a:xfrm>
              <a:off x="403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2" name="Line 904"/>
            <p:cNvSpPr>
              <a:spLocks noChangeShapeType="1"/>
            </p:cNvSpPr>
            <p:nvPr/>
          </p:nvSpPr>
          <p:spPr bwMode="auto">
            <a:xfrm>
              <a:off x="40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3" name="Line 905"/>
            <p:cNvSpPr>
              <a:spLocks noChangeShapeType="1"/>
            </p:cNvSpPr>
            <p:nvPr/>
          </p:nvSpPr>
          <p:spPr bwMode="auto">
            <a:xfrm>
              <a:off x="40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4" name="Line 906"/>
            <p:cNvSpPr>
              <a:spLocks noChangeShapeType="1"/>
            </p:cNvSpPr>
            <p:nvPr/>
          </p:nvSpPr>
          <p:spPr bwMode="auto">
            <a:xfrm>
              <a:off x="40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5" name="Line 907"/>
            <p:cNvSpPr>
              <a:spLocks noChangeShapeType="1"/>
            </p:cNvSpPr>
            <p:nvPr/>
          </p:nvSpPr>
          <p:spPr bwMode="auto">
            <a:xfrm>
              <a:off x="40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6" name="Line 908"/>
            <p:cNvSpPr>
              <a:spLocks noChangeShapeType="1"/>
            </p:cNvSpPr>
            <p:nvPr/>
          </p:nvSpPr>
          <p:spPr bwMode="auto">
            <a:xfrm>
              <a:off x="40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7" name="Line 909"/>
            <p:cNvSpPr>
              <a:spLocks noChangeShapeType="1"/>
            </p:cNvSpPr>
            <p:nvPr/>
          </p:nvSpPr>
          <p:spPr bwMode="auto">
            <a:xfrm>
              <a:off x="40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8" name="Line 910"/>
            <p:cNvSpPr>
              <a:spLocks noChangeShapeType="1"/>
            </p:cNvSpPr>
            <p:nvPr/>
          </p:nvSpPr>
          <p:spPr bwMode="auto">
            <a:xfrm>
              <a:off x="40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39" name="Line 911"/>
            <p:cNvSpPr>
              <a:spLocks noChangeShapeType="1"/>
            </p:cNvSpPr>
            <p:nvPr/>
          </p:nvSpPr>
          <p:spPr bwMode="auto">
            <a:xfrm>
              <a:off x="41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0" name="Line 912"/>
            <p:cNvSpPr>
              <a:spLocks noChangeShapeType="1"/>
            </p:cNvSpPr>
            <p:nvPr/>
          </p:nvSpPr>
          <p:spPr bwMode="auto">
            <a:xfrm>
              <a:off x="41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1" name="Line 913"/>
            <p:cNvSpPr>
              <a:spLocks noChangeShapeType="1"/>
            </p:cNvSpPr>
            <p:nvPr/>
          </p:nvSpPr>
          <p:spPr bwMode="auto">
            <a:xfrm>
              <a:off x="411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2" name="Line 914"/>
            <p:cNvSpPr>
              <a:spLocks noChangeShapeType="1"/>
            </p:cNvSpPr>
            <p:nvPr/>
          </p:nvSpPr>
          <p:spPr bwMode="auto">
            <a:xfrm>
              <a:off x="412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3" name="Line 915"/>
            <p:cNvSpPr>
              <a:spLocks noChangeShapeType="1"/>
            </p:cNvSpPr>
            <p:nvPr/>
          </p:nvSpPr>
          <p:spPr bwMode="auto">
            <a:xfrm>
              <a:off x="4134"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4" name="Line 916"/>
            <p:cNvSpPr>
              <a:spLocks noChangeShapeType="1"/>
            </p:cNvSpPr>
            <p:nvPr/>
          </p:nvSpPr>
          <p:spPr bwMode="auto">
            <a:xfrm>
              <a:off x="414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5" name="Line 917"/>
            <p:cNvSpPr>
              <a:spLocks noChangeShapeType="1"/>
            </p:cNvSpPr>
            <p:nvPr/>
          </p:nvSpPr>
          <p:spPr bwMode="auto">
            <a:xfrm>
              <a:off x="414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6" name="Line 918"/>
            <p:cNvSpPr>
              <a:spLocks noChangeShapeType="1"/>
            </p:cNvSpPr>
            <p:nvPr/>
          </p:nvSpPr>
          <p:spPr bwMode="auto">
            <a:xfrm>
              <a:off x="415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7" name="Line 919"/>
            <p:cNvSpPr>
              <a:spLocks noChangeShapeType="1"/>
            </p:cNvSpPr>
            <p:nvPr/>
          </p:nvSpPr>
          <p:spPr bwMode="auto">
            <a:xfrm>
              <a:off x="416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8" name="Line 920"/>
            <p:cNvSpPr>
              <a:spLocks noChangeShapeType="1"/>
            </p:cNvSpPr>
            <p:nvPr/>
          </p:nvSpPr>
          <p:spPr bwMode="auto">
            <a:xfrm>
              <a:off x="417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49" name="Line 921"/>
            <p:cNvSpPr>
              <a:spLocks noChangeShapeType="1"/>
            </p:cNvSpPr>
            <p:nvPr/>
          </p:nvSpPr>
          <p:spPr bwMode="auto">
            <a:xfrm>
              <a:off x="41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0" name="Line 922"/>
            <p:cNvSpPr>
              <a:spLocks noChangeShapeType="1"/>
            </p:cNvSpPr>
            <p:nvPr/>
          </p:nvSpPr>
          <p:spPr bwMode="auto">
            <a:xfrm>
              <a:off x="41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1" name="Line 923"/>
            <p:cNvSpPr>
              <a:spLocks noChangeShapeType="1"/>
            </p:cNvSpPr>
            <p:nvPr/>
          </p:nvSpPr>
          <p:spPr bwMode="auto">
            <a:xfrm>
              <a:off x="41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2" name="Line 924"/>
            <p:cNvSpPr>
              <a:spLocks noChangeShapeType="1"/>
            </p:cNvSpPr>
            <p:nvPr/>
          </p:nvSpPr>
          <p:spPr bwMode="auto">
            <a:xfrm>
              <a:off x="42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3" name="Line 925"/>
            <p:cNvSpPr>
              <a:spLocks noChangeShapeType="1"/>
            </p:cNvSpPr>
            <p:nvPr/>
          </p:nvSpPr>
          <p:spPr bwMode="auto">
            <a:xfrm>
              <a:off x="42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4" name="Line 926"/>
            <p:cNvSpPr>
              <a:spLocks noChangeShapeType="1"/>
            </p:cNvSpPr>
            <p:nvPr/>
          </p:nvSpPr>
          <p:spPr bwMode="auto">
            <a:xfrm>
              <a:off x="42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5" name="Line 927"/>
            <p:cNvSpPr>
              <a:spLocks noChangeShapeType="1"/>
            </p:cNvSpPr>
            <p:nvPr/>
          </p:nvSpPr>
          <p:spPr bwMode="auto">
            <a:xfrm>
              <a:off x="42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6" name="Line 928"/>
            <p:cNvSpPr>
              <a:spLocks noChangeShapeType="1"/>
            </p:cNvSpPr>
            <p:nvPr/>
          </p:nvSpPr>
          <p:spPr bwMode="auto">
            <a:xfrm>
              <a:off x="423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7" name="Line 929"/>
            <p:cNvSpPr>
              <a:spLocks noChangeShapeType="1"/>
            </p:cNvSpPr>
            <p:nvPr/>
          </p:nvSpPr>
          <p:spPr bwMode="auto">
            <a:xfrm>
              <a:off x="424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8" name="Line 930"/>
            <p:cNvSpPr>
              <a:spLocks noChangeShapeType="1"/>
            </p:cNvSpPr>
            <p:nvPr/>
          </p:nvSpPr>
          <p:spPr bwMode="auto">
            <a:xfrm>
              <a:off x="4253"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59" name="Line 931"/>
            <p:cNvSpPr>
              <a:spLocks noChangeShapeType="1"/>
            </p:cNvSpPr>
            <p:nvPr/>
          </p:nvSpPr>
          <p:spPr bwMode="auto">
            <a:xfrm>
              <a:off x="426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0" name="Line 932"/>
            <p:cNvSpPr>
              <a:spLocks noChangeShapeType="1"/>
            </p:cNvSpPr>
            <p:nvPr/>
          </p:nvSpPr>
          <p:spPr bwMode="auto">
            <a:xfrm>
              <a:off x="426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1" name="Line 933"/>
            <p:cNvSpPr>
              <a:spLocks noChangeShapeType="1"/>
            </p:cNvSpPr>
            <p:nvPr/>
          </p:nvSpPr>
          <p:spPr bwMode="auto">
            <a:xfrm>
              <a:off x="427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2" name="Line 934"/>
            <p:cNvSpPr>
              <a:spLocks noChangeShapeType="1"/>
            </p:cNvSpPr>
            <p:nvPr/>
          </p:nvSpPr>
          <p:spPr bwMode="auto">
            <a:xfrm>
              <a:off x="428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3" name="Line 935"/>
            <p:cNvSpPr>
              <a:spLocks noChangeShapeType="1"/>
            </p:cNvSpPr>
            <p:nvPr/>
          </p:nvSpPr>
          <p:spPr bwMode="auto">
            <a:xfrm>
              <a:off x="429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4" name="Line 936"/>
            <p:cNvSpPr>
              <a:spLocks noChangeShapeType="1"/>
            </p:cNvSpPr>
            <p:nvPr/>
          </p:nvSpPr>
          <p:spPr bwMode="auto">
            <a:xfrm>
              <a:off x="430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5" name="Line 937"/>
            <p:cNvSpPr>
              <a:spLocks noChangeShapeType="1"/>
            </p:cNvSpPr>
            <p:nvPr/>
          </p:nvSpPr>
          <p:spPr bwMode="auto">
            <a:xfrm>
              <a:off x="43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6" name="Line 938"/>
            <p:cNvSpPr>
              <a:spLocks noChangeShapeType="1"/>
            </p:cNvSpPr>
            <p:nvPr/>
          </p:nvSpPr>
          <p:spPr bwMode="auto">
            <a:xfrm>
              <a:off x="43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7" name="Line 939"/>
            <p:cNvSpPr>
              <a:spLocks noChangeShapeType="1"/>
            </p:cNvSpPr>
            <p:nvPr/>
          </p:nvSpPr>
          <p:spPr bwMode="auto">
            <a:xfrm>
              <a:off x="43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8" name="Line 940"/>
            <p:cNvSpPr>
              <a:spLocks noChangeShapeType="1"/>
            </p:cNvSpPr>
            <p:nvPr/>
          </p:nvSpPr>
          <p:spPr bwMode="auto">
            <a:xfrm>
              <a:off x="43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69" name="Line 941"/>
            <p:cNvSpPr>
              <a:spLocks noChangeShapeType="1"/>
            </p:cNvSpPr>
            <p:nvPr/>
          </p:nvSpPr>
          <p:spPr bwMode="auto">
            <a:xfrm>
              <a:off x="43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0" name="Line 942"/>
            <p:cNvSpPr>
              <a:spLocks noChangeShapeType="1"/>
            </p:cNvSpPr>
            <p:nvPr/>
          </p:nvSpPr>
          <p:spPr bwMode="auto">
            <a:xfrm>
              <a:off x="43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1" name="Line 943"/>
            <p:cNvSpPr>
              <a:spLocks noChangeShapeType="1"/>
            </p:cNvSpPr>
            <p:nvPr/>
          </p:nvSpPr>
          <p:spPr bwMode="auto">
            <a:xfrm>
              <a:off x="43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2" name="Line 944"/>
            <p:cNvSpPr>
              <a:spLocks noChangeShapeType="1"/>
            </p:cNvSpPr>
            <p:nvPr/>
          </p:nvSpPr>
          <p:spPr bwMode="auto">
            <a:xfrm>
              <a:off x="436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3" name="Line 945"/>
            <p:cNvSpPr>
              <a:spLocks noChangeShapeType="1"/>
            </p:cNvSpPr>
            <p:nvPr/>
          </p:nvSpPr>
          <p:spPr bwMode="auto">
            <a:xfrm>
              <a:off x="4372"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4" name="Line 946"/>
            <p:cNvSpPr>
              <a:spLocks noChangeShapeType="1"/>
            </p:cNvSpPr>
            <p:nvPr/>
          </p:nvSpPr>
          <p:spPr bwMode="auto">
            <a:xfrm>
              <a:off x="437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5" name="Line 947"/>
            <p:cNvSpPr>
              <a:spLocks noChangeShapeType="1"/>
            </p:cNvSpPr>
            <p:nvPr/>
          </p:nvSpPr>
          <p:spPr bwMode="auto">
            <a:xfrm>
              <a:off x="438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6" name="Line 948"/>
            <p:cNvSpPr>
              <a:spLocks noChangeShapeType="1"/>
            </p:cNvSpPr>
            <p:nvPr/>
          </p:nvSpPr>
          <p:spPr bwMode="auto">
            <a:xfrm>
              <a:off x="439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7" name="Line 949"/>
            <p:cNvSpPr>
              <a:spLocks noChangeShapeType="1"/>
            </p:cNvSpPr>
            <p:nvPr/>
          </p:nvSpPr>
          <p:spPr bwMode="auto">
            <a:xfrm>
              <a:off x="440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8" name="Line 950"/>
            <p:cNvSpPr>
              <a:spLocks noChangeShapeType="1"/>
            </p:cNvSpPr>
            <p:nvPr/>
          </p:nvSpPr>
          <p:spPr bwMode="auto">
            <a:xfrm>
              <a:off x="441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79" name="Line 951"/>
            <p:cNvSpPr>
              <a:spLocks noChangeShapeType="1"/>
            </p:cNvSpPr>
            <p:nvPr/>
          </p:nvSpPr>
          <p:spPr bwMode="auto">
            <a:xfrm>
              <a:off x="441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0" name="Line 952"/>
            <p:cNvSpPr>
              <a:spLocks noChangeShapeType="1"/>
            </p:cNvSpPr>
            <p:nvPr/>
          </p:nvSpPr>
          <p:spPr bwMode="auto">
            <a:xfrm>
              <a:off x="44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1" name="Line 953"/>
            <p:cNvSpPr>
              <a:spLocks noChangeShapeType="1"/>
            </p:cNvSpPr>
            <p:nvPr/>
          </p:nvSpPr>
          <p:spPr bwMode="auto">
            <a:xfrm>
              <a:off x="44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2" name="Line 954"/>
            <p:cNvSpPr>
              <a:spLocks noChangeShapeType="1"/>
            </p:cNvSpPr>
            <p:nvPr/>
          </p:nvSpPr>
          <p:spPr bwMode="auto">
            <a:xfrm>
              <a:off x="44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3" name="Line 955"/>
            <p:cNvSpPr>
              <a:spLocks noChangeShapeType="1"/>
            </p:cNvSpPr>
            <p:nvPr/>
          </p:nvSpPr>
          <p:spPr bwMode="auto">
            <a:xfrm>
              <a:off x="44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4" name="Line 956"/>
            <p:cNvSpPr>
              <a:spLocks noChangeShapeType="1"/>
            </p:cNvSpPr>
            <p:nvPr/>
          </p:nvSpPr>
          <p:spPr bwMode="auto">
            <a:xfrm>
              <a:off x="44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5" name="Line 957"/>
            <p:cNvSpPr>
              <a:spLocks noChangeShapeType="1"/>
            </p:cNvSpPr>
            <p:nvPr/>
          </p:nvSpPr>
          <p:spPr bwMode="auto">
            <a:xfrm>
              <a:off x="44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6" name="Line 958"/>
            <p:cNvSpPr>
              <a:spLocks noChangeShapeType="1"/>
            </p:cNvSpPr>
            <p:nvPr/>
          </p:nvSpPr>
          <p:spPr bwMode="auto">
            <a:xfrm>
              <a:off x="44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7" name="Line 959"/>
            <p:cNvSpPr>
              <a:spLocks noChangeShapeType="1"/>
            </p:cNvSpPr>
            <p:nvPr/>
          </p:nvSpPr>
          <p:spPr bwMode="auto">
            <a:xfrm>
              <a:off x="448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8" name="Line 960"/>
            <p:cNvSpPr>
              <a:spLocks noChangeShapeType="1"/>
            </p:cNvSpPr>
            <p:nvPr/>
          </p:nvSpPr>
          <p:spPr bwMode="auto">
            <a:xfrm>
              <a:off x="4491"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89" name="Line 961"/>
            <p:cNvSpPr>
              <a:spLocks noChangeShapeType="1"/>
            </p:cNvSpPr>
            <p:nvPr/>
          </p:nvSpPr>
          <p:spPr bwMode="auto">
            <a:xfrm>
              <a:off x="449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0" name="Line 962"/>
            <p:cNvSpPr>
              <a:spLocks noChangeShapeType="1"/>
            </p:cNvSpPr>
            <p:nvPr/>
          </p:nvSpPr>
          <p:spPr bwMode="auto">
            <a:xfrm>
              <a:off x="450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1" name="Line 963"/>
            <p:cNvSpPr>
              <a:spLocks noChangeShapeType="1"/>
            </p:cNvSpPr>
            <p:nvPr/>
          </p:nvSpPr>
          <p:spPr bwMode="auto">
            <a:xfrm>
              <a:off x="451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2" name="Line 964"/>
            <p:cNvSpPr>
              <a:spLocks noChangeShapeType="1"/>
            </p:cNvSpPr>
            <p:nvPr/>
          </p:nvSpPr>
          <p:spPr bwMode="auto">
            <a:xfrm>
              <a:off x="452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3" name="Line 965"/>
            <p:cNvSpPr>
              <a:spLocks noChangeShapeType="1"/>
            </p:cNvSpPr>
            <p:nvPr/>
          </p:nvSpPr>
          <p:spPr bwMode="auto">
            <a:xfrm>
              <a:off x="453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4" name="Line 966"/>
            <p:cNvSpPr>
              <a:spLocks noChangeShapeType="1"/>
            </p:cNvSpPr>
            <p:nvPr/>
          </p:nvSpPr>
          <p:spPr bwMode="auto">
            <a:xfrm>
              <a:off x="453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5" name="Line 967"/>
            <p:cNvSpPr>
              <a:spLocks noChangeShapeType="1"/>
            </p:cNvSpPr>
            <p:nvPr/>
          </p:nvSpPr>
          <p:spPr bwMode="auto">
            <a:xfrm>
              <a:off x="45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6" name="Line 968"/>
            <p:cNvSpPr>
              <a:spLocks noChangeShapeType="1"/>
            </p:cNvSpPr>
            <p:nvPr/>
          </p:nvSpPr>
          <p:spPr bwMode="auto">
            <a:xfrm>
              <a:off x="45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7" name="Line 969"/>
            <p:cNvSpPr>
              <a:spLocks noChangeShapeType="1"/>
            </p:cNvSpPr>
            <p:nvPr/>
          </p:nvSpPr>
          <p:spPr bwMode="auto">
            <a:xfrm>
              <a:off x="45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8" name="Line 970"/>
            <p:cNvSpPr>
              <a:spLocks noChangeShapeType="1"/>
            </p:cNvSpPr>
            <p:nvPr/>
          </p:nvSpPr>
          <p:spPr bwMode="auto">
            <a:xfrm>
              <a:off x="45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299" name="Line 971"/>
            <p:cNvSpPr>
              <a:spLocks noChangeShapeType="1"/>
            </p:cNvSpPr>
            <p:nvPr/>
          </p:nvSpPr>
          <p:spPr bwMode="auto">
            <a:xfrm>
              <a:off x="45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0" name="Line 972"/>
            <p:cNvSpPr>
              <a:spLocks noChangeShapeType="1"/>
            </p:cNvSpPr>
            <p:nvPr/>
          </p:nvSpPr>
          <p:spPr bwMode="auto">
            <a:xfrm>
              <a:off x="45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1" name="Line 973"/>
            <p:cNvSpPr>
              <a:spLocks noChangeShapeType="1"/>
            </p:cNvSpPr>
            <p:nvPr/>
          </p:nvSpPr>
          <p:spPr bwMode="auto">
            <a:xfrm>
              <a:off x="45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2" name="Line 974"/>
            <p:cNvSpPr>
              <a:spLocks noChangeShapeType="1"/>
            </p:cNvSpPr>
            <p:nvPr/>
          </p:nvSpPr>
          <p:spPr bwMode="auto">
            <a:xfrm>
              <a:off x="460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3" name="Line 975"/>
            <p:cNvSpPr>
              <a:spLocks noChangeShapeType="1"/>
            </p:cNvSpPr>
            <p:nvPr/>
          </p:nvSpPr>
          <p:spPr bwMode="auto">
            <a:xfrm>
              <a:off x="461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4" name="Line 976"/>
            <p:cNvSpPr>
              <a:spLocks noChangeShapeType="1"/>
            </p:cNvSpPr>
            <p:nvPr/>
          </p:nvSpPr>
          <p:spPr bwMode="auto">
            <a:xfrm>
              <a:off x="4618"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5" name="Line 977"/>
            <p:cNvSpPr>
              <a:spLocks noChangeShapeType="1"/>
            </p:cNvSpPr>
            <p:nvPr/>
          </p:nvSpPr>
          <p:spPr bwMode="auto">
            <a:xfrm>
              <a:off x="462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6" name="Line 978"/>
            <p:cNvSpPr>
              <a:spLocks noChangeShapeType="1"/>
            </p:cNvSpPr>
            <p:nvPr/>
          </p:nvSpPr>
          <p:spPr bwMode="auto">
            <a:xfrm>
              <a:off x="463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7" name="Line 979"/>
            <p:cNvSpPr>
              <a:spLocks noChangeShapeType="1"/>
            </p:cNvSpPr>
            <p:nvPr/>
          </p:nvSpPr>
          <p:spPr bwMode="auto">
            <a:xfrm>
              <a:off x="464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8" name="Line 980"/>
            <p:cNvSpPr>
              <a:spLocks noChangeShapeType="1"/>
            </p:cNvSpPr>
            <p:nvPr/>
          </p:nvSpPr>
          <p:spPr bwMode="auto">
            <a:xfrm>
              <a:off x="464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09" name="Line 981"/>
            <p:cNvSpPr>
              <a:spLocks noChangeShapeType="1"/>
            </p:cNvSpPr>
            <p:nvPr/>
          </p:nvSpPr>
          <p:spPr bwMode="auto">
            <a:xfrm>
              <a:off x="465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0" name="Line 982"/>
            <p:cNvSpPr>
              <a:spLocks noChangeShapeType="1"/>
            </p:cNvSpPr>
            <p:nvPr/>
          </p:nvSpPr>
          <p:spPr bwMode="auto">
            <a:xfrm>
              <a:off x="466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1" name="Line 983"/>
            <p:cNvSpPr>
              <a:spLocks noChangeShapeType="1"/>
            </p:cNvSpPr>
            <p:nvPr/>
          </p:nvSpPr>
          <p:spPr bwMode="auto">
            <a:xfrm>
              <a:off x="467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2" name="Line 984"/>
            <p:cNvSpPr>
              <a:spLocks noChangeShapeType="1"/>
            </p:cNvSpPr>
            <p:nvPr/>
          </p:nvSpPr>
          <p:spPr bwMode="auto">
            <a:xfrm>
              <a:off x="468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3" name="Line 985"/>
            <p:cNvSpPr>
              <a:spLocks noChangeShapeType="1"/>
            </p:cNvSpPr>
            <p:nvPr/>
          </p:nvSpPr>
          <p:spPr bwMode="auto">
            <a:xfrm>
              <a:off x="468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4" name="Line 986"/>
            <p:cNvSpPr>
              <a:spLocks noChangeShapeType="1"/>
            </p:cNvSpPr>
            <p:nvPr/>
          </p:nvSpPr>
          <p:spPr bwMode="auto">
            <a:xfrm>
              <a:off x="469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5" name="Line 987"/>
            <p:cNvSpPr>
              <a:spLocks noChangeShapeType="1"/>
            </p:cNvSpPr>
            <p:nvPr/>
          </p:nvSpPr>
          <p:spPr bwMode="auto">
            <a:xfrm>
              <a:off x="470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6" name="Line 988"/>
            <p:cNvSpPr>
              <a:spLocks noChangeShapeType="1"/>
            </p:cNvSpPr>
            <p:nvPr/>
          </p:nvSpPr>
          <p:spPr bwMode="auto">
            <a:xfrm>
              <a:off x="471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7" name="Line 989"/>
            <p:cNvSpPr>
              <a:spLocks noChangeShapeType="1"/>
            </p:cNvSpPr>
            <p:nvPr/>
          </p:nvSpPr>
          <p:spPr bwMode="auto">
            <a:xfrm>
              <a:off x="472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8" name="Line 990"/>
            <p:cNvSpPr>
              <a:spLocks noChangeShapeType="1"/>
            </p:cNvSpPr>
            <p:nvPr/>
          </p:nvSpPr>
          <p:spPr bwMode="auto">
            <a:xfrm>
              <a:off x="472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19" name="Line 991"/>
            <p:cNvSpPr>
              <a:spLocks noChangeShapeType="1"/>
            </p:cNvSpPr>
            <p:nvPr/>
          </p:nvSpPr>
          <p:spPr bwMode="auto">
            <a:xfrm>
              <a:off x="4737"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0" name="Line 992"/>
            <p:cNvSpPr>
              <a:spLocks noChangeShapeType="1"/>
            </p:cNvSpPr>
            <p:nvPr/>
          </p:nvSpPr>
          <p:spPr bwMode="auto">
            <a:xfrm>
              <a:off x="474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1" name="Line 993"/>
            <p:cNvSpPr>
              <a:spLocks noChangeShapeType="1"/>
            </p:cNvSpPr>
            <p:nvPr/>
          </p:nvSpPr>
          <p:spPr bwMode="auto">
            <a:xfrm>
              <a:off x="475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2" name="Line 994"/>
            <p:cNvSpPr>
              <a:spLocks noChangeShapeType="1"/>
            </p:cNvSpPr>
            <p:nvPr/>
          </p:nvSpPr>
          <p:spPr bwMode="auto">
            <a:xfrm>
              <a:off x="476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3" name="Line 995"/>
            <p:cNvSpPr>
              <a:spLocks noChangeShapeType="1"/>
            </p:cNvSpPr>
            <p:nvPr/>
          </p:nvSpPr>
          <p:spPr bwMode="auto">
            <a:xfrm>
              <a:off x="476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4" name="Line 996"/>
            <p:cNvSpPr>
              <a:spLocks noChangeShapeType="1"/>
            </p:cNvSpPr>
            <p:nvPr/>
          </p:nvSpPr>
          <p:spPr bwMode="auto">
            <a:xfrm>
              <a:off x="477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5" name="Line 997"/>
            <p:cNvSpPr>
              <a:spLocks noChangeShapeType="1"/>
            </p:cNvSpPr>
            <p:nvPr/>
          </p:nvSpPr>
          <p:spPr bwMode="auto">
            <a:xfrm>
              <a:off x="478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6" name="Line 998"/>
            <p:cNvSpPr>
              <a:spLocks noChangeShapeType="1"/>
            </p:cNvSpPr>
            <p:nvPr/>
          </p:nvSpPr>
          <p:spPr bwMode="auto">
            <a:xfrm>
              <a:off x="479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7" name="Line 999"/>
            <p:cNvSpPr>
              <a:spLocks noChangeShapeType="1"/>
            </p:cNvSpPr>
            <p:nvPr/>
          </p:nvSpPr>
          <p:spPr bwMode="auto">
            <a:xfrm>
              <a:off x="480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8" name="Line 1000"/>
            <p:cNvSpPr>
              <a:spLocks noChangeShapeType="1"/>
            </p:cNvSpPr>
            <p:nvPr/>
          </p:nvSpPr>
          <p:spPr bwMode="auto">
            <a:xfrm>
              <a:off x="480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29" name="Line 1001"/>
            <p:cNvSpPr>
              <a:spLocks noChangeShapeType="1"/>
            </p:cNvSpPr>
            <p:nvPr/>
          </p:nvSpPr>
          <p:spPr bwMode="auto">
            <a:xfrm>
              <a:off x="481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0" name="Line 1002"/>
            <p:cNvSpPr>
              <a:spLocks noChangeShapeType="1"/>
            </p:cNvSpPr>
            <p:nvPr/>
          </p:nvSpPr>
          <p:spPr bwMode="auto">
            <a:xfrm>
              <a:off x="482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1" name="Line 1003"/>
            <p:cNvSpPr>
              <a:spLocks noChangeShapeType="1"/>
            </p:cNvSpPr>
            <p:nvPr/>
          </p:nvSpPr>
          <p:spPr bwMode="auto">
            <a:xfrm>
              <a:off x="483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2" name="Line 1004"/>
            <p:cNvSpPr>
              <a:spLocks noChangeShapeType="1"/>
            </p:cNvSpPr>
            <p:nvPr/>
          </p:nvSpPr>
          <p:spPr bwMode="auto">
            <a:xfrm>
              <a:off x="484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3" name="Line 1005"/>
            <p:cNvSpPr>
              <a:spLocks noChangeShapeType="1"/>
            </p:cNvSpPr>
            <p:nvPr/>
          </p:nvSpPr>
          <p:spPr bwMode="auto">
            <a:xfrm>
              <a:off x="484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4" name="Line 1006"/>
            <p:cNvSpPr>
              <a:spLocks noChangeShapeType="1"/>
            </p:cNvSpPr>
            <p:nvPr/>
          </p:nvSpPr>
          <p:spPr bwMode="auto">
            <a:xfrm>
              <a:off x="485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5" name="Line 1007"/>
            <p:cNvSpPr>
              <a:spLocks noChangeShapeType="1"/>
            </p:cNvSpPr>
            <p:nvPr/>
          </p:nvSpPr>
          <p:spPr bwMode="auto">
            <a:xfrm>
              <a:off x="4864"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6" name="Line 1008"/>
            <p:cNvSpPr>
              <a:spLocks noChangeShapeType="1"/>
            </p:cNvSpPr>
            <p:nvPr/>
          </p:nvSpPr>
          <p:spPr bwMode="auto">
            <a:xfrm>
              <a:off x="487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7" name="Line 1009"/>
            <p:cNvSpPr>
              <a:spLocks noChangeShapeType="1"/>
            </p:cNvSpPr>
            <p:nvPr/>
          </p:nvSpPr>
          <p:spPr bwMode="auto">
            <a:xfrm>
              <a:off x="487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38" name="Line 1010"/>
            <p:cNvSpPr>
              <a:spLocks noChangeShapeType="1"/>
            </p:cNvSpPr>
            <p:nvPr/>
          </p:nvSpPr>
          <p:spPr bwMode="auto">
            <a:xfrm>
              <a:off x="488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1660" name="Group 1212"/>
          <p:cNvGrpSpPr>
            <a:grpSpLocks/>
          </p:cNvGrpSpPr>
          <p:nvPr/>
        </p:nvGrpSpPr>
        <p:grpSpPr bwMode="auto">
          <a:xfrm>
            <a:off x="541338" y="5386388"/>
            <a:ext cx="7581900" cy="1587"/>
            <a:chOff x="341" y="3393"/>
            <a:chExt cx="4776" cy="1"/>
          </a:xfrm>
        </p:grpSpPr>
        <p:sp>
          <p:nvSpPr>
            <p:cNvPr id="996340" name="Line 1012"/>
            <p:cNvSpPr>
              <a:spLocks noChangeShapeType="1"/>
            </p:cNvSpPr>
            <p:nvPr/>
          </p:nvSpPr>
          <p:spPr bwMode="auto">
            <a:xfrm>
              <a:off x="489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1" name="Line 1013"/>
            <p:cNvSpPr>
              <a:spLocks noChangeShapeType="1"/>
            </p:cNvSpPr>
            <p:nvPr/>
          </p:nvSpPr>
          <p:spPr bwMode="auto">
            <a:xfrm>
              <a:off x="490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2" name="Line 1014"/>
            <p:cNvSpPr>
              <a:spLocks noChangeShapeType="1"/>
            </p:cNvSpPr>
            <p:nvPr/>
          </p:nvSpPr>
          <p:spPr bwMode="auto">
            <a:xfrm>
              <a:off x="491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3" name="Line 1015"/>
            <p:cNvSpPr>
              <a:spLocks noChangeShapeType="1"/>
            </p:cNvSpPr>
            <p:nvPr/>
          </p:nvSpPr>
          <p:spPr bwMode="auto">
            <a:xfrm>
              <a:off x="491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4" name="Line 1016"/>
            <p:cNvSpPr>
              <a:spLocks noChangeShapeType="1"/>
            </p:cNvSpPr>
            <p:nvPr/>
          </p:nvSpPr>
          <p:spPr bwMode="auto">
            <a:xfrm>
              <a:off x="492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5" name="Line 1017"/>
            <p:cNvSpPr>
              <a:spLocks noChangeShapeType="1"/>
            </p:cNvSpPr>
            <p:nvPr/>
          </p:nvSpPr>
          <p:spPr bwMode="auto">
            <a:xfrm>
              <a:off x="493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6" name="Line 1018"/>
            <p:cNvSpPr>
              <a:spLocks noChangeShapeType="1"/>
            </p:cNvSpPr>
            <p:nvPr/>
          </p:nvSpPr>
          <p:spPr bwMode="auto">
            <a:xfrm>
              <a:off x="4943"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7" name="Line 1019"/>
            <p:cNvSpPr>
              <a:spLocks noChangeShapeType="1"/>
            </p:cNvSpPr>
            <p:nvPr/>
          </p:nvSpPr>
          <p:spPr bwMode="auto">
            <a:xfrm>
              <a:off x="4951"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8" name="Line 1020"/>
            <p:cNvSpPr>
              <a:spLocks noChangeShapeType="1"/>
            </p:cNvSpPr>
            <p:nvPr/>
          </p:nvSpPr>
          <p:spPr bwMode="auto">
            <a:xfrm>
              <a:off x="495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49" name="Line 1021"/>
            <p:cNvSpPr>
              <a:spLocks noChangeShapeType="1"/>
            </p:cNvSpPr>
            <p:nvPr/>
          </p:nvSpPr>
          <p:spPr bwMode="auto">
            <a:xfrm>
              <a:off x="4967"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50" name="Line 1022"/>
            <p:cNvSpPr>
              <a:spLocks noChangeShapeType="1"/>
            </p:cNvSpPr>
            <p:nvPr/>
          </p:nvSpPr>
          <p:spPr bwMode="auto">
            <a:xfrm>
              <a:off x="4975"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351" name="Line 1023"/>
            <p:cNvSpPr>
              <a:spLocks noChangeShapeType="1"/>
            </p:cNvSpPr>
            <p:nvPr/>
          </p:nvSpPr>
          <p:spPr bwMode="auto">
            <a:xfrm>
              <a:off x="4983"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2" name="Line 1024"/>
            <p:cNvSpPr>
              <a:spLocks noChangeShapeType="1"/>
            </p:cNvSpPr>
            <p:nvPr/>
          </p:nvSpPr>
          <p:spPr bwMode="auto">
            <a:xfrm>
              <a:off x="499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3" name="Line 1025"/>
            <p:cNvSpPr>
              <a:spLocks noChangeShapeType="1"/>
            </p:cNvSpPr>
            <p:nvPr/>
          </p:nvSpPr>
          <p:spPr bwMode="auto">
            <a:xfrm>
              <a:off x="499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4" name="Line 1026"/>
            <p:cNvSpPr>
              <a:spLocks noChangeShapeType="1"/>
            </p:cNvSpPr>
            <p:nvPr/>
          </p:nvSpPr>
          <p:spPr bwMode="auto">
            <a:xfrm>
              <a:off x="500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5" name="Line 1027"/>
            <p:cNvSpPr>
              <a:spLocks noChangeShapeType="1"/>
            </p:cNvSpPr>
            <p:nvPr/>
          </p:nvSpPr>
          <p:spPr bwMode="auto">
            <a:xfrm>
              <a:off x="501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6" name="Line 1028"/>
            <p:cNvSpPr>
              <a:spLocks noChangeShapeType="1"/>
            </p:cNvSpPr>
            <p:nvPr/>
          </p:nvSpPr>
          <p:spPr bwMode="auto">
            <a:xfrm>
              <a:off x="502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7" name="Line 1029"/>
            <p:cNvSpPr>
              <a:spLocks noChangeShapeType="1"/>
            </p:cNvSpPr>
            <p:nvPr/>
          </p:nvSpPr>
          <p:spPr bwMode="auto">
            <a:xfrm>
              <a:off x="503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8" name="Line 1030"/>
            <p:cNvSpPr>
              <a:spLocks noChangeShapeType="1"/>
            </p:cNvSpPr>
            <p:nvPr/>
          </p:nvSpPr>
          <p:spPr bwMode="auto">
            <a:xfrm>
              <a:off x="503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79" name="Line 1031"/>
            <p:cNvSpPr>
              <a:spLocks noChangeShapeType="1"/>
            </p:cNvSpPr>
            <p:nvPr/>
          </p:nvSpPr>
          <p:spPr bwMode="auto">
            <a:xfrm>
              <a:off x="504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0" name="Line 1032"/>
            <p:cNvSpPr>
              <a:spLocks noChangeShapeType="1"/>
            </p:cNvSpPr>
            <p:nvPr/>
          </p:nvSpPr>
          <p:spPr bwMode="auto">
            <a:xfrm>
              <a:off x="505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1" name="Line 1033"/>
            <p:cNvSpPr>
              <a:spLocks noChangeShapeType="1"/>
            </p:cNvSpPr>
            <p:nvPr/>
          </p:nvSpPr>
          <p:spPr bwMode="auto">
            <a:xfrm>
              <a:off x="5062"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2" name="Line 1034"/>
            <p:cNvSpPr>
              <a:spLocks noChangeShapeType="1"/>
            </p:cNvSpPr>
            <p:nvPr/>
          </p:nvSpPr>
          <p:spPr bwMode="auto">
            <a:xfrm>
              <a:off x="5070"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3" name="Line 1035"/>
            <p:cNvSpPr>
              <a:spLocks noChangeShapeType="1"/>
            </p:cNvSpPr>
            <p:nvPr/>
          </p:nvSpPr>
          <p:spPr bwMode="auto">
            <a:xfrm>
              <a:off x="5078"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4" name="Line 1036"/>
            <p:cNvSpPr>
              <a:spLocks noChangeShapeType="1"/>
            </p:cNvSpPr>
            <p:nvPr/>
          </p:nvSpPr>
          <p:spPr bwMode="auto">
            <a:xfrm>
              <a:off x="5086"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5" name="Line 1037"/>
            <p:cNvSpPr>
              <a:spLocks noChangeShapeType="1"/>
            </p:cNvSpPr>
            <p:nvPr/>
          </p:nvSpPr>
          <p:spPr bwMode="auto">
            <a:xfrm>
              <a:off x="5094"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6" name="Line 1038"/>
            <p:cNvSpPr>
              <a:spLocks noChangeShapeType="1"/>
            </p:cNvSpPr>
            <p:nvPr/>
          </p:nvSpPr>
          <p:spPr bwMode="auto">
            <a:xfrm>
              <a:off x="5102" y="3393"/>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7" name="Line 1039"/>
            <p:cNvSpPr>
              <a:spLocks noChangeShapeType="1"/>
            </p:cNvSpPr>
            <p:nvPr/>
          </p:nvSpPr>
          <p:spPr bwMode="auto">
            <a:xfrm>
              <a:off x="5109" y="3393"/>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8" name="Line 1040"/>
            <p:cNvSpPr>
              <a:spLocks noChangeShapeType="1"/>
            </p:cNvSpPr>
            <p:nvPr/>
          </p:nvSpPr>
          <p:spPr bwMode="auto">
            <a:xfrm>
              <a:off x="341"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89" name="Line 1041"/>
            <p:cNvSpPr>
              <a:spLocks noChangeShapeType="1"/>
            </p:cNvSpPr>
            <p:nvPr/>
          </p:nvSpPr>
          <p:spPr bwMode="auto">
            <a:xfrm>
              <a:off x="3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0" name="Line 1042"/>
            <p:cNvSpPr>
              <a:spLocks noChangeShapeType="1"/>
            </p:cNvSpPr>
            <p:nvPr/>
          </p:nvSpPr>
          <p:spPr bwMode="auto">
            <a:xfrm>
              <a:off x="3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1" name="Line 1043"/>
            <p:cNvSpPr>
              <a:spLocks noChangeShapeType="1"/>
            </p:cNvSpPr>
            <p:nvPr/>
          </p:nvSpPr>
          <p:spPr bwMode="auto">
            <a:xfrm>
              <a:off x="3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2" name="Line 1044"/>
            <p:cNvSpPr>
              <a:spLocks noChangeShapeType="1"/>
            </p:cNvSpPr>
            <p:nvPr/>
          </p:nvSpPr>
          <p:spPr bwMode="auto">
            <a:xfrm>
              <a:off x="3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3" name="Line 1045"/>
            <p:cNvSpPr>
              <a:spLocks noChangeShapeType="1"/>
            </p:cNvSpPr>
            <p:nvPr/>
          </p:nvSpPr>
          <p:spPr bwMode="auto">
            <a:xfrm>
              <a:off x="3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4" name="Line 1046"/>
            <p:cNvSpPr>
              <a:spLocks noChangeShapeType="1"/>
            </p:cNvSpPr>
            <p:nvPr/>
          </p:nvSpPr>
          <p:spPr bwMode="auto">
            <a:xfrm>
              <a:off x="3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5" name="Line 1047"/>
            <p:cNvSpPr>
              <a:spLocks noChangeShapeType="1"/>
            </p:cNvSpPr>
            <p:nvPr/>
          </p:nvSpPr>
          <p:spPr bwMode="auto">
            <a:xfrm>
              <a:off x="3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6" name="Line 1048"/>
            <p:cNvSpPr>
              <a:spLocks noChangeShapeType="1"/>
            </p:cNvSpPr>
            <p:nvPr/>
          </p:nvSpPr>
          <p:spPr bwMode="auto">
            <a:xfrm>
              <a:off x="4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7" name="Line 1049"/>
            <p:cNvSpPr>
              <a:spLocks noChangeShapeType="1"/>
            </p:cNvSpPr>
            <p:nvPr/>
          </p:nvSpPr>
          <p:spPr bwMode="auto">
            <a:xfrm>
              <a:off x="41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8" name="Line 1050"/>
            <p:cNvSpPr>
              <a:spLocks noChangeShapeType="1"/>
            </p:cNvSpPr>
            <p:nvPr/>
          </p:nvSpPr>
          <p:spPr bwMode="auto">
            <a:xfrm>
              <a:off x="42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499" name="Line 1051"/>
            <p:cNvSpPr>
              <a:spLocks noChangeShapeType="1"/>
            </p:cNvSpPr>
            <p:nvPr/>
          </p:nvSpPr>
          <p:spPr bwMode="auto">
            <a:xfrm>
              <a:off x="42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0" name="Line 1052"/>
            <p:cNvSpPr>
              <a:spLocks noChangeShapeType="1"/>
            </p:cNvSpPr>
            <p:nvPr/>
          </p:nvSpPr>
          <p:spPr bwMode="auto">
            <a:xfrm>
              <a:off x="43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1" name="Line 1053"/>
            <p:cNvSpPr>
              <a:spLocks noChangeShapeType="1"/>
            </p:cNvSpPr>
            <p:nvPr/>
          </p:nvSpPr>
          <p:spPr bwMode="auto">
            <a:xfrm>
              <a:off x="44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2" name="Line 1054"/>
            <p:cNvSpPr>
              <a:spLocks noChangeShapeType="1"/>
            </p:cNvSpPr>
            <p:nvPr/>
          </p:nvSpPr>
          <p:spPr bwMode="auto">
            <a:xfrm>
              <a:off x="45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3" name="Line 1055"/>
            <p:cNvSpPr>
              <a:spLocks noChangeShapeType="1"/>
            </p:cNvSpPr>
            <p:nvPr/>
          </p:nvSpPr>
          <p:spPr bwMode="auto">
            <a:xfrm>
              <a:off x="46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4" name="Line 1056"/>
            <p:cNvSpPr>
              <a:spLocks noChangeShapeType="1"/>
            </p:cNvSpPr>
            <p:nvPr/>
          </p:nvSpPr>
          <p:spPr bwMode="auto">
            <a:xfrm>
              <a:off x="468"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5" name="Line 1057"/>
            <p:cNvSpPr>
              <a:spLocks noChangeShapeType="1"/>
            </p:cNvSpPr>
            <p:nvPr/>
          </p:nvSpPr>
          <p:spPr bwMode="auto">
            <a:xfrm>
              <a:off x="4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6" name="Line 1058"/>
            <p:cNvSpPr>
              <a:spLocks noChangeShapeType="1"/>
            </p:cNvSpPr>
            <p:nvPr/>
          </p:nvSpPr>
          <p:spPr bwMode="auto">
            <a:xfrm>
              <a:off x="4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7" name="Line 1059"/>
            <p:cNvSpPr>
              <a:spLocks noChangeShapeType="1"/>
            </p:cNvSpPr>
            <p:nvPr/>
          </p:nvSpPr>
          <p:spPr bwMode="auto">
            <a:xfrm>
              <a:off x="4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8" name="Line 1060"/>
            <p:cNvSpPr>
              <a:spLocks noChangeShapeType="1"/>
            </p:cNvSpPr>
            <p:nvPr/>
          </p:nvSpPr>
          <p:spPr bwMode="auto">
            <a:xfrm>
              <a:off x="4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09" name="Line 1061"/>
            <p:cNvSpPr>
              <a:spLocks noChangeShapeType="1"/>
            </p:cNvSpPr>
            <p:nvPr/>
          </p:nvSpPr>
          <p:spPr bwMode="auto">
            <a:xfrm>
              <a:off x="5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0" name="Line 1062"/>
            <p:cNvSpPr>
              <a:spLocks noChangeShapeType="1"/>
            </p:cNvSpPr>
            <p:nvPr/>
          </p:nvSpPr>
          <p:spPr bwMode="auto">
            <a:xfrm>
              <a:off x="5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1" name="Line 1063"/>
            <p:cNvSpPr>
              <a:spLocks noChangeShapeType="1"/>
            </p:cNvSpPr>
            <p:nvPr/>
          </p:nvSpPr>
          <p:spPr bwMode="auto">
            <a:xfrm>
              <a:off x="5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2" name="Line 1064"/>
            <p:cNvSpPr>
              <a:spLocks noChangeShapeType="1"/>
            </p:cNvSpPr>
            <p:nvPr/>
          </p:nvSpPr>
          <p:spPr bwMode="auto">
            <a:xfrm>
              <a:off x="53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3" name="Line 1065"/>
            <p:cNvSpPr>
              <a:spLocks noChangeShapeType="1"/>
            </p:cNvSpPr>
            <p:nvPr/>
          </p:nvSpPr>
          <p:spPr bwMode="auto">
            <a:xfrm>
              <a:off x="53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4" name="Line 1066"/>
            <p:cNvSpPr>
              <a:spLocks noChangeShapeType="1"/>
            </p:cNvSpPr>
            <p:nvPr/>
          </p:nvSpPr>
          <p:spPr bwMode="auto">
            <a:xfrm>
              <a:off x="54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5" name="Line 1067"/>
            <p:cNvSpPr>
              <a:spLocks noChangeShapeType="1"/>
            </p:cNvSpPr>
            <p:nvPr/>
          </p:nvSpPr>
          <p:spPr bwMode="auto">
            <a:xfrm>
              <a:off x="55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6" name="Line 1068"/>
            <p:cNvSpPr>
              <a:spLocks noChangeShapeType="1"/>
            </p:cNvSpPr>
            <p:nvPr/>
          </p:nvSpPr>
          <p:spPr bwMode="auto">
            <a:xfrm>
              <a:off x="56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7" name="Line 1069"/>
            <p:cNvSpPr>
              <a:spLocks noChangeShapeType="1"/>
            </p:cNvSpPr>
            <p:nvPr/>
          </p:nvSpPr>
          <p:spPr bwMode="auto">
            <a:xfrm>
              <a:off x="57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8" name="Line 1070"/>
            <p:cNvSpPr>
              <a:spLocks noChangeShapeType="1"/>
            </p:cNvSpPr>
            <p:nvPr/>
          </p:nvSpPr>
          <p:spPr bwMode="auto">
            <a:xfrm>
              <a:off x="57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19" name="Line 1071"/>
            <p:cNvSpPr>
              <a:spLocks noChangeShapeType="1"/>
            </p:cNvSpPr>
            <p:nvPr/>
          </p:nvSpPr>
          <p:spPr bwMode="auto">
            <a:xfrm>
              <a:off x="587"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0" name="Line 1072"/>
            <p:cNvSpPr>
              <a:spLocks noChangeShapeType="1"/>
            </p:cNvSpPr>
            <p:nvPr/>
          </p:nvSpPr>
          <p:spPr bwMode="auto">
            <a:xfrm>
              <a:off x="5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1" name="Line 1073"/>
            <p:cNvSpPr>
              <a:spLocks noChangeShapeType="1"/>
            </p:cNvSpPr>
            <p:nvPr/>
          </p:nvSpPr>
          <p:spPr bwMode="auto">
            <a:xfrm>
              <a:off x="6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2" name="Line 1074"/>
            <p:cNvSpPr>
              <a:spLocks noChangeShapeType="1"/>
            </p:cNvSpPr>
            <p:nvPr/>
          </p:nvSpPr>
          <p:spPr bwMode="auto">
            <a:xfrm>
              <a:off x="6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3" name="Line 1075"/>
            <p:cNvSpPr>
              <a:spLocks noChangeShapeType="1"/>
            </p:cNvSpPr>
            <p:nvPr/>
          </p:nvSpPr>
          <p:spPr bwMode="auto">
            <a:xfrm>
              <a:off x="6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4" name="Line 1076"/>
            <p:cNvSpPr>
              <a:spLocks noChangeShapeType="1"/>
            </p:cNvSpPr>
            <p:nvPr/>
          </p:nvSpPr>
          <p:spPr bwMode="auto">
            <a:xfrm>
              <a:off x="6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5" name="Line 1077"/>
            <p:cNvSpPr>
              <a:spLocks noChangeShapeType="1"/>
            </p:cNvSpPr>
            <p:nvPr/>
          </p:nvSpPr>
          <p:spPr bwMode="auto">
            <a:xfrm>
              <a:off x="6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6" name="Line 1078"/>
            <p:cNvSpPr>
              <a:spLocks noChangeShapeType="1"/>
            </p:cNvSpPr>
            <p:nvPr/>
          </p:nvSpPr>
          <p:spPr bwMode="auto">
            <a:xfrm>
              <a:off x="6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7" name="Line 1079"/>
            <p:cNvSpPr>
              <a:spLocks noChangeShapeType="1"/>
            </p:cNvSpPr>
            <p:nvPr/>
          </p:nvSpPr>
          <p:spPr bwMode="auto">
            <a:xfrm>
              <a:off x="65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8" name="Line 1080"/>
            <p:cNvSpPr>
              <a:spLocks noChangeShapeType="1"/>
            </p:cNvSpPr>
            <p:nvPr/>
          </p:nvSpPr>
          <p:spPr bwMode="auto">
            <a:xfrm>
              <a:off x="65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29" name="Line 1081"/>
            <p:cNvSpPr>
              <a:spLocks noChangeShapeType="1"/>
            </p:cNvSpPr>
            <p:nvPr/>
          </p:nvSpPr>
          <p:spPr bwMode="auto">
            <a:xfrm>
              <a:off x="66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0" name="Line 1082"/>
            <p:cNvSpPr>
              <a:spLocks noChangeShapeType="1"/>
            </p:cNvSpPr>
            <p:nvPr/>
          </p:nvSpPr>
          <p:spPr bwMode="auto">
            <a:xfrm>
              <a:off x="67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1" name="Line 1083"/>
            <p:cNvSpPr>
              <a:spLocks noChangeShapeType="1"/>
            </p:cNvSpPr>
            <p:nvPr/>
          </p:nvSpPr>
          <p:spPr bwMode="auto">
            <a:xfrm>
              <a:off x="68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2" name="Line 1084"/>
            <p:cNvSpPr>
              <a:spLocks noChangeShapeType="1"/>
            </p:cNvSpPr>
            <p:nvPr/>
          </p:nvSpPr>
          <p:spPr bwMode="auto">
            <a:xfrm>
              <a:off x="69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3" name="Line 1085"/>
            <p:cNvSpPr>
              <a:spLocks noChangeShapeType="1"/>
            </p:cNvSpPr>
            <p:nvPr/>
          </p:nvSpPr>
          <p:spPr bwMode="auto">
            <a:xfrm>
              <a:off x="69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4" name="Line 1086"/>
            <p:cNvSpPr>
              <a:spLocks noChangeShapeType="1"/>
            </p:cNvSpPr>
            <p:nvPr/>
          </p:nvSpPr>
          <p:spPr bwMode="auto">
            <a:xfrm>
              <a:off x="70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5" name="Line 1087"/>
            <p:cNvSpPr>
              <a:spLocks noChangeShapeType="1"/>
            </p:cNvSpPr>
            <p:nvPr/>
          </p:nvSpPr>
          <p:spPr bwMode="auto">
            <a:xfrm>
              <a:off x="714"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6" name="Line 1088"/>
            <p:cNvSpPr>
              <a:spLocks noChangeShapeType="1"/>
            </p:cNvSpPr>
            <p:nvPr/>
          </p:nvSpPr>
          <p:spPr bwMode="auto">
            <a:xfrm>
              <a:off x="7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7" name="Line 1089"/>
            <p:cNvSpPr>
              <a:spLocks noChangeShapeType="1"/>
            </p:cNvSpPr>
            <p:nvPr/>
          </p:nvSpPr>
          <p:spPr bwMode="auto">
            <a:xfrm>
              <a:off x="7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8" name="Line 1090"/>
            <p:cNvSpPr>
              <a:spLocks noChangeShapeType="1"/>
            </p:cNvSpPr>
            <p:nvPr/>
          </p:nvSpPr>
          <p:spPr bwMode="auto">
            <a:xfrm>
              <a:off x="7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39" name="Line 1091"/>
            <p:cNvSpPr>
              <a:spLocks noChangeShapeType="1"/>
            </p:cNvSpPr>
            <p:nvPr/>
          </p:nvSpPr>
          <p:spPr bwMode="auto">
            <a:xfrm>
              <a:off x="7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0" name="Line 1092"/>
            <p:cNvSpPr>
              <a:spLocks noChangeShapeType="1"/>
            </p:cNvSpPr>
            <p:nvPr/>
          </p:nvSpPr>
          <p:spPr bwMode="auto">
            <a:xfrm>
              <a:off x="7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1" name="Line 1093"/>
            <p:cNvSpPr>
              <a:spLocks noChangeShapeType="1"/>
            </p:cNvSpPr>
            <p:nvPr/>
          </p:nvSpPr>
          <p:spPr bwMode="auto">
            <a:xfrm>
              <a:off x="7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2" name="Line 1094"/>
            <p:cNvSpPr>
              <a:spLocks noChangeShapeType="1"/>
            </p:cNvSpPr>
            <p:nvPr/>
          </p:nvSpPr>
          <p:spPr bwMode="auto">
            <a:xfrm>
              <a:off x="7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3" name="Line 1095"/>
            <p:cNvSpPr>
              <a:spLocks noChangeShapeType="1"/>
            </p:cNvSpPr>
            <p:nvPr/>
          </p:nvSpPr>
          <p:spPr bwMode="auto">
            <a:xfrm>
              <a:off x="77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4" name="Line 1096"/>
            <p:cNvSpPr>
              <a:spLocks noChangeShapeType="1"/>
            </p:cNvSpPr>
            <p:nvPr/>
          </p:nvSpPr>
          <p:spPr bwMode="auto">
            <a:xfrm>
              <a:off x="78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5" name="Line 1097"/>
            <p:cNvSpPr>
              <a:spLocks noChangeShapeType="1"/>
            </p:cNvSpPr>
            <p:nvPr/>
          </p:nvSpPr>
          <p:spPr bwMode="auto">
            <a:xfrm>
              <a:off x="79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6" name="Line 1098"/>
            <p:cNvSpPr>
              <a:spLocks noChangeShapeType="1"/>
            </p:cNvSpPr>
            <p:nvPr/>
          </p:nvSpPr>
          <p:spPr bwMode="auto">
            <a:xfrm>
              <a:off x="80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7" name="Line 1099"/>
            <p:cNvSpPr>
              <a:spLocks noChangeShapeType="1"/>
            </p:cNvSpPr>
            <p:nvPr/>
          </p:nvSpPr>
          <p:spPr bwMode="auto">
            <a:xfrm>
              <a:off x="80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8" name="Line 1100"/>
            <p:cNvSpPr>
              <a:spLocks noChangeShapeType="1"/>
            </p:cNvSpPr>
            <p:nvPr/>
          </p:nvSpPr>
          <p:spPr bwMode="auto">
            <a:xfrm>
              <a:off x="81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49" name="Line 1101"/>
            <p:cNvSpPr>
              <a:spLocks noChangeShapeType="1"/>
            </p:cNvSpPr>
            <p:nvPr/>
          </p:nvSpPr>
          <p:spPr bwMode="auto">
            <a:xfrm>
              <a:off x="82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0" name="Line 1102"/>
            <p:cNvSpPr>
              <a:spLocks noChangeShapeType="1"/>
            </p:cNvSpPr>
            <p:nvPr/>
          </p:nvSpPr>
          <p:spPr bwMode="auto">
            <a:xfrm>
              <a:off x="833"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1" name="Line 1103"/>
            <p:cNvSpPr>
              <a:spLocks noChangeShapeType="1"/>
            </p:cNvSpPr>
            <p:nvPr/>
          </p:nvSpPr>
          <p:spPr bwMode="auto">
            <a:xfrm>
              <a:off x="8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2" name="Line 1104"/>
            <p:cNvSpPr>
              <a:spLocks noChangeShapeType="1"/>
            </p:cNvSpPr>
            <p:nvPr/>
          </p:nvSpPr>
          <p:spPr bwMode="auto">
            <a:xfrm>
              <a:off x="8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3" name="Line 1105"/>
            <p:cNvSpPr>
              <a:spLocks noChangeShapeType="1"/>
            </p:cNvSpPr>
            <p:nvPr/>
          </p:nvSpPr>
          <p:spPr bwMode="auto">
            <a:xfrm>
              <a:off x="8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4" name="Line 1106"/>
            <p:cNvSpPr>
              <a:spLocks noChangeShapeType="1"/>
            </p:cNvSpPr>
            <p:nvPr/>
          </p:nvSpPr>
          <p:spPr bwMode="auto">
            <a:xfrm>
              <a:off x="8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5" name="Line 1107"/>
            <p:cNvSpPr>
              <a:spLocks noChangeShapeType="1"/>
            </p:cNvSpPr>
            <p:nvPr/>
          </p:nvSpPr>
          <p:spPr bwMode="auto">
            <a:xfrm>
              <a:off x="8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6" name="Line 1108"/>
            <p:cNvSpPr>
              <a:spLocks noChangeShapeType="1"/>
            </p:cNvSpPr>
            <p:nvPr/>
          </p:nvSpPr>
          <p:spPr bwMode="auto">
            <a:xfrm>
              <a:off x="8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7" name="Line 1109"/>
            <p:cNvSpPr>
              <a:spLocks noChangeShapeType="1"/>
            </p:cNvSpPr>
            <p:nvPr/>
          </p:nvSpPr>
          <p:spPr bwMode="auto">
            <a:xfrm>
              <a:off x="8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8" name="Line 1110"/>
            <p:cNvSpPr>
              <a:spLocks noChangeShapeType="1"/>
            </p:cNvSpPr>
            <p:nvPr/>
          </p:nvSpPr>
          <p:spPr bwMode="auto">
            <a:xfrm>
              <a:off x="8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59" name="Line 1111"/>
            <p:cNvSpPr>
              <a:spLocks noChangeShapeType="1"/>
            </p:cNvSpPr>
            <p:nvPr/>
          </p:nvSpPr>
          <p:spPr bwMode="auto">
            <a:xfrm>
              <a:off x="9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0" name="Line 1112"/>
            <p:cNvSpPr>
              <a:spLocks noChangeShapeType="1"/>
            </p:cNvSpPr>
            <p:nvPr/>
          </p:nvSpPr>
          <p:spPr bwMode="auto">
            <a:xfrm>
              <a:off x="91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1" name="Line 1113"/>
            <p:cNvSpPr>
              <a:spLocks noChangeShapeType="1"/>
            </p:cNvSpPr>
            <p:nvPr/>
          </p:nvSpPr>
          <p:spPr bwMode="auto">
            <a:xfrm>
              <a:off x="92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2" name="Line 1114"/>
            <p:cNvSpPr>
              <a:spLocks noChangeShapeType="1"/>
            </p:cNvSpPr>
            <p:nvPr/>
          </p:nvSpPr>
          <p:spPr bwMode="auto">
            <a:xfrm>
              <a:off x="92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3" name="Line 1115"/>
            <p:cNvSpPr>
              <a:spLocks noChangeShapeType="1"/>
            </p:cNvSpPr>
            <p:nvPr/>
          </p:nvSpPr>
          <p:spPr bwMode="auto">
            <a:xfrm>
              <a:off x="93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4" name="Line 1116"/>
            <p:cNvSpPr>
              <a:spLocks noChangeShapeType="1"/>
            </p:cNvSpPr>
            <p:nvPr/>
          </p:nvSpPr>
          <p:spPr bwMode="auto">
            <a:xfrm>
              <a:off x="94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5" name="Line 1117"/>
            <p:cNvSpPr>
              <a:spLocks noChangeShapeType="1"/>
            </p:cNvSpPr>
            <p:nvPr/>
          </p:nvSpPr>
          <p:spPr bwMode="auto">
            <a:xfrm>
              <a:off x="952"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6" name="Line 1118"/>
            <p:cNvSpPr>
              <a:spLocks noChangeShapeType="1"/>
            </p:cNvSpPr>
            <p:nvPr/>
          </p:nvSpPr>
          <p:spPr bwMode="auto">
            <a:xfrm>
              <a:off x="9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7" name="Line 1119"/>
            <p:cNvSpPr>
              <a:spLocks noChangeShapeType="1"/>
            </p:cNvSpPr>
            <p:nvPr/>
          </p:nvSpPr>
          <p:spPr bwMode="auto">
            <a:xfrm>
              <a:off x="9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8" name="Line 1120"/>
            <p:cNvSpPr>
              <a:spLocks noChangeShapeType="1"/>
            </p:cNvSpPr>
            <p:nvPr/>
          </p:nvSpPr>
          <p:spPr bwMode="auto">
            <a:xfrm>
              <a:off x="9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69" name="Line 1121"/>
            <p:cNvSpPr>
              <a:spLocks noChangeShapeType="1"/>
            </p:cNvSpPr>
            <p:nvPr/>
          </p:nvSpPr>
          <p:spPr bwMode="auto">
            <a:xfrm>
              <a:off x="9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0" name="Line 1122"/>
            <p:cNvSpPr>
              <a:spLocks noChangeShapeType="1"/>
            </p:cNvSpPr>
            <p:nvPr/>
          </p:nvSpPr>
          <p:spPr bwMode="auto">
            <a:xfrm>
              <a:off x="9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1" name="Line 1123"/>
            <p:cNvSpPr>
              <a:spLocks noChangeShapeType="1"/>
            </p:cNvSpPr>
            <p:nvPr/>
          </p:nvSpPr>
          <p:spPr bwMode="auto">
            <a:xfrm>
              <a:off x="9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2" name="Line 1124"/>
            <p:cNvSpPr>
              <a:spLocks noChangeShapeType="1"/>
            </p:cNvSpPr>
            <p:nvPr/>
          </p:nvSpPr>
          <p:spPr bwMode="auto">
            <a:xfrm>
              <a:off x="10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3" name="Line 1125"/>
            <p:cNvSpPr>
              <a:spLocks noChangeShapeType="1"/>
            </p:cNvSpPr>
            <p:nvPr/>
          </p:nvSpPr>
          <p:spPr bwMode="auto">
            <a:xfrm>
              <a:off x="10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4" name="Line 1126"/>
            <p:cNvSpPr>
              <a:spLocks noChangeShapeType="1"/>
            </p:cNvSpPr>
            <p:nvPr/>
          </p:nvSpPr>
          <p:spPr bwMode="auto">
            <a:xfrm>
              <a:off x="10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5" name="Line 1127"/>
            <p:cNvSpPr>
              <a:spLocks noChangeShapeType="1"/>
            </p:cNvSpPr>
            <p:nvPr/>
          </p:nvSpPr>
          <p:spPr bwMode="auto">
            <a:xfrm>
              <a:off x="103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6" name="Line 1128"/>
            <p:cNvSpPr>
              <a:spLocks noChangeShapeType="1"/>
            </p:cNvSpPr>
            <p:nvPr/>
          </p:nvSpPr>
          <p:spPr bwMode="auto">
            <a:xfrm>
              <a:off x="103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7" name="Line 1129"/>
            <p:cNvSpPr>
              <a:spLocks noChangeShapeType="1"/>
            </p:cNvSpPr>
            <p:nvPr/>
          </p:nvSpPr>
          <p:spPr bwMode="auto">
            <a:xfrm>
              <a:off x="104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8" name="Line 1130"/>
            <p:cNvSpPr>
              <a:spLocks noChangeShapeType="1"/>
            </p:cNvSpPr>
            <p:nvPr/>
          </p:nvSpPr>
          <p:spPr bwMode="auto">
            <a:xfrm>
              <a:off x="105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79" name="Line 1131"/>
            <p:cNvSpPr>
              <a:spLocks noChangeShapeType="1"/>
            </p:cNvSpPr>
            <p:nvPr/>
          </p:nvSpPr>
          <p:spPr bwMode="auto">
            <a:xfrm>
              <a:off x="106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0" name="Line 1132"/>
            <p:cNvSpPr>
              <a:spLocks noChangeShapeType="1"/>
            </p:cNvSpPr>
            <p:nvPr/>
          </p:nvSpPr>
          <p:spPr bwMode="auto">
            <a:xfrm>
              <a:off x="107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1" name="Line 1133"/>
            <p:cNvSpPr>
              <a:spLocks noChangeShapeType="1"/>
            </p:cNvSpPr>
            <p:nvPr/>
          </p:nvSpPr>
          <p:spPr bwMode="auto">
            <a:xfrm>
              <a:off x="1079"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2" name="Line 1134"/>
            <p:cNvSpPr>
              <a:spLocks noChangeShapeType="1"/>
            </p:cNvSpPr>
            <p:nvPr/>
          </p:nvSpPr>
          <p:spPr bwMode="auto">
            <a:xfrm>
              <a:off x="10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3" name="Line 1135"/>
            <p:cNvSpPr>
              <a:spLocks noChangeShapeType="1"/>
            </p:cNvSpPr>
            <p:nvPr/>
          </p:nvSpPr>
          <p:spPr bwMode="auto">
            <a:xfrm>
              <a:off x="10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4" name="Line 1136"/>
            <p:cNvSpPr>
              <a:spLocks noChangeShapeType="1"/>
            </p:cNvSpPr>
            <p:nvPr/>
          </p:nvSpPr>
          <p:spPr bwMode="auto">
            <a:xfrm>
              <a:off x="11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5" name="Line 1137"/>
            <p:cNvSpPr>
              <a:spLocks noChangeShapeType="1"/>
            </p:cNvSpPr>
            <p:nvPr/>
          </p:nvSpPr>
          <p:spPr bwMode="auto">
            <a:xfrm>
              <a:off x="11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6" name="Line 1138"/>
            <p:cNvSpPr>
              <a:spLocks noChangeShapeType="1"/>
            </p:cNvSpPr>
            <p:nvPr/>
          </p:nvSpPr>
          <p:spPr bwMode="auto">
            <a:xfrm>
              <a:off x="11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7" name="Line 1139"/>
            <p:cNvSpPr>
              <a:spLocks noChangeShapeType="1"/>
            </p:cNvSpPr>
            <p:nvPr/>
          </p:nvSpPr>
          <p:spPr bwMode="auto">
            <a:xfrm>
              <a:off x="11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8" name="Line 1140"/>
            <p:cNvSpPr>
              <a:spLocks noChangeShapeType="1"/>
            </p:cNvSpPr>
            <p:nvPr/>
          </p:nvSpPr>
          <p:spPr bwMode="auto">
            <a:xfrm>
              <a:off x="11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89" name="Line 1141"/>
            <p:cNvSpPr>
              <a:spLocks noChangeShapeType="1"/>
            </p:cNvSpPr>
            <p:nvPr/>
          </p:nvSpPr>
          <p:spPr bwMode="auto">
            <a:xfrm>
              <a:off x="11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0" name="Line 1142"/>
            <p:cNvSpPr>
              <a:spLocks noChangeShapeType="1"/>
            </p:cNvSpPr>
            <p:nvPr/>
          </p:nvSpPr>
          <p:spPr bwMode="auto">
            <a:xfrm>
              <a:off x="115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1" name="Line 1143"/>
            <p:cNvSpPr>
              <a:spLocks noChangeShapeType="1"/>
            </p:cNvSpPr>
            <p:nvPr/>
          </p:nvSpPr>
          <p:spPr bwMode="auto">
            <a:xfrm>
              <a:off x="115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2" name="Line 1144"/>
            <p:cNvSpPr>
              <a:spLocks noChangeShapeType="1"/>
            </p:cNvSpPr>
            <p:nvPr/>
          </p:nvSpPr>
          <p:spPr bwMode="auto">
            <a:xfrm>
              <a:off x="116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3" name="Line 1145"/>
            <p:cNvSpPr>
              <a:spLocks noChangeShapeType="1"/>
            </p:cNvSpPr>
            <p:nvPr/>
          </p:nvSpPr>
          <p:spPr bwMode="auto">
            <a:xfrm>
              <a:off x="117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4" name="Line 1146"/>
            <p:cNvSpPr>
              <a:spLocks noChangeShapeType="1"/>
            </p:cNvSpPr>
            <p:nvPr/>
          </p:nvSpPr>
          <p:spPr bwMode="auto">
            <a:xfrm>
              <a:off x="118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5" name="Line 1147"/>
            <p:cNvSpPr>
              <a:spLocks noChangeShapeType="1"/>
            </p:cNvSpPr>
            <p:nvPr/>
          </p:nvSpPr>
          <p:spPr bwMode="auto">
            <a:xfrm>
              <a:off x="119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6" name="Line 1148"/>
            <p:cNvSpPr>
              <a:spLocks noChangeShapeType="1"/>
            </p:cNvSpPr>
            <p:nvPr/>
          </p:nvSpPr>
          <p:spPr bwMode="auto">
            <a:xfrm>
              <a:off x="1198"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7" name="Line 1149"/>
            <p:cNvSpPr>
              <a:spLocks noChangeShapeType="1"/>
            </p:cNvSpPr>
            <p:nvPr/>
          </p:nvSpPr>
          <p:spPr bwMode="auto">
            <a:xfrm>
              <a:off x="12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8" name="Line 1150"/>
            <p:cNvSpPr>
              <a:spLocks noChangeShapeType="1"/>
            </p:cNvSpPr>
            <p:nvPr/>
          </p:nvSpPr>
          <p:spPr bwMode="auto">
            <a:xfrm>
              <a:off x="12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599" name="Line 1151"/>
            <p:cNvSpPr>
              <a:spLocks noChangeShapeType="1"/>
            </p:cNvSpPr>
            <p:nvPr/>
          </p:nvSpPr>
          <p:spPr bwMode="auto">
            <a:xfrm>
              <a:off x="12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0" name="Line 1152"/>
            <p:cNvSpPr>
              <a:spLocks noChangeShapeType="1"/>
            </p:cNvSpPr>
            <p:nvPr/>
          </p:nvSpPr>
          <p:spPr bwMode="auto">
            <a:xfrm>
              <a:off x="12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1" name="Line 1153"/>
            <p:cNvSpPr>
              <a:spLocks noChangeShapeType="1"/>
            </p:cNvSpPr>
            <p:nvPr/>
          </p:nvSpPr>
          <p:spPr bwMode="auto">
            <a:xfrm>
              <a:off x="12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2" name="Line 1154"/>
            <p:cNvSpPr>
              <a:spLocks noChangeShapeType="1"/>
            </p:cNvSpPr>
            <p:nvPr/>
          </p:nvSpPr>
          <p:spPr bwMode="auto">
            <a:xfrm>
              <a:off x="12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3" name="Line 1155"/>
            <p:cNvSpPr>
              <a:spLocks noChangeShapeType="1"/>
            </p:cNvSpPr>
            <p:nvPr/>
          </p:nvSpPr>
          <p:spPr bwMode="auto">
            <a:xfrm>
              <a:off x="12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4" name="Line 1156"/>
            <p:cNvSpPr>
              <a:spLocks noChangeShapeType="1"/>
            </p:cNvSpPr>
            <p:nvPr/>
          </p:nvSpPr>
          <p:spPr bwMode="auto">
            <a:xfrm>
              <a:off x="12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5" name="Line 1157"/>
            <p:cNvSpPr>
              <a:spLocks noChangeShapeType="1"/>
            </p:cNvSpPr>
            <p:nvPr/>
          </p:nvSpPr>
          <p:spPr bwMode="auto">
            <a:xfrm>
              <a:off x="12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6" name="Line 1158"/>
            <p:cNvSpPr>
              <a:spLocks noChangeShapeType="1"/>
            </p:cNvSpPr>
            <p:nvPr/>
          </p:nvSpPr>
          <p:spPr bwMode="auto">
            <a:xfrm>
              <a:off x="127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7" name="Line 1159"/>
            <p:cNvSpPr>
              <a:spLocks noChangeShapeType="1"/>
            </p:cNvSpPr>
            <p:nvPr/>
          </p:nvSpPr>
          <p:spPr bwMode="auto">
            <a:xfrm>
              <a:off x="128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8" name="Line 1160"/>
            <p:cNvSpPr>
              <a:spLocks noChangeShapeType="1"/>
            </p:cNvSpPr>
            <p:nvPr/>
          </p:nvSpPr>
          <p:spPr bwMode="auto">
            <a:xfrm>
              <a:off x="129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09" name="Line 1161"/>
            <p:cNvSpPr>
              <a:spLocks noChangeShapeType="1"/>
            </p:cNvSpPr>
            <p:nvPr/>
          </p:nvSpPr>
          <p:spPr bwMode="auto">
            <a:xfrm>
              <a:off x="130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0" name="Line 1162"/>
            <p:cNvSpPr>
              <a:spLocks noChangeShapeType="1"/>
            </p:cNvSpPr>
            <p:nvPr/>
          </p:nvSpPr>
          <p:spPr bwMode="auto">
            <a:xfrm>
              <a:off x="130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1" name="Line 1163"/>
            <p:cNvSpPr>
              <a:spLocks noChangeShapeType="1"/>
            </p:cNvSpPr>
            <p:nvPr/>
          </p:nvSpPr>
          <p:spPr bwMode="auto">
            <a:xfrm>
              <a:off x="131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2" name="Line 1164"/>
            <p:cNvSpPr>
              <a:spLocks noChangeShapeType="1"/>
            </p:cNvSpPr>
            <p:nvPr/>
          </p:nvSpPr>
          <p:spPr bwMode="auto">
            <a:xfrm>
              <a:off x="1325"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3" name="Line 1165"/>
            <p:cNvSpPr>
              <a:spLocks noChangeShapeType="1"/>
            </p:cNvSpPr>
            <p:nvPr/>
          </p:nvSpPr>
          <p:spPr bwMode="auto">
            <a:xfrm>
              <a:off x="13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4" name="Line 1166"/>
            <p:cNvSpPr>
              <a:spLocks noChangeShapeType="1"/>
            </p:cNvSpPr>
            <p:nvPr/>
          </p:nvSpPr>
          <p:spPr bwMode="auto">
            <a:xfrm>
              <a:off x="13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5" name="Line 1167"/>
            <p:cNvSpPr>
              <a:spLocks noChangeShapeType="1"/>
            </p:cNvSpPr>
            <p:nvPr/>
          </p:nvSpPr>
          <p:spPr bwMode="auto">
            <a:xfrm>
              <a:off x="13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6" name="Line 1168"/>
            <p:cNvSpPr>
              <a:spLocks noChangeShapeType="1"/>
            </p:cNvSpPr>
            <p:nvPr/>
          </p:nvSpPr>
          <p:spPr bwMode="auto">
            <a:xfrm>
              <a:off x="13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7" name="Line 1169"/>
            <p:cNvSpPr>
              <a:spLocks noChangeShapeType="1"/>
            </p:cNvSpPr>
            <p:nvPr/>
          </p:nvSpPr>
          <p:spPr bwMode="auto">
            <a:xfrm>
              <a:off x="13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8" name="Line 1170"/>
            <p:cNvSpPr>
              <a:spLocks noChangeShapeType="1"/>
            </p:cNvSpPr>
            <p:nvPr/>
          </p:nvSpPr>
          <p:spPr bwMode="auto">
            <a:xfrm>
              <a:off x="13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19" name="Line 1171"/>
            <p:cNvSpPr>
              <a:spLocks noChangeShapeType="1"/>
            </p:cNvSpPr>
            <p:nvPr/>
          </p:nvSpPr>
          <p:spPr bwMode="auto">
            <a:xfrm>
              <a:off x="13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0" name="Line 1172"/>
            <p:cNvSpPr>
              <a:spLocks noChangeShapeType="1"/>
            </p:cNvSpPr>
            <p:nvPr/>
          </p:nvSpPr>
          <p:spPr bwMode="auto">
            <a:xfrm>
              <a:off x="13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1" name="Line 1173"/>
            <p:cNvSpPr>
              <a:spLocks noChangeShapeType="1"/>
            </p:cNvSpPr>
            <p:nvPr/>
          </p:nvSpPr>
          <p:spPr bwMode="auto">
            <a:xfrm>
              <a:off x="13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2" name="Line 1174"/>
            <p:cNvSpPr>
              <a:spLocks noChangeShapeType="1"/>
            </p:cNvSpPr>
            <p:nvPr/>
          </p:nvSpPr>
          <p:spPr bwMode="auto">
            <a:xfrm>
              <a:off x="14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3" name="Line 1175"/>
            <p:cNvSpPr>
              <a:spLocks noChangeShapeType="1"/>
            </p:cNvSpPr>
            <p:nvPr/>
          </p:nvSpPr>
          <p:spPr bwMode="auto">
            <a:xfrm>
              <a:off x="141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4" name="Line 1176"/>
            <p:cNvSpPr>
              <a:spLocks noChangeShapeType="1"/>
            </p:cNvSpPr>
            <p:nvPr/>
          </p:nvSpPr>
          <p:spPr bwMode="auto">
            <a:xfrm>
              <a:off x="142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5" name="Line 1177"/>
            <p:cNvSpPr>
              <a:spLocks noChangeShapeType="1"/>
            </p:cNvSpPr>
            <p:nvPr/>
          </p:nvSpPr>
          <p:spPr bwMode="auto">
            <a:xfrm>
              <a:off x="142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6" name="Line 1178"/>
            <p:cNvSpPr>
              <a:spLocks noChangeShapeType="1"/>
            </p:cNvSpPr>
            <p:nvPr/>
          </p:nvSpPr>
          <p:spPr bwMode="auto">
            <a:xfrm>
              <a:off x="143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7" name="Line 1179"/>
            <p:cNvSpPr>
              <a:spLocks noChangeShapeType="1"/>
            </p:cNvSpPr>
            <p:nvPr/>
          </p:nvSpPr>
          <p:spPr bwMode="auto">
            <a:xfrm>
              <a:off x="1444"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8" name="Line 1180"/>
            <p:cNvSpPr>
              <a:spLocks noChangeShapeType="1"/>
            </p:cNvSpPr>
            <p:nvPr/>
          </p:nvSpPr>
          <p:spPr bwMode="auto">
            <a:xfrm>
              <a:off x="14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29" name="Line 1181"/>
            <p:cNvSpPr>
              <a:spLocks noChangeShapeType="1"/>
            </p:cNvSpPr>
            <p:nvPr/>
          </p:nvSpPr>
          <p:spPr bwMode="auto">
            <a:xfrm>
              <a:off x="14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0" name="Line 1182"/>
            <p:cNvSpPr>
              <a:spLocks noChangeShapeType="1"/>
            </p:cNvSpPr>
            <p:nvPr/>
          </p:nvSpPr>
          <p:spPr bwMode="auto">
            <a:xfrm>
              <a:off x="14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1" name="Line 1183"/>
            <p:cNvSpPr>
              <a:spLocks noChangeShapeType="1"/>
            </p:cNvSpPr>
            <p:nvPr/>
          </p:nvSpPr>
          <p:spPr bwMode="auto">
            <a:xfrm>
              <a:off x="14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2" name="Line 1184"/>
            <p:cNvSpPr>
              <a:spLocks noChangeShapeType="1"/>
            </p:cNvSpPr>
            <p:nvPr/>
          </p:nvSpPr>
          <p:spPr bwMode="auto">
            <a:xfrm>
              <a:off x="14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3" name="Line 1185"/>
            <p:cNvSpPr>
              <a:spLocks noChangeShapeType="1"/>
            </p:cNvSpPr>
            <p:nvPr/>
          </p:nvSpPr>
          <p:spPr bwMode="auto">
            <a:xfrm>
              <a:off x="14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4" name="Line 1186"/>
            <p:cNvSpPr>
              <a:spLocks noChangeShapeType="1"/>
            </p:cNvSpPr>
            <p:nvPr/>
          </p:nvSpPr>
          <p:spPr bwMode="auto">
            <a:xfrm>
              <a:off x="14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5" name="Line 1187"/>
            <p:cNvSpPr>
              <a:spLocks noChangeShapeType="1"/>
            </p:cNvSpPr>
            <p:nvPr/>
          </p:nvSpPr>
          <p:spPr bwMode="auto">
            <a:xfrm>
              <a:off x="15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6" name="Line 1188"/>
            <p:cNvSpPr>
              <a:spLocks noChangeShapeType="1"/>
            </p:cNvSpPr>
            <p:nvPr/>
          </p:nvSpPr>
          <p:spPr bwMode="auto">
            <a:xfrm>
              <a:off x="15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7" name="Line 1189"/>
            <p:cNvSpPr>
              <a:spLocks noChangeShapeType="1"/>
            </p:cNvSpPr>
            <p:nvPr/>
          </p:nvSpPr>
          <p:spPr bwMode="auto">
            <a:xfrm>
              <a:off x="15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8" name="Line 1190"/>
            <p:cNvSpPr>
              <a:spLocks noChangeShapeType="1"/>
            </p:cNvSpPr>
            <p:nvPr/>
          </p:nvSpPr>
          <p:spPr bwMode="auto">
            <a:xfrm>
              <a:off x="153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39" name="Line 1191"/>
            <p:cNvSpPr>
              <a:spLocks noChangeShapeType="1"/>
            </p:cNvSpPr>
            <p:nvPr/>
          </p:nvSpPr>
          <p:spPr bwMode="auto">
            <a:xfrm>
              <a:off x="153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0" name="Line 1192"/>
            <p:cNvSpPr>
              <a:spLocks noChangeShapeType="1"/>
            </p:cNvSpPr>
            <p:nvPr/>
          </p:nvSpPr>
          <p:spPr bwMode="auto">
            <a:xfrm>
              <a:off x="154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1" name="Line 1193"/>
            <p:cNvSpPr>
              <a:spLocks noChangeShapeType="1"/>
            </p:cNvSpPr>
            <p:nvPr/>
          </p:nvSpPr>
          <p:spPr bwMode="auto">
            <a:xfrm>
              <a:off x="155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2" name="Line 1194"/>
            <p:cNvSpPr>
              <a:spLocks noChangeShapeType="1"/>
            </p:cNvSpPr>
            <p:nvPr/>
          </p:nvSpPr>
          <p:spPr bwMode="auto">
            <a:xfrm>
              <a:off x="1563"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3" name="Line 1195"/>
            <p:cNvSpPr>
              <a:spLocks noChangeShapeType="1"/>
            </p:cNvSpPr>
            <p:nvPr/>
          </p:nvSpPr>
          <p:spPr bwMode="auto">
            <a:xfrm>
              <a:off x="15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4" name="Line 1196"/>
            <p:cNvSpPr>
              <a:spLocks noChangeShapeType="1"/>
            </p:cNvSpPr>
            <p:nvPr/>
          </p:nvSpPr>
          <p:spPr bwMode="auto">
            <a:xfrm>
              <a:off x="15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5" name="Line 1197"/>
            <p:cNvSpPr>
              <a:spLocks noChangeShapeType="1"/>
            </p:cNvSpPr>
            <p:nvPr/>
          </p:nvSpPr>
          <p:spPr bwMode="auto">
            <a:xfrm>
              <a:off x="15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6" name="Line 1198"/>
            <p:cNvSpPr>
              <a:spLocks noChangeShapeType="1"/>
            </p:cNvSpPr>
            <p:nvPr/>
          </p:nvSpPr>
          <p:spPr bwMode="auto">
            <a:xfrm>
              <a:off x="15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7" name="Line 1199"/>
            <p:cNvSpPr>
              <a:spLocks noChangeShapeType="1"/>
            </p:cNvSpPr>
            <p:nvPr/>
          </p:nvSpPr>
          <p:spPr bwMode="auto">
            <a:xfrm>
              <a:off x="16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8" name="Line 1200"/>
            <p:cNvSpPr>
              <a:spLocks noChangeShapeType="1"/>
            </p:cNvSpPr>
            <p:nvPr/>
          </p:nvSpPr>
          <p:spPr bwMode="auto">
            <a:xfrm>
              <a:off x="16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49" name="Line 1201"/>
            <p:cNvSpPr>
              <a:spLocks noChangeShapeType="1"/>
            </p:cNvSpPr>
            <p:nvPr/>
          </p:nvSpPr>
          <p:spPr bwMode="auto">
            <a:xfrm>
              <a:off x="16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0" name="Line 1202"/>
            <p:cNvSpPr>
              <a:spLocks noChangeShapeType="1"/>
            </p:cNvSpPr>
            <p:nvPr/>
          </p:nvSpPr>
          <p:spPr bwMode="auto">
            <a:xfrm>
              <a:off x="16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1" name="Line 1203"/>
            <p:cNvSpPr>
              <a:spLocks noChangeShapeType="1"/>
            </p:cNvSpPr>
            <p:nvPr/>
          </p:nvSpPr>
          <p:spPr bwMode="auto">
            <a:xfrm>
              <a:off x="16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2" name="Line 1204"/>
            <p:cNvSpPr>
              <a:spLocks noChangeShapeType="1"/>
            </p:cNvSpPr>
            <p:nvPr/>
          </p:nvSpPr>
          <p:spPr bwMode="auto">
            <a:xfrm>
              <a:off x="16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3" name="Line 1205"/>
            <p:cNvSpPr>
              <a:spLocks noChangeShapeType="1"/>
            </p:cNvSpPr>
            <p:nvPr/>
          </p:nvSpPr>
          <p:spPr bwMode="auto">
            <a:xfrm>
              <a:off x="165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4" name="Line 1206"/>
            <p:cNvSpPr>
              <a:spLocks noChangeShapeType="1"/>
            </p:cNvSpPr>
            <p:nvPr/>
          </p:nvSpPr>
          <p:spPr bwMode="auto">
            <a:xfrm>
              <a:off x="165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5" name="Line 1207"/>
            <p:cNvSpPr>
              <a:spLocks noChangeShapeType="1"/>
            </p:cNvSpPr>
            <p:nvPr/>
          </p:nvSpPr>
          <p:spPr bwMode="auto">
            <a:xfrm>
              <a:off x="166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6" name="Line 1208"/>
            <p:cNvSpPr>
              <a:spLocks noChangeShapeType="1"/>
            </p:cNvSpPr>
            <p:nvPr/>
          </p:nvSpPr>
          <p:spPr bwMode="auto">
            <a:xfrm>
              <a:off x="167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7" name="Line 1209"/>
            <p:cNvSpPr>
              <a:spLocks noChangeShapeType="1"/>
            </p:cNvSpPr>
            <p:nvPr/>
          </p:nvSpPr>
          <p:spPr bwMode="auto">
            <a:xfrm>
              <a:off x="168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8" name="Line 1210"/>
            <p:cNvSpPr>
              <a:spLocks noChangeShapeType="1"/>
            </p:cNvSpPr>
            <p:nvPr/>
          </p:nvSpPr>
          <p:spPr bwMode="auto">
            <a:xfrm>
              <a:off x="1690"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59" name="Line 1211"/>
            <p:cNvSpPr>
              <a:spLocks noChangeShapeType="1"/>
            </p:cNvSpPr>
            <p:nvPr/>
          </p:nvSpPr>
          <p:spPr bwMode="auto">
            <a:xfrm>
              <a:off x="16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1861" name="Group 1413"/>
          <p:cNvGrpSpPr>
            <a:grpSpLocks/>
          </p:cNvGrpSpPr>
          <p:nvPr/>
        </p:nvGrpSpPr>
        <p:grpSpPr bwMode="auto">
          <a:xfrm>
            <a:off x="2706688" y="5386388"/>
            <a:ext cx="2519362" cy="1587"/>
            <a:chOff x="1705" y="3393"/>
            <a:chExt cx="1587" cy="1"/>
          </a:xfrm>
        </p:grpSpPr>
        <p:sp>
          <p:nvSpPr>
            <p:cNvPr id="1001661" name="Line 1213"/>
            <p:cNvSpPr>
              <a:spLocks noChangeShapeType="1"/>
            </p:cNvSpPr>
            <p:nvPr/>
          </p:nvSpPr>
          <p:spPr bwMode="auto">
            <a:xfrm>
              <a:off x="17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2" name="Line 1214"/>
            <p:cNvSpPr>
              <a:spLocks noChangeShapeType="1"/>
            </p:cNvSpPr>
            <p:nvPr/>
          </p:nvSpPr>
          <p:spPr bwMode="auto">
            <a:xfrm>
              <a:off x="17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3" name="Line 1215"/>
            <p:cNvSpPr>
              <a:spLocks noChangeShapeType="1"/>
            </p:cNvSpPr>
            <p:nvPr/>
          </p:nvSpPr>
          <p:spPr bwMode="auto">
            <a:xfrm>
              <a:off x="17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4" name="Line 1216"/>
            <p:cNvSpPr>
              <a:spLocks noChangeShapeType="1"/>
            </p:cNvSpPr>
            <p:nvPr/>
          </p:nvSpPr>
          <p:spPr bwMode="auto">
            <a:xfrm>
              <a:off x="17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5" name="Line 1217"/>
            <p:cNvSpPr>
              <a:spLocks noChangeShapeType="1"/>
            </p:cNvSpPr>
            <p:nvPr/>
          </p:nvSpPr>
          <p:spPr bwMode="auto">
            <a:xfrm>
              <a:off x="17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6" name="Line 1218"/>
            <p:cNvSpPr>
              <a:spLocks noChangeShapeType="1"/>
            </p:cNvSpPr>
            <p:nvPr/>
          </p:nvSpPr>
          <p:spPr bwMode="auto">
            <a:xfrm>
              <a:off x="17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7" name="Line 1219"/>
            <p:cNvSpPr>
              <a:spLocks noChangeShapeType="1"/>
            </p:cNvSpPr>
            <p:nvPr/>
          </p:nvSpPr>
          <p:spPr bwMode="auto">
            <a:xfrm>
              <a:off x="17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8" name="Line 1220"/>
            <p:cNvSpPr>
              <a:spLocks noChangeShapeType="1"/>
            </p:cNvSpPr>
            <p:nvPr/>
          </p:nvSpPr>
          <p:spPr bwMode="auto">
            <a:xfrm>
              <a:off x="17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69" name="Line 1221"/>
            <p:cNvSpPr>
              <a:spLocks noChangeShapeType="1"/>
            </p:cNvSpPr>
            <p:nvPr/>
          </p:nvSpPr>
          <p:spPr bwMode="auto">
            <a:xfrm>
              <a:off x="17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0" name="Line 1222"/>
            <p:cNvSpPr>
              <a:spLocks noChangeShapeType="1"/>
            </p:cNvSpPr>
            <p:nvPr/>
          </p:nvSpPr>
          <p:spPr bwMode="auto">
            <a:xfrm>
              <a:off x="177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1" name="Line 1223"/>
            <p:cNvSpPr>
              <a:spLocks noChangeShapeType="1"/>
            </p:cNvSpPr>
            <p:nvPr/>
          </p:nvSpPr>
          <p:spPr bwMode="auto">
            <a:xfrm>
              <a:off x="178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2" name="Line 1224"/>
            <p:cNvSpPr>
              <a:spLocks noChangeShapeType="1"/>
            </p:cNvSpPr>
            <p:nvPr/>
          </p:nvSpPr>
          <p:spPr bwMode="auto">
            <a:xfrm>
              <a:off x="179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3" name="Line 1225"/>
            <p:cNvSpPr>
              <a:spLocks noChangeShapeType="1"/>
            </p:cNvSpPr>
            <p:nvPr/>
          </p:nvSpPr>
          <p:spPr bwMode="auto">
            <a:xfrm>
              <a:off x="180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4" name="Line 1226"/>
            <p:cNvSpPr>
              <a:spLocks noChangeShapeType="1"/>
            </p:cNvSpPr>
            <p:nvPr/>
          </p:nvSpPr>
          <p:spPr bwMode="auto">
            <a:xfrm>
              <a:off x="1809"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5" name="Line 1227"/>
            <p:cNvSpPr>
              <a:spLocks noChangeShapeType="1"/>
            </p:cNvSpPr>
            <p:nvPr/>
          </p:nvSpPr>
          <p:spPr bwMode="auto">
            <a:xfrm>
              <a:off x="18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6" name="Line 1228"/>
            <p:cNvSpPr>
              <a:spLocks noChangeShapeType="1"/>
            </p:cNvSpPr>
            <p:nvPr/>
          </p:nvSpPr>
          <p:spPr bwMode="auto">
            <a:xfrm>
              <a:off x="18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7" name="Line 1229"/>
            <p:cNvSpPr>
              <a:spLocks noChangeShapeType="1"/>
            </p:cNvSpPr>
            <p:nvPr/>
          </p:nvSpPr>
          <p:spPr bwMode="auto">
            <a:xfrm>
              <a:off x="18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8" name="Line 1230"/>
            <p:cNvSpPr>
              <a:spLocks noChangeShapeType="1"/>
            </p:cNvSpPr>
            <p:nvPr/>
          </p:nvSpPr>
          <p:spPr bwMode="auto">
            <a:xfrm>
              <a:off x="18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79" name="Line 1231"/>
            <p:cNvSpPr>
              <a:spLocks noChangeShapeType="1"/>
            </p:cNvSpPr>
            <p:nvPr/>
          </p:nvSpPr>
          <p:spPr bwMode="auto">
            <a:xfrm>
              <a:off x="18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0" name="Line 1232"/>
            <p:cNvSpPr>
              <a:spLocks noChangeShapeType="1"/>
            </p:cNvSpPr>
            <p:nvPr/>
          </p:nvSpPr>
          <p:spPr bwMode="auto">
            <a:xfrm>
              <a:off x="18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1" name="Line 1233"/>
            <p:cNvSpPr>
              <a:spLocks noChangeShapeType="1"/>
            </p:cNvSpPr>
            <p:nvPr/>
          </p:nvSpPr>
          <p:spPr bwMode="auto">
            <a:xfrm>
              <a:off x="18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2" name="Line 1234"/>
            <p:cNvSpPr>
              <a:spLocks noChangeShapeType="1"/>
            </p:cNvSpPr>
            <p:nvPr/>
          </p:nvSpPr>
          <p:spPr bwMode="auto">
            <a:xfrm>
              <a:off x="18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3" name="Line 1235"/>
            <p:cNvSpPr>
              <a:spLocks noChangeShapeType="1"/>
            </p:cNvSpPr>
            <p:nvPr/>
          </p:nvSpPr>
          <p:spPr bwMode="auto">
            <a:xfrm>
              <a:off x="18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4" name="Line 1236"/>
            <p:cNvSpPr>
              <a:spLocks noChangeShapeType="1"/>
            </p:cNvSpPr>
            <p:nvPr/>
          </p:nvSpPr>
          <p:spPr bwMode="auto">
            <a:xfrm>
              <a:off x="18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5" name="Line 1237"/>
            <p:cNvSpPr>
              <a:spLocks noChangeShapeType="1"/>
            </p:cNvSpPr>
            <p:nvPr/>
          </p:nvSpPr>
          <p:spPr bwMode="auto">
            <a:xfrm>
              <a:off x="18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6" name="Line 1238"/>
            <p:cNvSpPr>
              <a:spLocks noChangeShapeType="1"/>
            </p:cNvSpPr>
            <p:nvPr/>
          </p:nvSpPr>
          <p:spPr bwMode="auto">
            <a:xfrm>
              <a:off x="19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7" name="Line 1239"/>
            <p:cNvSpPr>
              <a:spLocks noChangeShapeType="1"/>
            </p:cNvSpPr>
            <p:nvPr/>
          </p:nvSpPr>
          <p:spPr bwMode="auto">
            <a:xfrm>
              <a:off x="191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8" name="Line 1240"/>
            <p:cNvSpPr>
              <a:spLocks noChangeShapeType="1"/>
            </p:cNvSpPr>
            <p:nvPr/>
          </p:nvSpPr>
          <p:spPr bwMode="auto">
            <a:xfrm>
              <a:off x="192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89" name="Line 1241"/>
            <p:cNvSpPr>
              <a:spLocks noChangeShapeType="1"/>
            </p:cNvSpPr>
            <p:nvPr/>
          </p:nvSpPr>
          <p:spPr bwMode="auto">
            <a:xfrm>
              <a:off x="1928"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0" name="Line 1242"/>
            <p:cNvSpPr>
              <a:spLocks noChangeShapeType="1"/>
            </p:cNvSpPr>
            <p:nvPr/>
          </p:nvSpPr>
          <p:spPr bwMode="auto">
            <a:xfrm>
              <a:off x="19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1" name="Line 1243"/>
            <p:cNvSpPr>
              <a:spLocks noChangeShapeType="1"/>
            </p:cNvSpPr>
            <p:nvPr/>
          </p:nvSpPr>
          <p:spPr bwMode="auto">
            <a:xfrm>
              <a:off x="19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2" name="Line 1244"/>
            <p:cNvSpPr>
              <a:spLocks noChangeShapeType="1"/>
            </p:cNvSpPr>
            <p:nvPr/>
          </p:nvSpPr>
          <p:spPr bwMode="auto">
            <a:xfrm>
              <a:off x="19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3" name="Line 1245"/>
            <p:cNvSpPr>
              <a:spLocks noChangeShapeType="1"/>
            </p:cNvSpPr>
            <p:nvPr/>
          </p:nvSpPr>
          <p:spPr bwMode="auto">
            <a:xfrm>
              <a:off x="19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4" name="Line 1246"/>
            <p:cNvSpPr>
              <a:spLocks noChangeShapeType="1"/>
            </p:cNvSpPr>
            <p:nvPr/>
          </p:nvSpPr>
          <p:spPr bwMode="auto">
            <a:xfrm>
              <a:off x="19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5" name="Line 1247"/>
            <p:cNvSpPr>
              <a:spLocks noChangeShapeType="1"/>
            </p:cNvSpPr>
            <p:nvPr/>
          </p:nvSpPr>
          <p:spPr bwMode="auto">
            <a:xfrm>
              <a:off x="19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6" name="Line 1248"/>
            <p:cNvSpPr>
              <a:spLocks noChangeShapeType="1"/>
            </p:cNvSpPr>
            <p:nvPr/>
          </p:nvSpPr>
          <p:spPr bwMode="auto">
            <a:xfrm>
              <a:off x="19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7" name="Line 1249"/>
            <p:cNvSpPr>
              <a:spLocks noChangeShapeType="1"/>
            </p:cNvSpPr>
            <p:nvPr/>
          </p:nvSpPr>
          <p:spPr bwMode="auto">
            <a:xfrm>
              <a:off x="19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8" name="Line 1250"/>
            <p:cNvSpPr>
              <a:spLocks noChangeShapeType="1"/>
            </p:cNvSpPr>
            <p:nvPr/>
          </p:nvSpPr>
          <p:spPr bwMode="auto">
            <a:xfrm>
              <a:off x="19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699" name="Line 1251"/>
            <p:cNvSpPr>
              <a:spLocks noChangeShapeType="1"/>
            </p:cNvSpPr>
            <p:nvPr/>
          </p:nvSpPr>
          <p:spPr bwMode="auto">
            <a:xfrm>
              <a:off x="20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0" name="Line 1252"/>
            <p:cNvSpPr>
              <a:spLocks noChangeShapeType="1"/>
            </p:cNvSpPr>
            <p:nvPr/>
          </p:nvSpPr>
          <p:spPr bwMode="auto">
            <a:xfrm>
              <a:off x="20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1" name="Line 1253"/>
            <p:cNvSpPr>
              <a:spLocks noChangeShapeType="1"/>
            </p:cNvSpPr>
            <p:nvPr/>
          </p:nvSpPr>
          <p:spPr bwMode="auto">
            <a:xfrm>
              <a:off x="20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2" name="Line 1254"/>
            <p:cNvSpPr>
              <a:spLocks noChangeShapeType="1"/>
            </p:cNvSpPr>
            <p:nvPr/>
          </p:nvSpPr>
          <p:spPr bwMode="auto">
            <a:xfrm>
              <a:off x="203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3" name="Line 1255"/>
            <p:cNvSpPr>
              <a:spLocks noChangeShapeType="1"/>
            </p:cNvSpPr>
            <p:nvPr/>
          </p:nvSpPr>
          <p:spPr bwMode="auto">
            <a:xfrm>
              <a:off x="203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4" name="Line 1256"/>
            <p:cNvSpPr>
              <a:spLocks noChangeShapeType="1"/>
            </p:cNvSpPr>
            <p:nvPr/>
          </p:nvSpPr>
          <p:spPr bwMode="auto">
            <a:xfrm>
              <a:off x="204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5" name="Line 1257"/>
            <p:cNvSpPr>
              <a:spLocks noChangeShapeType="1"/>
            </p:cNvSpPr>
            <p:nvPr/>
          </p:nvSpPr>
          <p:spPr bwMode="auto">
            <a:xfrm>
              <a:off x="2055"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6" name="Line 1258"/>
            <p:cNvSpPr>
              <a:spLocks noChangeShapeType="1"/>
            </p:cNvSpPr>
            <p:nvPr/>
          </p:nvSpPr>
          <p:spPr bwMode="auto">
            <a:xfrm>
              <a:off x="20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7" name="Line 1259"/>
            <p:cNvSpPr>
              <a:spLocks noChangeShapeType="1"/>
            </p:cNvSpPr>
            <p:nvPr/>
          </p:nvSpPr>
          <p:spPr bwMode="auto">
            <a:xfrm>
              <a:off x="20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8" name="Line 1260"/>
            <p:cNvSpPr>
              <a:spLocks noChangeShapeType="1"/>
            </p:cNvSpPr>
            <p:nvPr/>
          </p:nvSpPr>
          <p:spPr bwMode="auto">
            <a:xfrm>
              <a:off x="20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09" name="Line 1261"/>
            <p:cNvSpPr>
              <a:spLocks noChangeShapeType="1"/>
            </p:cNvSpPr>
            <p:nvPr/>
          </p:nvSpPr>
          <p:spPr bwMode="auto">
            <a:xfrm>
              <a:off x="20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0" name="Line 1262"/>
            <p:cNvSpPr>
              <a:spLocks noChangeShapeType="1"/>
            </p:cNvSpPr>
            <p:nvPr/>
          </p:nvSpPr>
          <p:spPr bwMode="auto">
            <a:xfrm>
              <a:off x="20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1" name="Line 1263"/>
            <p:cNvSpPr>
              <a:spLocks noChangeShapeType="1"/>
            </p:cNvSpPr>
            <p:nvPr/>
          </p:nvSpPr>
          <p:spPr bwMode="auto">
            <a:xfrm>
              <a:off x="21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2" name="Line 1264"/>
            <p:cNvSpPr>
              <a:spLocks noChangeShapeType="1"/>
            </p:cNvSpPr>
            <p:nvPr/>
          </p:nvSpPr>
          <p:spPr bwMode="auto">
            <a:xfrm>
              <a:off x="21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3" name="Line 1265"/>
            <p:cNvSpPr>
              <a:spLocks noChangeShapeType="1"/>
            </p:cNvSpPr>
            <p:nvPr/>
          </p:nvSpPr>
          <p:spPr bwMode="auto">
            <a:xfrm>
              <a:off x="21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4" name="Line 1266"/>
            <p:cNvSpPr>
              <a:spLocks noChangeShapeType="1"/>
            </p:cNvSpPr>
            <p:nvPr/>
          </p:nvSpPr>
          <p:spPr bwMode="auto">
            <a:xfrm>
              <a:off x="21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5" name="Line 1267"/>
            <p:cNvSpPr>
              <a:spLocks noChangeShapeType="1"/>
            </p:cNvSpPr>
            <p:nvPr/>
          </p:nvSpPr>
          <p:spPr bwMode="auto">
            <a:xfrm>
              <a:off x="21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6" name="Line 1268"/>
            <p:cNvSpPr>
              <a:spLocks noChangeShapeType="1"/>
            </p:cNvSpPr>
            <p:nvPr/>
          </p:nvSpPr>
          <p:spPr bwMode="auto">
            <a:xfrm>
              <a:off x="21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7" name="Line 1269"/>
            <p:cNvSpPr>
              <a:spLocks noChangeShapeType="1"/>
            </p:cNvSpPr>
            <p:nvPr/>
          </p:nvSpPr>
          <p:spPr bwMode="auto">
            <a:xfrm>
              <a:off x="215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8" name="Line 1270"/>
            <p:cNvSpPr>
              <a:spLocks noChangeShapeType="1"/>
            </p:cNvSpPr>
            <p:nvPr/>
          </p:nvSpPr>
          <p:spPr bwMode="auto">
            <a:xfrm>
              <a:off x="215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19" name="Line 1271"/>
            <p:cNvSpPr>
              <a:spLocks noChangeShapeType="1"/>
            </p:cNvSpPr>
            <p:nvPr/>
          </p:nvSpPr>
          <p:spPr bwMode="auto">
            <a:xfrm>
              <a:off x="216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0" name="Line 1272"/>
            <p:cNvSpPr>
              <a:spLocks noChangeShapeType="1"/>
            </p:cNvSpPr>
            <p:nvPr/>
          </p:nvSpPr>
          <p:spPr bwMode="auto">
            <a:xfrm>
              <a:off x="2174"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1" name="Line 1273"/>
            <p:cNvSpPr>
              <a:spLocks noChangeShapeType="1"/>
            </p:cNvSpPr>
            <p:nvPr/>
          </p:nvSpPr>
          <p:spPr bwMode="auto">
            <a:xfrm>
              <a:off x="21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2" name="Line 1274"/>
            <p:cNvSpPr>
              <a:spLocks noChangeShapeType="1"/>
            </p:cNvSpPr>
            <p:nvPr/>
          </p:nvSpPr>
          <p:spPr bwMode="auto">
            <a:xfrm>
              <a:off x="21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3" name="Line 1275"/>
            <p:cNvSpPr>
              <a:spLocks noChangeShapeType="1"/>
            </p:cNvSpPr>
            <p:nvPr/>
          </p:nvSpPr>
          <p:spPr bwMode="auto">
            <a:xfrm>
              <a:off x="21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4" name="Line 1276"/>
            <p:cNvSpPr>
              <a:spLocks noChangeShapeType="1"/>
            </p:cNvSpPr>
            <p:nvPr/>
          </p:nvSpPr>
          <p:spPr bwMode="auto">
            <a:xfrm>
              <a:off x="22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5" name="Line 1277"/>
            <p:cNvSpPr>
              <a:spLocks noChangeShapeType="1"/>
            </p:cNvSpPr>
            <p:nvPr/>
          </p:nvSpPr>
          <p:spPr bwMode="auto">
            <a:xfrm>
              <a:off x="22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6" name="Line 1278"/>
            <p:cNvSpPr>
              <a:spLocks noChangeShapeType="1"/>
            </p:cNvSpPr>
            <p:nvPr/>
          </p:nvSpPr>
          <p:spPr bwMode="auto">
            <a:xfrm>
              <a:off x="22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7" name="Line 1279"/>
            <p:cNvSpPr>
              <a:spLocks noChangeShapeType="1"/>
            </p:cNvSpPr>
            <p:nvPr/>
          </p:nvSpPr>
          <p:spPr bwMode="auto">
            <a:xfrm>
              <a:off x="22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8" name="Line 1280"/>
            <p:cNvSpPr>
              <a:spLocks noChangeShapeType="1"/>
            </p:cNvSpPr>
            <p:nvPr/>
          </p:nvSpPr>
          <p:spPr bwMode="auto">
            <a:xfrm>
              <a:off x="22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29" name="Line 1281"/>
            <p:cNvSpPr>
              <a:spLocks noChangeShapeType="1"/>
            </p:cNvSpPr>
            <p:nvPr/>
          </p:nvSpPr>
          <p:spPr bwMode="auto">
            <a:xfrm>
              <a:off x="22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0" name="Line 1282"/>
            <p:cNvSpPr>
              <a:spLocks noChangeShapeType="1"/>
            </p:cNvSpPr>
            <p:nvPr/>
          </p:nvSpPr>
          <p:spPr bwMode="auto">
            <a:xfrm>
              <a:off x="22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1" name="Line 1283"/>
            <p:cNvSpPr>
              <a:spLocks noChangeShapeType="1"/>
            </p:cNvSpPr>
            <p:nvPr/>
          </p:nvSpPr>
          <p:spPr bwMode="auto">
            <a:xfrm>
              <a:off x="22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2" name="Line 1284"/>
            <p:cNvSpPr>
              <a:spLocks noChangeShapeType="1"/>
            </p:cNvSpPr>
            <p:nvPr/>
          </p:nvSpPr>
          <p:spPr bwMode="auto">
            <a:xfrm>
              <a:off x="22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3" name="Line 1285"/>
            <p:cNvSpPr>
              <a:spLocks noChangeShapeType="1"/>
            </p:cNvSpPr>
            <p:nvPr/>
          </p:nvSpPr>
          <p:spPr bwMode="auto">
            <a:xfrm>
              <a:off x="227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4" name="Line 1286"/>
            <p:cNvSpPr>
              <a:spLocks noChangeShapeType="1"/>
            </p:cNvSpPr>
            <p:nvPr/>
          </p:nvSpPr>
          <p:spPr bwMode="auto">
            <a:xfrm>
              <a:off x="228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5" name="Line 1287"/>
            <p:cNvSpPr>
              <a:spLocks noChangeShapeType="1"/>
            </p:cNvSpPr>
            <p:nvPr/>
          </p:nvSpPr>
          <p:spPr bwMode="auto">
            <a:xfrm>
              <a:off x="229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6" name="Line 1288"/>
            <p:cNvSpPr>
              <a:spLocks noChangeShapeType="1"/>
            </p:cNvSpPr>
            <p:nvPr/>
          </p:nvSpPr>
          <p:spPr bwMode="auto">
            <a:xfrm>
              <a:off x="2301"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7" name="Line 1289"/>
            <p:cNvSpPr>
              <a:spLocks noChangeShapeType="1"/>
            </p:cNvSpPr>
            <p:nvPr/>
          </p:nvSpPr>
          <p:spPr bwMode="auto">
            <a:xfrm>
              <a:off x="23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8" name="Line 1290"/>
            <p:cNvSpPr>
              <a:spLocks noChangeShapeType="1"/>
            </p:cNvSpPr>
            <p:nvPr/>
          </p:nvSpPr>
          <p:spPr bwMode="auto">
            <a:xfrm>
              <a:off x="23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39" name="Line 1291"/>
            <p:cNvSpPr>
              <a:spLocks noChangeShapeType="1"/>
            </p:cNvSpPr>
            <p:nvPr/>
          </p:nvSpPr>
          <p:spPr bwMode="auto">
            <a:xfrm>
              <a:off x="23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0" name="Line 1292"/>
            <p:cNvSpPr>
              <a:spLocks noChangeShapeType="1"/>
            </p:cNvSpPr>
            <p:nvPr/>
          </p:nvSpPr>
          <p:spPr bwMode="auto">
            <a:xfrm>
              <a:off x="23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1" name="Line 1293"/>
            <p:cNvSpPr>
              <a:spLocks noChangeShapeType="1"/>
            </p:cNvSpPr>
            <p:nvPr/>
          </p:nvSpPr>
          <p:spPr bwMode="auto">
            <a:xfrm>
              <a:off x="23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2" name="Line 1294"/>
            <p:cNvSpPr>
              <a:spLocks noChangeShapeType="1"/>
            </p:cNvSpPr>
            <p:nvPr/>
          </p:nvSpPr>
          <p:spPr bwMode="auto">
            <a:xfrm>
              <a:off x="23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3" name="Line 1295"/>
            <p:cNvSpPr>
              <a:spLocks noChangeShapeType="1"/>
            </p:cNvSpPr>
            <p:nvPr/>
          </p:nvSpPr>
          <p:spPr bwMode="auto">
            <a:xfrm>
              <a:off x="23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4" name="Line 1296"/>
            <p:cNvSpPr>
              <a:spLocks noChangeShapeType="1"/>
            </p:cNvSpPr>
            <p:nvPr/>
          </p:nvSpPr>
          <p:spPr bwMode="auto">
            <a:xfrm>
              <a:off x="23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5" name="Line 1297"/>
            <p:cNvSpPr>
              <a:spLocks noChangeShapeType="1"/>
            </p:cNvSpPr>
            <p:nvPr/>
          </p:nvSpPr>
          <p:spPr bwMode="auto">
            <a:xfrm>
              <a:off x="23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6" name="Line 1298"/>
            <p:cNvSpPr>
              <a:spLocks noChangeShapeType="1"/>
            </p:cNvSpPr>
            <p:nvPr/>
          </p:nvSpPr>
          <p:spPr bwMode="auto">
            <a:xfrm>
              <a:off x="23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7" name="Line 1299"/>
            <p:cNvSpPr>
              <a:spLocks noChangeShapeType="1"/>
            </p:cNvSpPr>
            <p:nvPr/>
          </p:nvSpPr>
          <p:spPr bwMode="auto">
            <a:xfrm>
              <a:off x="23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8" name="Line 1300"/>
            <p:cNvSpPr>
              <a:spLocks noChangeShapeType="1"/>
            </p:cNvSpPr>
            <p:nvPr/>
          </p:nvSpPr>
          <p:spPr bwMode="auto">
            <a:xfrm>
              <a:off x="23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49" name="Line 1301"/>
            <p:cNvSpPr>
              <a:spLocks noChangeShapeType="1"/>
            </p:cNvSpPr>
            <p:nvPr/>
          </p:nvSpPr>
          <p:spPr bwMode="auto">
            <a:xfrm>
              <a:off x="24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0" name="Line 1302"/>
            <p:cNvSpPr>
              <a:spLocks noChangeShapeType="1"/>
            </p:cNvSpPr>
            <p:nvPr/>
          </p:nvSpPr>
          <p:spPr bwMode="auto">
            <a:xfrm>
              <a:off x="241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1" name="Line 1303"/>
            <p:cNvSpPr>
              <a:spLocks noChangeShapeType="1"/>
            </p:cNvSpPr>
            <p:nvPr/>
          </p:nvSpPr>
          <p:spPr bwMode="auto">
            <a:xfrm>
              <a:off x="2420"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2" name="Line 1304"/>
            <p:cNvSpPr>
              <a:spLocks noChangeShapeType="1"/>
            </p:cNvSpPr>
            <p:nvPr/>
          </p:nvSpPr>
          <p:spPr bwMode="auto">
            <a:xfrm>
              <a:off x="24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3" name="Line 1305"/>
            <p:cNvSpPr>
              <a:spLocks noChangeShapeType="1"/>
            </p:cNvSpPr>
            <p:nvPr/>
          </p:nvSpPr>
          <p:spPr bwMode="auto">
            <a:xfrm>
              <a:off x="24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4" name="Line 1306"/>
            <p:cNvSpPr>
              <a:spLocks noChangeShapeType="1"/>
            </p:cNvSpPr>
            <p:nvPr/>
          </p:nvSpPr>
          <p:spPr bwMode="auto">
            <a:xfrm>
              <a:off x="24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5" name="Line 1307"/>
            <p:cNvSpPr>
              <a:spLocks noChangeShapeType="1"/>
            </p:cNvSpPr>
            <p:nvPr/>
          </p:nvSpPr>
          <p:spPr bwMode="auto">
            <a:xfrm>
              <a:off x="24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6" name="Line 1308"/>
            <p:cNvSpPr>
              <a:spLocks noChangeShapeType="1"/>
            </p:cNvSpPr>
            <p:nvPr/>
          </p:nvSpPr>
          <p:spPr bwMode="auto">
            <a:xfrm>
              <a:off x="24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7" name="Line 1309"/>
            <p:cNvSpPr>
              <a:spLocks noChangeShapeType="1"/>
            </p:cNvSpPr>
            <p:nvPr/>
          </p:nvSpPr>
          <p:spPr bwMode="auto">
            <a:xfrm>
              <a:off x="24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8" name="Line 1310"/>
            <p:cNvSpPr>
              <a:spLocks noChangeShapeType="1"/>
            </p:cNvSpPr>
            <p:nvPr/>
          </p:nvSpPr>
          <p:spPr bwMode="auto">
            <a:xfrm>
              <a:off x="24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59" name="Line 1311"/>
            <p:cNvSpPr>
              <a:spLocks noChangeShapeType="1"/>
            </p:cNvSpPr>
            <p:nvPr/>
          </p:nvSpPr>
          <p:spPr bwMode="auto">
            <a:xfrm>
              <a:off x="24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0" name="Line 1312"/>
            <p:cNvSpPr>
              <a:spLocks noChangeShapeType="1"/>
            </p:cNvSpPr>
            <p:nvPr/>
          </p:nvSpPr>
          <p:spPr bwMode="auto">
            <a:xfrm>
              <a:off x="24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1" name="Line 1313"/>
            <p:cNvSpPr>
              <a:spLocks noChangeShapeType="1"/>
            </p:cNvSpPr>
            <p:nvPr/>
          </p:nvSpPr>
          <p:spPr bwMode="auto">
            <a:xfrm>
              <a:off x="24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2" name="Line 1314"/>
            <p:cNvSpPr>
              <a:spLocks noChangeShapeType="1"/>
            </p:cNvSpPr>
            <p:nvPr/>
          </p:nvSpPr>
          <p:spPr bwMode="auto">
            <a:xfrm>
              <a:off x="25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3" name="Line 1315"/>
            <p:cNvSpPr>
              <a:spLocks noChangeShapeType="1"/>
            </p:cNvSpPr>
            <p:nvPr/>
          </p:nvSpPr>
          <p:spPr bwMode="auto">
            <a:xfrm>
              <a:off x="25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4" name="Line 1316"/>
            <p:cNvSpPr>
              <a:spLocks noChangeShapeType="1"/>
            </p:cNvSpPr>
            <p:nvPr/>
          </p:nvSpPr>
          <p:spPr bwMode="auto">
            <a:xfrm>
              <a:off x="25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5" name="Line 1317"/>
            <p:cNvSpPr>
              <a:spLocks noChangeShapeType="1"/>
            </p:cNvSpPr>
            <p:nvPr/>
          </p:nvSpPr>
          <p:spPr bwMode="auto">
            <a:xfrm>
              <a:off x="253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6" name="Line 1318"/>
            <p:cNvSpPr>
              <a:spLocks noChangeShapeType="1"/>
            </p:cNvSpPr>
            <p:nvPr/>
          </p:nvSpPr>
          <p:spPr bwMode="auto">
            <a:xfrm>
              <a:off x="2539"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7" name="Line 1319"/>
            <p:cNvSpPr>
              <a:spLocks noChangeShapeType="1"/>
            </p:cNvSpPr>
            <p:nvPr/>
          </p:nvSpPr>
          <p:spPr bwMode="auto">
            <a:xfrm>
              <a:off x="25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8" name="Line 1320"/>
            <p:cNvSpPr>
              <a:spLocks noChangeShapeType="1"/>
            </p:cNvSpPr>
            <p:nvPr/>
          </p:nvSpPr>
          <p:spPr bwMode="auto">
            <a:xfrm>
              <a:off x="25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69" name="Line 1321"/>
            <p:cNvSpPr>
              <a:spLocks noChangeShapeType="1"/>
            </p:cNvSpPr>
            <p:nvPr/>
          </p:nvSpPr>
          <p:spPr bwMode="auto">
            <a:xfrm>
              <a:off x="25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0" name="Line 1322"/>
            <p:cNvSpPr>
              <a:spLocks noChangeShapeType="1"/>
            </p:cNvSpPr>
            <p:nvPr/>
          </p:nvSpPr>
          <p:spPr bwMode="auto">
            <a:xfrm>
              <a:off x="25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1" name="Line 1323"/>
            <p:cNvSpPr>
              <a:spLocks noChangeShapeType="1"/>
            </p:cNvSpPr>
            <p:nvPr/>
          </p:nvSpPr>
          <p:spPr bwMode="auto">
            <a:xfrm>
              <a:off x="25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2" name="Line 1324"/>
            <p:cNvSpPr>
              <a:spLocks noChangeShapeType="1"/>
            </p:cNvSpPr>
            <p:nvPr/>
          </p:nvSpPr>
          <p:spPr bwMode="auto">
            <a:xfrm>
              <a:off x="25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3" name="Line 1325"/>
            <p:cNvSpPr>
              <a:spLocks noChangeShapeType="1"/>
            </p:cNvSpPr>
            <p:nvPr/>
          </p:nvSpPr>
          <p:spPr bwMode="auto">
            <a:xfrm>
              <a:off x="25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4" name="Line 1326"/>
            <p:cNvSpPr>
              <a:spLocks noChangeShapeType="1"/>
            </p:cNvSpPr>
            <p:nvPr/>
          </p:nvSpPr>
          <p:spPr bwMode="auto">
            <a:xfrm>
              <a:off x="26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5" name="Line 1327"/>
            <p:cNvSpPr>
              <a:spLocks noChangeShapeType="1"/>
            </p:cNvSpPr>
            <p:nvPr/>
          </p:nvSpPr>
          <p:spPr bwMode="auto">
            <a:xfrm>
              <a:off x="26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6" name="Line 1328"/>
            <p:cNvSpPr>
              <a:spLocks noChangeShapeType="1"/>
            </p:cNvSpPr>
            <p:nvPr/>
          </p:nvSpPr>
          <p:spPr bwMode="auto">
            <a:xfrm>
              <a:off x="26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7" name="Line 1329"/>
            <p:cNvSpPr>
              <a:spLocks noChangeShapeType="1"/>
            </p:cNvSpPr>
            <p:nvPr/>
          </p:nvSpPr>
          <p:spPr bwMode="auto">
            <a:xfrm>
              <a:off x="26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8" name="Line 1330"/>
            <p:cNvSpPr>
              <a:spLocks noChangeShapeType="1"/>
            </p:cNvSpPr>
            <p:nvPr/>
          </p:nvSpPr>
          <p:spPr bwMode="auto">
            <a:xfrm>
              <a:off x="26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79" name="Line 1331"/>
            <p:cNvSpPr>
              <a:spLocks noChangeShapeType="1"/>
            </p:cNvSpPr>
            <p:nvPr/>
          </p:nvSpPr>
          <p:spPr bwMode="auto">
            <a:xfrm>
              <a:off x="26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0" name="Line 1332"/>
            <p:cNvSpPr>
              <a:spLocks noChangeShapeType="1"/>
            </p:cNvSpPr>
            <p:nvPr/>
          </p:nvSpPr>
          <p:spPr bwMode="auto">
            <a:xfrm>
              <a:off x="265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1" name="Line 1333"/>
            <p:cNvSpPr>
              <a:spLocks noChangeShapeType="1"/>
            </p:cNvSpPr>
            <p:nvPr/>
          </p:nvSpPr>
          <p:spPr bwMode="auto">
            <a:xfrm>
              <a:off x="265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2" name="Line 1334"/>
            <p:cNvSpPr>
              <a:spLocks noChangeShapeType="1"/>
            </p:cNvSpPr>
            <p:nvPr/>
          </p:nvSpPr>
          <p:spPr bwMode="auto">
            <a:xfrm>
              <a:off x="2666"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3" name="Line 1335"/>
            <p:cNvSpPr>
              <a:spLocks noChangeShapeType="1"/>
            </p:cNvSpPr>
            <p:nvPr/>
          </p:nvSpPr>
          <p:spPr bwMode="auto">
            <a:xfrm>
              <a:off x="267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4" name="Line 1336"/>
            <p:cNvSpPr>
              <a:spLocks noChangeShapeType="1"/>
            </p:cNvSpPr>
            <p:nvPr/>
          </p:nvSpPr>
          <p:spPr bwMode="auto">
            <a:xfrm>
              <a:off x="26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5" name="Line 1337"/>
            <p:cNvSpPr>
              <a:spLocks noChangeShapeType="1"/>
            </p:cNvSpPr>
            <p:nvPr/>
          </p:nvSpPr>
          <p:spPr bwMode="auto">
            <a:xfrm>
              <a:off x="26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6" name="Line 1338"/>
            <p:cNvSpPr>
              <a:spLocks noChangeShapeType="1"/>
            </p:cNvSpPr>
            <p:nvPr/>
          </p:nvSpPr>
          <p:spPr bwMode="auto">
            <a:xfrm>
              <a:off x="26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7" name="Line 1339"/>
            <p:cNvSpPr>
              <a:spLocks noChangeShapeType="1"/>
            </p:cNvSpPr>
            <p:nvPr/>
          </p:nvSpPr>
          <p:spPr bwMode="auto">
            <a:xfrm>
              <a:off x="27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8" name="Line 1340"/>
            <p:cNvSpPr>
              <a:spLocks noChangeShapeType="1"/>
            </p:cNvSpPr>
            <p:nvPr/>
          </p:nvSpPr>
          <p:spPr bwMode="auto">
            <a:xfrm>
              <a:off x="27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89" name="Line 1341"/>
            <p:cNvSpPr>
              <a:spLocks noChangeShapeType="1"/>
            </p:cNvSpPr>
            <p:nvPr/>
          </p:nvSpPr>
          <p:spPr bwMode="auto">
            <a:xfrm>
              <a:off x="27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0" name="Line 1342"/>
            <p:cNvSpPr>
              <a:spLocks noChangeShapeType="1"/>
            </p:cNvSpPr>
            <p:nvPr/>
          </p:nvSpPr>
          <p:spPr bwMode="auto">
            <a:xfrm>
              <a:off x="27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1" name="Line 1343"/>
            <p:cNvSpPr>
              <a:spLocks noChangeShapeType="1"/>
            </p:cNvSpPr>
            <p:nvPr/>
          </p:nvSpPr>
          <p:spPr bwMode="auto">
            <a:xfrm>
              <a:off x="27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2" name="Line 1344"/>
            <p:cNvSpPr>
              <a:spLocks noChangeShapeType="1"/>
            </p:cNvSpPr>
            <p:nvPr/>
          </p:nvSpPr>
          <p:spPr bwMode="auto">
            <a:xfrm>
              <a:off x="27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3" name="Line 1345"/>
            <p:cNvSpPr>
              <a:spLocks noChangeShapeType="1"/>
            </p:cNvSpPr>
            <p:nvPr/>
          </p:nvSpPr>
          <p:spPr bwMode="auto">
            <a:xfrm>
              <a:off x="27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4" name="Line 1346"/>
            <p:cNvSpPr>
              <a:spLocks noChangeShapeType="1"/>
            </p:cNvSpPr>
            <p:nvPr/>
          </p:nvSpPr>
          <p:spPr bwMode="auto">
            <a:xfrm>
              <a:off x="27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5" name="Line 1347"/>
            <p:cNvSpPr>
              <a:spLocks noChangeShapeType="1"/>
            </p:cNvSpPr>
            <p:nvPr/>
          </p:nvSpPr>
          <p:spPr bwMode="auto">
            <a:xfrm>
              <a:off x="27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6" name="Line 1348"/>
            <p:cNvSpPr>
              <a:spLocks noChangeShapeType="1"/>
            </p:cNvSpPr>
            <p:nvPr/>
          </p:nvSpPr>
          <p:spPr bwMode="auto">
            <a:xfrm>
              <a:off x="277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7" name="Line 1349"/>
            <p:cNvSpPr>
              <a:spLocks noChangeShapeType="1"/>
            </p:cNvSpPr>
            <p:nvPr/>
          </p:nvSpPr>
          <p:spPr bwMode="auto">
            <a:xfrm>
              <a:off x="2785"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8" name="Line 1350"/>
            <p:cNvSpPr>
              <a:spLocks noChangeShapeType="1"/>
            </p:cNvSpPr>
            <p:nvPr/>
          </p:nvSpPr>
          <p:spPr bwMode="auto">
            <a:xfrm>
              <a:off x="279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799" name="Line 1351"/>
            <p:cNvSpPr>
              <a:spLocks noChangeShapeType="1"/>
            </p:cNvSpPr>
            <p:nvPr/>
          </p:nvSpPr>
          <p:spPr bwMode="auto">
            <a:xfrm>
              <a:off x="280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0" name="Line 1352"/>
            <p:cNvSpPr>
              <a:spLocks noChangeShapeType="1"/>
            </p:cNvSpPr>
            <p:nvPr/>
          </p:nvSpPr>
          <p:spPr bwMode="auto">
            <a:xfrm>
              <a:off x="28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1" name="Line 1353"/>
            <p:cNvSpPr>
              <a:spLocks noChangeShapeType="1"/>
            </p:cNvSpPr>
            <p:nvPr/>
          </p:nvSpPr>
          <p:spPr bwMode="auto">
            <a:xfrm>
              <a:off x="28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2" name="Line 1354"/>
            <p:cNvSpPr>
              <a:spLocks noChangeShapeType="1"/>
            </p:cNvSpPr>
            <p:nvPr/>
          </p:nvSpPr>
          <p:spPr bwMode="auto">
            <a:xfrm>
              <a:off x="28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3" name="Line 1355"/>
            <p:cNvSpPr>
              <a:spLocks noChangeShapeType="1"/>
            </p:cNvSpPr>
            <p:nvPr/>
          </p:nvSpPr>
          <p:spPr bwMode="auto">
            <a:xfrm>
              <a:off x="28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4" name="Line 1356"/>
            <p:cNvSpPr>
              <a:spLocks noChangeShapeType="1"/>
            </p:cNvSpPr>
            <p:nvPr/>
          </p:nvSpPr>
          <p:spPr bwMode="auto">
            <a:xfrm>
              <a:off x="28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5" name="Line 1357"/>
            <p:cNvSpPr>
              <a:spLocks noChangeShapeType="1"/>
            </p:cNvSpPr>
            <p:nvPr/>
          </p:nvSpPr>
          <p:spPr bwMode="auto">
            <a:xfrm>
              <a:off x="28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6" name="Line 1358"/>
            <p:cNvSpPr>
              <a:spLocks noChangeShapeType="1"/>
            </p:cNvSpPr>
            <p:nvPr/>
          </p:nvSpPr>
          <p:spPr bwMode="auto">
            <a:xfrm>
              <a:off x="28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7" name="Line 1359"/>
            <p:cNvSpPr>
              <a:spLocks noChangeShapeType="1"/>
            </p:cNvSpPr>
            <p:nvPr/>
          </p:nvSpPr>
          <p:spPr bwMode="auto">
            <a:xfrm>
              <a:off x="28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8" name="Line 1360"/>
            <p:cNvSpPr>
              <a:spLocks noChangeShapeType="1"/>
            </p:cNvSpPr>
            <p:nvPr/>
          </p:nvSpPr>
          <p:spPr bwMode="auto">
            <a:xfrm>
              <a:off x="28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09" name="Line 1361"/>
            <p:cNvSpPr>
              <a:spLocks noChangeShapeType="1"/>
            </p:cNvSpPr>
            <p:nvPr/>
          </p:nvSpPr>
          <p:spPr bwMode="auto">
            <a:xfrm>
              <a:off x="28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0" name="Line 1362"/>
            <p:cNvSpPr>
              <a:spLocks noChangeShapeType="1"/>
            </p:cNvSpPr>
            <p:nvPr/>
          </p:nvSpPr>
          <p:spPr bwMode="auto">
            <a:xfrm>
              <a:off x="28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1" name="Line 1363"/>
            <p:cNvSpPr>
              <a:spLocks noChangeShapeType="1"/>
            </p:cNvSpPr>
            <p:nvPr/>
          </p:nvSpPr>
          <p:spPr bwMode="auto">
            <a:xfrm>
              <a:off x="289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2" name="Line 1364"/>
            <p:cNvSpPr>
              <a:spLocks noChangeShapeType="1"/>
            </p:cNvSpPr>
            <p:nvPr/>
          </p:nvSpPr>
          <p:spPr bwMode="auto">
            <a:xfrm>
              <a:off x="290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3" name="Line 1365"/>
            <p:cNvSpPr>
              <a:spLocks noChangeShapeType="1"/>
            </p:cNvSpPr>
            <p:nvPr/>
          </p:nvSpPr>
          <p:spPr bwMode="auto">
            <a:xfrm>
              <a:off x="2912"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4" name="Line 1366"/>
            <p:cNvSpPr>
              <a:spLocks noChangeShapeType="1"/>
            </p:cNvSpPr>
            <p:nvPr/>
          </p:nvSpPr>
          <p:spPr bwMode="auto">
            <a:xfrm>
              <a:off x="291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5" name="Line 1367"/>
            <p:cNvSpPr>
              <a:spLocks noChangeShapeType="1"/>
            </p:cNvSpPr>
            <p:nvPr/>
          </p:nvSpPr>
          <p:spPr bwMode="auto">
            <a:xfrm>
              <a:off x="29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6" name="Line 1368"/>
            <p:cNvSpPr>
              <a:spLocks noChangeShapeType="1"/>
            </p:cNvSpPr>
            <p:nvPr/>
          </p:nvSpPr>
          <p:spPr bwMode="auto">
            <a:xfrm>
              <a:off x="29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7" name="Line 1369"/>
            <p:cNvSpPr>
              <a:spLocks noChangeShapeType="1"/>
            </p:cNvSpPr>
            <p:nvPr/>
          </p:nvSpPr>
          <p:spPr bwMode="auto">
            <a:xfrm>
              <a:off x="29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8" name="Line 1370"/>
            <p:cNvSpPr>
              <a:spLocks noChangeShapeType="1"/>
            </p:cNvSpPr>
            <p:nvPr/>
          </p:nvSpPr>
          <p:spPr bwMode="auto">
            <a:xfrm>
              <a:off x="29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19" name="Line 1371"/>
            <p:cNvSpPr>
              <a:spLocks noChangeShapeType="1"/>
            </p:cNvSpPr>
            <p:nvPr/>
          </p:nvSpPr>
          <p:spPr bwMode="auto">
            <a:xfrm>
              <a:off x="29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0" name="Line 1372"/>
            <p:cNvSpPr>
              <a:spLocks noChangeShapeType="1"/>
            </p:cNvSpPr>
            <p:nvPr/>
          </p:nvSpPr>
          <p:spPr bwMode="auto">
            <a:xfrm>
              <a:off x="29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1" name="Line 1373"/>
            <p:cNvSpPr>
              <a:spLocks noChangeShapeType="1"/>
            </p:cNvSpPr>
            <p:nvPr/>
          </p:nvSpPr>
          <p:spPr bwMode="auto">
            <a:xfrm>
              <a:off x="29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2" name="Line 1374"/>
            <p:cNvSpPr>
              <a:spLocks noChangeShapeType="1"/>
            </p:cNvSpPr>
            <p:nvPr/>
          </p:nvSpPr>
          <p:spPr bwMode="auto">
            <a:xfrm>
              <a:off x="29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3" name="Line 1375"/>
            <p:cNvSpPr>
              <a:spLocks noChangeShapeType="1"/>
            </p:cNvSpPr>
            <p:nvPr/>
          </p:nvSpPr>
          <p:spPr bwMode="auto">
            <a:xfrm>
              <a:off x="29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4" name="Line 1376"/>
            <p:cNvSpPr>
              <a:spLocks noChangeShapeType="1"/>
            </p:cNvSpPr>
            <p:nvPr/>
          </p:nvSpPr>
          <p:spPr bwMode="auto">
            <a:xfrm>
              <a:off x="29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5" name="Line 1377"/>
            <p:cNvSpPr>
              <a:spLocks noChangeShapeType="1"/>
            </p:cNvSpPr>
            <p:nvPr/>
          </p:nvSpPr>
          <p:spPr bwMode="auto">
            <a:xfrm>
              <a:off x="30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6" name="Line 1378"/>
            <p:cNvSpPr>
              <a:spLocks noChangeShapeType="1"/>
            </p:cNvSpPr>
            <p:nvPr/>
          </p:nvSpPr>
          <p:spPr bwMode="auto">
            <a:xfrm>
              <a:off x="301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7" name="Line 1379"/>
            <p:cNvSpPr>
              <a:spLocks noChangeShapeType="1"/>
            </p:cNvSpPr>
            <p:nvPr/>
          </p:nvSpPr>
          <p:spPr bwMode="auto">
            <a:xfrm>
              <a:off x="302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8" name="Line 1380"/>
            <p:cNvSpPr>
              <a:spLocks noChangeShapeType="1"/>
            </p:cNvSpPr>
            <p:nvPr/>
          </p:nvSpPr>
          <p:spPr bwMode="auto">
            <a:xfrm>
              <a:off x="3031"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29" name="Line 1381"/>
            <p:cNvSpPr>
              <a:spLocks noChangeShapeType="1"/>
            </p:cNvSpPr>
            <p:nvPr/>
          </p:nvSpPr>
          <p:spPr bwMode="auto">
            <a:xfrm>
              <a:off x="303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0" name="Line 1382"/>
            <p:cNvSpPr>
              <a:spLocks noChangeShapeType="1"/>
            </p:cNvSpPr>
            <p:nvPr/>
          </p:nvSpPr>
          <p:spPr bwMode="auto">
            <a:xfrm>
              <a:off x="30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1" name="Line 1383"/>
            <p:cNvSpPr>
              <a:spLocks noChangeShapeType="1"/>
            </p:cNvSpPr>
            <p:nvPr/>
          </p:nvSpPr>
          <p:spPr bwMode="auto">
            <a:xfrm>
              <a:off x="30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2" name="Line 1384"/>
            <p:cNvSpPr>
              <a:spLocks noChangeShapeType="1"/>
            </p:cNvSpPr>
            <p:nvPr/>
          </p:nvSpPr>
          <p:spPr bwMode="auto">
            <a:xfrm>
              <a:off x="30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3" name="Line 1385"/>
            <p:cNvSpPr>
              <a:spLocks noChangeShapeType="1"/>
            </p:cNvSpPr>
            <p:nvPr/>
          </p:nvSpPr>
          <p:spPr bwMode="auto">
            <a:xfrm>
              <a:off x="30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4" name="Line 1386"/>
            <p:cNvSpPr>
              <a:spLocks noChangeShapeType="1"/>
            </p:cNvSpPr>
            <p:nvPr/>
          </p:nvSpPr>
          <p:spPr bwMode="auto">
            <a:xfrm>
              <a:off x="30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5" name="Line 1387"/>
            <p:cNvSpPr>
              <a:spLocks noChangeShapeType="1"/>
            </p:cNvSpPr>
            <p:nvPr/>
          </p:nvSpPr>
          <p:spPr bwMode="auto">
            <a:xfrm>
              <a:off x="30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6" name="Line 1388"/>
            <p:cNvSpPr>
              <a:spLocks noChangeShapeType="1"/>
            </p:cNvSpPr>
            <p:nvPr/>
          </p:nvSpPr>
          <p:spPr bwMode="auto">
            <a:xfrm>
              <a:off x="30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7" name="Line 1389"/>
            <p:cNvSpPr>
              <a:spLocks noChangeShapeType="1"/>
            </p:cNvSpPr>
            <p:nvPr/>
          </p:nvSpPr>
          <p:spPr bwMode="auto">
            <a:xfrm>
              <a:off x="31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8" name="Line 1390"/>
            <p:cNvSpPr>
              <a:spLocks noChangeShapeType="1"/>
            </p:cNvSpPr>
            <p:nvPr/>
          </p:nvSpPr>
          <p:spPr bwMode="auto">
            <a:xfrm>
              <a:off x="31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39" name="Line 1391"/>
            <p:cNvSpPr>
              <a:spLocks noChangeShapeType="1"/>
            </p:cNvSpPr>
            <p:nvPr/>
          </p:nvSpPr>
          <p:spPr bwMode="auto">
            <a:xfrm>
              <a:off x="31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0" name="Line 1392"/>
            <p:cNvSpPr>
              <a:spLocks noChangeShapeType="1"/>
            </p:cNvSpPr>
            <p:nvPr/>
          </p:nvSpPr>
          <p:spPr bwMode="auto">
            <a:xfrm>
              <a:off x="31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1" name="Line 1393"/>
            <p:cNvSpPr>
              <a:spLocks noChangeShapeType="1"/>
            </p:cNvSpPr>
            <p:nvPr/>
          </p:nvSpPr>
          <p:spPr bwMode="auto">
            <a:xfrm>
              <a:off x="31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2" name="Line 1394"/>
            <p:cNvSpPr>
              <a:spLocks noChangeShapeType="1"/>
            </p:cNvSpPr>
            <p:nvPr/>
          </p:nvSpPr>
          <p:spPr bwMode="auto">
            <a:xfrm>
              <a:off x="314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3" name="Line 1395"/>
            <p:cNvSpPr>
              <a:spLocks noChangeShapeType="1"/>
            </p:cNvSpPr>
            <p:nvPr/>
          </p:nvSpPr>
          <p:spPr bwMode="auto">
            <a:xfrm>
              <a:off x="3150"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4" name="Line 1396"/>
            <p:cNvSpPr>
              <a:spLocks noChangeShapeType="1"/>
            </p:cNvSpPr>
            <p:nvPr/>
          </p:nvSpPr>
          <p:spPr bwMode="auto">
            <a:xfrm>
              <a:off x="315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5" name="Line 1397"/>
            <p:cNvSpPr>
              <a:spLocks noChangeShapeType="1"/>
            </p:cNvSpPr>
            <p:nvPr/>
          </p:nvSpPr>
          <p:spPr bwMode="auto">
            <a:xfrm>
              <a:off x="316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6" name="Line 1398"/>
            <p:cNvSpPr>
              <a:spLocks noChangeShapeType="1"/>
            </p:cNvSpPr>
            <p:nvPr/>
          </p:nvSpPr>
          <p:spPr bwMode="auto">
            <a:xfrm>
              <a:off x="317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7" name="Line 1399"/>
            <p:cNvSpPr>
              <a:spLocks noChangeShapeType="1"/>
            </p:cNvSpPr>
            <p:nvPr/>
          </p:nvSpPr>
          <p:spPr bwMode="auto">
            <a:xfrm>
              <a:off x="31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8" name="Line 1400"/>
            <p:cNvSpPr>
              <a:spLocks noChangeShapeType="1"/>
            </p:cNvSpPr>
            <p:nvPr/>
          </p:nvSpPr>
          <p:spPr bwMode="auto">
            <a:xfrm>
              <a:off x="31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49" name="Line 1401"/>
            <p:cNvSpPr>
              <a:spLocks noChangeShapeType="1"/>
            </p:cNvSpPr>
            <p:nvPr/>
          </p:nvSpPr>
          <p:spPr bwMode="auto">
            <a:xfrm>
              <a:off x="31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0" name="Line 1402"/>
            <p:cNvSpPr>
              <a:spLocks noChangeShapeType="1"/>
            </p:cNvSpPr>
            <p:nvPr/>
          </p:nvSpPr>
          <p:spPr bwMode="auto">
            <a:xfrm>
              <a:off x="32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1" name="Line 1403"/>
            <p:cNvSpPr>
              <a:spLocks noChangeShapeType="1"/>
            </p:cNvSpPr>
            <p:nvPr/>
          </p:nvSpPr>
          <p:spPr bwMode="auto">
            <a:xfrm>
              <a:off x="32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2" name="Line 1404"/>
            <p:cNvSpPr>
              <a:spLocks noChangeShapeType="1"/>
            </p:cNvSpPr>
            <p:nvPr/>
          </p:nvSpPr>
          <p:spPr bwMode="auto">
            <a:xfrm>
              <a:off x="32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3" name="Line 1405"/>
            <p:cNvSpPr>
              <a:spLocks noChangeShapeType="1"/>
            </p:cNvSpPr>
            <p:nvPr/>
          </p:nvSpPr>
          <p:spPr bwMode="auto">
            <a:xfrm>
              <a:off x="32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4" name="Line 1406"/>
            <p:cNvSpPr>
              <a:spLocks noChangeShapeType="1"/>
            </p:cNvSpPr>
            <p:nvPr/>
          </p:nvSpPr>
          <p:spPr bwMode="auto">
            <a:xfrm>
              <a:off x="32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5" name="Line 1407"/>
            <p:cNvSpPr>
              <a:spLocks noChangeShapeType="1"/>
            </p:cNvSpPr>
            <p:nvPr/>
          </p:nvSpPr>
          <p:spPr bwMode="auto">
            <a:xfrm>
              <a:off x="32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6" name="Line 1408"/>
            <p:cNvSpPr>
              <a:spLocks noChangeShapeType="1"/>
            </p:cNvSpPr>
            <p:nvPr/>
          </p:nvSpPr>
          <p:spPr bwMode="auto">
            <a:xfrm>
              <a:off x="32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7" name="Line 1409"/>
            <p:cNvSpPr>
              <a:spLocks noChangeShapeType="1"/>
            </p:cNvSpPr>
            <p:nvPr/>
          </p:nvSpPr>
          <p:spPr bwMode="auto">
            <a:xfrm>
              <a:off x="326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8" name="Line 1410"/>
            <p:cNvSpPr>
              <a:spLocks noChangeShapeType="1"/>
            </p:cNvSpPr>
            <p:nvPr/>
          </p:nvSpPr>
          <p:spPr bwMode="auto">
            <a:xfrm>
              <a:off x="326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59" name="Line 1411"/>
            <p:cNvSpPr>
              <a:spLocks noChangeShapeType="1"/>
            </p:cNvSpPr>
            <p:nvPr/>
          </p:nvSpPr>
          <p:spPr bwMode="auto">
            <a:xfrm>
              <a:off x="3277"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0" name="Line 1412"/>
            <p:cNvSpPr>
              <a:spLocks noChangeShapeType="1"/>
            </p:cNvSpPr>
            <p:nvPr/>
          </p:nvSpPr>
          <p:spPr bwMode="auto">
            <a:xfrm>
              <a:off x="328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2062" name="Group 1614"/>
          <p:cNvGrpSpPr>
            <a:grpSpLocks/>
          </p:cNvGrpSpPr>
          <p:nvPr/>
        </p:nvGrpSpPr>
        <p:grpSpPr bwMode="auto">
          <a:xfrm>
            <a:off x="5226050" y="5386388"/>
            <a:ext cx="2519363" cy="1587"/>
            <a:chOff x="3292" y="3393"/>
            <a:chExt cx="1587" cy="1"/>
          </a:xfrm>
        </p:grpSpPr>
        <p:sp>
          <p:nvSpPr>
            <p:cNvPr id="1001862" name="Line 1414"/>
            <p:cNvSpPr>
              <a:spLocks noChangeShapeType="1"/>
            </p:cNvSpPr>
            <p:nvPr/>
          </p:nvSpPr>
          <p:spPr bwMode="auto">
            <a:xfrm>
              <a:off x="329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3" name="Line 1415"/>
            <p:cNvSpPr>
              <a:spLocks noChangeShapeType="1"/>
            </p:cNvSpPr>
            <p:nvPr/>
          </p:nvSpPr>
          <p:spPr bwMode="auto">
            <a:xfrm>
              <a:off x="330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4" name="Line 1416"/>
            <p:cNvSpPr>
              <a:spLocks noChangeShapeType="1"/>
            </p:cNvSpPr>
            <p:nvPr/>
          </p:nvSpPr>
          <p:spPr bwMode="auto">
            <a:xfrm>
              <a:off x="33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5" name="Line 1417"/>
            <p:cNvSpPr>
              <a:spLocks noChangeShapeType="1"/>
            </p:cNvSpPr>
            <p:nvPr/>
          </p:nvSpPr>
          <p:spPr bwMode="auto">
            <a:xfrm>
              <a:off x="33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6" name="Line 1418"/>
            <p:cNvSpPr>
              <a:spLocks noChangeShapeType="1"/>
            </p:cNvSpPr>
            <p:nvPr/>
          </p:nvSpPr>
          <p:spPr bwMode="auto">
            <a:xfrm>
              <a:off x="33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7" name="Line 1419"/>
            <p:cNvSpPr>
              <a:spLocks noChangeShapeType="1"/>
            </p:cNvSpPr>
            <p:nvPr/>
          </p:nvSpPr>
          <p:spPr bwMode="auto">
            <a:xfrm>
              <a:off x="33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8" name="Line 1420"/>
            <p:cNvSpPr>
              <a:spLocks noChangeShapeType="1"/>
            </p:cNvSpPr>
            <p:nvPr/>
          </p:nvSpPr>
          <p:spPr bwMode="auto">
            <a:xfrm>
              <a:off x="33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69" name="Line 1421"/>
            <p:cNvSpPr>
              <a:spLocks noChangeShapeType="1"/>
            </p:cNvSpPr>
            <p:nvPr/>
          </p:nvSpPr>
          <p:spPr bwMode="auto">
            <a:xfrm>
              <a:off x="33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0" name="Line 1422"/>
            <p:cNvSpPr>
              <a:spLocks noChangeShapeType="1"/>
            </p:cNvSpPr>
            <p:nvPr/>
          </p:nvSpPr>
          <p:spPr bwMode="auto">
            <a:xfrm>
              <a:off x="33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1" name="Line 1423"/>
            <p:cNvSpPr>
              <a:spLocks noChangeShapeType="1"/>
            </p:cNvSpPr>
            <p:nvPr/>
          </p:nvSpPr>
          <p:spPr bwMode="auto">
            <a:xfrm>
              <a:off x="33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2" name="Line 1424"/>
            <p:cNvSpPr>
              <a:spLocks noChangeShapeType="1"/>
            </p:cNvSpPr>
            <p:nvPr/>
          </p:nvSpPr>
          <p:spPr bwMode="auto">
            <a:xfrm>
              <a:off x="33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3" name="Line 1425"/>
            <p:cNvSpPr>
              <a:spLocks noChangeShapeType="1"/>
            </p:cNvSpPr>
            <p:nvPr/>
          </p:nvSpPr>
          <p:spPr bwMode="auto">
            <a:xfrm>
              <a:off x="33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4" name="Line 1426"/>
            <p:cNvSpPr>
              <a:spLocks noChangeShapeType="1"/>
            </p:cNvSpPr>
            <p:nvPr/>
          </p:nvSpPr>
          <p:spPr bwMode="auto">
            <a:xfrm>
              <a:off x="338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5" name="Line 1427"/>
            <p:cNvSpPr>
              <a:spLocks noChangeShapeType="1"/>
            </p:cNvSpPr>
            <p:nvPr/>
          </p:nvSpPr>
          <p:spPr bwMode="auto">
            <a:xfrm>
              <a:off x="3396"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6" name="Line 1428"/>
            <p:cNvSpPr>
              <a:spLocks noChangeShapeType="1"/>
            </p:cNvSpPr>
            <p:nvPr/>
          </p:nvSpPr>
          <p:spPr bwMode="auto">
            <a:xfrm>
              <a:off x="340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7" name="Line 1429"/>
            <p:cNvSpPr>
              <a:spLocks noChangeShapeType="1"/>
            </p:cNvSpPr>
            <p:nvPr/>
          </p:nvSpPr>
          <p:spPr bwMode="auto">
            <a:xfrm>
              <a:off x="341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8" name="Line 1430"/>
            <p:cNvSpPr>
              <a:spLocks noChangeShapeType="1"/>
            </p:cNvSpPr>
            <p:nvPr/>
          </p:nvSpPr>
          <p:spPr bwMode="auto">
            <a:xfrm>
              <a:off x="341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79" name="Line 1431"/>
            <p:cNvSpPr>
              <a:spLocks noChangeShapeType="1"/>
            </p:cNvSpPr>
            <p:nvPr/>
          </p:nvSpPr>
          <p:spPr bwMode="auto">
            <a:xfrm>
              <a:off x="34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0" name="Line 1432"/>
            <p:cNvSpPr>
              <a:spLocks noChangeShapeType="1"/>
            </p:cNvSpPr>
            <p:nvPr/>
          </p:nvSpPr>
          <p:spPr bwMode="auto">
            <a:xfrm>
              <a:off x="34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1" name="Line 1433"/>
            <p:cNvSpPr>
              <a:spLocks noChangeShapeType="1"/>
            </p:cNvSpPr>
            <p:nvPr/>
          </p:nvSpPr>
          <p:spPr bwMode="auto">
            <a:xfrm>
              <a:off x="34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2" name="Line 1434"/>
            <p:cNvSpPr>
              <a:spLocks noChangeShapeType="1"/>
            </p:cNvSpPr>
            <p:nvPr/>
          </p:nvSpPr>
          <p:spPr bwMode="auto">
            <a:xfrm>
              <a:off x="34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3" name="Line 1435"/>
            <p:cNvSpPr>
              <a:spLocks noChangeShapeType="1"/>
            </p:cNvSpPr>
            <p:nvPr/>
          </p:nvSpPr>
          <p:spPr bwMode="auto">
            <a:xfrm>
              <a:off x="34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4" name="Line 1436"/>
            <p:cNvSpPr>
              <a:spLocks noChangeShapeType="1"/>
            </p:cNvSpPr>
            <p:nvPr/>
          </p:nvSpPr>
          <p:spPr bwMode="auto">
            <a:xfrm>
              <a:off x="34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5" name="Line 1437"/>
            <p:cNvSpPr>
              <a:spLocks noChangeShapeType="1"/>
            </p:cNvSpPr>
            <p:nvPr/>
          </p:nvSpPr>
          <p:spPr bwMode="auto">
            <a:xfrm>
              <a:off x="34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6" name="Line 1438"/>
            <p:cNvSpPr>
              <a:spLocks noChangeShapeType="1"/>
            </p:cNvSpPr>
            <p:nvPr/>
          </p:nvSpPr>
          <p:spPr bwMode="auto">
            <a:xfrm>
              <a:off x="34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7" name="Line 1439"/>
            <p:cNvSpPr>
              <a:spLocks noChangeShapeType="1"/>
            </p:cNvSpPr>
            <p:nvPr/>
          </p:nvSpPr>
          <p:spPr bwMode="auto">
            <a:xfrm>
              <a:off x="34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8" name="Line 1440"/>
            <p:cNvSpPr>
              <a:spLocks noChangeShapeType="1"/>
            </p:cNvSpPr>
            <p:nvPr/>
          </p:nvSpPr>
          <p:spPr bwMode="auto">
            <a:xfrm>
              <a:off x="34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89" name="Line 1441"/>
            <p:cNvSpPr>
              <a:spLocks noChangeShapeType="1"/>
            </p:cNvSpPr>
            <p:nvPr/>
          </p:nvSpPr>
          <p:spPr bwMode="auto">
            <a:xfrm>
              <a:off x="350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0" name="Line 1442"/>
            <p:cNvSpPr>
              <a:spLocks noChangeShapeType="1"/>
            </p:cNvSpPr>
            <p:nvPr/>
          </p:nvSpPr>
          <p:spPr bwMode="auto">
            <a:xfrm>
              <a:off x="3515"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1" name="Line 1443"/>
            <p:cNvSpPr>
              <a:spLocks noChangeShapeType="1"/>
            </p:cNvSpPr>
            <p:nvPr/>
          </p:nvSpPr>
          <p:spPr bwMode="auto">
            <a:xfrm>
              <a:off x="352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2" name="Line 1444"/>
            <p:cNvSpPr>
              <a:spLocks noChangeShapeType="1"/>
            </p:cNvSpPr>
            <p:nvPr/>
          </p:nvSpPr>
          <p:spPr bwMode="auto">
            <a:xfrm>
              <a:off x="353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3" name="Line 1445"/>
            <p:cNvSpPr>
              <a:spLocks noChangeShapeType="1"/>
            </p:cNvSpPr>
            <p:nvPr/>
          </p:nvSpPr>
          <p:spPr bwMode="auto">
            <a:xfrm>
              <a:off x="353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4" name="Line 1446"/>
            <p:cNvSpPr>
              <a:spLocks noChangeShapeType="1"/>
            </p:cNvSpPr>
            <p:nvPr/>
          </p:nvSpPr>
          <p:spPr bwMode="auto">
            <a:xfrm>
              <a:off x="35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5" name="Line 1447"/>
            <p:cNvSpPr>
              <a:spLocks noChangeShapeType="1"/>
            </p:cNvSpPr>
            <p:nvPr/>
          </p:nvSpPr>
          <p:spPr bwMode="auto">
            <a:xfrm>
              <a:off x="35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6" name="Line 1448"/>
            <p:cNvSpPr>
              <a:spLocks noChangeShapeType="1"/>
            </p:cNvSpPr>
            <p:nvPr/>
          </p:nvSpPr>
          <p:spPr bwMode="auto">
            <a:xfrm>
              <a:off x="35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7" name="Line 1449"/>
            <p:cNvSpPr>
              <a:spLocks noChangeShapeType="1"/>
            </p:cNvSpPr>
            <p:nvPr/>
          </p:nvSpPr>
          <p:spPr bwMode="auto">
            <a:xfrm>
              <a:off x="35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8" name="Line 1450"/>
            <p:cNvSpPr>
              <a:spLocks noChangeShapeType="1"/>
            </p:cNvSpPr>
            <p:nvPr/>
          </p:nvSpPr>
          <p:spPr bwMode="auto">
            <a:xfrm>
              <a:off x="35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899" name="Line 1451"/>
            <p:cNvSpPr>
              <a:spLocks noChangeShapeType="1"/>
            </p:cNvSpPr>
            <p:nvPr/>
          </p:nvSpPr>
          <p:spPr bwMode="auto">
            <a:xfrm>
              <a:off x="35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0" name="Line 1452"/>
            <p:cNvSpPr>
              <a:spLocks noChangeShapeType="1"/>
            </p:cNvSpPr>
            <p:nvPr/>
          </p:nvSpPr>
          <p:spPr bwMode="auto">
            <a:xfrm>
              <a:off x="35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1" name="Line 1453"/>
            <p:cNvSpPr>
              <a:spLocks noChangeShapeType="1"/>
            </p:cNvSpPr>
            <p:nvPr/>
          </p:nvSpPr>
          <p:spPr bwMode="auto">
            <a:xfrm>
              <a:off x="36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2" name="Line 1454"/>
            <p:cNvSpPr>
              <a:spLocks noChangeShapeType="1"/>
            </p:cNvSpPr>
            <p:nvPr/>
          </p:nvSpPr>
          <p:spPr bwMode="auto">
            <a:xfrm>
              <a:off x="36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3" name="Line 1455"/>
            <p:cNvSpPr>
              <a:spLocks noChangeShapeType="1"/>
            </p:cNvSpPr>
            <p:nvPr/>
          </p:nvSpPr>
          <p:spPr bwMode="auto">
            <a:xfrm>
              <a:off x="36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4" name="Line 1456"/>
            <p:cNvSpPr>
              <a:spLocks noChangeShapeType="1"/>
            </p:cNvSpPr>
            <p:nvPr/>
          </p:nvSpPr>
          <p:spPr bwMode="auto">
            <a:xfrm>
              <a:off x="36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5" name="Line 1457"/>
            <p:cNvSpPr>
              <a:spLocks noChangeShapeType="1"/>
            </p:cNvSpPr>
            <p:nvPr/>
          </p:nvSpPr>
          <p:spPr bwMode="auto">
            <a:xfrm>
              <a:off x="363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6" name="Line 1458"/>
            <p:cNvSpPr>
              <a:spLocks noChangeShapeType="1"/>
            </p:cNvSpPr>
            <p:nvPr/>
          </p:nvSpPr>
          <p:spPr bwMode="auto">
            <a:xfrm>
              <a:off x="3642"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7" name="Line 1459"/>
            <p:cNvSpPr>
              <a:spLocks noChangeShapeType="1"/>
            </p:cNvSpPr>
            <p:nvPr/>
          </p:nvSpPr>
          <p:spPr bwMode="auto">
            <a:xfrm>
              <a:off x="364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8" name="Line 1460"/>
            <p:cNvSpPr>
              <a:spLocks noChangeShapeType="1"/>
            </p:cNvSpPr>
            <p:nvPr/>
          </p:nvSpPr>
          <p:spPr bwMode="auto">
            <a:xfrm>
              <a:off x="365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09" name="Line 1461"/>
            <p:cNvSpPr>
              <a:spLocks noChangeShapeType="1"/>
            </p:cNvSpPr>
            <p:nvPr/>
          </p:nvSpPr>
          <p:spPr bwMode="auto">
            <a:xfrm>
              <a:off x="366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0" name="Line 1462"/>
            <p:cNvSpPr>
              <a:spLocks noChangeShapeType="1"/>
            </p:cNvSpPr>
            <p:nvPr/>
          </p:nvSpPr>
          <p:spPr bwMode="auto">
            <a:xfrm>
              <a:off x="367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1" name="Line 1463"/>
            <p:cNvSpPr>
              <a:spLocks noChangeShapeType="1"/>
            </p:cNvSpPr>
            <p:nvPr/>
          </p:nvSpPr>
          <p:spPr bwMode="auto">
            <a:xfrm>
              <a:off x="36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2" name="Line 1464"/>
            <p:cNvSpPr>
              <a:spLocks noChangeShapeType="1"/>
            </p:cNvSpPr>
            <p:nvPr/>
          </p:nvSpPr>
          <p:spPr bwMode="auto">
            <a:xfrm>
              <a:off x="36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3" name="Line 1465"/>
            <p:cNvSpPr>
              <a:spLocks noChangeShapeType="1"/>
            </p:cNvSpPr>
            <p:nvPr/>
          </p:nvSpPr>
          <p:spPr bwMode="auto">
            <a:xfrm>
              <a:off x="36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4" name="Line 1466"/>
            <p:cNvSpPr>
              <a:spLocks noChangeShapeType="1"/>
            </p:cNvSpPr>
            <p:nvPr/>
          </p:nvSpPr>
          <p:spPr bwMode="auto">
            <a:xfrm>
              <a:off x="37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5" name="Line 1467"/>
            <p:cNvSpPr>
              <a:spLocks noChangeShapeType="1"/>
            </p:cNvSpPr>
            <p:nvPr/>
          </p:nvSpPr>
          <p:spPr bwMode="auto">
            <a:xfrm>
              <a:off x="37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6" name="Line 1468"/>
            <p:cNvSpPr>
              <a:spLocks noChangeShapeType="1"/>
            </p:cNvSpPr>
            <p:nvPr/>
          </p:nvSpPr>
          <p:spPr bwMode="auto">
            <a:xfrm>
              <a:off x="37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7" name="Line 1469"/>
            <p:cNvSpPr>
              <a:spLocks noChangeShapeType="1"/>
            </p:cNvSpPr>
            <p:nvPr/>
          </p:nvSpPr>
          <p:spPr bwMode="auto">
            <a:xfrm>
              <a:off x="37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8" name="Line 1470"/>
            <p:cNvSpPr>
              <a:spLocks noChangeShapeType="1"/>
            </p:cNvSpPr>
            <p:nvPr/>
          </p:nvSpPr>
          <p:spPr bwMode="auto">
            <a:xfrm>
              <a:off x="37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19" name="Line 1471"/>
            <p:cNvSpPr>
              <a:spLocks noChangeShapeType="1"/>
            </p:cNvSpPr>
            <p:nvPr/>
          </p:nvSpPr>
          <p:spPr bwMode="auto">
            <a:xfrm>
              <a:off x="37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0" name="Line 1472"/>
            <p:cNvSpPr>
              <a:spLocks noChangeShapeType="1"/>
            </p:cNvSpPr>
            <p:nvPr/>
          </p:nvSpPr>
          <p:spPr bwMode="auto">
            <a:xfrm>
              <a:off x="375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1" name="Line 1473"/>
            <p:cNvSpPr>
              <a:spLocks noChangeShapeType="1"/>
            </p:cNvSpPr>
            <p:nvPr/>
          </p:nvSpPr>
          <p:spPr bwMode="auto">
            <a:xfrm>
              <a:off x="3761"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2" name="Line 1474"/>
            <p:cNvSpPr>
              <a:spLocks noChangeShapeType="1"/>
            </p:cNvSpPr>
            <p:nvPr/>
          </p:nvSpPr>
          <p:spPr bwMode="auto">
            <a:xfrm>
              <a:off x="376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3" name="Line 1475"/>
            <p:cNvSpPr>
              <a:spLocks noChangeShapeType="1"/>
            </p:cNvSpPr>
            <p:nvPr/>
          </p:nvSpPr>
          <p:spPr bwMode="auto">
            <a:xfrm>
              <a:off x="377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4" name="Line 1476"/>
            <p:cNvSpPr>
              <a:spLocks noChangeShapeType="1"/>
            </p:cNvSpPr>
            <p:nvPr/>
          </p:nvSpPr>
          <p:spPr bwMode="auto">
            <a:xfrm>
              <a:off x="378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5" name="Line 1477"/>
            <p:cNvSpPr>
              <a:spLocks noChangeShapeType="1"/>
            </p:cNvSpPr>
            <p:nvPr/>
          </p:nvSpPr>
          <p:spPr bwMode="auto">
            <a:xfrm>
              <a:off x="379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6" name="Line 1478"/>
            <p:cNvSpPr>
              <a:spLocks noChangeShapeType="1"/>
            </p:cNvSpPr>
            <p:nvPr/>
          </p:nvSpPr>
          <p:spPr bwMode="auto">
            <a:xfrm>
              <a:off x="380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7" name="Line 1479"/>
            <p:cNvSpPr>
              <a:spLocks noChangeShapeType="1"/>
            </p:cNvSpPr>
            <p:nvPr/>
          </p:nvSpPr>
          <p:spPr bwMode="auto">
            <a:xfrm>
              <a:off x="38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8" name="Line 1480"/>
            <p:cNvSpPr>
              <a:spLocks noChangeShapeType="1"/>
            </p:cNvSpPr>
            <p:nvPr/>
          </p:nvSpPr>
          <p:spPr bwMode="auto">
            <a:xfrm>
              <a:off x="38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29" name="Line 1481"/>
            <p:cNvSpPr>
              <a:spLocks noChangeShapeType="1"/>
            </p:cNvSpPr>
            <p:nvPr/>
          </p:nvSpPr>
          <p:spPr bwMode="auto">
            <a:xfrm>
              <a:off x="38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0" name="Line 1482"/>
            <p:cNvSpPr>
              <a:spLocks noChangeShapeType="1"/>
            </p:cNvSpPr>
            <p:nvPr/>
          </p:nvSpPr>
          <p:spPr bwMode="auto">
            <a:xfrm>
              <a:off x="38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1" name="Line 1483"/>
            <p:cNvSpPr>
              <a:spLocks noChangeShapeType="1"/>
            </p:cNvSpPr>
            <p:nvPr/>
          </p:nvSpPr>
          <p:spPr bwMode="auto">
            <a:xfrm>
              <a:off x="38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2" name="Line 1484"/>
            <p:cNvSpPr>
              <a:spLocks noChangeShapeType="1"/>
            </p:cNvSpPr>
            <p:nvPr/>
          </p:nvSpPr>
          <p:spPr bwMode="auto">
            <a:xfrm>
              <a:off x="38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3" name="Line 1485"/>
            <p:cNvSpPr>
              <a:spLocks noChangeShapeType="1"/>
            </p:cNvSpPr>
            <p:nvPr/>
          </p:nvSpPr>
          <p:spPr bwMode="auto">
            <a:xfrm>
              <a:off x="38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4" name="Line 1486"/>
            <p:cNvSpPr>
              <a:spLocks noChangeShapeType="1"/>
            </p:cNvSpPr>
            <p:nvPr/>
          </p:nvSpPr>
          <p:spPr bwMode="auto">
            <a:xfrm>
              <a:off x="38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5" name="Line 1487"/>
            <p:cNvSpPr>
              <a:spLocks noChangeShapeType="1"/>
            </p:cNvSpPr>
            <p:nvPr/>
          </p:nvSpPr>
          <p:spPr bwMode="auto">
            <a:xfrm>
              <a:off x="387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6" name="Line 1488"/>
            <p:cNvSpPr>
              <a:spLocks noChangeShapeType="1"/>
            </p:cNvSpPr>
            <p:nvPr/>
          </p:nvSpPr>
          <p:spPr bwMode="auto">
            <a:xfrm>
              <a:off x="388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7" name="Line 1489"/>
            <p:cNvSpPr>
              <a:spLocks noChangeShapeType="1"/>
            </p:cNvSpPr>
            <p:nvPr/>
          </p:nvSpPr>
          <p:spPr bwMode="auto">
            <a:xfrm>
              <a:off x="3888"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8" name="Line 1490"/>
            <p:cNvSpPr>
              <a:spLocks noChangeShapeType="1"/>
            </p:cNvSpPr>
            <p:nvPr/>
          </p:nvSpPr>
          <p:spPr bwMode="auto">
            <a:xfrm>
              <a:off x="389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39" name="Line 1491"/>
            <p:cNvSpPr>
              <a:spLocks noChangeShapeType="1"/>
            </p:cNvSpPr>
            <p:nvPr/>
          </p:nvSpPr>
          <p:spPr bwMode="auto">
            <a:xfrm>
              <a:off x="390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0" name="Line 1492"/>
            <p:cNvSpPr>
              <a:spLocks noChangeShapeType="1"/>
            </p:cNvSpPr>
            <p:nvPr/>
          </p:nvSpPr>
          <p:spPr bwMode="auto">
            <a:xfrm>
              <a:off x="391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1" name="Line 1493"/>
            <p:cNvSpPr>
              <a:spLocks noChangeShapeType="1"/>
            </p:cNvSpPr>
            <p:nvPr/>
          </p:nvSpPr>
          <p:spPr bwMode="auto">
            <a:xfrm>
              <a:off x="391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2" name="Line 1494"/>
            <p:cNvSpPr>
              <a:spLocks noChangeShapeType="1"/>
            </p:cNvSpPr>
            <p:nvPr/>
          </p:nvSpPr>
          <p:spPr bwMode="auto">
            <a:xfrm>
              <a:off x="39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3" name="Line 1495"/>
            <p:cNvSpPr>
              <a:spLocks noChangeShapeType="1"/>
            </p:cNvSpPr>
            <p:nvPr/>
          </p:nvSpPr>
          <p:spPr bwMode="auto">
            <a:xfrm>
              <a:off x="39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4" name="Line 1496"/>
            <p:cNvSpPr>
              <a:spLocks noChangeShapeType="1"/>
            </p:cNvSpPr>
            <p:nvPr/>
          </p:nvSpPr>
          <p:spPr bwMode="auto">
            <a:xfrm>
              <a:off x="39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5" name="Line 1497"/>
            <p:cNvSpPr>
              <a:spLocks noChangeShapeType="1"/>
            </p:cNvSpPr>
            <p:nvPr/>
          </p:nvSpPr>
          <p:spPr bwMode="auto">
            <a:xfrm>
              <a:off x="39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6" name="Line 1498"/>
            <p:cNvSpPr>
              <a:spLocks noChangeShapeType="1"/>
            </p:cNvSpPr>
            <p:nvPr/>
          </p:nvSpPr>
          <p:spPr bwMode="auto">
            <a:xfrm>
              <a:off x="39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7" name="Line 1499"/>
            <p:cNvSpPr>
              <a:spLocks noChangeShapeType="1"/>
            </p:cNvSpPr>
            <p:nvPr/>
          </p:nvSpPr>
          <p:spPr bwMode="auto">
            <a:xfrm>
              <a:off x="39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8" name="Line 1500"/>
            <p:cNvSpPr>
              <a:spLocks noChangeShapeType="1"/>
            </p:cNvSpPr>
            <p:nvPr/>
          </p:nvSpPr>
          <p:spPr bwMode="auto">
            <a:xfrm>
              <a:off x="39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49" name="Line 1501"/>
            <p:cNvSpPr>
              <a:spLocks noChangeShapeType="1"/>
            </p:cNvSpPr>
            <p:nvPr/>
          </p:nvSpPr>
          <p:spPr bwMode="auto">
            <a:xfrm>
              <a:off x="39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0" name="Line 1502"/>
            <p:cNvSpPr>
              <a:spLocks noChangeShapeType="1"/>
            </p:cNvSpPr>
            <p:nvPr/>
          </p:nvSpPr>
          <p:spPr bwMode="auto">
            <a:xfrm>
              <a:off x="399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1" name="Line 1503"/>
            <p:cNvSpPr>
              <a:spLocks noChangeShapeType="1"/>
            </p:cNvSpPr>
            <p:nvPr/>
          </p:nvSpPr>
          <p:spPr bwMode="auto">
            <a:xfrm>
              <a:off x="399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2" name="Line 1504"/>
            <p:cNvSpPr>
              <a:spLocks noChangeShapeType="1"/>
            </p:cNvSpPr>
            <p:nvPr/>
          </p:nvSpPr>
          <p:spPr bwMode="auto">
            <a:xfrm>
              <a:off x="4007"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3" name="Line 1505"/>
            <p:cNvSpPr>
              <a:spLocks noChangeShapeType="1"/>
            </p:cNvSpPr>
            <p:nvPr/>
          </p:nvSpPr>
          <p:spPr bwMode="auto">
            <a:xfrm>
              <a:off x="401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4" name="Line 1506"/>
            <p:cNvSpPr>
              <a:spLocks noChangeShapeType="1"/>
            </p:cNvSpPr>
            <p:nvPr/>
          </p:nvSpPr>
          <p:spPr bwMode="auto">
            <a:xfrm>
              <a:off x="402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5" name="Line 1507"/>
            <p:cNvSpPr>
              <a:spLocks noChangeShapeType="1"/>
            </p:cNvSpPr>
            <p:nvPr/>
          </p:nvSpPr>
          <p:spPr bwMode="auto">
            <a:xfrm>
              <a:off x="403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6" name="Line 1508"/>
            <p:cNvSpPr>
              <a:spLocks noChangeShapeType="1"/>
            </p:cNvSpPr>
            <p:nvPr/>
          </p:nvSpPr>
          <p:spPr bwMode="auto">
            <a:xfrm>
              <a:off x="403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7" name="Line 1509"/>
            <p:cNvSpPr>
              <a:spLocks noChangeShapeType="1"/>
            </p:cNvSpPr>
            <p:nvPr/>
          </p:nvSpPr>
          <p:spPr bwMode="auto">
            <a:xfrm>
              <a:off x="40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8" name="Line 1510"/>
            <p:cNvSpPr>
              <a:spLocks noChangeShapeType="1"/>
            </p:cNvSpPr>
            <p:nvPr/>
          </p:nvSpPr>
          <p:spPr bwMode="auto">
            <a:xfrm>
              <a:off x="40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59" name="Line 1511"/>
            <p:cNvSpPr>
              <a:spLocks noChangeShapeType="1"/>
            </p:cNvSpPr>
            <p:nvPr/>
          </p:nvSpPr>
          <p:spPr bwMode="auto">
            <a:xfrm>
              <a:off x="40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0" name="Line 1512"/>
            <p:cNvSpPr>
              <a:spLocks noChangeShapeType="1"/>
            </p:cNvSpPr>
            <p:nvPr/>
          </p:nvSpPr>
          <p:spPr bwMode="auto">
            <a:xfrm>
              <a:off x="40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1" name="Line 1513"/>
            <p:cNvSpPr>
              <a:spLocks noChangeShapeType="1"/>
            </p:cNvSpPr>
            <p:nvPr/>
          </p:nvSpPr>
          <p:spPr bwMode="auto">
            <a:xfrm>
              <a:off x="40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2" name="Line 1514"/>
            <p:cNvSpPr>
              <a:spLocks noChangeShapeType="1"/>
            </p:cNvSpPr>
            <p:nvPr/>
          </p:nvSpPr>
          <p:spPr bwMode="auto">
            <a:xfrm>
              <a:off x="40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3" name="Line 1515"/>
            <p:cNvSpPr>
              <a:spLocks noChangeShapeType="1"/>
            </p:cNvSpPr>
            <p:nvPr/>
          </p:nvSpPr>
          <p:spPr bwMode="auto">
            <a:xfrm>
              <a:off x="40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4" name="Line 1516"/>
            <p:cNvSpPr>
              <a:spLocks noChangeShapeType="1"/>
            </p:cNvSpPr>
            <p:nvPr/>
          </p:nvSpPr>
          <p:spPr bwMode="auto">
            <a:xfrm>
              <a:off x="41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5" name="Line 1517"/>
            <p:cNvSpPr>
              <a:spLocks noChangeShapeType="1"/>
            </p:cNvSpPr>
            <p:nvPr/>
          </p:nvSpPr>
          <p:spPr bwMode="auto">
            <a:xfrm>
              <a:off x="41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6" name="Line 1518"/>
            <p:cNvSpPr>
              <a:spLocks noChangeShapeType="1"/>
            </p:cNvSpPr>
            <p:nvPr/>
          </p:nvSpPr>
          <p:spPr bwMode="auto">
            <a:xfrm>
              <a:off x="411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7" name="Line 1519"/>
            <p:cNvSpPr>
              <a:spLocks noChangeShapeType="1"/>
            </p:cNvSpPr>
            <p:nvPr/>
          </p:nvSpPr>
          <p:spPr bwMode="auto">
            <a:xfrm>
              <a:off x="412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8" name="Line 1520"/>
            <p:cNvSpPr>
              <a:spLocks noChangeShapeType="1"/>
            </p:cNvSpPr>
            <p:nvPr/>
          </p:nvSpPr>
          <p:spPr bwMode="auto">
            <a:xfrm>
              <a:off x="4134"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69" name="Line 1521"/>
            <p:cNvSpPr>
              <a:spLocks noChangeShapeType="1"/>
            </p:cNvSpPr>
            <p:nvPr/>
          </p:nvSpPr>
          <p:spPr bwMode="auto">
            <a:xfrm>
              <a:off x="414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0" name="Line 1522"/>
            <p:cNvSpPr>
              <a:spLocks noChangeShapeType="1"/>
            </p:cNvSpPr>
            <p:nvPr/>
          </p:nvSpPr>
          <p:spPr bwMode="auto">
            <a:xfrm>
              <a:off x="414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1" name="Line 1523"/>
            <p:cNvSpPr>
              <a:spLocks noChangeShapeType="1"/>
            </p:cNvSpPr>
            <p:nvPr/>
          </p:nvSpPr>
          <p:spPr bwMode="auto">
            <a:xfrm>
              <a:off x="415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2" name="Line 1524"/>
            <p:cNvSpPr>
              <a:spLocks noChangeShapeType="1"/>
            </p:cNvSpPr>
            <p:nvPr/>
          </p:nvSpPr>
          <p:spPr bwMode="auto">
            <a:xfrm>
              <a:off x="416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3" name="Line 1525"/>
            <p:cNvSpPr>
              <a:spLocks noChangeShapeType="1"/>
            </p:cNvSpPr>
            <p:nvPr/>
          </p:nvSpPr>
          <p:spPr bwMode="auto">
            <a:xfrm>
              <a:off x="417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4" name="Line 1526"/>
            <p:cNvSpPr>
              <a:spLocks noChangeShapeType="1"/>
            </p:cNvSpPr>
            <p:nvPr/>
          </p:nvSpPr>
          <p:spPr bwMode="auto">
            <a:xfrm>
              <a:off x="41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5" name="Line 1527"/>
            <p:cNvSpPr>
              <a:spLocks noChangeShapeType="1"/>
            </p:cNvSpPr>
            <p:nvPr/>
          </p:nvSpPr>
          <p:spPr bwMode="auto">
            <a:xfrm>
              <a:off x="41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6" name="Line 1528"/>
            <p:cNvSpPr>
              <a:spLocks noChangeShapeType="1"/>
            </p:cNvSpPr>
            <p:nvPr/>
          </p:nvSpPr>
          <p:spPr bwMode="auto">
            <a:xfrm>
              <a:off x="41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7" name="Line 1529"/>
            <p:cNvSpPr>
              <a:spLocks noChangeShapeType="1"/>
            </p:cNvSpPr>
            <p:nvPr/>
          </p:nvSpPr>
          <p:spPr bwMode="auto">
            <a:xfrm>
              <a:off x="42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8" name="Line 1530"/>
            <p:cNvSpPr>
              <a:spLocks noChangeShapeType="1"/>
            </p:cNvSpPr>
            <p:nvPr/>
          </p:nvSpPr>
          <p:spPr bwMode="auto">
            <a:xfrm>
              <a:off x="42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79" name="Line 1531"/>
            <p:cNvSpPr>
              <a:spLocks noChangeShapeType="1"/>
            </p:cNvSpPr>
            <p:nvPr/>
          </p:nvSpPr>
          <p:spPr bwMode="auto">
            <a:xfrm>
              <a:off x="42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0" name="Line 1532"/>
            <p:cNvSpPr>
              <a:spLocks noChangeShapeType="1"/>
            </p:cNvSpPr>
            <p:nvPr/>
          </p:nvSpPr>
          <p:spPr bwMode="auto">
            <a:xfrm>
              <a:off x="42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1" name="Line 1533"/>
            <p:cNvSpPr>
              <a:spLocks noChangeShapeType="1"/>
            </p:cNvSpPr>
            <p:nvPr/>
          </p:nvSpPr>
          <p:spPr bwMode="auto">
            <a:xfrm>
              <a:off x="423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2" name="Line 1534"/>
            <p:cNvSpPr>
              <a:spLocks noChangeShapeType="1"/>
            </p:cNvSpPr>
            <p:nvPr/>
          </p:nvSpPr>
          <p:spPr bwMode="auto">
            <a:xfrm>
              <a:off x="424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3" name="Line 1535"/>
            <p:cNvSpPr>
              <a:spLocks noChangeShapeType="1"/>
            </p:cNvSpPr>
            <p:nvPr/>
          </p:nvSpPr>
          <p:spPr bwMode="auto">
            <a:xfrm>
              <a:off x="4253"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4" name="Line 1536"/>
            <p:cNvSpPr>
              <a:spLocks noChangeShapeType="1"/>
            </p:cNvSpPr>
            <p:nvPr/>
          </p:nvSpPr>
          <p:spPr bwMode="auto">
            <a:xfrm>
              <a:off x="426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5" name="Line 1537"/>
            <p:cNvSpPr>
              <a:spLocks noChangeShapeType="1"/>
            </p:cNvSpPr>
            <p:nvPr/>
          </p:nvSpPr>
          <p:spPr bwMode="auto">
            <a:xfrm>
              <a:off x="426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6" name="Line 1538"/>
            <p:cNvSpPr>
              <a:spLocks noChangeShapeType="1"/>
            </p:cNvSpPr>
            <p:nvPr/>
          </p:nvSpPr>
          <p:spPr bwMode="auto">
            <a:xfrm>
              <a:off x="427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7" name="Line 1539"/>
            <p:cNvSpPr>
              <a:spLocks noChangeShapeType="1"/>
            </p:cNvSpPr>
            <p:nvPr/>
          </p:nvSpPr>
          <p:spPr bwMode="auto">
            <a:xfrm>
              <a:off x="428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8" name="Line 1540"/>
            <p:cNvSpPr>
              <a:spLocks noChangeShapeType="1"/>
            </p:cNvSpPr>
            <p:nvPr/>
          </p:nvSpPr>
          <p:spPr bwMode="auto">
            <a:xfrm>
              <a:off x="429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89" name="Line 1541"/>
            <p:cNvSpPr>
              <a:spLocks noChangeShapeType="1"/>
            </p:cNvSpPr>
            <p:nvPr/>
          </p:nvSpPr>
          <p:spPr bwMode="auto">
            <a:xfrm>
              <a:off x="430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0" name="Line 1542"/>
            <p:cNvSpPr>
              <a:spLocks noChangeShapeType="1"/>
            </p:cNvSpPr>
            <p:nvPr/>
          </p:nvSpPr>
          <p:spPr bwMode="auto">
            <a:xfrm>
              <a:off x="43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1" name="Line 1543"/>
            <p:cNvSpPr>
              <a:spLocks noChangeShapeType="1"/>
            </p:cNvSpPr>
            <p:nvPr/>
          </p:nvSpPr>
          <p:spPr bwMode="auto">
            <a:xfrm>
              <a:off x="43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2" name="Line 1544"/>
            <p:cNvSpPr>
              <a:spLocks noChangeShapeType="1"/>
            </p:cNvSpPr>
            <p:nvPr/>
          </p:nvSpPr>
          <p:spPr bwMode="auto">
            <a:xfrm>
              <a:off x="43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3" name="Line 1545"/>
            <p:cNvSpPr>
              <a:spLocks noChangeShapeType="1"/>
            </p:cNvSpPr>
            <p:nvPr/>
          </p:nvSpPr>
          <p:spPr bwMode="auto">
            <a:xfrm>
              <a:off x="43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4" name="Line 1546"/>
            <p:cNvSpPr>
              <a:spLocks noChangeShapeType="1"/>
            </p:cNvSpPr>
            <p:nvPr/>
          </p:nvSpPr>
          <p:spPr bwMode="auto">
            <a:xfrm>
              <a:off x="43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5" name="Line 1547"/>
            <p:cNvSpPr>
              <a:spLocks noChangeShapeType="1"/>
            </p:cNvSpPr>
            <p:nvPr/>
          </p:nvSpPr>
          <p:spPr bwMode="auto">
            <a:xfrm>
              <a:off x="43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6" name="Line 1548"/>
            <p:cNvSpPr>
              <a:spLocks noChangeShapeType="1"/>
            </p:cNvSpPr>
            <p:nvPr/>
          </p:nvSpPr>
          <p:spPr bwMode="auto">
            <a:xfrm>
              <a:off x="43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7" name="Line 1549"/>
            <p:cNvSpPr>
              <a:spLocks noChangeShapeType="1"/>
            </p:cNvSpPr>
            <p:nvPr/>
          </p:nvSpPr>
          <p:spPr bwMode="auto">
            <a:xfrm>
              <a:off x="436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8" name="Line 1550"/>
            <p:cNvSpPr>
              <a:spLocks noChangeShapeType="1"/>
            </p:cNvSpPr>
            <p:nvPr/>
          </p:nvSpPr>
          <p:spPr bwMode="auto">
            <a:xfrm>
              <a:off x="4372"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1999" name="Line 1551"/>
            <p:cNvSpPr>
              <a:spLocks noChangeShapeType="1"/>
            </p:cNvSpPr>
            <p:nvPr/>
          </p:nvSpPr>
          <p:spPr bwMode="auto">
            <a:xfrm>
              <a:off x="437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0" name="Line 1552"/>
            <p:cNvSpPr>
              <a:spLocks noChangeShapeType="1"/>
            </p:cNvSpPr>
            <p:nvPr/>
          </p:nvSpPr>
          <p:spPr bwMode="auto">
            <a:xfrm>
              <a:off x="438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1" name="Line 1553"/>
            <p:cNvSpPr>
              <a:spLocks noChangeShapeType="1"/>
            </p:cNvSpPr>
            <p:nvPr/>
          </p:nvSpPr>
          <p:spPr bwMode="auto">
            <a:xfrm>
              <a:off x="439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2" name="Line 1554"/>
            <p:cNvSpPr>
              <a:spLocks noChangeShapeType="1"/>
            </p:cNvSpPr>
            <p:nvPr/>
          </p:nvSpPr>
          <p:spPr bwMode="auto">
            <a:xfrm>
              <a:off x="440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3" name="Line 1555"/>
            <p:cNvSpPr>
              <a:spLocks noChangeShapeType="1"/>
            </p:cNvSpPr>
            <p:nvPr/>
          </p:nvSpPr>
          <p:spPr bwMode="auto">
            <a:xfrm>
              <a:off x="441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4" name="Line 1556"/>
            <p:cNvSpPr>
              <a:spLocks noChangeShapeType="1"/>
            </p:cNvSpPr>
            <p:nvPr/>
          </p:nvSpPr>
          <p:spPr bwMode="auto">
            <a:xfrm>
              <a:off x="441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5" name="Line 1557"/>
            <p:cNvSpPr>
              <a:spLocks noChangeShapeType="1"/>
            </p:cNvSpPr>
            <p:nvPr/>
          </p:nvSpPr>
          <p:spPr bwMode="auto">
            <a:xfrm>
              <a:off x="44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6" name="Line 1558"/>
            <p:cNvSpPr>
              <a:spLocks noChangeShapeType="1"/>
            </p:cNvSpPr>
            <p:nvPr/>
          </p:nvSpPr>
          <p:spPr bwMode="auto">
            <a:xfrm>
              <a:off x="44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7" name="Line 1559"/>
            <p:cNvSpPr>
              <a:spLocks noChangeShapeType="1"/>
            </p:cNvSpPr>
            <p:nvPr/>
          </p:nvSpPr>
          <p:spPr bwMode="auto">
            <a:xfrm>
              <a:off x="44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8" name="Line 1560"/>
            <p:cNvSpPr>
              <a:spLocks noChangeShapeType="1"/>
            </p:cNvSpPr>
            <p:nvPr/>
          </p:nvSpPr>
          <p:spPr bwMode="auto">
            <a:xfrm>
              <a:off x="44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09" name="Line 1561"/>
            <p:cNvSpPr>
              <a:spLocks noChangeShapeType="1"/>
            </p:cNvSpPr>
            <p:nvPr/>
          </p:nvSpPr>
          <p:spPr bwMode="auto">
            <a:xfrm>
              <a:off x="44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0" name="Line 1562"/>
            <p:cNvSpPr>
              <a:spLocks noChangeShapeType="1"/>
            </p:cNvSpPr>
            <p:nvPr/>
          </p:nvSpPr>
          <p:spPr bwMode="auto">
            <a:xfrm>
              <a:off x="44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1" name="Line 1563"/>
            <p:cNvSpPr>
              <a:spLocks noChangeShapeType="1"/>
            </p:cNvSpPr>
            <p:nvPr/>
          </p:nvSpPr>
          <p:spPr bwMode="auto">
            <a:xfrm>
              <a:off x="44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2" name="Line 1564"/>
            <p:cNvSpPr>
              <a:spLocks noChangeShapeType="1"/>
            </p:cNvSpPr>
            <p:nvPr/>
          </p:nvSpPr>
          <p:spPr bwMode="auto">
            <a:xfrm>
              <a:off x="448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3" name="Line 1565"/>
            <p:cNvSpPr>
              <a:spLocks noChangeShapeType="1"/>
            </p:cNvSpPr>
            <p:nvPr/>
          </p:nvSpPr>
          <p:spPr bwMode="auto">
            <a:xfrm>
              <a:off x="4491"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4" name="Line 1566"/>
            <p:cNvSpPr>
              <a:spLocks noChangeShapeType="1"/>
            </p:cNvSpPr>
            <p:nvPr/>
          </p:nvSpPr>
          <p:spPr bwMode="auto">
            <a:xfrm>
              <a:off x="449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5" name="Line 1567"/>
            <p:cNvSpPr>
              <a:spLocks noChangeShapeType="1"/>
            </p:cNvSpPr>
            <p:nvPr/>
          </p:nvSpPr>
          <p:spPr bwMode="auto">
            <a:xfrm>
              <a:off x="450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6" name="Line 1568"/>
            <p:cNvSpPr>
              <a:spLocks noChangeShapeType="1"/>
            </p:cNvSpPr>
            <p:nvPr/>
          </p:nvSpPr>
          <p:spPr bwMode="auto">
            <a:xfrm>
              <a:off x="451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7" name="Line 1569"/>
            <p:cNvSpPr>
              <a:spLocks noChangeShapeType="1"/>
            </p:cNvSpPr>
            <p:nvPr/>
          </p:nvSpPr>
          <p:spPr bwMode="auto">
            <a:xfrm>
              <a:off x="452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8" name="Line 1570"/>
            <p:cNvSpPr>
              <a:spLocks noChangeShapeType="1"/>
            </p:cNvSpPr>
            <p:nvPr/>
          </p:nvSpPr>
          <p:spPr bwMode="auto">
            <a:xfrm>
              <a:off x="453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19" name="Line 1571"/>
            <p:cNvSpPr>
              <a:spLocks noChangeShapeType="1"/>
            </p:cNvSpPr>
            <p:nvPr/>
          </p:nvSpPr>
          <p:spPr bwMode="auto">
            <a:xfrm>
              <a:off x="453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0" name="Line 1572"/>
            <p:cNvSpPr>
              <a:spLocks noChangeShapeType="1"/>
            </p:cNvSpPr>
            <p:nvPr/>
          </p:nvSpPr>
          <p:spPr bwMode="auto">
            <a:xfrm>
              <a:off x="45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1" name="Line 1573"/>
            <p:cNvSpPr>
              <a:spLocks noChangeShapeType="1"/>
            </p:cNvSpPr>
            <p:nvPr/>
          </p:nvSpPr>
          <p:spPr bwMode="auto">
            <a:xfrm>
              <a:off x="45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2" name="Line 1574"/>
            <p:cNvSpPr>
              <a:spLocks noChangeShapeType="1"/>
            </p:cNvSpPr>
            <p:nvPr/>
          </p:nvSpPr>
          <p:spPr bwMode="auto">
            <a:xfrm>
              <a:off x="45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3" name="Line 1575"/>
            <p:cNvSpPr>
              <a:spLocks noChangeShapeType="1"/>
            </p:cNvSpPr>
            <p:nvPr/>
          </p:nvSpPr>
          <p:spPr bwMode="auto">
            <a:xfrm>
              <a:off x="45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4" name="Line 1576"/>
            <p:cNvSpPr>
              <a:spLocks noChangeShapeType="1"/>
            </p:cNvSpPr>
            <p:nvPr/>
          </p:nvSpPr>
          <p:spPr bwMode="auto">
            <a:xfrm>
              <a:off x="45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5" name="Line 1577"/>
            <p:cNvSpPr>
              <a:spLocks noChangeShapeType="1"/>
            </p:cNvSpPr>
            <p:nvPr/>
          </p:nvSpPr>
          <p:spPr bwMode="auto">
            <a:xfrm>
              <a:off x="45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6" name="Line 1578"/>
            <p:cNvSpPr>
              <a:spLocks noChangeShapeType="1"/>
            </p:cNvSpPr>
            <p:nvPr/>
          </p:nvSpPr>
          <p:spPr bwMode="auto">
            <a:xfrm>
              <a:off x="45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7" name="Line 1579"/>
            <p:cNvSpPr>
              <a:spLocks noChangeShapeType="1"/>
            </p:cNvSpPr>
            <p:nvPr/>
          </p:nvSpPr>
          <p:spPr bwMode="auto">
            <a:xfrm>
              <a:off x="460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8" name="Line 1580"/>
            <p:cNvSpPr>
              <a:spLocks noChangeShapeType="1"/>
            </p:cNvSpPr>
            <p:nvPr/>
          </p:nvSpPr>
          <p:spPr bwMode="auto">
            <a:xfrm>
              <a:off x="461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29" name="Line 1581"/>
            <p:cNvSpPr>
              <a:spLocks noChangeShapeType="1"/>
            </p:cNvSpPr>
            <p:nvPr/>
          </p:nvSpPr>
          <p:spPr bwMode="auto">
            <a:xfrm>
              <a:off x="4618"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0" name="Line 1582"/>
            <p:cNvSpPr>
              <a:spLocks noChangeShapeType="1"/>
            </p:cNvSpPr>
            <p:nvPr/>
          </p:nvSpPr>
          <p:spPr bwMode="auto">
            <a:xfrm>
              <a:off x="462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1" name="Line 1583"/>
            <p:cNvSpPr>
              <a:spLocks noChangeShapeType="1"/>
            </p:cNvSpPr>
            <p:nvPr/>
          </p:nvSpPr>
          <p:spPr bwMode="auto">
            <a:xfrm>
              <a:off x="463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2" name="Line 1584"/>
            <p:cNvSpPr>
              <a:spLocks noChangeShapeType="1"/>
            </p:cNvSpPr>
            <p:nvPr/>
          </p:nvSpPr>
          <p:spPr bwMode="auto">
            <a:xfrm>
              <a:off x="464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3" name="Line 1585"/>
            <p:cNvSpPr>
              <a:spLocks noChangeShapeType="1"/>
            </p:cNvSpPr>
            <p:nvPr/>
          </p:nvSpPr>
          <p:spPr bwMode="auto">
            <a:xfrm>
              <a:off x="464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4" name="Line 1586"/>
            <p:cNvSpPr>
              <a:spLocks noChangeShapeType="1"/>
            </p:cNvSpPr>
            <p:nvPr/>
          </p:nvSpPr>
          <p:spPr bwMode="auto">
            <a:xfrm>
              <a:off x="465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5" name="Line 1587"/>
            <p:cNvSpPr>
              <a:spLocks noChangeShapeType="1"/>
            </p:cNvSpPr>
            <p:nvPr/>
          </p:nvSpPr>
          <p:spPr bwMode="auto">
            <a:xfrm>
              <a:off x="466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6" name="Line 1588"/>
            <p:cNvSpPr>
              <a:spLocks noChangeShapeType="1"/>
            </p:cNvSpPr>
            <p:nvPr/>
          </p:nvSpPr>
          <p:spPr bwMode="auto">
            <a:xfrm>
              <a:off x="467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7" name="Line 1589"/>
            <p:cNvSpPr>
              <a:spLocks noChangeShapeType="1"/>
            </p:cNvSpPr>
            <p:nvPr/>
          </p:nvSpPr>
          <p:spPr bwMode="auto">
            <a:xfrm>
              <a:off x="468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8" name="Line 1590"/>
            <p:cNvSpPr>
              <a:spLocks noChangeShapeType="1"/>
            </p:cNvSpPr>
            <p:nvPr/>
          </p:nvSpPr>
          <p:spPr bwMode="auto">
            <a:xfrm>
              <a:off x="468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39" name="Line 1591"/>
            <p:cNvSpPr>
              <a:spLocks noChangeShapeType="1"/>
            </p:cNvSpPr>
            <p:nvPr/>
          </p:nvSpPr>
          <p:spPr bwMode="auto">
            <a:xfrm>
              <a:off x="469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0" name="Line 1592"/>
            <p:cNvSpPr>
              <a:spLocks noChangeShapeType="1"/>
            </p:cNvSpPr>
            <p:nvPr/>
          </p:nvSpPr>
          <p:spPr bwMode="auto">
            <a:xfrm>
              <a:off x="470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1" name="Line 1593"/>
            <p:cNvSpPr>
              <a:spLocks noChangeShapeType="1"/>
            </p:cNvSpPr>
            <p:nvPr/>
          </p:nvSpPr>
          <p:spPr bwMode="auto">
            <a:xfrm>
              <a:off x="471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2" name="Line 1594"/>
            <p:cNvSpPr>
              <a:spLocks noChangeShapeType="1"/>
            </p:cNvSpPr>
            <p:nvPr/>
          </p:nvSpPr>
          <p:spPr bwMode="auto">
            <a:xfrm>
              <a:off x="472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3" name="Line 1595"/>
            <p:cNvSpPr>
              <a:spLocks noChangeShapeType="1"/>
            </p:cNvSpPr>
            <p:nvPr/>
          </p:nvSpPr>
          <p:spPr bwMode="auto">
            <a:xfrm>
              <a:off x="472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4" name="Line 1596"/>
            <p:cNvSpPr>
              <a:spLocks noChangeShapeType="1"/>
            </p:cNvSpPr>
            <p:nvPr/>
          </p:nvSpPr>
          <p:spPr bwMode="auto">
            <a:xfrm>
              <a:off x="4737"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5" name="Line 1597"/>
            <p:cNvSpPr>
              <a:spLocks noChangeShapeType="1"/>
            </p:cNvSpPr>
            <p:nvPr/>
          </p:nvSpPr>
          <p:spPr bwMode="auto">
            <a:xfrm>
              <a:off x="474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6" name="Line 1598"/>
            <p:cNvSpPr>
              <a:spLocks noChangeShapeType="1"/>
            </p:cNvSpPr>
            <p:nvPr/>
          </p:nvSpPr>
          <p:spPr bwMode="auto">
            <a:xfrm>
              <a:off x="475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7" name="Line 1599"/>
            <p:cNvSpPr>
              <a:spLocks noChangeShapeType="1"/>
            </p:cNvSpPr>
            <p:nvPr/>
          </p:nvSpPr>
          <p:spPr bwMode="auto">
            <a:xfrm>
              <a:off x="476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8" name="Line 1600"/>
            <p:cNvSpPr>
              <a:spLocks noChangeShapeType="1"/>
            </p:cNvSpPr>
            <p:nvPr/>
          </p:nvSpPr>
          <p:spPr bwMode="auto">
            <a:xfrm>
              <a:off x="476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49" name="Line 1601"/>
            <p:cNvSpPr>
              <a:spLocks noChangeShapeType="1"/>
            </p:cNvSpPr>
            <p:nvPr/>
          </p:nvSpPr>
          <p:spPr bwMode="auto">
            <a:xfrm>
              <a:off x="477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0" name="Line 1602"/>
            <p:cNvSpPr>
              <a:spLocks noChangeShapeType="1"/>
            </p:cNvSpPr>
            <p:nvPr/>
          </p:nvSpPr>
          <p:spPr bwMode="auto">
            <a:xfrm>
              <a:off x="478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1" name="Line 1603"/>
            <p:cNvSpPr>
              <a:spLocks noChangeShapeType="1"/>
            </p:cNvSpPr>
            <p:nvPr/>
          </p:nvSpPr>
          <p:spPr bwMode="auto">
            <a:xfrm>
              <a:off x="479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2" name="Line 1604"/>
            <p:cNvSpPr>
              <a:spLocks noChangeShapeType="1"/>
            </p:cNvSpPr>
            <p:nvPr/>
          </p:nvSpPr>
          <p:spPr bwMode="auto">
            <a:xfrm>
              <a:off x="480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3" name="Line 1605"/>
            <p:cNvSpPr>
              <a:spLocks noChangeShapeType="1"/>
            </p:cNvSpPr>
            <p:nvPr/>
          </p:nvSpPr>
          <p:spPr bwMode="auto">
            <a:xfrm>
              <a:off x="480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4" name="Line 1606"/>
            <p:cNvSpPr>
              <a:spLocks noChangeShapeType="1"/>
            </p:cNvSpPr>
            <p:nvPr/>
          </p:nvSpPr>
          <p:spPr bwMode="auto">
            <a:xfrm>
              <a:off x="481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5" name="Line 1607"/>
            <p:cNvSpPr>
              <a:spLocks noChangeShapeType="1"/>
            </p:cNvSpPr>
            <p:nvPr/>
          </p:nvSpPr>
          <p:spPr bwMode="auto">
            <a:xfrm>
              <a:off x="482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6" name="Line 1608"/>
            <p:cNvSpPr>
              <a:spLocks noChangeShapeType="1"/>
            </p:cNvSpPr>
            <p:nvPr/>
          </p:nvSpPr>
          <p:spPr bwMode="auto">
            <a:xfrm>
              <a:off x="483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7" name="Line 1609"/>
            <p:cNvSpPr>
              <a:spLocks noChangeShapeType="1"/>
            </p:cNvSpPr>
            <p:nvPr/>
          </p:nvSpPr>
          <p:spPr bwMode="auto">
            <a:xfrm>
              <a:off x="484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8" name="Line 1610"/>
            <p:cNvSpPr>
              <a:spLocks noChangeShapeType="1"/>
            </p:cNvSpPr>
            <p:nvPr/>
          </p:nvSpPr>
          <p:spPr bwMode="auto">
            <a:xfrm>
              <a:off x="484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59" name="Line 1611"/>
            <p:cNvSpPr>
              <a:spLocks noChangeShapeType="1"/>
            </p:cNvSpPr>
            <p:nvPr/>
          </p:nvSpPr>
          <p:spPr bwMode="auto">
            <a:xfrm>
              <a:off x="485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0" name="Line 1612"/>
            <p:cNvSpPr>
              <a:spLocks noChangeShapeType="1"/>
            </p:cNvSpPr>
            <p:nvPr/>
          </p:nvSpPr>
          <p:spPr bwMode="auto">
            <a:xfrm>
              <a:off x="4864"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1" name="Line 1613"/>
            <p:cNvSpPr>
              <a:spLocks noChangeShapeType="1"/>
            </p:cNvSpPr>
            <p:nvPr/>
          </p:nvSpPr>
          <p:spPr bwMode="auto">
            <a:xfrm>
              <a:off x="487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2263" name="Group 1815"/>
          <p:cNvGrpSpPr>
            <a:grpSpLocks/>
          </p:cNvGrpSpPr>
          <p:nvPr/>
        </p:nvGrpSpPr>
        <p:grpSpPr bwMode="auto">
          <a:xfrm>
            <a:off x="541338" y="1885950"/>
            <a:ext cx="7581900" cy="3502025"/>
            <a:chOff x="341" y="1188"/>
            <a:chExt cx="4776" cy="2206"/>
          </a:xfrm>
        </p:grpSpPr>
        <p:sp>
          <p:nvSpPr>
            <p:cNvPr id="1002063" name="Line 1615"/>
            <p:cNvSpPr>
              <a:spLocks noChangeShapeType="1"/>
            </p:cNvSpPr>
            <p:nvPr/>
          </p:nvSpPr>
          <p:spPr bwMode="auto">
            <a:xfrm>
              <a:off x="487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4" name="Line 1616"/>
            <p:cNvSpPr>
              <a:spLocks noChangeShapeType="1"/>
            </p:cNvSpPr>
            <p:nvPr/>
          </p:nvSpPr>
          <p:spPr bwMode="auto">
            <a:xfrm>
              <a:off x="488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5" name="Line 1617"/>
            <p:cNvSpPr>
              <a:spLocks noChangeShapeType="1"/>
            </p:cNvSpPr>
            <p:nvPr/>
          </p:nvSpPr>
          <p:spPr bwMode="auto">
            <a:xfrm>
              <a:off x="489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6" name="Line 1618"/>
            <p:cNvSpPr>
              <a:spLocks noChangeShapeType="1"/>
            </p:cNvSpPr>
            <p:nvPr/>
          </p:nvSpPr>
          <p:spPr bwMode="auto">
            <a:xfrm>
              <a:off x="490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7" name="Line 1619"/>
            <p:cNvSpPr>
              <a:spLocks noChangeShapeType="1"/>
            </p:cNvSpPr>
            <p:nvPr/>
          </p:nvSpPr>
          <p:spPr bwMode="auto">
            <a:xfrm>
              <a:off x="491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8" name="Line 1620"/>
            <p:cNvSpPr>
              <a:spLocks noChangeShapeType="1"/>
            </p:cNvSpPr>
            <p:nvPr/>
          </p:nvSpPr>
          <p:spPr bwMode="auto">
            <a:xfrm>
              <a:off x="491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69" name="Line 1621"/>
            <p:cNvSpPr>
              <a:spLocks noChangeShapeType="1"/>
            </p:cNvSpPr>
            <p:nvPr/>
          </p:nvSpPr>
          <p:spPr bwMode="auto">
            <a:xfrm>
              <a:off x="492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0" name="Line 1622"/>
            <p:cNvSpPr>
              <a:spLocks noChangeShapeType="1"/>
            </p:cNvSpPr>
            <p:nvPr/>
          </p:nvSpPr>
          <p:spPr bwMode="auto">
            <a:xfrm>
              <a:off x="493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1" name="Line 1623"/>
            <p:cNvSpPr>
              <a:spLocks noChangeShapeType="1"/>
            </p:cNvSpPr>
            <p:nvPr/>
          </p:nvSpPr>
          <p:spPr bwMode="auto">
            <a:xfrm>
              <a:off x="4943"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2" name="Line 1624"/>
            <p:cNvSpPr>
              <a:spLocks noChangeShapeType="1"/>
            </p:cNvSpPr>
            <p:nvPr/>
          </p:nvSpPr>
          <p:spPr bwMode="auto">
            <a:xfrm>
              <a:off x="4951"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3" name="Line 1625"/>
            <p:cNvSpPr>
              <a:spLocks noChangeShapeType="1"/>
            </p:cNvSpPr>
            <p:nvPr/>
          </p:nvSpPr>
          <p:spPr bwMode="auto">
            <a:xfrm>
              <a:off x="495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4" name="Line 1626"/>
            <p:cNvSpPr>
              <a:spLocks noChangeShapeType="1"/>
            </p:cNvSpPr>
            <p:nvPr/>
          </p:nvSpPr>
          <p:spPr bwMode="auto">
            <a:xfrm>
              <a:off x="4967"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5" name="Line 1627"/>
            <p:cNvSpPr>
              <a:spLocks noChangeShapeType="1"/>
            </p:cNvSpPr>
            <p:nvPr/>
          </p:nvSpPr>
          <p:spPr bwMode="auto">
            <a:xfrm>
              <a:off x="4975"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6" name="Line 1628"/>
            <p:cNvSpPr>
              <a:spLocks noChangeShapeType="1"/>
            </p:cNvSpPr>
            <p:nvPr/>
          </p:nvSpPr>
          <p:spPr bwMode="auto">
            <a:xfrm>
              <a:off x="4983"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7" name="Line 1629"/>
            <p:cNvSpPr>
              <a:spLocks noChangeShapeType="1"/>
            </p:cNvSpPr>
            <p:nvPr/>
          </p:nvSpPr>
          <p:spPr bwMode="auto">
            <a:xfrm>
              <a:off x="499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8" name="Line 1630"/>
            <p:cNvSpPr>
              <a:spLocks noChangeShapeType="1"/>
            </p:cNvSpPr>
            <p:nvPr/>
          </p:nvSpPr>
          <p:spPr bwMode="auto">
            <a:xfrm>
              <a:off x="499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79" name="Line 1631"/>
            <p:cNvSpPr>
              <a:spLocks noChangeShapeType="1"/>
            </p:cNvSpPr>
            <p:nvPr/>
          </p:nvSpPr>
          <p:spPr bwMode="auto">
            <a:xfrm>
              <a:off x="500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0" name="Line 1632"/>
            <p:cNvSpPr>
              <a:spLocks noChangeShapeType="1"/>
            </p:cNvSpPr>
            <p:nvPr/>
          </p:nvSpPr>
          <p:spPr bwMode="auto">
            <a:xfrm>
              <a:off x="501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1" name="Line 1633"/>
            <p:cNvSpPr>
              <a:spLocks noChangeShapeType="1"/>
            </p:cNvSpPr>
            <p:nvPr/>
          </p:nvSpPr>
          <p:spPr bwMode="auto">
            <a:xfrm>
              <a:off x="502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2" name="Line 1634"/>
            <p:cNvSpPr>
              <a:spLocks noChangeShapeType="1"/>
            </p:cNvSpPr>
            <p:nvPr/>
          </p:nvSpPr>
          <p:spPr bwMode="auto">
            <a:xfrm>
              <a:off x="503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3" name="Line 1635"/>
            <p:cNvSpPr>
              <a:spLocks noChangeShapeType="1"/>
            </p:cNvSpPr>
            <p:nvPr/>
          </p:nvSpPr>
          <p:spPr bwMode="auto">
            <a:xfrm>
              <a:off x="503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4" name="Line 1636"/>
            <p:cNvSpPr>
              <a:spLocks noChangeShapeType="1"/>
            </p:cNvSpPr>
            <p:nvPr/>
          </p:nvSpPr>
          <p:spPr bwMode="auto">
            <a:xfrm>
              <a:off x="504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5" name="Line 1637"/>
            <p:cNvSpPr>
              <a:spLocks noChangeShapeType="1"/>
            </p:cNvSpPr>
            <p:nvPr/>
          </p:nvSpPr>
          <p:spPr bwMode="auto">
            <a:xfrm>
              <a:off x="505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6" name="Line 1638"/>
            <p:cNvSpPr>
              <a:spLocks noChangeShapeType="1"/>
            </p:cNvSpPr>
            <p:nvPr/>
          </p:nvSpPr>
          <p:spPr bwMode="auto">
            <a:xfrm>
              <a:off x="5062"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7" name="Line 1639"/>
            <p:cNvSpPr>
              <a:spLocks noChangeShapeType="1"/>
            </p:cNvSpPr>
            <p:nvPr/>
          </p:nvSpPr>
          <p:spPr bwMode="auto">
            <a:xfrm>
              <a:off x="5070"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8" name="Line 1640"/>
            <p:cNvSpPr>
              <a:spLocks noChangeShapeType="1"/>
            </p:cNvSpPr>
            <p:nvPr/>
          </p:nvSpPr>
          <p:spPr bwMode="auto">
            <a:xfrm>
              <a:off x="5078"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89" name="Line 1641"/>
            <p:cNvSpPr>
              <a:spLocks noChangeShapeType="1"/>
            </p:cNvSpPr>
            <p:nvPr/>
          </p:nvSpPr>
          <p:spPr bwMode="auto">
            <a:xfrm>
              <a:off x="5086"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0" name="Line 1642"/>
            <p:cNvSpPr>
              <a:spLocks noChangeShapeType="1"/>
            </p:cNvSpPr>
            <p:nvPr/>
          </p:nvSpPr>
          <p:spPr bwMode="auto">
            <a:xfrm>
              <a:off x="5094"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1" name="Line 1643"/>
            <p:cNvSpPr>
              <a:spLocks noChangeShapeType="1"/>
            </p:cNvSpPr>
            <p:nvPr/>
          </p:nvSpPr>
          <p:spPr bwMode="auto">
            <a:xfrm>
              <a:off x="5102" y="3393"/>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2" name="Line 1644"/>
            <p:cNvSpPr>
              <a:spLocks noChangeShapeType="1"/>
            </p:cNvSpPr>
            <p:nvPr/>
          </p:nvSpPr>
          <p:spPr bwMode="auto">
            <a:xfrm>
              <a:off x="5109" y="3393"/>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3" name="Line 1645"/>
            <p:cNvSpPr>
              <a:spLocks noChangeShapeType="1"/>
            </p:cNvSpPr>
            <p:nvPr/>
          </p:nvSpPr>
          <p:spPr bwMode="auto">
            <a:xfrm>
              <a:off x="341"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4" name="Line 1646"/>
            <p:cNvSpPr>
              <a:spLocks noChangeShapeType="1"/>
            </p:cNvSpPr>
            <p:nvPr/>
          </p:nvSpPr>
          <p:spPr bwMode="auto">
            <a:xfrm>
              <a:off x="34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5" name="Line 1647"/>
            <p:cNvSpPr>
              <a:spLocks noChangeShapeType="1"/>
            </p:cNvSpPr>
            <p:nvPr/>
          </p:nvSpPr>
          <p:spPr bwMode="auto">
            <a:xfrm>
              <a:off x="35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6" name="Line 1648"/>
            <p:cNvSpPr>
              <a:spLocks noChangeShapeType="1"/>
            </p:cNvSpPr>
            <p:nvPr/>
          </p:nvSpPr>
          <p:spPr bwMode="auto">
            <a:xfrm>
              <a:off x="36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7" name="Line 1649"/>
            <p:cNvSpPr>
              <a:spLocks noChangeShapeType="1"/>
            </p:cNvSpPr>
            <p:nvPr/>
          </p:nvSpPr>
          <p:spPr bwMode="auto">
            <a:xfrm>
              <a:off x="37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8" name="Line 1650"/>
            <p:cNvSpPr>
              <a:spLocks noChangeShapeType="1"/>
            </p:cNvSpPr>
            <p:nvPr/>
          </p:nvSpPr>
          <p:spPr bwMode="auto">
            <a:xfrm>
              <a:off x="38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099" name="Line 1651"/>
            <p:cNvSpPr>
              <a:spLocks noChangeShapeType="1"/>
            </p:cNvSpPr>
            <p:nvPr/>
          </p:nvSpPr>
          <p:spPr bwMode="auto">
            <a:xfrm>
              <a:off x="38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0" name="Line 1652"/>
            <p:cNvSpPr>
              <a:spLocks noChangeShapeType="1"/>
            </p:cNvSpPr>
            <p:nvPr/>
          </p:nvSpPr>
          <p:spPr bwMode="auto">
            <a:xfrm>
              <a:off x="39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1" name="Line 1653"/>
            <p:cNvSpPr>
              <a:spLocks noChangeShapeType="1"/>
            </p:cNvSpPr>
            <p:nvPr/>
          </p:nvSpPr>
          <p:spPr bwMode="auto">
            <a:xfrm>
              <a:off x="40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2" name="Line 1654"/>
            <p:cNvSpPr>
              <a:spLocks noChangeShapeType="1"/>
            </p:cNvSpPr>
            <p:nvPr/>
          </p:nvSpPr>
          <p:spPr bwMode="auto">
            <a:xfrm>
              <a:off x="41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3" name="Line 1655"/>
            <p:cNvSpPr>
              <a:spLocks noChangeShapeType="1"/>
            </p:cNvSpPr>
            <p:nvPr/>
          </p:nvSpPr>
          <p:spPr bwMode="auto">
            <a:xfrm>
              <a:off x="42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4" name="Line 1656"/>
            <p:cNvSpPr>
              <a:spLocks noChangeShapeType="1"/>
            </p:cNvSpPr>
            <p:nvPr/>
          </p:nvSpPr>
          <p:spPr bwMode="auto">
            <a:xfrm>
              <a:off x="42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5" name="Line 1657"/>
            <p:cNvSpPr>
              <a:spLocks noChangeShapeType="1"/>
            </p:cNvSpPr>
            <p:nvPr/>
          </p:nvSpPr>
          <p:spPr bwMode="auto">
            <a:xfrm>
              <a:off x="43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6" name="Line 1658"/>
            <p:cNvSpPr>
              <a:spLocks noChangeShapeType="1"/>
            </p:cNvSpPr>
            <p:nvPr/>
          </p:nvSpPr>
          <p:spPr bwMode="auto">
            <a:xfrm>
              <a:off x="44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7" name="Line 1659"/>
            <p:cNvSpPr>
              <a:spLocks noChangeShapeType="1"/>
            </p:cNvSpPr>
            <p:nvPr/>
          </p:nvSpPr>
          <p:spPr bwMode="auto">
            <a:xfrm>
              <a:off x="45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8" name="Line 1660"/>
            <p:cNvSpPr>
              <a:spLocks noChangeShapeType="1"/>
            </p:cNvSpPr>
            <p:nvPr/>
          </p:nvSpPr>
          <p:spPr bwMode="auto">
            <a:xfrm>
              <a:off x="46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09" name="Line 1661"/>
            <p:cNvSpPr>
              <a:spLocks noChangeShapeType="1"/>
            </p:cNvSpPr>
            <p:nvPr/>
          </p:nvSpPr>
          <p:spPr bwMode="auto">
            <a:xfrm>
              <a:off x="468"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0" name="Line 1662"/>
            <p:cNvSpPr>
              <a:spLocks noChangeShapeType="1"/>
            </p:cNvSpPr>
            <p:nvPr/>
          </p:nvSpPr>
          <p:spPr bwMode="auto">
            <a:xfrm>
              <a:off x="47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1" name="Line 1663"/>
            <p:cNvSpPr>
              <a:spLocks noChangeShapeType="1"/>
            </p:cNvSpPr>
            <p:nvPr/>
          </p:nvSpPr>
          <p:spPr bwMode="auto">
            <a:xfrm>
              <a:off x="48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2" name="Line 1664"/>
            <p:cNvSpPr>
              <a:spLocks noChangeShapeType="1"/>
            </p:cNvSpPr>
            <p:nvPr/>
          </p:nvSpPr>
          <p:spPr bwMode="auto">
            <a:xfrm>
              <a:off x="49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3" name="Line 1665"/>
            <p:cNvSpPr>
              <a:spLocks noChangeShapeType="1"/>
            </p:cNvSpPr>
            <p:nvPr/>
          </p:nvSpPr>
          <p:spPr bwMode="auto">
            <a:xfrm>
              <a:off x="49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4" name="Line 1666"/>
            <p:cNvSpPr>
              <a:spLocks noChangeShapeType="1"/>
            </p:cNvSpPr>
            <p:nvPr/>
          </p:nvSpPr>
          <p:spPr bwMode="auto">
            <a:xfrm flipV="1">
              <a:off x="507" y="3384"/>
              <a:ext cx="8" cy="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5" name="Line 1667"/>
            <p:cNvSpPr>
              <a:spLocks noChangeShapeType="1"/>
            </p:cNvSpPr>
            <p:nvPr/>
          </p:nvSpPr>
          <p:spPr bwMode="auto">
            <a:xfrm flipV="1">
              <a:off x="515" y="3376"/>
              <a:ext cx="8" cy="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6" name="Line 1668"/>
            <p:cNvSpPr>
              <a:spLocks noChangeShapeType="1"/>
            </p:cNvSpPr>
            <p:nvPr/>
          </p:nvSpPr>
          <p:spPr bwMode="auto">
            <a:xfrm>
              <a:off x="523" y="3376"/>
              <a:ext cx="8" cy="1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7" name="Line 1669"/>
            <p:cNvSpPr>
              <a:spLocks noChangeShapeType="1"/>
            </p:cNvSpPr>
            <p:nvPr/>
          </p:nvSpPr>
          <p:spPr bwMode="auto">
            <a:xfrm flipV="1">
              <a:off x="531" y="3374"/>
              <a:ext cx="8" cy="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8" name="Line 1670"/>
            <p:cNvSpPr>
              <a:spLocks noChangeShapeType="1"/>
            </p:cNvSpPr>
            <p:nvPr/>
          </p:nvSpPr>
          <p:spPr bwMode="auto">
            <a:xfrm flipV="1">
              <a:off x="539" y="3331"/>
              <a:ext cx="8" cy="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19" name="Line 1671"/>
            <p:cNvSpPr>
              <a:spLocks noChangeShapeType="1"/>
            </p:cNvSpPr>
            <p:nvPr/>
          </p:nvSpPr>
          <p:spPr bwMode="auto">
            <a:xfrm flipV="1">
              <a:off x="547" y="3292"/>
              <a:ext cx="8" cy="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0" name="Line 1672"/>
            <p:cNvSpPr>
              <a:spLocks noChangeShapeType="1"/>
            </p:cNvSpPr>
            <p:nvPr/>
          </p:nvSpPr>
          <p:spPr bwMode="auto">
            <a:xfrm>
              <a:off x="555" y="3292"/>
              <a:ext cx="8" cy="1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1" name="Line 1673"/>
            <p:cNvSpPr>
              <a:spLocks noChangeShapeType="1"/>
            </p:cNvSpPr>
            <p:nvPr/>
          </p:nvSpPr>
          <p:spPr bwMode="auto">
            <a:xfrm flipV="1">
              <a:off x="563" y="3202"/>
              <a:ext cx="8" cy="1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2" name="Line 1674"/>
            <p:cNvSpPr>
              <a:spLocks noChangeShapeType="1"/>
            </p:cNvSpPr>
            <p:nvPr/>
          </p:nvSpPr>
          <p:spPr bwMode="auto">
            <a:xfrm flipV="1">
              <a:off x="571" y="3117"/>
              <a:ext cx="8" cy="8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3" name="Line 1675"/>
            <p:cNvSpPr>
              <a:spLocks noChangeShapeType="1"/>
            </p:cNvSpPr>
            <p:nvPr/>
          </p:nvSpPr>
          <p:spPr bwMode="auto">
            <a:xfrm>
              <a:off x="579" y="3117"/>
              <a:ext cx="8" cy="2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4" name="Line 1676"/>
            <p:cNvSpPr>
              <a:spLocks noChangeShapeType="1"/>
            </p:cNvSpPr>
            <p:nvPr/>
          </p:nvSpPr>
          <p:spPr bwMode="auto">
            <a:xfrm flipV="1">
              <a:off x="587" y="3299"/>
              <a:ext cx="7" cy="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5" name="Line 1677"/>
            <p:cNvSpPr>
              <a:spLocks noChangeShapeType="1"/>
            </p:cNvSpPr>
            <p:nvPr/>
          </p:nvSpPr>
          <p:spPr bwMode="auto">
            <a:xfrm flipV="1">
              <a:off x="594" y="3156"/>
              <a:ext cx="8" cy="1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6" name="Line 1678"/>
            <p:cNvSpPr>
              <a:spLocks noChangeShapeType="1"/>
            </p:cNvSpPr>
            <p:nvPr/>
          </p:nvSpPr>
          <p:spPr bwMode="auto">
            <a:xfrm flipV="1">
              <a:off x="602" y="3111"/>
              <a:ext cx="8" cy="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7" name="Line 1679"/>
            <p:cNvSpPr>
              <a:spLocks noChangeShapeType="1"/>
            </p:cNvSpPr>
            <p:nvPr/>
          </p:nvSpPr>
          <p:spPr bwMode="auto">
            <a:xfrm>
              <a:off x="610" y="3111"/>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8" name="Line 1680"/>
            <p:cNvSpPr>
              <a:spLocks noChangeShapeType="1"/>
            </p:cNvSpPr>
            <p:nvPr/>
          </p:nvSpPr>
          <p:spPr bwMode="auto">
            <a:xfrm flipV="1">
              <a:off x="618" y="3100"/>
              <a:ext cx="8" cy="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29" name="Line 1681"/>
            <p:cNvSpPr>
              <a:spLocks noChangeShapeType="1"/>
            </p:cNvSpPr>
            <p:nvPr/>
          </p:nvSpPr>
          <p:spPr bwMode="auto">
            <a:xfrm flipV="1">
              <a:off x="626" y="2893"/>
              <a:ext cx="8" cy="2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0" name="Line 1682"/>
            <p:cNvSpPr>
              <a:spLocks noChangeShapeType="1"/>
            </p:cNvSpPr>
            <p:nvPr/>
          </p:nvSpPr>
          <p:spPr bwMode="auto">
            <a:xfrm>
              <a:off x="634" y="2893"/>
              <a:ext cx="8" cy="50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1" name="Line 1683"/>
            <p:cNvSpPr>
              <a:spLocks noChangeShapeType="1"/>
            </p:cNvSpPr>
            <p:nvPr/>
          </p:nvSpPr>
          <p:spPr bwMode="auto">
            <a:xfrm flipV="1">
              <a:off x="642" y="3223"/>
              <a:ext cx="8" cy="1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2" name="Line 1684"/>
            <p:cNvSpPr>
              <a:spLocks noChangeShapeType="1"/>
            </p:cNvSpPr>
            <p:nvPr/>
          </p:nvSpPr>
          <p:spPr bwMode="auto">
            <a:xfrm>
              <a:off x="650" y="3223"/>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3" name="Line 1685"/>
            <p:cNvSpPr>
              <a:spLocks noChangeShapeType="1"/>
            </p:cNvSpPr>
            <p:nvPr/>
          </p:nvSpPr>
          <p:spPr bwMode="auto">
            <a:xfrm flipV="1">
              <a:off x="658" y="3082"/>
              <a:ext cx="8" cy="2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4" name="Line 1686"/>
            <p:cNvSpPr>
              <a:spLocks noChangeShapeType="1"/>
            </p:cNvSpPr>
            <p:nvPr/>
          </p:nvSpPr>
          <p:spPr bwMode="auto">
            <a:xfrm flipV="1">
              <a:off x="666" y="2785"/>
              <a:ext cx="8" cy="2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5" name="Line 1687"/>
            <p:cNvSpPr>
              <a:spLocks noChangeShapeType="1"/>
            </p:cNvSpPr>
            <p:nvPr/>
          </p:nvSpPr>
          <p:spPr bwMode="auto">
            <a:xfrm>
              <a:off x="674" y="2785"/>
              <a:ext cx="8" cy="2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6" name="Line 1688"/>
            <p:cNvSpPr>
              <a:spLocks noChangeShapeType="1"/>
            </p:cNvSpPr>
            <p:nvPr/>
          </p:nvSpPr>
          <p:spPr bwMode="auto">
            <a:xfrm flipV="1">
              <a:off x="682" y="2760"/>
              <a:ext cx="8" cy="28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7" name="Line 1689"/>
            <p:cNvSpPr>
              <a:spLocks noChangeShapeType="1"/>
            </p:cNvSpPr>
            <p:nvPr/>
          </p:nvSpPr>
          <p:spPr bwMode="auto">
            <a:xfrm>
              <a:off x="690" y="2760"/>
              <a:ext cx="8" cy="6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8" name="Line 1690"/>
            <p:cNvSpPr>
              <a:spLocks noChangeShapeType="1"/>
            </p:cNvSpPr>
            <p:nvPr/>
          </p:nvSpPr>
          <p:spPr bwMode="auto">
            <a:xfrm flipV="1">
              <a:off x="698" y="3154"/>
              <a:ext cx="8" cy="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39" name="Line 1691"/>
            <p:cNvSpPr>
              <a:spLocks noChangeShapeType="1"/>
            </p:cNvSpPr>
            <p:nvPr/>
          </p:nvSpPr>
          <p:spPr bwMode="auto">
            <a:xfrm>
              <a:off x="706" y="3154"/>
              <a:ext cx="8" cy="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0" name="Line 1692"/>
            <p:cNvSpPr>
              <a:spLocks noChangeShapeType="1"/>
            </p:cNvSpPr>
            <p:nvPr/>
          </p:nvSpPr>
          <p:spPr bwMode="auto">
            <a:xfrm flipV="1">
              <a:off x="714" y="3074"/>
              <a:ext cx="7" cy="3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1" name="Line 1693"/>
            <p:cNvSpPr>
              <a:spLocks noChangeShapeType="1"/>
            </p:cNvSpPr>
            <p:nvPr/>
          </p:nvSpPr>
          <p:spPr bwMode="auto">
            <a:xfrm flipV="1">
              <a:off x="721" y="2628"/>
              <a:ext cx="8" cy="4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2" name="Line 1694"/>
            <p:cNvSpPr>
              <a:spLocks noChangeShapeType="1"/>
            </p:cNvSpPr>
            <p:nvPr/>
          </p:nvSpPr>
          <p:spPr bwMode="auto">
            <a:xfrm>
              <a:off x="729" y="2628"/>
              <a:ext cx="8" cy="4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3" name="Line 1695"/>
            <p:cNvSpPr>
              <a:spLocks noChangeShapeType="1"/>
            </p:cNvSpPr>
            <p:nvPr/>
          </p:nvSpPr>
          <p:spPr bwMode="auto">
            <a:xfrm flipV="1">
              <a:off x="737" y="2922"/>
              <a:ext cx="8" cy="1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4" name="Line 1696"/>
            <p:cNvSpPr>
              <a:spLocks noChangeShapeType="1"/>
            </p:cNvSpPr>
            <p:nvPr/>
          </p:nvSpPr>
          <p:spPr bwMode="auto">
            <a:xfrm>
              <a:off x="745" y="2922"/>
              <a:ext cx="8" cy="4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5" name="Line 1697"/>
            <p:cNvSpPr>
              <a:spLocks noChangeShapeType="1"/>
            </p:cNvSpPr>
            <p:nvPr/>
          </p:nvSpPr>
          <p:spPr bwMode="auto">
            <a:xfrm flipV="1">
              <a:off x="753" y="3082"/>
              <a:ext cx="8"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6" name="Line 1698"/>
            <p:cNvSpPr>
              <a:spLocks noChangeShapeType="1"/>
            </p:cNvSpPr>
            <p:nvPr/>
          </p:nvSpPr>
          <p:spPr bwMode="auto">
            <a:xfrm>
              <a:off x="761" y="3082"/>
              <a:ext cx="8"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7" name="Line 1699"/>
            <p:cNvSpPr>
              <a:spLocks noChangeShapeType="1"/>
            </p:cNvSpPr>
            <p:nvPr/>
          </p:nvSpPr>
          <p:spPr bwMode="auto">
            <a:xfrm flipV="1">
              <a:off x="769" y="2915"/>
              <a:ext cx="8" cy="4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8" name="Line 1700"/>
            <p:cNvSpPr>
              <a:spLocks noChangeShapeType="1"/>
            </p:cNvSpPr>
            <p:nvPr/>
          </p:nvSpPr>
          <p:spPr bwMode="auto">
            <a:xfrm flipV="1">
              <a:off x="777" y="2354"/>
              <a:ext cx="8" cy="5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49" name="Line 1701"/>
            <p:cNvSpPr>
              <a:spLocks noChangeShapeType="1"/>
            </p:cNvSpPr>
            <p:nvPr/>
          </p:nvSpPr>
          <p:spPr bwMode="auto">
            <a:xfrm>
              <a:off x="785" y="2354"/>
              <a:ext cx="8" cy="8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0" name="Line 1702"/>
            <p:cNvSpPr>
              <a:spLocks noChangeShapeType="1"/>
            </p:cNvSpPr>
            <p:nvPr/>
          </p:nvSpPr>
          <p:spPr bwMode="auto">
            <a:xfrm flipV="1">
              <a:off x="793" y="3019"/>
              <a:ext cx="8" cy="1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1" name="Line 1703"/>
            <p:cNvSpPr>
              <a:spLocks noChangeShapeType="1"/>
            </p:cNvSpPr>
            <p:nvPr/>
          </p:nvSpPr>
          <p:spPr bwMode="auto">
            <a:xfrm>
              <a:off x="801" y="3019"/>
              <a:ext cx="8" cy="3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2" name="Line 1704"/>
            <p:cNvSpPr>
              <a:spLocks noChangeShapeType="1"/>
            </p:cNvSpPr>
            <p:nvPr/>
          </p:nvSpPr>
          <p:spPr bwMode="auto">
            <a:xfrm flipV="1">
              <a:off x="809" y="3238"/>
              <a:ext cx="8" cy="1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3" name="Line 1705"/>
            <p:cNvSpPr>
              <a:spLocks noChangeShapeType="1"/>
            </p:cNvSpPr>
            <p:nvPr/>
          </p:nvSpPr>
          <p:spPr bwMode="auto">
            <a:xfrm flipV="1">
              <a:off x="817" y="3120"/>
              <a:ext cx="8" cy="1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4" name="Line 1706"/>
            <p:cNvSpPr>
              <a:spLocks noChangeShapeType="1"/>
            </p:cNvSpPr>
            <p:nvPr/>
          </p:nvSpPr>
          <p:spPr bwMode="auto">
            <a:xfrm flipV="1">
              <a:off x="825" y="2987"/>
              <a:ext cx="8" cy="1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5" name="Line 1707"/>
            <p:cNvSpPr>
              <a:spLocks noChangeShapeType="1"/>
            </p:cNvSpPr>
            <p:nvPr/>
          </p:nvSpPr>
          <p:spPr bwMode="auto">
            <a:xfrm flipV="1">
              <a:off x="833" y="2263"/>
              <a:ext cx="7" cy="72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6" name="Line 1708"/>
            <p:cNvSpPr>
              <a:spLocks noChangeShapeType="1"/>
            </p:cNvSpPr>
            <p:nvPr/>
          </p:nvSpPr>
          <p:spPr bwMode="auto">
            <a:xfrm>
              <a:off x="840" y="2263"/>
              <a:ext cx="8" cy="9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7" name="Line 1709"/>
            <p:cNvSpPr>
              <a:spLocks noChangeShapeType="1"/>
            </p:cNvSpPr>
            <p:nvPr/>
          </p:nvSpPr>
          <p:spPr bwMode="auto">
            <a:xfrm flipV="1">
              <a:off x="848" y="3123"/>
              <a:ext cx="8" cy="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8" name="Line 1710"/>
            <p:cNvSpPr>
              <a:spLocks noChangeShapeType="1"/>
            </p:cNvSpPr>
            <p:nvPr/>
          </p:nvSpPr>
          <p:spPr bwMode="auto">
            <a:xfrm>
              <a:off x="856" y="3123"/>
              <a:ext cx="8" cy="2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59" name="Line 1711"/>
            <p:cNvSpPr>
              <a:spLocks noChangeShapeType="1"/>
            </p:cNvSpPr>
            <p:nvPr/>
          </p:nvSpPr>
          <p:spPr bwMode="auto">
            <a:xfrm flipV="1">
              <a:off x="864" y="3150"/>
              <a:ext cx="8" cy="2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0" name="Line 1712"/>
            <p:cNvSpPr>
              <a:spLocks noChangeShapeType="1"/>
            </p:cNvSpPr>
            <p:nvPr/>
          </p:nvSpPr>
          <p:spPr bwMode="auto">
            <a:xfrm>
              <a:off x="872" y="3150"/>
              <a:ext cx="8" cy="2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1" name="Line 1713"/>
            <p:cNvSpPr>
              <a:spLocks noChangeShapeType="1"/>
            </p:cNvSpPr>
            <p:nvPr/>
          </p:nvSpPr>
          <p:spPr bwMode="auto">
            <a:xfrm flipV="1">
              <a:off x="880" y="2813"/>
              <a:ext cx="8" cy="5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2" name="Line 1714"/>
            <p:cNvSpPr>
              <a:spLocks noChangeShapeType="1"/>
            </p:cNvSpPr>
            <p:nvPr/>
          </p:nvSpPr>
          <p:spPr bwMode="auto">
            <a:xfrm flipV="1">
              <a:off x="888" y="2086"/>
              <a:ext cx="8" cy="7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3" name="Line 1715"/>
            <p:cNvSpPr>
              <a:spLocks noChangeShapeType="1"/>
            </p:cNvSpPr>
            <p:nvPr/>
          </p:nvSpPr>
          <p:spPr bwMode="auto">
            <a:xfrm>
              <a:off x="896" y="2086"/>
              <a:ext cx="8" cy="8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4" name="Line 1716"/>
            <p:cNvSpPr>
              <a:spLocks noChangeShapeType="1"/>
            </p:cNvSpPr>
            <p:nvPr/>
          </p:nvSpPr>
          <p:spPr bwMode="auto">
            <a:xfrm flipV="1">
              <a:off x="904" y="2588"/>
              <a:ext cx="8" cy="3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5" name="Line 1717"/>
            <p:cNvSpPr>
              <a:spLocks noChangeShapeType="1"/>
            </p:cNvSpPr>
            <p:nvPr/>
          </p:nvSpPr>
          <p:spPr bwMode="auto">
            <a:xfrm>
              <a:off x="912" y="2588"/>
              <a:ext cx="8" cy="8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6" name="Line 1718"/>
            <p:cNvSpPr>
              <a:spLocks noChangeShapeType="1"/>
            </p:cNvSpPr>
            <p:nvPr/>
          </p:nvSpPr>
          <p:spPr bwMode="auto">
            <a:xfrm flipV="1">
              <a:off x="920" y="2949"/>
              <a:ext cx="8" cy="4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7" name="Line 1719"/>
            <p:cNvSpPr>
              <a:spLocks noChangeShapeType="1"/>
            </p:cNvSpPr>
            <p:nvPr/>
          </p:nvSpPr>
          <p:spPr bwMode="auto">
            <a:xfrm>
              <a:off x="928" y="2949"/>
              <a:ext cx="8" cy="4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8" name="Line 1720"/>
            <p:cNvSpPr>
              <a:spLocks noChangeShapeType="1"/>
            </p:cNvSpPr>
            <p:nvPr/>
          </p:nvSpPr>
          <p:spPr bwMode="auto">
            <a:xfrm flipV="1">
              <a:off x="936" y="2734"/>
              <a:ext cx="8" cy="6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69" name="Line 1721"/>
            <p:cNvSpPr>
              <a:spLocks noChangeShapeType="1"/>
            </p:cNvSpPr>
            <p:nvPr/>
          </p:nvSpPr>
          <p:spPr bwMode="auto">
            <a:xfrm flipV="1">
              <a:off x="944" y="1994"/>
              <a:ext cx="8" cy="7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0" name="Line 1722"/>
            <p:cNvSpPr>
              <a:spLocks noChangeShapeType="1"/>
            </p:cNvSpPr>
            <p:nvPr/>
          </p:nvSpPr>
          <p:spPr bwMode="auto">
            <a:xfrm>
              <a:off x="952" y="1994"/>
              <a:ext cx="7" cy="100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1" name="Line 1723"/>
            <p:cNvSpPr>
              <a:spLocks noChangeShapeType="1"/>
            </p:cNvSpPr>
            <p:nvPr/>
          </p:nvSpPr>
          <p:spPr bwMode="auto">
            <a:xfrm flipV="1">
              <a:off x="959" y="2432"/>
              <a:ext cx="8" cy="5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2" name="Line 1724"/>
            <p:cNvSpPr>
              <a:spLocks noChangeShapeType="1"/>
            </p:cNvSpPr>
            <p:nvPr/>
          </p:nvSpPr>
          <p:spPr bwMode="auto">
            <a:xfrm>
              <a:off x="967" y="2432"/>
              <a:ext cx="8" cy="9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3" name="Line 1725"/>
            <p:cNvSpPr>
              <a:spLocks noChangeShapeType="1"/>
            </p:cNvSpPr>
            <p:nvPr/>
          </p:nvSpPr>
          <p:spPr bwMode="auto">
            <a:xfrm flipV="1">
              <a:off x="975" y="2660"/>
              <a:ext cx="8" cy="7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4" name="Line 1726"/>
            <p:cNvSpPr>
              <a:spLocks noChangeShapeType="1"/>
            </p:cNvSpPr>
            <p:nvPr/>
          </p:nvSpPr>
          <p:spPr bwMode="auto">
            <a:xfrm>
              <a:off x="983" y="2660"/>
              <a:ext cx="8" cy="7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5" name="Line 1727"/>
            <p:cNvSpPr>
              <a:spLocks noChangeShapeType="1"/>
            </p:cNvSpPr>
            <p:nvPr/>
          </p:nvSpPr>
          <p:spPr bwMode="auto">
            <a:xfrm flipV="1">
              <a:off x="991" y="2502"/>
              <a:ext cx="8" cy="8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6" name="Line 1728"/>
            <p:cNvSpPr>
              <a:spLocks noChangeShapeType="1"/>
            </p:cNvSpPr>
            <p:nvPr/>
          </p:nvSpPr>
          <p:spPr bwMode="auto">
            <a:xfrm flipV="1">
              <a:off x="999" y="2070"/>
              <a:ext cx="8" cy="4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7" name="Line 1729"/>
            <p:cNvSpPr>
              <a:spLocks noChangeShapeType="1"/>
            </p:cNvSpPr>
            <p:nvPr/>
          </p:nvSpPr>
          <p:spPr bwMode="auto">
            <a:xfrm>
              <a:off x="1007" y="2070"/>
              <a:ext cx="8" cy="9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8" name="Line 1730"/>
            <p:cNvSpPr>
              <a:spLocks noChangeShapeType="1"/>
            </p:cNvSpPr>
            <p:nvPr/>
          </p:nvSpPr>
          <p:spPr bwMode="auto">
            <a:xfrm flipV="1">
              <a:off x="1015" y="2812"/>
              <a:ext cx="8" cy="2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79" name="Line 1731"/>
            <p:cNvSpPr>
              <a:spLocks noChangeShapeType="1"/>
            </p:cNvSpPr>
            <p:nvPr/>
          </p:nvSpPr>
          <p:spPr bwMode="auto">
            <a:xfrm>
              <a:off x="1023" y="2812"/>
              <a:ext cx="8" cy="5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0" name="Line 1732"/>
            <p:cNvSpPr>
              <a:spLocks noChangeShapeType="1"/>
            </p:cNvSpPr>
            <p:nvPr/>
          </p:nvSpPr>
          <p:spPr bwMode="auto">
            <a:xfrm flipV="1">
              <a:off x="1031" y="3181"/>
              <a:ext cx="8" cy="2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1" name="Line 1733"/>
            <p:cNvSpPr>
              <a:spLocks noChangeShapeType="1"/>
            </p:cNvSpPr>
            <p:nvPr/>
          </p:nvSpPr>
          <p:spPr bwMode="auto">
            <a:xfrm flipV="1">
              <a:off x="1039" y="3142"/>
              <a:ext cx="8" cy="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2" name="Line 1734"/>
            <p:cNvSpPr>
              <a:spLocks noChangeShapeType="1"/>
            </p:cNvSpPr>
            <p:nvPr/>
          </p:nvSpPr>
          <p:spPr bwMode="auto">
            <a:xfrm flipV="1">
              <a:off x="1047" y="2226"/>
              <a:ext cx="8" cy="9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3" name="Line 1735"/>
            <p:cNvSpPr>
              <a:spLocks noChangeShapeType="1"/>
            </p:cNvSpPr>
            <p:nvPr/>
          </p:nvSpPr>
          <p:spPr bwMode="auto">
            <a:xfrm flipV="1">
              <a:off x="1055" y="1700"/>
              <a:ext cx="8" cy="5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4" name="Line 1736"/>
            <p:cNvSpPr>
              <a:spLocks noChangeShapeType="1"/>
            </p:cNvSpPr>
            <p:nvPr/>
          </p:nvSpPr>
          <p:spPr bwMode="auto">
            <a:xfrm>
              <a:off x="1063" y="1700"/>
              <a:ext cx="8" cy="10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5" name="Line 1737"/>
            <p:cNvSpPr>
              <a:spLocks noChangeShapeType="1"/>
            </p:cNvSpPr>
            <p:nvPr/>
          </p:nvSpPr>
          <p:spPr bwMode="auto">
            <a:xfrm flipV="1">
              <a:off x="1071" y="2611"/>
              <a:ext cx="8" cy="1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6" name="Line 1738"/>
            <p:cNvSpPr>
              <a:spLocks noChangeShapeType="1"/>
            </p:cNvSpPr>
            <p:nvPr/>
          </p:nvSpPr>
          <p:spPr bwMode="auto">
            <a:xfrm>
              <a:off x="1079" y="2611"/>
              <a:ext cx="7" cy="5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7" name="Line 1739"/>
            <p:cNvSpPr>
              <a:spLocks noChangeShapeType="1"/>
            </p:cNvSpPr>
            <p:nvPr/>
          </p:nvSpPr>
          <p:spPr bwMode="auto">
            <a:xfrm>
              <a:off x="1086" y="3124"/>
              <a:ext cx="8" cy="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8" name="Line 1740"/>
            <p:cNvSpPr>
              <a:spLocks noChangeShapeType="1"/>
            </p:cNvSpPr>
            <p:nvPr/>
          </p:nvSpPr>
          <p:spPr bwMode="auto">
            <a:xfrm flipV="1">
              <a:off x="1094" y="3041"/>
              <a:ext cx="8" cy="1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89" name="Line 1741"/>
            <p:cNvSpPr>
              <a:spLocks noChangeShapeType="1"/>
            </p:cNvSpPr>
            <p:nvPr/>
          </p:nvSpPr>
          <p:spPr bwMode="auto">
            <a:xfrm flipV="1">
              <a:off x="1102" y="2494"/>
              <a:ext cx="8" cy="5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0" name="Line 1742"/>
            <p:cNvSpPr>
              <a:spLocks noChangeShapeType="1"/>
            </p:cNvSpPr>
            <p:nvPr/>
          </p:nvSpPr>
          <p:spPr bwMode="auto">
            <a:xfrm flipV="1">
              <a:off x="1110" y="2121"/>
              <a:ext cx="8" cy="3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1" name="Line 1743"/>
            <p:cNvSpPr>
              <a:spLocks noChangeShapeType="1"/>
            </p:cNvSpPr>
            <p:nvPr/>
          </p:nvSpPr>
          <p:spPr bwMode="auto">
            <a:xfrm>
              <a:off x="1118" y="2121"/>
              <a:ext cx="8" cy="5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2" name="Line 1744"/>
            <p:cNvSpPr>
              <a:spLocks noChangeShapeType="1"/>
            </p:cNvSpPr>
            <p:nvPr/>
          </p:nvSpPr>
          <p:spPr bwMode="auto">
            <a:xfrm flipV="1">
              <a:off x="1126" y="2542"/>
              <a:ext cx="8" cy="1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3" name="Line 1745"/>
            <p:cNvSpPr>
              <a:spLocks noChangeShapeType="1"/>
            </p:cNvSpPr>
            <p:nvPr/>
          </p:nvSpPr>
          <p:spPr bwMode="auto">
            <a:xfrm>
              <a:off x="1134" y="2542"/>
              <a:ext cx="8" cy="6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4" name="Line 1746"/>
            <p:cNvSpPr>
              <a:spLocks noChangeShapeType="1"/>
            </p:cNvSpPr>
            <p:nvPr/>
          </p:nvSpPr>
          <p:spPr bwMode="auto">
            <a:xfrm>
              <a:off x="1142" y="3149"/>
              <a:ext cx="8" cy="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5" name="Line 1747"/>
            <p:cNvSpPr>
              <a:spLocks noChangeShapeType="1"/>
            </p:cNvSpPr>
            <p:nvPr/>
          </p:nvSpPr>
          <p:spPr bwMode="auto">
            <a:xfrm flipV="1">
              <a:off x="1150" y="3118"/>
              <a:ext cx="8" cy="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6" name="Line 1748"/>
            <p:cNvSpPr>
              <a:spLocks noChangeShapeType="1"/>
            </p:cNvSpPr>
            <p:nvPr/>
          </p:nvSpPr>
          <p:spPr bwMode="auto">
            <a:xfrm flipV="1">
              <a:off x="1158" y="2770"/>
              <a:ext cx="8" cy="3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7" name="Line 1749"/>
            <p:cNvSpPr>
              <a:spLocks noChangeShapeType="1"/>
            </p:cNvSpPr>
            <p:nvPr/>
          </p:nvSpPr>
          <p:spPr bwMode="auto">
            <a:xfrm flipV="1">
              <a:off x="1166" y="2157"/>
              <a:ext cx="8" cy="6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8" name="Line 1750"/>
            <p:cNvSpPr>
              <a:spLocks noChangeShapeType="1"/>
            </p:cNvSpPr>
            <p:nvPr/>
          </p:nvSpPr>
          <p:spPr bwMode="auto">
            <a:xfrm>
              <a:off x="1174" y="2157"/>
              <a:ext cx="8" cy="5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199" name="Line 1751"/>
            <p:cNvSpPr>
              <a:spLocks noChangeShapeType="1"/>
            </p:cNvSpPr>
            <p:nvPr/>
          </p:nvSpPr>
          <p:spPr bwMode="auto">
            <a:xfrm flipV="1">
              <a:off x="1182" y="2548"/>
              <a:ext cx="8" cy="1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0" name="Line 1752"/>
            <p:cNvSpPr>
              <a:spLocks noChangeShapeType="1"/>
            </p:cNvSpPr>
            <p:nvPr/>
          </p:nvSpPr>
          <p:spPr bwMode="auto">
            <a:xfrm>
              <a:off x="1190" y="2548"/>
              <a:ext cx="8" cy="6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1" name="Line 1753"/>
            <p:cNvSpPr>
              <a:spLocks noChangeShapeType="1"/>
            </p:cNvSpPr>
            <p:nvPr/>
          </p:nvSpPr>
          <p:spPr bwMode="auto">
            <a:xfrm flipV="1">
              <a:off x="1198" y="3017"/>
              <a:ext cx="7" cy="1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2" name="Line 1754"/>
            <p:cNvSpPr>
              <a:spLocks noChangeShapeType="1"/>
            </p:cNvSpPr>
            <p:nvPr/>
          </p:nvSpPr>
          <p:spPr bwMode="auto">
            <a:xfrm>
              <a:off x="1205" y="3017"/>
              <a:ext cx="8" cy="2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3" name="Line 1755"/>
            <p:cNvSpPr>
              <a:spLocks noChangeShapeType="1"/>
            </p:cNvSpPr>
            <p:nvPr/>
          </p:nvSpPr>
          <p:spPr bwMode="auto">
            <a:xfrm flipV="1">
              <a:off x="1213" y="2567"/>
              <a:ext cx="8" cy="6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4" name="Line 1756"/>
            <p:cNvSpPr>
              <a:spLocks noChangeShapeType="1"/>
            </p:cNvSpPr>
            <p:nvPr/>
          </p:nvSpPr>
          <p:spPr bwMode="auto">
            <a:xfrm flipV="1">
              <a:off x="1221" y="1635"/>
              <a:ext cx="8" cy="9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5" name="Line 1757"/>
            <p:cNvSpPr>
              <a:spLocks noChangeShapeType="1"/>
            </p:cNvSpPr>
            <p:nvPr/>
          </p:nvSpPr>
          <p:spPr bwMode="auto">
            <a:xfrm>
              <a:off x="1229" y="1635"/>
              <a:ext cx="8" cy="10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6" name="Line 1758"/>
            <p:cNvSpPr>
              <a:spLocks noChangeShapeType="1"/>
            </p:cNvSpPr>
            <p:nvPr/>
          </p:nvSpPr>
          <p:spPr bwMode="auto">
            <a:xfrm flipV="1">
              <a:off x="1237" y="2306"/>
              <a:ext cx="8" cy="3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7" name="Line 1759"/>
            <p:cNvSpPr>
              <a:spLocks noChangeShapeType="1"/>
            </p:cNvSpPr>
            <p:nvPr/>
          </p:nvSpPr>
          <p:spPr bwMode="auto">
            <a:xfrm>
              <a:off x="1245" y="2306"/>
              <a:ext cx="8" cy="88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8" name="Line 1760"/>
            <p:cNvSpPr>
              <a:spLocks noChangeShapeType="1"/>
            </p:cNvSpPr>
            <p:nvPr/>
          </p:nvSpPr>
          <p:spPr bwMode="auto">
            <a:xfrm flipV="1">
              <a:off x="1253" y="2679"/>
              <a:ext cx="8" cy="5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09" name="Line 1761"/>
            <p:cNvSpPr>
              <a:spLocks noChangeShapeType="1"/>
            </p:cNvSpPr>
            <p:nvPr/>
          </p:nvSpPr>
          <p:spPr bwMode="auto">
            <a:xfrm>
              <a:off x="1261" y="2679"/>
              <a:ext cx="8" cy="6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0" name="Line 1762"/>
            <p:cNvSpPr>
              <a:spLocks noChangeShapeType="1"/>
            </p:cNvSpPr>
            <p:nvPr/>
          </p:nvSpPr>
          <p:spPr bwMode="auto">
            <a:xfrm flipV="1">
              <a:off x="1269" y="2871"/>
              <a:ext cx="8" cy="45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1" name="Line 1763"/>
            <p:cNvSpPr>
              <a:spLocks noChangeShapeType="1"/>
            </p:cNvSpPr>
            <p:nvPr/>
          </p:nvSpPr>
          <p:spPr bwMode="auto">
            <a:xfrm flipV="1">
              <a:off x="1277" y="1315"/>
              <a:ext cx="8" cy="15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2" name="Line 1764"/>
            <p:cNvSpPr>
              <a:spLocks noChangeShapeType="1"/>
            </p:cNvSpPr>
            <p:nvPr/>
          </p:nvSpPr>
          <p:spPr bwMode="auto">
            <a:xfrm>
              <a:off x="1285" y="1315"/>
              <a:ext cx="8" cy="13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3" name="Line 1765"/>
            <p:cNvSpPr>
              <a:spLocks noChangeShapeType="1"/>
            </p:cNvSpPr>
            <p:nvPr/>
          </p:nvSpPr>
          <p:spPr bwMode="auto">
            <a:xfrm flipV="1">
              <a:off x="1293" y="2266"/>
              <a:ext cx="8" cy="38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4" name="Line 1766"/>
            <p:cNvSpPr>
              <a:spLocks noChangeShapeType="1"/>
            </p:cNvSpPr>
            <p:nvPr/>
          </p:nvSpPr>
          <p:spPr bwMode="auto">
            <a:xfrm>
              <a:off x="1301" y="2266"/>
              <a:ext cx="8" cy="9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5" name="Line 1767"/>
            <p:cNvSpPr>
              <a:spLocks noChangeShapeType="1"/>
            </p:cNvSpPr>
            <p:nvPr/>
          </p:nvSpPr>
          <p:spPr bwMode="auto">
            <a:xfrm flipV="1">
              <a:off x="1309" y="2744"/>
              <a:ext cx="8"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6" name="Line 1768"/>
            <p:cNvSpPr>
              <a:spLocks noChangeShapeType="1"/>
            </p:cNvSpPr>
            <p:nvPr/>
          </p:nvSpPr>
          <p:spPr bwMode="auto">
            <a:xfrm>
              <a:off x="1317" y="2744"/>
              <a:ext cx="8" cy="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7" name="Line 1769"/>
            <p:cNvSpPr>
              <a:spLocks noChangeShapeType="1"/>
            </p:cNvSpPr>
            <p:nvPr/>
          </p:nvSpPr>
          <p:spPr bwMode="auto">
            <a:xfrm flipV="1">
              <a:off x="1325" y="1987"/>
              <a:ext cx="7" cy="9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8" name="Line 1770"/>
            <p:cNvSpPr>
              <a:spLocks noChangeShapeType="1"/>
            </p:cNvSpPr>
            <p:nvPr/>
          </p:nvSpPr>
          <p:spPr bwMode="auto">
            <a:xfrm flipV="1">
              <a:off x="1332" y="1371"/>
              <a:ext cx="8" cy="6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19" name="Line 1771"/>
            <p:cNvSpPr>
              <a:spLocks noChangeShapeType="1"/>
            </p:cNvSpPr>
            <p:nvPr/>
          </p:nvSpPr>
          <p:spPr bwMode="auto">
            <a:xfrm>
              <a:off x="1340" y="1371"/>
              <a:ext cx="8" cy="12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0" name="Line 1772"/>
            <p:cNvSpPr>
              <a:spLocks noChangeShapeType="1"/>
            </p:cNvSpPr>
            <p:nvPr/>
          </p:nvSpPr>
          <p:spPr bwMode="auto">
            <a:xfrm flipV="1">
              <a:off x="1348" y="2191"/>
              <a:ext cx="8" cy="4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1" name="Line 1773"/>
            <p:cNvSpPr>
              <a:spLocks noChangeShapeType="1"/>
            </p:cNvSpPr>
            <p:nvPr/>
          </p:nvSpPr>
          <p:spPr bwMode="auto">
            <a:xfrm>
              <a:off x="1356" y="2191"/>
              <a:ext cx="8" cy="10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2" name="Line 1774"/>
            <p:cNvSpPr>
              <a:spLocks noChangeShapeType="1"/>
            </p:cNvSpPr>
            <p:nvPr/>
          </p:nvSpPr>
          <p:spPr bwMode="auto">
            <a:xfrm flipV="1">
              <a:off x="1364" y="2721"/>
              <a:ext cx="8" cy="4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3" name="Line 1775"/>
            <p:cNvSpPr>
              <a:spLocks noChangeShapeType="1"/>
            </p:cNvSpPr>
            <p:nvPr/>
          </p:nvSpPr>
          <p:spPr bwMode="auto">
            <a:xfrm>
              <a:off x="1372" y="2721"/>
              <a:ext cx="8" cy="2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4" name="Line 1776"/>
            <p:cNvSpPr>
              <a:spLocks noChangeShapeType="1"/>
            </p:cNvSpPr>
            <p:nvPr/>
          </p:nvSpPr>
          <p:spPr bwMode="auto">
            <a:xfrm flipV="1">
              <a:off x="1380" y="1958"/>
              <a:ext cx="8" cy="98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5" name="Line 1777"/>
            <p:cNvSpPr>
              <a:spLocks noChangeShapeType="1"/>
            </p:cNvSpPr>
            <p:nvPr/>
          </p:nvSpPr>
          <p:spPr bwMode="auto">
            <a:xfrm flipV="1">
              <a:off x="1388" y="1254"/>
              <a:ext cx="8" cy="7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6" name="Line 1778"/>
            <p:cNvSpPr>
              <a:spLocks noChangeShapeType="1"/>
            </p:cNvSpPr>
            <p:nvPr/>
          </p:nvSpPr>
          <p:spPr bwMode="auto">
            <a:xfrm>
              <a:off x="1396" y="1254"/>
              <a:ext cx="8" cy="13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7" name="Line 1779"/>
            <p:cNvSpPr>
              <a:spLocks noChangeShapeType="1"/>
            </p:cNvSpPr>
            <p:nvPr/>
          </p:nvSpPr>
          <p:spPr bwMode="auto">
            <a:xfrm flipV="1">
              <a:off x="1404" y="2185"/>
              <a:ext cx="8" cy="4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8" name="Line 1780"/>
            <p:cNvSpPr>
              <a:spLocks noChangeShapeType="1"/>
            </p:cNvSpPr>
            <p:nvPr/>
          </p:nvSpPr>
          <p:spPr bwMode="auto">
            <a:xfrm>
              <a:off x="1412" y="2185"/>
              <a:ext cx="8" cy="10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29" name="Line 1781"/>
            <p:cNvSpPr>
              <a:spLocks noChangeShapeType="1"/>
            </p:cNvSpPr>
            <p:nvPr/>
          </p:nvSpPr>
          <p:spPr bwMode="auto">
            <a:xfrm flipV="1">
              <a:off x="1420" y="2637"/>
              <a:ext cx="8" cy="5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0" name="Line 1782"/>
            <p:cNvSpPr>
              <a:spLocks noChangeShapeType="1"/>
            </p:cNvSpPr>
            <p:nvPr/>
          </p:nvSpPr>
          <p:spPr bwMode="auto">
            <a:xfrm>
              <a:off x="1428" y="2637"/>
              <a:ext cx="8" cy="3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1" name="Line 1783"/>
            <p:cNvSpPr>
              <a:spLocks noChangeShapeType="1"/>
            </p:cNvSpPr>
            <p:nvPr/>
          </p:nvSpPr>
          <p:spPr bwMode="auto">
            <a:xfrm flipV="1">
              <a:off x="1436" y="1914"/>
              <a:ext cx="8" cy="10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2" name="Line 1784"/>
            <p:cNvSpPr>
              <a:spLocks noChangeShapeType="1"/>
            </p:cNvSpPr>
            <p:nvPr/>
          </p:nvSpPr>
          <p:spPr bwMode="auto">
            <a:xfrm flipV="1">
              <a:off x="1444" y="1280"/>
              <a:ext cx="7" cy="6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3" name="Line 1785"/>
            <p:cNvSpPr>
              <a:spLocks noChangeShapeType="1"/>
            </p:cNvSpPr>
            <p:nvPr/>
          </p:nvSpPr>
          <p:spPr bwMode="auto">
            <a:xfrm>
              <a:off x="1451" y="1280"/>
              <a:ext cx="8" cy="12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4" name="Line 1786"/>
            <p:cNvSpPr>
              <a:spLocks noChangeShapeType="1"/>
            </p:cNvSpPr>
            <p:nvPr/>
          </p:nvSpPr>
          <p:spPr bwMode="auto">
            <a:xfrm flipV="1">
              <a:off x="1459" y="2035"/>
              <a:ext cx="8" cy="48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5" name="Line 1787"/>
            <p:cNvSpPr>
              <a:spLocks noChangeShapeType="1"/>
            </p:cNvSpPr>
            <p:nvPr/>
          </p:nvSpPr>
          <p:spPr bwMode="auto">
            <a:xfrm>
              <a:off x="1467" y="2035"/>
              <a:ext cx="8" cy="11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6" name="Line 1788"/>
            <p:cNvSpPr>
              <a:spLocks noChangeShapeType="1"/>
            </p:cNvSpPr>
            <p:nvPr/>
          </p:nvSpPr>
          <p:spPr bwMode="auto">
            <a:xfrm flipV="1">
              <a:off x="1475" y="2672"/>
              <a:ext cx="8" cy="5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7" name="Line 1789"/>
            <p:cNvSpPr>
              <a:spLocks noChangeShapeType="1"/>
            </p:cNvSpPr>
            <p:nvPr/>
          </p:nvSpPr>
          <p:spPr bwMode="auto">
            <a:xfrm>
              <a:off x="1483" y="2672"/>
              <a:ext cx="8" cy="2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8" name="Line 1790"/>
            <p:cNvSpPr>
              <a:spLocks noChangeShapeType="1"/>
            </p:cNvSpPr>
            <p:nvPr/>
          </p:nvSpPr>
          <p:spPr bwMode="auto">
            <a:xfrm flipV="1">
              <a:off x="1491" y="1617"/>
              <a:ext cx="8" cy="12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39" name="Line 1791"/>
            <p:cNvSpPr>
              <a:spLocks noChangeShapeType="1"/>
            </p:cNvSpPr>
            <p:nvPr/>
          </p:nvSpPr>
          <p:spPr bwMode="auto">
            <a:xfrm flipV="1">
              <a:off x="1499" y="1188"/>
              <a:ext cx="8" cy="4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0" name="Line 1792"/>
            <p:cNvSpPr>
              <a:spLocks noChangeShapeType="1"/>
            </p:cNvSpPr>
            <p:nvPr/>
          </p:nvSpPr>
          <p:spPr bwMode="auto">
            <a:xfrm>
              <a:off x="1507" y="1188"/>
              <a:ext cx="8" cy="13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1" name="Line 1793"/>
            <p:cNvSpPr>
              <a:spLocks noChangeShapeType="1"/>
            </p:cNvSpPr>
            <p:nvPr/>
          </p:nvSpPr>
          <p:spPr bwMode="auto">
            <a:xfrm flipV="1">
              <a:off x="1515" y="2047"/>
              <a:ext cx="8" cy="4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2" name="Line 1794"/>
            <p:cNvSpPr>
              <a:spLocks noChangeShapeType="1"/>
            </p:cNvSpPr>
            <p:nvPr/>
          </p:nvSpPr>
          <p:spPr bwMode="auto">
            <a:xfrm>
              <a:off x="1523" y="2047"/>
              <a:ext cx="8" cy="11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3" name="Line 1795"/>
            <p:cNvSpPr>
              <a:spLocks noChangeShapeType="1"/>
            </p:cNvSpPr>
            <p:nvPr/>
          </p:nvSpPr>
          <p:spPr bwMode="auto">
            <a:xfrm flipV="1">
              <a:off x="1531" y="2717"/>
              <a:ext cx="8" cy="4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4" name="Line 1796"/>
            <p:cNvSpPr>
              <a:spLocks noChangeShapeType="1"/>
            </p:cNvSpPr>
            <p:nvPr/>
          </p:nvSpPr>
          <p:spPr bwMode="auto">
            <a:xfrm>
              <a:off x="1539" y="2717"/>
              <a:ext cx="8" cy="1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5" name="Line 1797"/>
            <p:cNvSpPr>
              <a:spLocks noChangeShapeType="1"/>
            </p:cNvSpPr>
            <p:nvPr/>
          </p:nvSpPr>
          <p:spPr bwMode="auto">
            <a:xfrm flipV="1">
              <a:off x="1547" y="1704"/>
              <a:ext cx="8" cy="1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6" name="Line 1798"/>
            <p:cNvSpPr>
              <a:spLocks noChangeShapeType="1"/>
            </p:cNvSpPr>
            <p:nvPr/>
          </p:nvSpPr>
          <p:spPr bwMode="auto">
            <a:xfrm flipV="1">
              <a:off x="1555" y="1437"/>
              <a:ext cx="8" cy="2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7" name="Line 1799"/>
            <p:cNvSpPr>
              <a:spLocks noChangeShapeType="1"/>
            </p:cNvSpPr>
            <p:nvPr/>
          </p:nvSpPr>
          <p:spPr bwMode="auto">
            <a:xfrm>
              <a:off x="1563" y="1437"/>
              <a:ext cx="7" cy="130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8" name="Line 1800"/>
            <p:cNvSpPr>
              <a:spLocks noChangeShapeType="1"/>
            </p:cNvSpPr>
            <p:nvPr/>
          </p:nvSpPr>
          <p:spPr bwMode="auto">
            <a:xfrm flipV="1">
              <a:off x="1570" y="2363"/>
              <a:ext cx="8" cy="3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49" name="Line 1801"/>
            <p:cNvSpPr>
              <a:spLocks noChangeShapeType="1"/>
            </p:cNvSpPr>
            <p:nvPr/>
          </p:nvSpPr>
          <p:spPr bwMode="auto">
            <a:xfrm>
              <a:off x="1578" y="2363"/>
              <a:ext cx="8" cy="8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0" name="Line 1802"/>
            <p:cNvSpPr>
              <a:spLocks noChangeShapeType="1"/>
            </p:cNvSpPr>
            <p:nvPr/>
          </p:nvSpPr>
          <p:spPr bwMode="auto">
            <a:xfrm flipV="1">
              <a:off x="1586" y="3055"/>
              <a:ext cx="8" cy="1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1" name="Line 1803"/>
            <p:cNvSpPr>
              <a:spLocks noChangeShapeType="1"/>
            </p:cNvSpPr>
            <p:nvPr/>
          </p:nvSpPr>
          <p:spPr bwMode="auto">
            <a:xfrm flipV="1">
              <a:off x="1594" y="2907"/>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2" name="Line 1804"/>
            <p:cNvSpPr>
              <a:spLocks noChangeShapeType="1"/>
            </p:cNvSpPr>
            <p:nvPr/>
          </p:nvSpPr>
          <p:spPr bwMode="auto">
            <a:xfrm flipV="1">
              <a:off x="1602" y="1574"/>
              <a:ext cx="8" cy="13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3" name="Line 1805"/>
            <p:cNvSpPr>
              <a:spLocks noChangeShapeType="1"/>
            </p:cNvSpPr>
            <p:nvPr/>
          </p:nvSpPr>
          <p:spPr bwMode="auto">
            <a:xfrm flipV="1">
              <a:off x="1610" y="1493"/>
              <a:ext cx="8" cy="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4" name="Line 1806"/>
            <p:cNvSpPr>
              <a:spLocks noChangeShapeType="1"/>
            </p:cNvSpPr>
            <p:nvPr/>
          </p:nvSpPr>
          <p:spPr bwMode="auto">
            <a:xfrm>
              <a:off x="1618" y="1493"/>
              <a:ext cx="8" cy="128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5" name="Line 1807"/>
            <p:cNvSpPr>
              <a:spLocks noChangeShapeType="1"/>
            </p:cNvSpPr>
            <p:nvPr/>
          </p:nvSpPr>
          <p:spPr bwMode="auto">
            <a:xfrm flipV="1">
              <a:off x="1626" y="2018"/>
              <a:ext cx="8" cy="7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6" name="Line 1808"/>
            <p:cNvSpPr>
              <a:spLocks noChangeShapeType="1"/>
            </p:cNvSpPr>
            <p:nvPr/>
          </p:nvSpPr>
          <p:spPr bwMode="auto">
            <a:xfrm>
              <a:off x="1634" y="2018"/>
              <a:ext cx="8" cy="11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7" name="Line 1809"/>
            <p:cNvSpPr>
              <a:spLocks noChangeShapeType="1"/>
            </p:cNvSpPr>
            <p:nvPr/>
          </p:nvSpPr>
          <p:spPr bwMode="auto">
            <a:xfrm flipV="1">
              <a:off x="1642" y="2637"/>
              <a:ext cx="8" cy="5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8" name="Line 1810"/>
            <p:cNvSpPr>
              <a:spLocks noChangeShapeType="1"/>
            </p:cNvSpPr>
            <p:nvPr/>
          </p:nvSpPr>
          <p:spPr bwMode="auto">
            <a:xfrm>
              <a:off x="1650" y="2637"/>
              <a:ext cx="8" cy="2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59" name="Line 1811"/>
            <p:cNvSpPr>
              <a:spLocks noChangeShapeType="1"/>
            </p:cNvSpPr>
            <p:nvPr/>
          </p:nvSpPr>
          <p:spPr bwMode="auto">
            <a:xfrm flipV="1">
              <a:off x="1658" y="1610"/>
              <a:ext cx="8" cy="12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0" name="Line 1812"/>
            <p:cNvSpPr>
              <a:spLocks noChangeShapeType="1"/>
            </p:cNvSpPr>
            <p:nvPr/>
          </p:nvSpPr>
          <p:spPr bwMode="auto">
            <a:xfrm flipV="1">
              <a:off x="1666" y="1264"/>
              <a:ext cx="8" cy="3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1" name="Line 1813"/>
            <p:cNvSpPr>
              <a:spLocks noChangeShapeType="1"/>
            </p:cNvSpPr>
            <p:nvPr/>
          </p:nvSpPr>
          <p:spPr bwMode="auto">
            <a:xfrm>
              <a:off x="1674" y="1264"/>
              <a:ext cx="8" cy="138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2" name="Line 1814"/>
            <p:cNvSpPr>
              <a:spLocks noChangeShapeType="1"/>
            </p:cNvSpPr>
            <p:nvPr/>
          </p:nvSpPr>
          <p:spPr bwMode="auto">
            <a:xfrm flipV="1">
              <a:off x="1682" y="2127"/>
              <a:ext cx="8" cy="5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2464" name="Group 2016"/>
          <p:cNvGrpSpPr>
            <a:grpSpLocks/>
          </p:cNvGrpSpPr>
          <p:nvPr/>
        </p:nvGrpSpPr>
        <p:grpSpPr bwMode="auto">
          <a:xfrm>
            <a:off x="2682875" y="2279650"/>
            <a:ext cx="2519363" cy="3108325"/>
            <a:chOff x="1690" y="1436"/>
            <a:chExt cx="1587" cy="1958"/>
          </a:xfrm>
        </p:grpSpPr>
        <p:sp>
          <p:nvSpPr>
            <p:cNvPr id="1002264" name="Line 1816"/>
            <p:cNvSpPr>
              <a:spLocks noChangeShapeType="1"/>
            </p:cNvSpPr>
            <p:nvPr/>
          </p:nvSpPr>
          <p:spPr bwMode="auto">
            <a:xfrm>
              <a:off x="1690" y="2127"/>
              <a:ext cx="7" cy="10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5" name="Line 1817"/>
            <p:cNvSpPr>
              <a:spLocks noChangeShapeType="1"/>
            </p:cNvSpPr>
            <p:nvPr/>
          </p:nvSpPr>
          <p:spPr bwMode="auto">
            <a:xfrm flipV="1">
              <a:off x="1697" y="2759"/>
              <a:ext cx="8" cy="4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6" name="Line 1818"/>
            <p:cNvSpPr>
              <a:spLocks noChangeShapeType="1"/>
            </p:cNvSpPr>
            <p:nvPr/>
          </p:nvSpPr>
          <p:spPr bwMode="auto">
            <a:xfrm>
              <a:off x="1705" y="2759"/>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7" name="Line 1819"/>
            <p:cNvSpPr>
              <a:spLocks noChangeShapeType="1"/>
            </p:cNvSpPr>
            <p:nvPr/>
          </p:nvSpPr>
          <p:spPr bwMode="auto">
            <a:xfrm flipV="1">
              <a:off x="1713" y="1436"/>
              <a:ext cx="8" cy="14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8" name="Line 1820"/>
            <p:cNvSpPr>
              <a:spLocks noChangeShapeType="1"/>
            </p:cNvSpPr>
            <p:nvPr/>
          </p:nvSpPr>
          <p:spPr bwMode="auto">
            <a:xfrm>
              <a:off x="1721" y="1436"/>
              <a:ext cx="8" cy="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69" name="Line 1821"/>
            <p:cNvSpPr>
              <a:spLocks noChangeShapeType="1"/>
            </p:cNvSpPr>
            <p:nvPr/>
          </p:nvSpPr>
          <p:spPr bwMode="auto">
            <a:xfrm>
              <a:off x="1729" y="1482"/>
              <a:ext cx="8" cy="11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0" name="Line 1822"/>
            <p:cNvSpPr>
              <a:spLocks noChangeShapeType="1"/>
            </p:cNvSpPr>
            <p:nvPr/>
          </p:nvSpPr>
          <p:spPr bwMode="auto">
            <a:xfrm flipV="1">
              <a:off x="1737" y="1886"/>
              <a:ext cx="8" cy="7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1" name="Line 1823"/>
            <p:cNvSpPr>
              <a:spLocks noChangeShapeType="1"/>
            </p:cNvSpPr>
            <p:nvPr/>
          </p:nvSpPr>
          <p:spPr bwMode="auto">
            <a:xfrm>
              <a:off x="1745" y="1886"/>
              <a:ext cx="8" cy="13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2" name="Line 1824"/>
            <p:cNvSpPr>
              <a:spLocks noChangeShapeType="1"/>
            </p:cNvSpPr>
            <p:nvPr/>
          </p:nvSpPr>
          <p:spPr bwMode="auto">
            <a:xfrm flipV="1">
              <a:off x="1753" y="2896"/>
              <a:ext cx="8" cy="29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3" name="Line 1825"/>
            <p:cNvSpPr>
              <a:spLocks noChangeShapeType="1"/>
            </p:cNvSpPr>
            <p:nvPr/>
          </p:nvSpPr>
          <p:spPr bwMode="auto">
            <a:xfrm>
              <a:off x="1761" y="2896"/>
              <a:ext cx="8" cy="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4" name="Line 1826"/>
            <p:cNvSpPr>
              <a:spLocks noChangeShapeType="1"/>
            </p:cNvSpPr>
            <p:nvPr/>
          </p:nvSpPr>
          <p:spPr bwMode="auto">
            <a:xfrm flipV="1">
              <a:off x="1769" y="1994"/>
              <a:ext cx="8" cy="9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5" name="Line 1827"/>
            <p:cNvSpPr>
              <a:spLocks noChangeShapeType="1"/>
            </p:cNvSpPr>
            <p:nvPr/>
          </p:nvSpPr>
          <p:spPr bwMode="auto">
            <a:xfrm flipV="1">
              <a:off x="1777" y="1584"/>
              <a:ext cx="8" cy="4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6" name="Line 1828"/>
            <p:cNvSpPr>
              <a:spLocks noChangeShapeType="1"/>
            </p:cNvSpPr>
            <p:nvPr/>
          </p:nvSpPr>
          <p:spPr bwMode="auto">
            <a:xfrm>
              <a:off x="1785" y="1584"/>
              <a:ext cx="8" cy="11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7" name="Line 1829"/>
            <p:cNvSpPr>
              <a:spLocks noChangeShapeType="1"/>
            </p:cNvSpPr>
            <p:nvPr/>
          </p:nvSpPr>
          <p:spPr bwMode="auto">
            <a:xfrm flipV="1">
              <a:off x="1793" y="2289"/>
              <a:ext cx="8" cy="4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8" name="Line 1830"/>
            <p:cNvSpPr>
              <a:spLocks noChangeShapeType="1"/>
            </p:cNvSpPr>
            <p:nvPr/>
          </p:nvSpPr>
          <p:spPr bwMode="auto">
            <a:xfrm>
              <a:off x="1801" y="2289"/>
              <a:ext cx="8" cy="9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79" name="Line 1831"/>
            <p:cNvSpPr>
              <a:spLocks noChangeShapeType="1"/>
            </p:cNvSpPr>
            <p:nvPr/>
          </p:nvSpPr>
          <p:spPr bwMode="auto">
            <a:xfrm>
              <a:off x="1809" y="3192"/>
              <a:ext cx="7" cy="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0" name="Line 1832"/>
            <p:cNvSpPr>
              <a:spLocks noChangeShapeType="1"/>
            </p:cNvSpPr>
            <p:nvPr/>
          </p:nvSpPr>
          <p:spPr bwMode="auto">
            <a:xfrm>
              <a:off x="1816" y="3200"/>
              <a:ext cx="8" cy="1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1" name="Line 1833"/>
            <p:cNvSpPr>
              <a:spLocks noChangeShapeType="1"/>
            </p:cNvSpPr>
            <p:nvPr/>
          </p:nvSpPr>
          <p:spPr bwMode="auto">
            <a:xfrm flipV="1">
              <a:off x="1824" y="2951"/>
              <a:ext cx="8" cy="39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2" name="Line 1834"/>
            <p:cNvSpPr>
              <a:spLocks noChangeShapeType="1"/>
            </p:cNvSpPr>
            <p:nvPr/>
          </p:nvSpPr>
          <p:spPr bwMode="auto">
            <a:xfrm flipV="1">
              <a:off x="1832" y="1903"/>
              <a:ext cx="8" cy="10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3" name="Line 1835"/>
            <p:cNvSpPr>
              <a:spLocks noChangeShapeType="1"/>
            </p:cNvSpPr>
            <p:nvPr/>
          </p:nvSpPr>
          <p:spPr bwMode="auto">
            <a:xfrm>
              <a:off x="1840" y="1903"/>
              <a:ext cx="8" cy="10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4" name="Line 1836"/>
            <p:cNvSpPr>
              <a:spLocks noChangeShapeType="1"/>
            </p:cNvSpPr>
            <p:nvPr/>
          </p:nvSpPr>
          <p:spPr bwMode="auto">
            <a:xfrm flipV="1">
              <a:off x="1848" y="2519"/>
              <a:ext cx="8" cy="45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5" name="Line 1837"/>
            <p:cNvSpPr>
              <a:spLocks noChangeShapeType="1"/>
            </p:cNvSpPr>
            <p:nvPr/>
          </p:nvSpPr>
          <p:spPr bwMode="auto">
            <a:xfrm>
              <a:off x="1856" y="2519"/>
              <a:ext cx="8" cy="6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6" name="Line 1838"/>
            <p:cNvSpPr>
              <a:spLocks noChangeShapeType="1"/>
            </p:cNvSpPr>
            <p:nvPr/>
          </p:nvSpPr>
          <p:spPr bwMode="auto">
            <a:xfrm flipV="1">
              <a:off x="1864" y="3139"/>
              <a:ext cx="8" cy="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7" name="Line 1839"/>
            <p:cNvSpPr>
              <a:spLocks noChangeShapeType="1"/>
            </p:cNvSpPr>
            <p:nvPr/>
          </p:nvSpPr>
          <p:spPr bwMode="auto">
            <a:xfrm>
              <a:off x="1872" y="3139"/>
              <a:ext cx="8" cy="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8" name="Line 1840"/>
            <p:cNvSpPr>
              <a:spLocks noChangeShapeType="1"/>
            </p:cNvSpPr>
            <p:nvPr/>
          </p:nvSpPr>
          <p:spPr bwMode="auto">
            <a:xfrm flipV="1">
              <a:off x="1880" y="2886"/>
              <a:ext cx="8" cy="3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89" name="Line 1841"/>
            <p:cNvSpPr>
              <a:spLocks noChangeShapeType="1"/>
            </p:cNvSpPr>
            <p:nvPr/>
          </p:nvSpPr>
          <p:spPr bwMode="auto">
            <a:xfrm flipV="1">
              <a:off x="1888" y="2091"/>
              <a:ext cx="8" cy="7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0" name="Line 1842"/>
            <p:cNvSpPr>
              <a:spLocks noChangeShapeType="1"/>
            </p:cNvSpPr>
            <p:nvPr/>
          </p:nvSpPr>
          <p:spPr bwMode="auto">
            <a:xfrm>
              <a:off x="1896" y="2091"/>
              <a:ext cx="8" cy="8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1" name="Line 1843"/>
            <p:cNvSpPr>
              <a:spLocks noChangeShapeType="1"/>
            </p:cNvSpPr>
            <p:nvPr/>
          </p:nvSpPr>
          <p:spPr bwMode="auto">
            <a:xfrm flipV="1">
              <a:off x="1904" y="2657"/>
              <a:ext cx="8" cy="2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2" name="Line 1844"/>
            <p:cNvSpPr>
              <a:spLocks noChangeShapeType="1"/>
            </p:cNvSpPr>
            <p:nvPr/>
          </p:nvSpPr>
          <p:spPr bwMode="auto">
            <a:xfrm>
              <a:off x="1912" y="2657"/>
              <a:ext cx="8" cy="5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3" name="Line 1845"/>
            <p:cNvSpPr>
              <a:spLocks noChangeShapeType="1"/>
            </p:cNvSpPr>
            <p:nvPr/>
          </p:nvSpPr>
          <p:spPr bwMode="auto">
            <a:xfrm>
              <a:off x="1920" y="3192"/>
              <a:ext cx="8" cy="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4" name="Line 1846"/>
            <p:cNvSpPr>
              <a:spLocks noChangeShapeType="1"/>
            </p:cNvSpPr>
            <p:nvPr/>
          </p:nvSpPr>
          <p:spPr bwMode="auto">
            <a:xfrm flipV="1">
              <a:off x="1928" y="3075"/>
              <a:ext cx="7" cy="1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5" name="Line 1847"/>
            <p:cNvSpPr>
              <a:spLocks noChangeShapeType="1"/>
            </p:cNvSpPr>
            <p:nvPr/>
          </p:nvSpPr>
          <p:spPr bwMode="auto">
            <a:xfrm flipV="1">
              <a:off x="1935" y="2886"/>
              <a:ext cx="8" cy="1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6" name="Line 1848"/>
            <p:cNvSpPr>
              <a:spLocks noChangeShapeType="1"/>
            </p:cNvSpPr>
            <p:nvPr/>
          </p:nvSpPr>
          <p:spPr bwMode="auto">
            <a:xfrm flipV="1">
              <a:off x="1943" y="2258"/>
              <a:ext cx="8" cy="6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7" name="Line 1849"/>
            <p:cNvSpPr>
              <a:spLocks noChangeShapeType="1"/>
            </p:cNvSpPr>
            <p:nvPr/>
          </p:nvSpPr>
          <p:spPr bwMode="auto">
            <a:xfrm>
              <a:off x="1951" y="2258"/>
              <a:ext cx="8" cy="87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8" name="Line 1850"/>
            <p:cNvSpPr>
              <a:spLocks noChangeShapeType="1"/>
            </p:cNvSpPr>
            <p:nvPr/>
          </p:nvSpPr>
          <p:spPr bwMode="auto">
            <a:xfrm flipV="1">
              <a:off x="1959" y="2991"/>
              <a:ext cx="8" cy="1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299" name="Line 1851"/>
            <p:cNvSpPr>
              <a:spLocks noChangeShapeType="1"/>
            </p:cNvSpPr>
            <p:nvPr/>
          </p:nvSpPr>
          <p:spPr bwMode="auto">
            <a:xfrm>
              <a:off x="1967" y="2991"/>
              <a:ext cx="8" cy="4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0" name="Line 1852"/>
            <p:cNvSpPr>
              <a:spLocks noChangeShapeType="1"/>
            </p:cNvSpPr>
            <p:nvPr/>
          </p:nvSpPr>
          <p:spPr bwMode="auto">
            <a:xfrm flipV="1">
              <a:off x="1975"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1" name="Line 1853"/>
            <p:cNvSpPr>
              <a:spLocks noChangeShapeType="1"/>
            </p:cNvSpPr>
            <p:nvPr/>
          </p:nvSpPr>
          <p:spPr bwMode="auto">
            <a:xfrm>
              <a:off x="1983" y="3314"/>
              <a:ext cx="8" cy="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2" name="Line 1854"/>
            <p:cNvSpPr>
              <a:spLocks noChangeShapeType="1"/>
            </p:cNvSpPr>
            <p:nvPr/>
          </p:nvSpPr>
          <p:spPr bwMode="auto">
            <a:xfrm flipV="1">
              <a:off x="1991" y="2886"/>
              <a:ext cx="8" cy="4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3" name="Line 1855"/>
            <p:cNvSpPr>
              <a:spLocks noChangeShapeType="1"/>
            </p:cNvSpPr>
            <p:nvPr/>
          </p:nvSpPr>
          <p:spPr bwMode="auto">
            <a:xfrm flipV="1">
              <a:off x="1999" y="2258"/>
              <a:ext cx="8" cy="6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4" name="Line 1856"/>
            <p:cNvSpPr>
              <a:spLocks noChangeShapeType="1"/>
            </p:cNvSpPr>
            <p:nvPr/>
          </p:nvSpPr>
          <p:spPr bwMode="auto">
            <a:xfrm>
              <a:off x="2007" y="2258"/>
              <a:ext cx="8" cy="9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5" name="Line 1857"/>
            <p:cNvSpPr>
              <a:spLocks noChangeShapeType="1"/>
            </p:cNvSpPr>
            <p:nvPr/>
          </p:nvSpPr>
          <p:spPr bwMode="auto">
            <a:xfrm flipV="1">
              <a:off x="2015" y="3163"/>
              <a:ext cx="8" cy="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6" name="Line 1858"/>
            <p:cNvSpPr>
              <a:spLocks noChangeShapeType="1"/>
            </p:cNvSpPr>
            <p:nvPr/>
          </p:nvSpPr>
          <p:spPr bwMode="auto">
            <a:xfrm>
              <a:off x="2023" y="3163"/>
              <a:ext cx="8" cy="2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7" name="Line 1859"/>
            <p:cNvSpPr>
              <a:spLocks noChangeShapeType="1"/>
            </p:cNvSpPr>
            <p:nvPr/>
          </p:nvSpPr>
          <p:spPr bwMode="auto">
            <a:xfrm flipV="1">
              <a:off x="2031"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8" name="Line 1860"/>
            <p:cNvSpPr>
              <a:spLocks noChangeShapeType="1"/>
            </p:cNvSpPr>
            <p:nvPr/>
          </p:nvSpPr>
          <p:spPr bwMode="auto">
            <a:xfrm>
              <a:off x="2039"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09" name="Line 1861"/>
            <p:cNvSpPr>
              <a:spLocks noChangeShapeType="1"/>
            </p:cNvSpPr>
            <p:nvPr/>
          </p:nvSpPr>
          <p:spPr bwMode="auto">
            <a:xfrm flipV="1">
              <a:off x="2047" y="2886"/>
              <a:ext cx="8" cy="5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0" name="Line 1862"/>
            <p:cNvSpPr>
              <a:spLocks noChangeShapeType="1"/>
            </p:cNvSpPr>
            <p:nvPr/>
          </p:nvSpPr>
          <p:spPr bwMode="auto">
            <a:xfrm flipV="1">
              <a:off x="2055" y="2258"/>
              <a:ext cx="7" cy="6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1" name="Line 1863"/>
            <p:cNvSpPr>
              <a:spLocks noChangeShapeType="1"/>
            </p:cNvSpPr>
            <p:nvPr/>
          </p:nvSpPr>
          <p:spPr bwMode="auto">
            <a:xfrm>
              <a:off x="2062" y="2258"/>
              <a:ext cx="8" cy="9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2" name="Line 1864"/>
            <p:cNvSpPr>
              <a:spLocks noChangeShapeType="1"/>
            </p:cNvSpPr>
            <p:nvPr/>
          </p:nvSpPr>
          <p:spPr bwMode="auto">
            <a:xfrm>
              <a:off x="2070" y="3237"/>
              <a:ext cx="8" cy="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3" name="Line 1865"/>
            <p:cNvSpPr>
              <a:spLocks noChangeShapeType="1"/>
            </p:cNvSpPr>
            <p:nvPr/>
          </p:nvSpPr>
          <p:spPr bwMode="auto">
            <a:xfrm>
              <a:off x="2078" y="3273"/>
              <a:ext cx="8" cy="1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4" name="Line 1866"/>
            <p:cNvSpPr>
              <a:spLocks noChangeShapeType="1"/>
            </p:cNvSpPr>
            <p:nvPr/>
          </p:nvSpPr>
          <p:spPr bwMode="auto">
            <a:xfrm flipV="1">
              <a:off x="2086"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5" name="Line 1867"/>
            <p:cNvSpPr>
              <a:spLocks noChangeShapeType="1"/>
            </p:cNvSpPr>
            <p:nvPr/>
          </p:nvSpPr>
          <p:spPr bwMode="auto">
            <a:xfrm>
              <a:off x="2094"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6" name="Line 1868"/>
            <p:cNvSpPr>
              <a:spLocks noChangeShapeType="1"/>
            </p:cNvSpPr>
            <p:nvPr/>
          </p:nvSpPr>
          <p:spPr bwMode="auto">
            <a:xfrm flipV="1">
              <a:off x="2102" y="2886"/>
              <a:ext cx="8" cy="5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7" name="Line 1869"/>
            <p:cNvSpPr>
              <a:spLocks noChangeShapeType="1"/>
            </p:cNvSpPr>
            <p:nvPr/>
          </p:nvSpPr>
          <p:spPr bwMode="auto">
            <a:xfrm flipV="1">
              <a:off x="2110" y="2258"/>
              <a:ext cx="8" cy="6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8" name="Line 1870"/>
            <p:cNvSpPr>
              <a:spLocks noChangeShapeType="1"/>
            </p:cNvSpPr>
            <p:nvPr/>
          </p:nvSpPr>
          <p:spPr bwMode="auto">
            <a:xfrm>
              <a:off x="2118" y="2258"/>
              <a:ext cx="8" cy="10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19" name="Line 1871"/>
            <p:cNvSpPr>
              <a:spLocks noChangeShapeType="1"/>
            </p:cNvSpPr>
            <p:nvPr/>
          </p:nvSpPr>
          <p:spPr bwMode="auto">
            <a:xfrm>
              <a:off x="2126" y="3261"/>
              <a:ext cx="8" cy="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0" name="Line 1872"/>
            <p:cNvSpPr>
              <a:spLocks noChangeShapeType="1"/>
            </p:cNvSpPr>
            <p:nvPr/>
          </p:nvSpPr>
          <p:spPr bwMode="auto">
            <a:xfrm>
              <a:off x="2134" y="3273"/>
              <a:ext cx="8" cy="1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1" name="Line 1873"/>
            <p:cNvSpPr>
              <a:spLocks noChangeShapeType="1"/>
            </p:cNvSpPr>
            <p:nvPr/>
          </p:nvSpPr>
          <p:spPr bwMode="auto">
            <a:xfrm flipV="1">
              <a:off x="2142" y="3249"/>
              <a:ext cx="8" cy="1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2" name="Line 1874"/>
            <p:cNvSpPr>
              <a:spLocks noChangeShapeType="1"/>
            </p:cNvSpPr>
            <p:nvPr/>
          </p:nvSpPr>
          <p:spPr bwMode="auto">
            <a:xfrm>
              <a:off x="2150" y="3249"/>
              <a:ext cx="8" cy="1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3" name="Line 1875"/>
            <p:cNvSpPr>
              <a:spLocks noChangeShapeType="1"/>
            </p:cNvSpPr>
            <p:nvPr/>
          </p:nvSpPr>
          <p:spPr bwMode="auto">
            <a:xfrm flipV="1">
              <a:off x="2158" y="3147"/>
              <a:ext cx="8" cy="2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4" name="Line 1876"/>
            <p:cNvSpPr>
              <a:spLocks noChangeShapeType="1"/>
            </p:cNvSpPr>
            <p:nvPr/>
          </p:nvSpPr>
          <p:spPr bwMode="auto">
            <a:xfrm flipV="1">
              <a:off x="2166" y="2907"/>
              <a:ext cx="8" cy="2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5" name="Line 1877"/>
            <p:cNvSpPr>
              <a:spLocks noChangeShapeType="1"/>
            </p:cNvSpPr>
            <p:nvPr/>
          </p:nvSpPr>
          <p:spPr bwMode="auto">
            <a:xfrm>
              <a:off x="2174" y="2907"/>
              <a:ext cx="7" cy="4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6" name="Line 1878"/>
            <p:cNvSpPr>
              <a:spLocks noChangeShapeType="1"/>
            </p:cNvSpPr>
            <p:nvPr/>
          </p:nvSpPr>
          <p:spPr bwMode="auto">
            <a:xfrm>
              <a:off x="2181" y="3356"/>
              <a:ext cx="8" cy="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7" name="Line 1879"/>
            <p:cNvSpPr>
              <a:spLocks noChangeShapeType="1"/>
            </p:cNvSpPr>
            <p:nvPr/>
          </p:nvSpPr>
          <p:spPr bwMode="auto">
            <a:xfrm>
              <a:off x="2189" y="3376"/>
              <a:ext cx="8" cy="1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8" name="Line 1880"/>
            <p:cNvSpPr>
              <a:spLocks noChangeShapeType="1"/>
            </p:cNvSpPr>
            <p:nvPr/>
          </p:nvSpPr>
          <p:spPr bwMode="auto">
            <a:xfrm>
              <a:off x="219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29" name="Line 1881"/>
            <p:cNvSpPr>
              <a:spLocks noChangeShapeType="1"/>
            </p:cNvSpPr>
            <p:nvPr/>
          </p:nvSpPr>
          <p:spPr bwMode="auto">
            <a:xfrm>
              <a:off x="220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0" name="Line 1882"/>
            <p:cNvSpPr>
              <a:spLocks noChangeShapeType="1"/>
            </p:cNvSpPr>
            <p:nvPr/>
          </p:nvSpPr>
          <p:spPr bwMode="auto">
            <a:xfrm>
              <a:off x="221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1" name="Line 1883"/>
            <p:cNvSpPr>
              <a:spLocks noChangeShapeType="1"/>
            </p:cNvSpPr>
            <p:nvPr/>
          </p:nvSpPr>
          <p:spPr bwMode="auto">
            <a:xfrm>
              <a:off x="222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2" name="Line 1884"/>
            <p:cNvSpPr>
              <a:spLocks noChangeShapeType="1"/>
            </p:cNvSpPr>
            <p:nvPr/>
          </p:nvSpPr>
          <p:spPr bwMode="auto">
            <a:xfrm>
              <a:off x="222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3" name="Line 1885"/>
            <p:cNvSpPr>
              <a:spLocks noChangeShapeType="1"/>
            </p:cNvSpPr>
            <p:nvPr/>
          </p:nvSpPr>
          <p:spPr bwMode="auto">
            <a:xfrm>
              <a:off x="223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4" name="Line 1886"/>
            <p:cNvSpPr>
              <a:spLocks noChangeShapeType="1"/>
            </p:cNvSpPr>
            <p:nvPr/>
          </p:nvSpPr>
          <p:spPr bwMode="auto">
            <a:xfrm>
              <a:off x="224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5" name="Line 1887"/>
            <p:cNvSpPr>
              <a:spLocks noChangeShapeType="1"/>
            </p:cNvSpPr>
            <p:nvPr/>
          </p:nvSpPr>
          <p:spPr bwMode="auto">
            <a:xfrm>
              <a:off x="225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6" name="Line 1888"/>
            <p:cNvSpPr>
              <a:spLocks noChangeShapeType="1"/>
            </p:cNvSpPr>
            <p:nvPr/>
          </p:nvSpPr>
          <p:spPr bwMode="auto">
            <a:xfrm>
              <a:off x="226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7" name="Line 1889"/>
            <p:cNvSpPr>
              <a:spLocks noChangeShapeType="1"/>
            </p:cNvSpPr>
            <p:nvPr/>
          </p:nvSpPr>
          <p:spPr bwMode="auto">
            <a:xfrm>
              <a:off x="226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8" name="Line 1890"/>
            <p:cNvSpPr>
              <a:spLocks noChangeShapeType="1"/>
            </p:cNvSpPr>
            <p:nvPr/>
          </p:nvSpPr>
          <p:spPr bwMode="auto">
            <a:xfrm>
              <a:off x="227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39" name="Line 1891"/>
            <p:cNvSpPr>
              <a:spLocks noChangeShapeType="1"/>
            </p:cNvSpPr>
            <p:nvPr/>
          </p:nvSpPr>
          <p:spPr bwMode="auto">
            <a:xfrm>
              <a:off x="228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0" name="Line 1892"/>
            <p:cNvSpPr>
              <a:spLocks noChangeShapeType="1"/>
            </p:cNvSpPr>
            <p:nvPr/>
          </p:nvSpPr>
          <p:spPr bwMode="auto">
            <a:xfrm>
              <a:off x="229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1" name="Line 1893"/>
            <p:cNvSpPr>
              <a:spLocks noChangeShapeType="1"/>
            </p:cNvSpPr>
            <p:nvPr/>
          </p:nvSpPr>
          <p:spPr bwMode="auto">
            <a:xfrm>
              <a:off x="2301"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2" name="Line 1894"/>
            <p:cNvSpPr>
              <a:spLocks noChangeShapeType="1"/>
            </p:cNvSpPr>
            <p:nvPr/>
          </p:nvSpPr>
          <p:spPr bwMode="auto">
            <a:xfrm>
              <a:off x="230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3" name="Line 1895"/>
            <p:cNvSpPr>
              <a:spLocks noChangeShapeType="1"/>
            </p:cNvSpPr>
            <p:nvPr/>
          </p:nvSpPr>
          <p:spPr bwMode="auto">
            <a:xfrm>
              <a:off x="231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4" name="Line 1896"/>
            <p:cNvSpPr>
              <a:spLocks noChangeShapeType="1"/>
            </p:cNvSpPr>
            <p:nvPr/>
          </p:nvSpPr>
          <p:spPr bwMode="auto">
            <a:xfrm>
              <a:off x="232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5" name="Line 1897"/>
            <p:cNvSpPr>
              <a:spLocks noChangeShapeType="1"/>
            </p:cNvSpPr>
            <p:nvPr/>
          </p:nvSpPr>
          <p:spPr bwMode="auto">
            <a:xfrm>
              <a:off x="233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6" name="Line 1898"/>
            <p:cNvSpPr>
              <a:spLocks noChangeShapeType="1"/>
            </p:cNvSpPr>
            <p:nvPr/>
          </p:nvSpPr>
          <p:spPr bwMode="auto">
            <a:xfrm>
              <a:off x="234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7" name="Line 1899"/>
            <p:cNvSpPr>
              <a:spLocks noChangeShapeType="1"/>
            </p:cNvSpPr>
            <p:nvPr/>
          </p:nvSpPr>
          <p:spPr bwMode="auto">
            <a:xfrm>
              <a:off x="234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8" name="Line 1900"/>
            <p:cNvSpPr>
              <a:spLocks noChangeShapeType="1"/>
            </p:cNvSpPr>
            <p:nvPr/>
          </p:nvSpPr>
          <p:spPr bwMode="auto">
            <a:xfrm>
              <a:off x="235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49" name="Line 1901"/>
            <p:cNvSpPr>
              <a:spLocks noChangeShapeType="1"/>
            </p:cNvSpPr>
            <p:nvPr/>
          </p:nvSpPr>
          <p:spPr bwMode="auto">
            <a:xfrm>
              <a:off x="236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0" name="Line 1902"/>
            <p:cNvSpPr>
              <a:spLocks noChangeShapeType="1"/>
            </p:cNvSpPr>
            <p:nvPr/>
          </p:nvSpPr>
          <p:spPr bwMode="auto">
            <a:xfrm>
              <a:off x="237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1" name="Line 1903"/>
            <p:cNvSpPr>
              <a:spLocks noChangeShapeType="1"/>
            </p:cNvSpPr>
            <p:nvPr/>
          </p:nvSpPr>
          <p:spPr bwMode="auto">
            <a:xfrm>
              <a:off x="238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2" name="Line 1904"/>
            <p:cNvSpPr>
              <a:spLocks noChangeShapeType="1"/>
            </p:cNvSpPr>
            <p:nvPr/>
          </p:nvSpPr>
          <p:spPr bwMode="auto">
            <a:xfrm>
              <a:off x="238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3" name="Line 1905"/>
            <p:cNvSpPr>
              <a:spLocks noChangeShapeType="1"/>
            </p:cNvSpPr>
            <p:nvPr/>
          </p:nvSpPr>
          <p:spPr bwMode="auto">
            <a:xfrm>
              <a:off x="239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4" name="Line 1906"/>
            <p:cNvSpPr>
              <a:spLocks noChangeShapeType="1"/>
            </p:cNvSpPr>
            <p:nvPr/>
          </p:nvSpPr>
          <p:spPr bwMode="auto">
            <a:xfrm>
              <a:off x="240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5" name="Line 1907"/>
            <p:cNvSpPr>
              <a:spLocks noChangeShapeType="1"/>
            </p:cNvSpPr>
            <p:nvPr/>
          </p:nvSpPr>
          <p:spPr bwMode="auto">
            <a:xfrm>
              <a:off x="241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6" name="Line 1908"/>
            <p:cNvSpPr>
              <a:spLocks noChangeShapeType="1"/>
            </p:cNvSpPr>
            <p:nvPr/>
          </p:nvSpPr>
          <p:spPr bwMode="auto">
            <a:xfrm>
              <a:off x="2420"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7" name="Line 1909"/>
            <p:cNvSpPr>
              <a:spLocks noChangeShapeType="1"/>
            </p:cNvSpPr>
            <p:nvPr/>
          </p:nvSpPr>
          <p:spPr bwMode="auto">
            <a:xfrm>
              <a:off x="242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8" name="Line 1910"/>
            <p:cNvSpPr>
              <a:spLocks noChangeShapeType="1"/>
            </p:cNvSpPr>
            <p:nvPr/>
          </p:nvSpPr>
          <p:spPr bwMode="auto">
            <a:xfrm>
              <a:off x="243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59" name="Line 1911"/>
            <p:cNvSpPr>
              <a:spLocks noChangeShapeType="1"/>
            </p:cNvSpPr>
            <p:nvPr/>
          </p:nvSpPr>
          <p:spPr bwMode="auto">
            <a:xfrm>
              <a:off x="244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0" name="Line 1912"/>
            <p:cNvSpPr>
              <a:spLocks noChangeShapeType="1"/>
            </p:cNvSpPr>
            <p:nvPr/>
          </p:nvSpPr>
          <p:spPr bwMode="auto">
            <a:xfrm>
              <a:off x="245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1" name="Line 1913"/>
            <p:cNvSpPr>
              <a:spLocks noChangeShapeType="1"/>
            </p:cNvSpPr>
            <p:nvPr/>
          </p:nvSpPr>
          <p:spPr bwMode="auto">
            <a:xfrm>
              <a:off x="245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2" name="Line 1914"/>
            <p:cNvSpPr>
              <a:spLocks noChangeShapeType="1"/>
            </p:cNvSpPr>
            <p:nvPr/>
          </p:nvSpPr>
          <p:spPr bwMode="auto">
            <a:xfrm>
              <a:off x="246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3" name="Line 1915"/>
            <p:cNvSpPr>
              <a:spLocks noChangeShapeType="1"/>
            </p:cNvSpPr>
            <p:nvPr/>
          </p:nvSpPr>
          <p:spPr bwMode="auto">
            <a:xfrm>
              <a:off x="247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4" name="Line 1916"/>
            <p:cNvSpPr>
              <a:spLocks noChangeShapeType="1"/>
            </p:cNvSpPr>
            <p:nvPr/>
          </p:nvSpPr>
          <p:spPr bwMode="auto">
            <a:xfrm>
              <a:off x="248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5" name="Line 1917"/>
            <p:cNvSpPr>
              <a:spLocks noChangeShapeType="1"/>
            </p:cNvSpPr>
            <p:nvPr/>
          </p:nvSpPr>
          <p:spPr bwMode="auto">
            <a:xfrm>
              <a:off x="249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6" name="Line 1918"/>
            <p:cNvSpPr>
              <a:spLocks noChangeShapeType="1"/>
            </p:cNvSpPr>
            <p:nvPr/>
          </p:nvSpPr>
          <p:spPr bwMode="auto">
            <a:xfrm>
              <a:off x="249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7" name="Line 1919"/>
            <p:cNvSpPr>
              <a:spLocks noChangeShapeType="1"/>
            </p:cNvSpPr>
            <p:nvPr/>
          </p:nvSpPr>
          <p:spPr bwMode="auto">
            <a:xfrm>
              <a:off x="250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8" name="Line 1920"/>
            <p:cNvSpPr>
              <a:spLocks noChangeShapeType="1"/>
            </p:cNvSpPr>
            <p:nvPr/>
          </p:nvSpPr>
          <p:spPr bwMode="auto">
            <a:xfrm>
              <a:off x="251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69" name="Line 1921"/>
            <p:cNvSpPr>
              <a:spLocks noChangeShapeType="1"/>
            </p:cNvSpPr>
            <p:nvPr/>
          </p:nvSpPr>
          <p:spPr bwMode="auto">
            <a:xfrm>
              <a:off x="252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0" name="Line 1922"/>
            <p:cNvSpPr>
              <a:spLocks noChangeShapeType="1"/>
            </p:cNvSpPr>
            <p:nvPr/>
          </p:nvSpPr>
          <p:spPr bwMode="auto">
            <a:xfrm>
              <a:off x="253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1" name="Line 1923"/>
            <p:cNvSpPr>
              <a:spLocks noChangeShapeType="1"/>
            </p:cNvSpPr>
            <p:nvPr/>
          </p:nvSpPr>
          <p:spPr bwMode="auto">
            <a:xfrm>
              <a:off x="2539"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2" name="Line 1924"/>
            <p:cNvSpPr>
              <a:spLocks noChangeShapeType="1"/>
            </p:cNvSpPr>
            <p:nvPr/>
          </p:nvSpPr>
          <p:spPr bwMode="auto">
            <a:xfrm>
              <a:off x="254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3" name="Line 1925"/>
            <p:cNvSpPr>
              <a:spLocks noChangeShapeType="1"/>
            </p:cNvSpPr>
            <p:nvPr/>
          </p:nvSpPr>
          <p:spPr bwMode="auto">
            <a:xfrm>
              <a:off x="255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4" name="Line 1926"/>
            <p:cNvSpPr>
              <a:spLocks noChangeShapeType="1"/>
            </p:cNvSpPr>
            <p:nvPr/>
          </p:nvSpPr>
          <p:spPr bwMode="auto">
            <a:xfrm>
              <a:off x="256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5" name="Line 1927"/>
            <p:cNvSpPr>
              <a:spLocks noChangeShapeType="1"/>
            </p:cNvSpPr>
            <p:nvPr/>
          </p:nvSpPr>
          <p:spPr bwMode="auto">
            <a:xfrm>
              <a:off x="257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6" name="Line 1928"/>
            <p:cNvSpPr>
              <a:spLocks noChangeShapeType="1"/>
            </p:cNvSpPr>
            <p:nvPr/>
          </p:nvSpPr>
          <p:spPr bwMode="auto">
            <a:xfrm>
              <a:off x="257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7" name="Line 1929"/>
            <p:cNvSpPr>
              <a:spLocks noChangeShapeType="1"/>
            </p:cNvSpPr>
            <p:nvPr/>
          </p:nvSpPr>
          <p:spPr bwMode="auto">
            <a:xfrm>
              <a:off x="258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8" name="Line 1930"/>
            <p:cNvSpPr>
              <a:spLocks noChangeShapeType="1"/>
            </p:cNvSpPr>
            <p:nvPr/>
          </p:nvSpPr>
          <p:spPr bwMode="auto">
            <a:xfrm>
              <a:off x="259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79" name="Line 1931"/>
            <p:cNvSpPr>
              <a:spLocks noChangeShapeType="1"/>
            </p:cNvSpPr>
            <p:nvPr/>
          </p:nvSpPr>
          <p:spPr bwMode="auto">
            <a:xfrm>
              <a:off x="260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0" name="Line 1932"/>
            <p:cNvSpPr>
              <a:spLocks noChangeShapeType="1"/>
            </p:cNvSpPr>
            <p:nvPr/>
          </p:nvSpPr>
          <p:spPr bwMode="auto">
            <a:xfrm>
              <a:off x="261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1" name="Line 1933"/>
            <p:cNvSpPr>
              <a:spLocks noChangeShapeType="1"/>
            </p:cNvSpPr>
            <p:nvPr/>
          </p:nvSpPr>
          <p:spPr bwMode="auto">
            <a:xfrm>
              <a:off x="261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2" name="Line 1934"/>
            <p:cNvSpPr>
              <a:spLocks noChangeShapeType="1"/>
            </p:cNvSpPr>
            <p:nvPr/>
          </p:nvSpPr>
          <p:spPr bwMode="auto">
            <a:xfrm>
              <a:off x="262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3" name="Line 1935"/>
            <p:cNvSpPr>
              <a:spLocks noChangeShapeType="1"/>
            </p:cNvSpPr>
            <p:nvPr/>
          </p:nvSpPr>
          <p:spPr bwMode="auto">
            <a:xfrm>
              <a:off x="263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4" name="Line 1936"/>
            <p:cNvSpPr>
              <a:spLocks noChangeShapeType="1"/>
            </p:cNvSpPr>
            <p:nvPr/>
          </p:nvSpPr>
          <p:spPr bwMode="auto">
            <a:xfrm>
              <a:off x="264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5" name="Line 1937"/>
            <p:cNvSpPr>
              <a:spLocks noChangeShapeType="1"/>
            </p:cNvSpPr>
            <p:nvPr/>
          </p:nvSpPr>
          <p:spPr bwMode="auto">
            <a:xfrm>
              <a:off x="265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6" name="Line 1938"/>
            <p:cNvSpPr>
              <a:spLocks noChangeShapeType="1"/>
            </p:cNvSpPr>
            <p:nvPr/>
          </p:nvSpPr>
          <p:spPr bwMode="auto">
            <a:xfrm>
              <a:off x="265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7" name="Line 1939"/>
            <p:cNvSpPr>
              <a:spLocks noChangeShapeType="1"/>
            </p:cNvSpPr>
            <p:nvPr/>
          </p:nvSpPr>
          <p:spPr bwMode="auto">
            <a:xfrm>
              <a:off x="2666"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8" name="Line 1940"/>
            <p:cNvSpPr>
              <a:spLocks noChangeShapeType="1"/>
            </p:cNvSpPr>
            <p:nvPr/>
          </p:nvSpPr>
          <p:spPr bwMode="auto">
            <a:xfrm>
              <a:off x="267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89" name="Line 1941"/>
            <p:cNvSpPr>
              <a:spLocks noChangeShapeType="1"/>
            </p:cNvSpPr>
            <p:nvPr/>
          </p:nvSpPr>
          <p:spPr bwMode="auto">
            <a:xfrm>
              <a:off x="268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0" name="Line 1942"/>
            <p:cNvSpPr>
              <a:spLocks noChangeShapeType="1"/>
            </p:cNvSpPr>
            <p:nvPr/>
          </p:nvSpPr>
          <p:spPr bwMode="auto">
            <a:xfrm>
              <a:off x="268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1" name="Line 1943"/>
            <p:cNvSpPr>
              <a:spLocks noChangeShapeType="1"/>
            </p:cNvSpPr>
            <p:nvPr/>
          </p:nvSpPr>
          <p:spPr bwMode="auto">
            <a:xfrm>
              <a:off x="269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2" name="Line 1944"/>
            <p:cNvSpPr>
              <a:spLocks noChangeShapeType="1"/>
            </p:cNvSpPr>
            <p:nvPr/>
          </p:nvSpPr>
          <p:spPr bwMode="auto">
            <a:xfrm>
              <a:off x="270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3" name="Line 1945"/>
            <p:cNvSpPr>
              <a:spLocks noChangeShapeType="1"/>
            </p:cNvSpPr>
            <p:nvPr/>
          </p:nvSpPr>
          <p:spPr bwMode="auto">
            <a:xfrm>
              <a:off x="271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4" name="Line 1946"/>
            <p:cNvSpPr>
              <a:spLocks noChangeShapeType="1"/>
            </p:cNvSpPr>
            <p:nvPr/>
          </p:nvSpPr>
          <p:spPr bwMode="auto">
            <a:xfrm>
              <a:off x="272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5" name="Line 1947"/>
            <p:cNvSpPr>
              <a:spLocks noChangeShapeType="1"/>
            </p:cNvSpPr>
            <p:nvPr/>
          </p:nvSpPr>
          <p:spPr bwMode="auto">
            <a:xfrm>
              <a:off x="272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6" name="Line 1948"/>
            <p:cNvSpPr>
              <a:spLocks noChangeShapeType="1"/>
            </p:cNvSpPr>
            <p:nvPr/>
          </p:nvSpPr>
          <p:spPr bwMode="auto">
            <a:xfrm>
              <a:off x="273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7" name="Line 1949"/>
            <p:cNvSpPr>
              <a:spLocks noChangeShapeType="1"/>
            </p:cNvSpPr>
            <p:nvPr/>
          </p:nvSpPr>
          <p:spPr bwMode="auto">
            <a:xfrm>
              <a:off x="274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8" name="Line 1950"/>
            <p:cNvSpPr>
              <a:spLocks noChangeShapeType="1"/>
            </p:cNvSpPr>
            <p:nvPr/>
          </p:nvSpPr>
          <p:spPr bwMode="auto">
            <a:xfrm>
              <a:off x="275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399" name="Line 1951"/>
            <p:cNvSpPr>
              <a:spLocks noChangeShapeType="1"/>
            </p:cNvSpPr>
            <p:nvPr/>
          </p:nvSpPr>
          <p:spPr bwMode="auto">
            <a:xfrm>
              <a:off x="276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0" name="Line 1952"/>
            <p:cNvSpPr>
              <a:spLocks noChangeShapeType="1"/>
            </p:cNvSpPr>
            <p:nvPr/>
          </p:nvSpPr>
          <p:spPr bwMode="auto">
            <a:xfrm>
              <a:off x="276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1" name="Line 1953"/>
            <p:cNvSpPr>
              <a:spLocks noChangeShapeType="1"/>
            </p:cNvSpPr>
            <p:nvPr/>
          </p:nvSpPr>
          <p:spPr bwMode="auto">
            <a:xfrm>
              <a:off x="277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2" name="Line 1954"/>
            <p:cNvSpPr>
              <a:spLocks noChangeShapeType="1"/>
            </p:cNvSpPr>
            <p:nvPr/>
          </p:nvSpPr>
          <p:spPr bwMode="auto">
            <a:xfrm>
              <a:off x="2785"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3" name="Line 1955"/>
            <p:cNvSpPr>
              <a:spLocks noChangeShapeType="1"/>
            </p:cNvSpPr>
            <p:nvPr/>
          </p:nvSpPr>
          <p:spPr bwMode="auto">
            <a:xfrm>
              <a:off x="279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4" name="Line 1956"/>
            <p:cNvSpPr>
              <a:spLocks noChangeShapeType="1"/>
            </p:cNvSpPr>
            <p:nvPr/>
          </p:nvSpPr>
          <p:spPr bwMode="auto">
            <a:xfrm>
              <a:off x="280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5" name="Line 1957"/>
            <p:cNvSpPr>
              <a:spLocks noChangeShapeType="1"/>
            </p:cNvSpPr>
            <p:nvPr/>
          </p:nvSpPr>
          <p:spPr bwMode="auto">
            <a:xfrm>
              <a:off x="280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6" name="Line 1958"/>
            <p:cNvSpPr>
              <a:spLocks noChangeShapeType="1"/>
            </p:cNvSpPr>
            <p:nvPr/>
          </p:nvSpPr>
          <p:spPr bwMode="auto">
            <a:xfrm>
              <a:off x="281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7" name="Line 1959"/>
            <p:cNvSpPr>
              <a:spLocks noChangeShapeType="1"/>
            </p:cNvSpPr>
            <p:nvPr/>
          </p:nvSpPr>
          <p:spPr bwMode="auto">
            <a:xfrm>
              <a:off x="282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8" name="Line 1960"/>
            <p:cNvSpPr>
              <a:spLocks noChangeShapeType="1"/>
            </p:cNvSpPr>
            <p:nvPr/>
          </p:nvSpPr>
          <p:spPr bwMode="auto">
            <a:xfrm>
              <a:off x="283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09" name="Line 1961"/>
            <p:cNvSpPr>
              <a:spLocks noChangeShapeType="1"/>
            </p:cNvSpPr>
            <p:nvPr/>
          </p:nvSpPr>
          <p:spPr bwMode="auto">
            <a:xfrm>
              <a:off x="284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0" name="Line 1962"/>
            <p:cNvSpPr>
              <a:spLocks noChangeShapeType="1"/>
            </p:cNvSpPr>
            <p:nvPr/>
          </p:nvSpPr>
          <p:spPr bwMode="auto">
            <a:xfrm>
              <a:off x="284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1" name="Line 1963"/>
            <p:cNvSpPr>
              <a:spLocks noChangeShapeType="1"/>
            </p:cNvSpPr>
            <p:nvPr/>
          </p:nvSpPr>
          <p:spPr bwMode="auto">
            <a:xfrm>
              <a:off x="285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2" name="Line 1964"/>
            <p:cNvSpPr>
              <a:spLocks noChangeShapeType="1"/>
            </p:cNvSpPr>
            <p:nvPr/>
          </p:nvSpPr>
          <p:spPr bwMode="auto">
            <a:xfrm>
              <a:off x="286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3" name="Line 1965"/>
            <p:cNvSpPr>
              <a:spLocks noChangeShapeType="1"/>
            </p:cNvSpPr>
            <p:nvPr/>
          </p:nvSpPr>
          <p:spPr bwMode="auto">
            <a:xfrm>
              <a:off x="287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4" name="Line 1966"/>
            <p:cNvSpPr>
              <a:spLocks noChangeShapeType="1"/>
            </p:cNvSpPr>
            <p:nvPr/>
          </p:nvSpPr>
          <p:spPr bwMode="auto">
            <a:xfrm>
              <a:off x="288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5" name="Line 1967"/>
            <p:cNvSpPr>
              <a:spLocks noChangeShapeType="1"/>
            </p:cNvSpPr>
            <p:nvPr/>
          </p:nvSpPr>
          <p:spPr bwMode="auto">
            <a:xfrm>
              <a:off x="288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6" name="Line 1968"/>
            <p:cNvSpPr>
              <a:spLocks noChangeShapeType="1"/>
            </p:cNvSpPr>
            <p:nvPr/>
          </p:nvSpPr>
          <p:spPr bwMode="auto">
            <a:xfrm>
              <a:off x="289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7" name="Line 1969"/>
            <p:cNvSpPr>
              <a:spLocks noChangeShapeType="1"/>
            </p:cNvSpPr>
            <p:nvPr/>
          </p:nvSpPr>
          <p:spPr bwMode="auto">
            <a:xfrm>
              <a:off x="290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8" name="Line 1970"/>
            <p:cNvSpPr>
              <a:spLocks noChangeShapeType="1"/>
            </p:cNvSpPr>
            <p:nvPr/>
          </p:nvSpPr>
          <p:spPr bwMode="auto">
            <a:xfrm>
              <a:off x="2912"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19" name="Line 1971"/>
            <p:cNvSpPr>
              <a:spLocks noChangeShapeType="1"/>
            </p:cNvSpPr>
            <p:nvPr/>
          </p:nvSpPr>
          <p:spPr bwMode="auto">
            <a:xfrm>
              <a:off x="291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0" name="Line 1972"/>
            <p:cNvSpPr>
              <a:spLocks noChangeShapeType="1"/>
            </p:cNvSpPr>
            <p:nvPr/>
          </p:nvSpPr>
          <p:spPr bwMode="auto">
            <a:xfrm>
              <a:off x="292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1" name="Line 1973"/>
            <p:cNvSpPr>
              <a:spLocks noChangeShapeType="1"/>
            </p:cNvSpPr>
            <p:nvPr/>
          </p:nvSpPr>
          <p:spPr bwMode="auto">
            <a:xfrm>
              <a:off x="293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2" name="Line 1974"/>
            <p:cNvSpPr>
              <a:spLocks noChangeShapeType="1"/>
            </p:cNvSpPr>
            <p:nvPr/>
          </p:nvSpPr>
          <p:spPr bwMode="auto">
            <a:xfrm>
              <a:off x="294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3" name="Line 1975"/>
            <p:cNvSpPr>
              <a:spLocks noChangeShapeType="1"/>
            </p:cNvSpPr>
            <p:nvPr/>
          </p:nvSpPr>
          <p:spPr bwMode="auto">
            <a:xfrm>
              <a:off x="295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4" name="Line 1976"/>
            <p:cNvSpPr>
              <a:spLocks noChangeShapeType="1"/>
            </p:cNvSpPr>
            <p:nvPr/>
          </p:nvSpPr>
          <p:spPr bwMode="auto">
            <a:xfrm>
              <a:off x="295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5" name="Line 1977"/>
            <p:cNvSpPr>
              <a:spLocks noChangeShapeType="1"/>
            </p:cNvSpPr>
            <p:nvPr/>
          </p:nvSpPr>
          <p:spPr bwMode="auto">
            <a:xfrm>
              <a:off x="296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6" name="Line 1978"/>
            <p:cNvSpPr>
              <a:spLocks noChangeShapeType="1"/>
            </p:cNvSpPr>
            <p:nvPr/>
          </p:nvSpPr>
          <p:spPr bwMode="auto">
            <a:xfrm>
              <a:off x="297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7" name="Line 1979"/>
            <p:cNvSpPr>
              <a:spLocks noChangeShapeType="1"/>
            </p:cNvSpPr>
            <p:nvPr/>
          </p:nvSpPr>
          <p:spPr bwMode="auto">
            <a:xfrm>
              <a:off x="298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8" name="Line 1980"/>
            <p:cNvSpPr>
              <a:spLocks noChangeShapeType="1"/>
            </p:cNvSpPr>
            <p:nvPr/>
          </p:nvSpPr>
          <p:spPr bwMode="auto">
            <a:xfrm>
              <a:off x="299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29" name="Line 1981"/>
            <p:cNvSpPr>
              <a:spLocks noChangeShapeType="1"/>
            </p:cNvSpPr>
            <p:nvPr/>
          </p:nvSpPr>
          <p:spPr bwMode="auto">
            <a:xfrm>
              <a:off x="299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0" name="Line 1982"/>
            <p:cNvSpPr>
              <a:spLocks noChangeShapeType="1"/>
            </p:cNvSpPr>
            <p:nvPr/>
          </p:nvSpPr>
          <p:spPr bwMode="auto">
            <a:xfrm>
              <a:off x="300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1" name="Line 1983"/>
            <p:cNvSpPr>
              <a:spLocks noChangeShapeType="1"/>
            </p:cNvSpPr>
            <p:nvPr/>
          </p:nvSpPr>
          <p:spPr bwMode="auto">
            <a:xfrm>
              <a:off x="301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2" name="Line 1984"/>
            <p:cNvSpPr>
              <a:spLocks noChangeShapeType="1"/>
            </p:cNvSpPr>
            <p:nvPr/>
          </p:nvSpPr>
          <p:spPr bwMode="auto">
            <a:xfrm>
              <a:off x="302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3" name="Line 1985"/>
            <p:cNvSpPr>
              <a:spLocks noChangeShapeType="1"/>
            </p:cNvSpPr>
            <p:nvPr/>
          </p:nvSpPr>
          <p:spPr bwMode="auto">
            <a:xfrm>
              <a:off x="3031"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4" name="Line 1986"/>
            <p:cNvSpPr>
              <a:spLocks noChangeShapeType="1"/>
            </p:cNvSpPr>
            <p:nvPr/>
          </p:nvSpPr>
          <p:spPr bwMode="auto">
            <a:xfrm>
              <a:off x="303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5" name="Line 1987"/>
            <p:cNvSpPr>
              <a:spLocks noChangeShapeType="1"/>
            </p:cNvSpPr>
            <p:nvPr/>
          </p:nvSpPr>
          <p:spPr bwMode="auto">
            <a:xfrm>
              <a:off x="304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6" name="Line 1988"/>
            <p:cNvSpPr>
              <a:spLocks noChangeShapeType="1"/>
            </p:cNvSpPr>
            <p:nvPr/>
          </p:nvSpPr>
          <p:spPr bwMode="auto">
            <a:xfrm>
              <a:off x="305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7" name="Line 1989"/>
            <p:cNvSpPr>
              <a:spLocks noChangeShapeType="1"/>
            </p:cNvSpPr>
            <p:nvPr/>
          </p:nvSpPr>
          <p:spPr bwMode="auto">
            <a:xfrm>
              <a:off x="306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8" name="Line 1990"/>
            <p:cNvSpPr>
              <a:spLocks noChangeShapeType="1"/>
            </p:cNvSpPr>
            <p:nvPr/>
          </p:nvSpPr>
          <p:spPr bwMode="auto">
            <a:xfrm>
              <a:off x="307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39" name="Line 1991"/>
            <p:cNvSpPr>
              <a:spLocks noChangeShapeType="1"/>
            </p:cNvSpPr>
            <p:nvPr/>
          </p:nvSpPr>
          <p:spPr bwMode="auto">
            <a:xfrm>
              <a:off x="307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0" name="Line 1992"/>
            <p:cNvSpPr>
              <a:spLocks noChangeShapeType="1"/>
            </p:cNvSpPr>
            <p:nvPr/>
          </p:nvSpPr>
          <p:spPr bwMode="auto">
            <a:xfrm>
              <a:off x="308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1" name="Line 1993"/>
            <p:cNvSpPr>
              <a:spLocks noChangeShapeType="1"/>
            </p:cNvSpPr>
            <p:nvPr/>
          </p:nvSpPr>
          <p:spPr bwMode="auto">
            <a:xfrm>
              <a:off x="309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2" name="Line 1994"/>
            <p:cNvSpPr>
              <a:spLocks noChangeShapeType="1"/>
            </p:cNvSpPr>
            <p:nvPr/>
          </p:nvSpPr>
          <p:spPr bwMode="auto">
            <a:xfrm>
              <a:off x="310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3" name="Line 1995"/>
            <p:cNvSpPr>
              <a:spLocks noChangeShapeType="1"/>
            </p:cNvSpPr>
            <p:nvPr/>
          </p:nvSpPr>
          <p:spPr bwMode="auto">
            <a:xfrm>
              <a:off x="311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4" name="Line 1996"/>
            <p:cNvSpPr>
              <a:spLocks noChangeShapeType="1"/>
            </p:cNvSpPr>
            <p:nvPr/>
          </p:nvSpPr>
          <p:spPr bwMode="auto">
            <a:xfrm>
              <a:off x="311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5" name="Line 1997"/>
            <p:cNvSpPr>
              <a:spLocks noChangeShapeType="1"/>
            </p:cNvSpPr>
            <p:nvPr/>
          </p:nvSpPr>
          <p:spPr bwMode="auto">
            <a:xfrm>
              <a:off x="312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6" name="Line 1998"/>
            <p:cNvSpPr>
              <a:spLocks noChangeShapeType="1"/>
            </p:cNvSpPr>
            <p:nvPr/>
          </p:nvSpPr>
          <p:spPr bwMode="auto">
            <a:xfrm>
              <a:off x="313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7" name="Line 1999"/>
            <p:cNvSpPr>
              <a:spLocks noChangeShapeType="1"/>
            </p:cNvSpPr>
            <p:nvPr/>
          </p:nvSpPr>
          <p:spPr bwMode="auto">
            <a:xfrm>
              <a:off x="314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8" name="Line 2000"/>
            <p:cNvSpPr>
              <a:spLocks noChangeShapeType="1"/>
            </p:cNvSpPr>
            <p:nvPr/>
          </p:nvSpPr>
          <p:spPr bwMode="auto">
            <a:xfrm>
              <a:off x="3150"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49" name="Line 2001"/>
            <p:cNvSpPr>
              <a:spLocks noChangeShapeType="1"/>
            </p:cNvSpPr>
            <p:nvPr/>
          </p:nvSpPr>
          <p:spPr bwMode="auto">
            <a:xfrm>
              <a:off x="315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0" name="Line 2002"/>
            <p:cNvSpPr>
              <a:spLocks noChangeShapeType="1"/>
            </p:cNvSpPr>
            <p:nvPr/>
          </p:nvSpPr>
          <p:spPr bwMode="auto">
            <a:xfrm>
              <a:off x="316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1" name="Line 2003"/>
            <p:cNvSpPr>
              <a:spLocks noChangeShapeType="1"/>
            </p:cNvSpPr>
            <p:nvPr/>
          </p:nvSpPr>
          <p:spPr bwMode="auto">
            <a:xfrm>
              <a:off x="317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2" name="Line 2004"/>
            <p:cNvSpPr>
              <a:spLocks noChangeShapeType="1"/>
            </p:cNvSpPr>
            <p:nvPr/>
          </p:nvSpPr>
          <p:spPr bwMode="auto">
            <a:xfrm>
              <a:off x="318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3" name="Line 2005"/>
            <p:cNvSpPr>
              <a:spLocks noChangeShapeType="1"/>
            </p:cNvSpPr>
            <p:nvPr/>
          </p:nvSpPr>
          <p:spPr bwMode="auto">
            <a:xfrm>
              <a:off x="318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4" name="Line 2006"/>
            <p:cNvSpPr>
              <a:spLocks noChangeShapeType="1"/>
            </p:cNvSpPr>
            <p:nvPr/>
          </p:nvSpPr>
          <p:spPr bwMode="auto">
            <a:xfrm>
              <a:off x="319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5" name="Line 2007"/>
            <p:cNvSpPr>
              <a:spLocks noChangeShapeType="1"/>
            </p:cNvSpPr>
            <p:nvPr/>
          </p:nvSpPr>
          <p:spPr bwMode="auto">
            <a:xfrm>
              <a:off x="320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6" name="Line 2008"/>
            <p:cNvSpPr>
              <a:spLocks noChangeShapeType="1"/>
            </p:cNvSpPr>
            <p:nvPr/>
          </p:nvSpPr>
          <p:spPr bwMode="auto">
            <a:xfrm>
              <a:off x="321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7" name="Line 2009"/>
            <p:cNvSpPr>
              <a:spLocks noChangeShapeType="1"/>
            </p:cNvSpPr>
            <p:nvPr/>
          </p:nvSpPr>
          <p:spPr bwMode="auto">
            <a:xfrm>
              <a:off x="322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8" name="Line 2010"/>
            <p:cNvSpPr>
              <a:spLocks noChangeShapeType="1"/>
            </p:cNvSpPr>
            <p:nvPr/>
          </p:nvSpPr>
          <p:spPr bwMode="auto">
            <a:xfrm>
              <a:off x="322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59" name="Line 2011"/>
            <p:cNvSpPr>
              <a:spLocks noChangeShapeType="1"/>
            </p:cNvSpPr>
            <p:nvPr/>
          </p:nvSpPr>
          <p:spPr bwMode="auto">
            <a:xfrm>
              <a:off x="323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0" name="Line 2012"/>
            <p:cNvSpPr>
              <a:spLocks noChangeShapeType="1"/>
            </p:cNvSpPr>
            <p:nvPr/>
          </p:nvSpPr>
          <p:spPr bwMode="auto">
            <a:xfrm>
              <a:off x="3245"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1" name="Line 2013"/>
            <p:cNvSpPr>
              <a:spLocks noChangeShapeType="1"/>
            </p:cNvSpPr>
            <p:nvPr/>
          </p:nvSpPr>
          <p:spPr bwMode="auto">
            <a:xfrm>
              <a:off x="325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2" name="Line 2014"/>
            <p:cNvSpPr>
              <a:spLocks noChangeShapeType="1"/>
            </p:cNvSpPr>
            <p:nvPr/>
          </p:nvSpPr>
          <p:spPr bwMode="auto">
            <a:xfrm>
              <a:off x="326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3" name="Line 2015"/>
            <p:cNvSpPr>
              <a:spLocks noChangeShapeType="1"/>
            </p:cNvSpPr>
            <p:nvPr/>
          </p:nvSpPr>
          <p:spPr bwMode="auto">
            <a:xfrm>
              <a:off x="326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2665" name="Group 2217"/>
          <p:cNvGrpSpPr>
            <a:grpSpLocks/>
          </p:cNvGrpSpPr>
          <p:nvPr/>
        </p:nvGrpSpPr>
        <p:grpSpPr bwMode="auto">
          <a:xfrm>
            <a:off x="5202238" y="1885950"/>
            <a:ext cx="2519362" cy="3502025"/>
            <a:chOff x="3277" y="1188"/>
            <a:chExt cx="1587" cy="2206"/>
          </a:xfrm>
        </p:grpSpPr>
        <p:sp>
          <p:nvSpPr>
            <p:cNvPr id="1002465" name="Line 2017"/>
            <p:cNvSpPr>
              <a:spLocks noChangeShapeType="1"/>
            </p:cNvSpPr>
            <p:nvPr/>
          </p:nvSpPr>
          <p:spPr bwMode="auto">
            <a:xfrm>
              <a:off x="3277"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6" name="Line 2018"/>
            <p:cNvSpPr>
              <a:spLocks noChangeShapeType="1"/>
            </p:cNvSpPr>
            <p:nvPr/>
          </p:nvSpPr>
          <p:spPr bwMode="auto">
            <a:xfrm>
              <a:off x="328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7" name="Line 2019"/>
            <p:cNvSpPr>
              <a:spLocks noChangeShapeType="1"/>
            </p:cNvSpPr>
            <p:nvPr/>
          </p:nvSpPr>
          <p:spPr bwMode="auto">
            <a:xfrm>
              <a:off x="329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8" name="Line 2020"/>
            <p:cNvSpPr>
              <a:spLocks noChangeShapeType="1"/>
            </p:cNvSpPr>
            <p:nvPr/>
          </p:nvSpPr>
          <p:spPr bwMode="auto">
            <a:xfrm>
              <a:off x="330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69" name="Line 2021"/>
            <p:cNvSpPr>
              <a:spLocks noChangeShapeType="1"/>
            </p:cNvSpPr>
            <p:nvPr/>
          </p:nvSpPr>
          <p:spPr bwMode="auto">
            <a:xfrm>
              <a:off x="330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0" name="Line 2022"/>
            <p:cNvSpPr>
              <a:spLocks noChangeShapeType="1"/>
            </p:cNvSpPr>
            <p:nvPr/>
          </p:nvSpPr>
          <p:spPr bwMode="auto">
            <a:xfrm>
              <a:off x="331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1" name="Line 2023"/>
            <p:cNvSpPr>
              <a:spLocks noChangeShapeType="1"/>
            </p:cNvSpPr>
            <p:nvPr/>
          </p:nvSpPr>
          <p:spPr bwMode="auto">
            <a:xfrm>
              <a:off x="332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2" name="Line 2024"/>
            <p:cNvSpPr>
              <a:spLocks noChangeShapeType="1"/>
            </p:cNvSpPr>
            <p:nvPr/>
          </p:nvSpPr>
          <p:spPr bwMode="auto">
            <a:xfrm>
              <a:off x="333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3" name="Line 2025"/>
            <p:cNvSpPr>
              <a:spLocks noChangeShapeType="1"/>
            </p:cNvSpPr>
            <p:nvPr/>
          </p:nvSpPr>
          <p:spPr bwMode="auto">
            <a:xfrm>
              <a:off x="334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4" name="Line 2026"/>
            <p:cNvSpPr>
              <a:spLocks noChangeShapeType="1"/>
            </p:cNvSpPr>
            <p:nvPr/>
          </p:nvSpPr>
          <p:spPr bwMode="auto">
            <a:xfrm>
              <a:off x="334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5" name="Line 2027"/>
            <p:cNvSpPr>
              <a:spLocks noChangeShapeType="1"/>
            </p:cNvSpPr>
            <p:nvPr/>
          </p:nvSpPr>
          <p:spPr bwMode="auto">
            <a:xfrm>
              <a:off x="335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6" name="Line 2028"/>
            <p:cNvSpPr>
              <a:spLocks noChangeShapeType="1"/>
            </p:cNvSpPr>
            <p:nvPr/>
          </p:nvSpPr>
          <p:spPr bwMode="auto">
            <a:xfrm>
              <a:off x="336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7" name="Line 2029"/>
            <p:cNvSpPr>
              <a:spLocks noChangeShapeType="1"/>
            </p:cNvSpPr>
            <p:nvPr/>
          </p:nvSpPr>
          <p:spPr bwMode="auto">
            <a:xfrm>
              <a:off x="337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8" name="Line 2030"/>
            <p:cNvSpPr>
              <a:spLocks noChangeShapeType="1"/>
            </p:cNvSpPr>
            <p:nvPr/>
          </p:nvSpPr>
          <p:spPr bwMode="auto">
            <a:xfrm>
              <a:off x="3380"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79" name="Line 2031"/>
            <p:cNvSpPr>
              <a:spLocks noChangeShapeType="1"/>
            </p:cNvSpPr>
            <p:nvPr/>
          </p:nvSpPr>
          <p:spPr bwMode="auto">
            <a:xfrm>
              <a:off x="338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0" name="Line 2032"/>
            <p:cNvSpPr>
              <a:spLocks noChangeShapeType="1"/>
            </p:cNvSpPr>
            <p:nvPr/>
          </p:nvSpPr>
          <p:spPr bwMode="auto">
            <a:xfrm>
              <a:off x="3396"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1" name="Line 2033"/>
            <p:cNvSpPr>
              <a:spLocks noChangeShapeType="1"/>
            </p:cNvSpPr>
            <p:nvPr/>
          </p:nvSpPr>
          <p:spPr bwMode="auto">
            <a:xfrm>
              <a:off x="3403"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2" name="Line 2034"/>
            <p:cNvSpPr>
              <a:spLocks noChangeShapeType="1"/>
            </p:cNvSpPr>
            <p:nvPr/>
          </p:nvSpPr>
          <p:spPr bwMode="auto">
            <a:xfrm>
              <a:off x="3411"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3" name="Line 2035"/>
            <p:cNvSpPr>
              <a:spLocks noChangeShapeType="1"/>
            </p:cNvSpPr>
            <p:nvPr/>
          </p:nvSpPr>
          <p:spPr bwMode="auto">
            <a:xfrm>
              <a:off x="341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4" name="Line 2036"/>
            <p:cNvSpPr>
              <a:spLocks noChangeShapeType="1"/>
            </p:cNvSpPr>
            <p:nvPr/>
          </p:nvSpPr>
          <p:spPr bwMode="auto">
            <a:xfrm>
              <a:off x="342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5" name="Line 2037"/>
            <p:cNvSpPr>
              <a:spLocks noChangeShapeType="1"/>
            </p:cNvSpPr>
            <p:nvPr/>
          </p:nvSpPr>
          <p:spPr bwMode="auto">
            <a:xfrm flipV="1">
              <a:off x="3435" y="3335"/>
              <a:ext cx="8" cy="5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6" name="Line 2038"/>
            <p:cNvSpPr>
              <a:spLocks noChangeShapeType="1"/>
            </p:cNvSpPr>
            <p:nvPr/>
          </p:nvSpPr>
          <p:spPr bwMode="auto">
            <a:xfrm flipV="1">
              <a:off x="3443" y="3196"/>
              <a:ext cx="8" cy="1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7" name="Line 2039"/>
            <p:cNvSpPr>
              <a:spLocks noChangeShapeType="1"/>
            </p:cNvSpPr>
            <p:nvPr/>
          </p:nvSpPr>
          <p:spPr bwMode="auto">
            <a:xfrm>
              <a:off x="3451" y="3196"/>
              <a:ext cx="8" cy="11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8" name="Line 2040"/>
            <p:cNvSpPr>
              <a:spLocks noChangeShapeType="1"/>
            </p:cNvSpPr>
            <p:nvPr/>
          </p:nvSpPr>
          <p:spPr bwMode="auto">
            <a:xfrm>
              <a:off x="3459" y="3311"/>
              <a:ext cx="8" cy="8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89" name="Line 2041"/>
            <p:cNvSpPr>
              <a:spLocks noChangeShapeType="1"/>
            </p:cNvSpPr>
            <p:nvPr/>
          </p:nvSpPr>
          <p:spPr bwMode="auto">
            <a:xfrm>
              <a:off x="3467"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0" name="Line 2042"/>
            <p:cNvSpPr>
              <a:spLocks noChangeShapeType="1"/>
            </p:cNvSpPr>
            <p:nvPr/>
          </p:nvSpPr>
          <p:spPr bwMode="auto">
            <a:xfrm flipV="1">
              <a:off x="3475" y="3336"/>
              <a:ext cx="8" cy="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1" name="Line 2043"/>
            <p:cNvSpPr>
              <a:spLocks noChangeShapeType="1"/>
            </p:cNvSpPr>
            <p:nvPr/>
          </p:nvSpPr>
          <p:spPr bwMode="auto">
            <a:xfrm flipV="1">
              <a:off x="3483" y="3106"/>
              <a:ext cx="8" cy="2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2" name="Line 2044"/>
            <p:cNvSpPr>
              <a:spLocks noChangeShapeType="1"/>
            </p:cNvSpPr>
            <p:nvPr/>
          </p:nvSpPr>
          <p:spPr bwMode="auto">
            <a:xfrm>
              <a:off x="3491" y="3106"/>
              <a:ext cx="8" cy="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3" name="Line 2045"/>
            <p:cNvSpPr>
              <a:spLocks noChangeShapeType="1"/>
            </p:cNvSpPr>
            <p:nvPr/>
          </p:nvSpPr>
          <p:spPr bwMode="auto">
            <a:xfrm flipV="1">
              <a:off x="3499" y="3069"/>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4" name="Line 2046"/>
            <p:cNvSpPr>
              <a:spLocks noChangeShapeType="1"/>
            </p:cNvSpPr>
            <p:nvPr/>
          </p:nvSpPr>
          <p:spPr bwMode="auto">
            <a:xfrm>
              <a:off x="3507" y="3069"/>
              <a:ext cx="8" cy="1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5" name="Line 2047"/>
            <p:cNvSpPr>
              <a:spLocks noChangeShapeType="1"/>
            </p:cNvSpPr>
            <p:nvPr/>
          </p:nvSpPr>
          <p:spPr bwMode="auto">
            <a:xfrm>
              <a:off x="3515" y="3235"/>
              <a:ext cx="7" cy="15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6" name="Line 2048"/>
            <p:cNvSpPr>
              <a:spLocks noChangeShapeType="1"/>
            </p:cNvSpPr>
            <p:nvPr/>
          </p:nvSpPr>
          <p:spPr bwMode="auto">
            <a:xfrm>
              <a:off x="3522"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7" name="Line 2049"/>
            <p:cNvSpPr>
              <a:spLocks noChangeShapeType="1"/>
            </p:cNvSpPr>
            <p:nvPr/>
          </p:nvSpPr>
          <p:spPr bwMode="auto">
            <a:xfrm flipV="1">
              <a:off x="3530"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8" name="Line 2050"/>
            <p:cNvSpPr>
              <a:spLocks noChangeShapeType="1"/>
            </p:cNvSpPr>
            <p:nvPr/>
          </p:nvSpPr>
          <p:spPr bwMode="auto">
            <a:xfrm flipV="1">
              <a:off x="3538" y="3298"/>
              <a:ext cx="8" cy="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499" name="Line 2051"/>
            <p:cNvSpPr>
              <a:spLocks noChangeShapeType="1"/>
            </p:cNvSpPr>
            <p:nvPr/>
          </p:nvSpPr>
          <p:spPr bwMode="auto">
            <a:xfrm flipV="1">
              <a:off x="3546" y="3176"/>
              <a:ext cx="8" cy="1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0" name="Line 2052"/>
            <p:cNvSpPr>
              <a:spLocks noChangeShapeType="1"/>
            </p:cNvSpPr>
            <p:nvPr/>
          </p:nvSpPr>
          <p:spPr bwMode="auto">
            <a:xfrm flipV="1">
              <a:off x="3554" y="3039"/>
              <a:ext cx="8" cy="1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1" name="Line 2053"/>
            <p:cNvSpPr>
              <a:spLocks noChangeShapeType="1"/>
            </p:cNvSpPr>
            <p:nvPr/>
          </p:nvSpPr>
          <p:spPr bwMode="auto">
            <a:xfrm>
              <a:off x="3562" y="3039"/>
              <a:ext cx="8" cy="1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2" name="Line 2054"/>
            <p:cNvSpPr>
              <a:spLocks noChangeShapeType="1"/>
            </p:cNvSpPr>
            <p:nvPr/>
          </p:nvSpPr>
          <p:spPr bwMode="auto">
            <a:xfrm>
              <a:off x="3570" y="3192"/>
              <a:ext cx="8" cy="2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3" name="Line 2055"/>
            <p:cNvSpPr>
              <a:spLocks noChangeShapeType="1"/>
            </p:cNvSpPr>
            <p:nvPr/>
          </p:nvSpPr>
          <p:spPr bwMode="auto">
            <a:xfrm>
              <a:off x="3578"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4" name="Line 2056"/>
            <p:cNvSpPr>
              <a:spLocks noChangeShapeType="1"/>
            </p:cNvSpPr>
            <p:nvPr/>
          </p:nvSpPr>
          <p:spPr bwMode="auto">
            <a:xfrm flipV="1">
              <a:off x="3586"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5" name="Line 2057"/>
            <p:cNvSpPr>
              <a:spLocks noChangeShapeType="1"/>
            </p:cNvSpPr>
            <p:nvPr/>
          </p:nvSpPr>
          <p:spPr bwMode="auto">
            <a:xfrm>
              <a:off x="3594"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6" name="Line 2058"/>
            <p:cNvSpPr>
              <a:spLocks noChangeShapeType="1"/>
            </p:cNvSpPr>
            <p:nvPr/>
          </p:nvSpPr>
          <p:spPr bwMode="auto">
            <a:xfrm flipV="1">
              <a:off x="3602" y="3190"/>
              <a:ext cx="8" cy="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7" name="Line 2059"/>
            <p:cNvSpPr>
              <a:spLocks noChangeShapeType="1"/>
            </p:cNvSpPr>
            <p:nvPr/>
          </p:nvSpPr>
          <p:spPr bwMode="auto">
            <a:xfrm flipV="1">
              <a:off x="3610" y="3029"/>
              <a:ext cx="8"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8" name="Line 2060"/>
            <p:cNvSpPr>
              <a:spLocks noChangeShapeType="1"/>
            </p:cNvSpPr>
            <p:nvPr/>
          </p:nvSpPr>
          <p:spPr bwMode="auto">
            <a:xfrm>
              <a:off x="3618" y="3029"/>
              <a:ext cx="8" cy="1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09" name="Line 2061"/>
            <p:cNvSpPr>
              <a:spLocks noChangeShapeType="1"/>
            </p:cNvSpPr>
            <p:nvPr/>
          </p:nvSpPr>
          <p:spPr bwMode="auto">
            <a:xfrm>
              <a:off x="3626" y="3202"/>
              <a:ext cx="8" cy="1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0" name="Line 2062"/>
            <p:cNvSpPr>
              <a:spLocks noChangeShapeType="1"/>
            </p:cNvSpPr>
            <p:nvPr/>
          </p:nvSpPr>
          <p:spPr bwMode="auto">
            <a:xfrm>
              <a:off x="3634" y="3324"/>
              <a:ext cx="8" cy="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1" name="Line 2063"/>
            <p:cNvSpPr>
              <a:spLocks noChangeShapeType="1"/>
            </p:cNvSpPr>
            <p:nvPr/>
          </p:nvSpPr>
          <p:spPr bwMode="auto">
            <a:xfrm flipV="1">
              <a:off x="3642" y="3253"/>
              <a:ext cx="7" cy="1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2" name="Line 2064"/>
            <p:cNvSpPr>
              <a:spLocks noChangeShapeType="1"/>
            </p:cNvSpPr>
            <p:nvPr/>
          </p:nvSpPr>
          <p:spPr bwMode="auto">
            <a:xfrm>
              <a:off x="3649" y="3253"/>
              <a:ext cx="8" cy="1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3" name="Line 2065"/>
            <p:cNvSpPr>
              <a:spLocks noChangeShapeType="1"/>
            </p:cNvSpPr>
            <p:nvPr/>
          </p:nvSpPr>
          <p:spPr bwMode="auto">
            <a:xfrm flipV="1">
              <a:off x="3657" y="3190"/>
              <a:ext cx="8" cy="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4" name="Line 2066"/>
            <p:cNvSpPr>
              <a:spLocks noChangeShapeType="1"/>
            </p:cNvSpPr>
            <p:nvPr/>
          </p:nvSpPr>
          <p:spPr bwMode="auto">
            <a:xfrm flipV="1">
              <a:off x="3665" y="2892"/>
              <a:ext cx="8" cy="2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5" name="Line 2067"/>
            <p:cNvSpPr>
              <a:spLocks noChangeShapeType="1"/>
            </p:cNvSpPr>
            <p:nvPr/>
          </p:nvSpPr>
          <p:spPr bwMode="auto">
            <a:xfrm>
              <a:off x="3673" y="2892"/>
              <a:ext cx="8" cy="3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6" name="Line 2068"/>
            <p:cNvSpPr>
              <a:spLocks noChangeShapeType="1"/>
            </p:cNvSpPr>
            <p:nvPr/>
          </p:nvSpPr>
          <p:spPr bwMode="auto">
            <a:xfrm flipV="1">
              <a:off x="3681" y="3232"/>
              <a:ext cx="8" cy="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7" name="Line 2069"/>
            <p:cNvSpPr>
              <a:spLocks noChangeShapeType="1"/>
            </p:cNvSpPr>
            <p:nvPr/>
          </p:nvSpPr>
          <p:spPr bwMode="auto">
            <a:xfrm>
              <a:off x="3689" y="3232"/>
              <a:ext cx="8"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8" name="Line 2070"/>
            <p:cNvSpPr>
              <a:spLocks noChangeShapeType="1"/>
            </p:cNvSpPr>
            <p:nvPr/>
          </p:nvSpPr>
          <p:spPr bwMode="auto">
            <a:xfrm flipV="1">
              <a:off x="3697" y="3299"/>
              <a:ext cx="8" cy="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19" name="Line 2071"/>
            <p:cNvSpPr>
              <a:spLocks noChangeShapeType="1"/>
            </p:cNvSpPr>
            <p:nvPr/>
          </p:nvSpPr>
          <p:spPr bwMode="auto">
            <a:xfrm flipV="1">
              <a:off x="3705" y="3269"/>
              <a:ext cx="8" cy="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0" name="Line 2072"/>
            <p:cNvSpPr>
              <a:spLocks noChangeShapeType="1"/>
            </p:cNvSpPr>
            <p:nvPr/>
          </p:nvSpPr>
          <p:spPr bwMode="auto">
            <a:xfrm flipV="1">
              <a:off x="3713" y="3161"/>
              <a:ext cx="8" cy="10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1" name="Line 2073"/>
            <p:cNvSpPr>
              <a:spLocks noChangeShapeType="1"/>
            </p:cNvSpPr>
            <p:nvPr/>
          </p:nvSpPr>
          <p:spPr bwMode="auto">
            <a:xfrm flipV="1">
              <a:off x="3721" y="2760"/>
              <a:ext cx="8" cy="4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2" name="Line 2074"/>
            <p:cNvSpPr>
              <a:spLocks noChangeShapeType="1"/>
            </p:cNvSpPr>
            <p:nvPr/>
          </p:nvSpPr>
          <p:spPr bwMode="auto">
            <a:xfrm>
              <a:off x="3729" y="2760"/>
              <a:ext cx="8" cy="4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3" name="Line 2075"/>
            <p:cNvSpPr>
              <a:spLocks noChangeShapeType="1"/>
            </p:cNvSpPr>
            <p:nvPr/>
          </p:nvSpPr>
          <p:spPr bwMode="auto">
            <a:xfrm>
              <a:off x="3737" y="3161"/>
              <a:ext cx="8" cy="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4" name="Line 2076"/>
            <p:cNvSpPr>
              <a:spLocks noChangeShapeType="1"/>
            </p:cNvSpPr>
            <p:nvPr/>
          </p:nvSpPr>
          <p:spPr bwMode="auto">
            <a:xfrm>
              <a:off x="3745" y="3232"/>
              <a:ext cx="8"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5" name="Line 2077"/>
            <p:cNvSpPr>
              <a:spLocks noChangeShapeType="1"/>
            </p:cNvSpPr>
            <p:nvPr/>
          </p:nvSpPr>
          <p:spPr bwMode="auto">
            <a:xfrm flipV="1">
              <a:off x="3753"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6" name="Line 2078"/>
            <p:cNvSpPr>
              <a:spLocks noChangeShapeType="1"/>
            </p:cNvSpPr>
            <p:nvPr/>
          </p:nvSpPr>
          <p:spPr bwMode="auto">
            <a:xfrm>
              <a:off x="3761" y="3314"/>
              <a:ext cx="7"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7" name="Line 2079"/>
            <p:cNvSpPr>
              <a:spLocks noChangeShapeType="1"/>
            </p:cNvSpPr>
            <p:nvPr/>
          </p:nvSpPr>
          <p:spPr bwMode="auto">
            <a:xfrm flipV="1">
              <a:off x="3768" y="2995"/>
              <a:ext cx="8" cy="3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8" name="Line 2080"/>
            <p:cNvSpPr>
              <a:spLocks noChangeShapeType="1"/>
            </p:cNvSpPr>
            <p:nvPr/>
          </p:nvSpPr>
          <p:spPr bwMode="auto">
            <a:xfrm flipV="1">
              <a:off x="3776" y="2481"/>
              <a:ext cx="8" cy="51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29" name="Line 2081"/>
            <p:cNvSpPr>
              <a:spLocks noChangeShapeType="1"/>
            </p:cNvSpPr>
            <p:nvPr/>
          </p:nvSpPr>
          <p:spPr bwMode="auto">
            <a:xfrm>
              <a:off x="3784" y="2481"/>
              <a:ext cx="8" cy="6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0" name="Line 2082"/>
            <p:cNvSpPr>
              <a:spLocks noChangeShapeType="1"/>
            </p:cNvSpPr>
            <p:nvPr/>
          </p:nvSpPr>
          <p:spPr bwMode="auto">
            <a:xfrm flipV="1">
              <a:off x="3792" y="3048"/>
              <a:ext cx="8" cy="1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1" name="Line 2083"/>
            <p:cNvSpPr>
              <a:spLocks noChangeShapeType="1"/>
            </p:cNvSpPr>
            <p:nvPr/>
          </p:nvSpPr>
          <p:spPr bwMode="auto">
            <a:xfrm>
              <a:off x="3800" y="3048"/>
              <a:ext cx="8" cy="3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2" name="Line 2084"/>
            <p:cNvSpPr>
              <a:spLocks noChangeShapeType="1"/>
            </p:cNvSpPr>
            <p:nvPr/>
          </p:nvSpPr>
          <p:spPr bwMode="auto">
            <a:xfrm flipV="1">
              <a:off x="3808" y="3230"/>
              <a:ext cx="8" cy="16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3" name="Line 2085"/>
            <p:cNvSpPr>
              <a:spLocks noChangeShapeType="1"/>
            </p:cNvSpPr>
            <p:nvPr/>
          </p:nvSpPr>
          <p:spPr bwMode="auto">
            <a:xfrm>
              <a:off x="3816" y="3230"/>
              <a:ext cx="8" cy="16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4" name="Line 2086"/>
            <p:cNvSpPr>
              <a:spLocks noChangeShapeType="1"/>
            </p:cNvSpPr>
            <p:nvPr/>
          </p:nvSpPr>
          <p:spPr bwMode="auto">
            <a:xfrm flipV="1">
              <a:off x="3824" y="2857"/>
              <a:ext cx="8" cy="5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5" name="Line 2087"/>
            <p:cNvSpPr>
              <a:spLocks noChangeShapeType="1"/>
            </p:cNvSpPr>
            <p:nvPr/>
          </p:nvSpPr>
          <p:spPr bwMode="auto">
            <a:xfrm flipV="1">
              <a:off x="3832" y="2425"/>
              <a:ext cx="8" cy="4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6" name="Line 2088"/>
            <p:cNvSpPr>
              <a:spLocks noChangeShapeType="1"/>
            </p:cNvSpPr>
            <p:nvPr/>
          </p:nvSpPr>
          <p:spPr bwMode="auto">
            <a:xfrm>
              <a:off x="3840" y="2425"/>
              <a:ext cx="8" cy="6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7" name="Line 2089"/>
            <p:cNvSpPr>
              <a:spLocks noChangeShapeType="1"/>
            </p:cNvSpPr>
            <p:nvPr/>
          </p:nvSpPr>
          <p:spPr bwMode="auto">
            <a:xfrm flipV="1">
              <a:off x="3848" y="2674"/>
              <a:ext cx="8" cy="4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8" name="Line 2090"/>
            <p:cNvSpPr>
              <a:spLocks noChangeShapeType="1"/>
            </p:cNvSpPr>
            <p:nvPr/>
          </p:nvSpPr>
          <p:spPr bwMode="auto">
            <a:xfrm>
              <a:off x="3856" y="2674"/>
              <a:ext cx="8" cy="7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39" name="Line 2091"/>
            <p:cNvSpPr>
              <a:spLocks noChangeShapeType="1"/>
            </p:cNvSpPr>
            <p:nvPr/>
          </p:nvSpPr>
          <p:spPr bwMode="auto">
            <a:xfrm flipV="1">
              <a:off x="3864" y="2945"/>
              <a:ext cx="8"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0" name="Line 2092"/>
            <p:cNvSpPr>
              <a:spLocks noChangeShapeType="1"/>
            </p:cNvSpPr>
            <p:nvPr/>
          </p:nvSpPr>
          <p:spPr bwMode="auto">
            <a:xfrm>
              <a:off x="3872" y="2945"/>
              <a:ext cx="8"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1" name="Line 2093"/>
            <p:cNvSpPr>
              <a:spLocks noChangeShapeType="1"/>
            </p:cNvSpPr>
            <p:nvPr/>
          </p:nvSpPr>
          <p:spPr bwMode="auto">
            <a:xfrm flipV="1">
              <a:off x="3880" y="2683"/>
              <a:ext cx="8" cy="7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2" name="Line 2094"/>
            <p:cNvSpPr>
              <a:spLocks noChangeShapeType="1"/>
            </p:cNvSpPr>
            <p:nvPr/>
          </p:nvSpPr>
          <p:spPr bwMode="auto">
            <a:xfrm flipV="1">
              <a:off x="3888" y="2116"/>
              <a:ext cx="7" cy="5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3" name="Line 2095"/>
            <p:cNvSpPr>
              <a:spLocks noChangeShapeType="1"/>
            </p:cNvSpPr>
            <p:nvPr/>
          </p:nvSpPr>
          <p:spPr bwMode="auto">
            <a:xfrm>
              <a:off x="3895" y="2116"/>
              <a:ext cx="8" cy="78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4" name="Line 2096"/>
            <p:cNvSpPr>
              <a:spLocks noChangeShapeType="1"/>
            </p:cNvSpPr>
            <p:nvPr/>
          </p:nvSpPr>
          <p:spPr bwMode="auto">
            <a:xfrm flipV="1">
              <a:off x="3903" y="2645"/>
              <a:ext cx="8" cy="2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5" name="Line 2097"/>
            <p:cNvSpPr>
              <a:spLocks noChangeShapeType="1"/>
            </p:cNvSpPr>
            <p:nvPr/>
          </p:nvSpPr>
          <p:spPr bwMode="auto">
            <a:xfrm>
              <a:off x="3911" y="2645"/>
              <a:ext cx="8" cy="6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6" name="Line 2098"/>
            <p:cNvSpPr>
              <a:spLocks noChangeShapeType="1"/>
            </p:cNvSpPr>
            <p:nvPr/>
          </p:nvSpPr>
          <p:spPr bwMode="auto">
            <a:xfrm flipV="1">
              <a:off x="3919" y="3036"/>
              <a:ext cx="8" cy="2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7" name="Line 2099"/>
            <p:cNvSpPr>
              <a:spLocks noChangeShapeType="1"/>
            </p:cNvSpPr>
            <p:nvPr/>
          </p:nvSpPr>
          <p:spPr bwMode="auto">
            <a:xfrm>
              <a:off x="3927" y="3036"/>
              <a:ext cx="8" cy="2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8" name="Line 2100"/>
            <p:cNvSpPr>
              <a:spLocks noChangeShapeType="1"/>
            </p:cNvSpPr>
            <p:nvPr/>
          </p:nvSpPr>
          <p:spPr bwMode="auto">
            <a:xfrm flipV="1">
              <a:off x="3935" y="2306"/>
              <a:ext cx="8" cy="99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49" name="Line 2101"/>
            <p:cNvSpPr>
              <a:spLocks noChangeShapeType="1"/>
            </p:cNvSpPr>
            <p:nvPr/>
          </p:nvSpPr>
          <p:spPr bwMode="auto">
            <a:xfrm flipV="1">
              <a:off x="3943" y="1984"/>
              <a:ext cx="8" cy="3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0" name="Line 2102"/>
            <p:cNvSpPr>
              <a:spLocks noChangeShapeType="1"/>
            </p:cNvSpPr>
            <p:nvPr/>
          </p:nvSpPr>
          <p:spPr bwMode="auto">
            <a:xfrm>
              <a:off x="3951" y="1984"/>
              <a:ext cx="8" cy="6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1" name="Line 2103"/>
            <p:cNvSpPr>
              <a:spLocks noChangeShapeType="1"/>
            </p:cNvSpPr>
            <p:nvPr/>
          </p:nvSpPr>
          <p:spPr bwMode="auto">
            <a:xfrm flipV="1">
              <a:off x="3959" y="2467"/>
              <a:ext cx="8" cy="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2" name="Line 2104"/>
            <p:cNvSpPr>
              <a:spLocks noChangeShapeType="1"/>
            </p:cNvSpPr>
            <p:nvPr/>
          </p:nvSpPr>
          <p:spPr bwMode="auto">
            <a:xfrm>
              <a:off x="3967" y="2467"/>
              <a:ext cx="8" cy="8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3" name="Line 2105"/>
            <p:cNvSpPr>
              <a:spLocks noChangeShapeType="1"/>
            </p:cNvSpPr>
            <p:nvPr/>
          </p:nvSpPr>
          <p:spPr bwMode="auto">
            <a:xfrm flipV="1">
              <a:off x="3975" y="3200"/>
              <a:ext cx="8" cy="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4" name="Line 2106"/>
            <p:cNvSpPr>
              <a:spLocks noChangeShapeType="1"/>
            </p:cNvSpPr>
            <p:nvPr/>
          </p:nvSpPr>
          <p:spPr bwMode="auto">
            <a:xfrm flipV="1">
              <a:off x="3983" y="3044"/>
              <a:ext cx="8" cy="1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5" name="Line 2107"/>
            <p:cNvSpPr>
              <a:spLocks noChangeShapeType="1"/>
            </p:cNvSpPr>
            <p:nvPr/>
          </p:nvSpPr>
          <p:spPr bwMode="auto">
            <a:xfrm flipV="1">
              <a:off x="3991" y="1987"/>
              <a:ext cx="8" cy="10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6" name="Line 2108"/>
            <p:cNvSpPr>
              <a:spLocks noChangeShapeType="1"/>
            </p:cNvSpPr>
            <p:nvPr/>
          </p:nvSpPr>
          <p:spPr bwMode="auto">
            <a:xfrm flipV="1">
              <a:off x="3999" y="1731"/>
              <a:ext cx="8" cy="2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7" name="Line 2109"/>
            <p:cNvSpPr>
              <a:spLocks noChangeShapeType="1"/>
            </p:cNvSpPr>
            <p:nvPr/>
          </p:nvSpPr>
          <p:spPr bwMode="auto">
            <a:xfrm>
              <a:off x="4007" y="1731"/>
              <a:ext cx="7" cy="10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8" name="Line 2110"/>
            <p:cNvSpPr>
              <a:spLocks noChangeShapeType="1"/>
            </p:cNvSpPr>
            <p:nvPr/>
          </p:nvSpPr>
          <p:spPr bwMode="auto">
            <a:xfrm flipV="1">
              <a:off x="4014" y="2196"/>
              <a:ext cx="8" cy="5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59" name="Line 2111"/>
            <p:cNvSpPr>
              <a:spLocks noChangeShapeType="1"/>
            </p:cNvSpPr>
            <p:nvPr/>
          </p:nvSpPr>
          <p:spPr bwMode="auto">
            <a:xfrm>
              <a:off x="4022" y="2196"/>
              <a:ext cx="8" cy="1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0" name="Line 2112"/>
            <p:cNvSpPr>
              <a:spLocks noChangeShapeType="1"/>
            </p:cNvSpPr>
            <p:nvPr/>
          </p:nvSpPr>
          <p:spPr bwMode="auto">
            <a:xfrm flipV="1">
              <a:off x="4030" y="2839"/>
              <a:ext cx="8" cy="5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1" name="Line 2113"/>
            <p:cNvSpPr>
              <a:spLocks noChangeShapeType="1"/>
            </p:cNvSpPr>
            <p:nvPr/>
          </p:nvSpPr>
          <p:spPr bwMode="auto">
            <a:xfrm>
              <a:off x="4038" y="2839"/>
              <a:ext cx="8" cy="1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2" name="Line 2114"/>
            <p:cNvSpPr>
              <a:spLocks noChangeShapeType="1"/>
            </p:cNvSpPr>
            <p:nvPr/>
          </p:nvSpPr>
          <p:spPr bwMode="auto">
            <a:xfrm flipV="1">
              <a:off x="4046" y="2175"/>
              <a:ext cx="8" cy="8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3" name="Line 2115"/>
            <p:cNvSpPr>
              <a:spLocks noChangeShapeType="1"/>
            </p:cNvSpPr>
            <p:nvPr/>
          </p:nvSpPr>
          <p:spPr bwMode="auto">
            <a:xfrm flipV="1">
              <a:off x="4054" y="1508"/>
              <a:ext cx="8" cy="6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4" name="Line 2116"/>
            <p:cNvSpPr>
              <a:spLocks noChangeShapeType="1"/>
            </p:cNvSpPr>
            <p:nvPr/>
          </p:nvSpPr>
          <p:spPr bwMode="auto">
            <a:xfrm>
              <a:off x="4062" y="1508"/>
              <a:ext cx="8" cy="11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5" name="Line 2117"/>
            <p:cNvSpPr>
              <a:spLocks noChangeShapeType="1"/>
            </p:cNvSpPr>
            <p:nvPr/>
          </p:nvSpPr>
          <p:spPr bwMode="auto">
            <a:xfrm flipV="1">
              <a:off x="4070" y="2064"/>
              <a:ext cx="8" cy="5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6" name="Line 2118"/>
            <p:cNvSpPr>
              <a:spLocks noChangeShapeType="1"/>
            </p:cNvSpPr>
            <p:nvPr/>
          </p:nvSpPr>
          <p:spPr bwMode="auto">
            <a:xfrm>
              <a:off x="4078" y="2064"/>
              <a:ext cx="8" cy="11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7" name="Line 2119"/>
            <p:cNvSpPr>
              <a:spLocks noChangeShapeType="1"/>
            </p:cNvSpPr>
            <p:nvPr/>
          </p:nvSpPr>
          <p:spPr bwMode="auto">
            <a:xfrm flipV="1">
              <a:off x="4086" y="2732"/>
              <a:ext cx="8" cy="4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8" name="Line 2120"/>
            <p:cNvSpPr>
              <a:spLocks noChangeShapeType="1"/>
            </p:cNvSpPr>
            <p:nvPr/>
          </p:nvSpPr>
          <p:spPr bwMode="auto">
            <a:xfrm>
              <a:off x="4094" y="2732"/>
              <a:ext cx="8" cy="5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69" name="Line 2121"/>
            <p:cNvSpPr>
              <a:spLocks noChangeShapeType="1"/>
            </p:cNvSpPr>
            <p:nvPr/>
          </p:nvSpPr>
          <p:spPr bwMode="auto">
            <a:xfrm flipV="1">
              <a:off x="4102" y="2175"/>
              <a:ext cx="8" cy="112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0" name="Line 2122"/>
            <p:cNvSpPr>
              <a:spLocks noChangeShapeType="1"/>
            </p:cNvSpPr>
            <p:nvPr/>
          </p:nvSpPr>
          <p:spPr bwMode="auto">
            <a:xfrm flipV="1">
              <a:off x="4110" y="1376"/>
              <a:ext cx="8" cy="7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1" name="Line 2123"/>
            <p:cNvSpPr>
              <a:spLocks noChangeShapeType="1"/>
            </p:cNvSpPr>
            <p:nvPr/>
          </p:nvSpPr>
          <p:spPr bwMode="auto">
            <a:xfrm>
              <a:off x="4118" y="1376"/>
              <a:ext cx="8" cy="11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2" name="Line 2124"/>
            <p:cNvSpPr>
              <a:spLocks noChangeShapeType="1"/>
            </p:cNvSpPr>
            <p:nvPr/>
          </p:nvSpPr>
          <p:spPr bwMode="auto">
            <a:xfrm flipV="1">
              <a:off x="4126" y="2248"/>
              <a:ext cx="8" cy="24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3" name="Line 2125"/>
            <p:cNvSpPr>
              <a:spLocks noChangeShapeType="1"/>
            </p:cNvSpPr>
            <p:nvPr/>
          </p:nvSpPr>
          <p:spPr bwMode="auto">
            <a:xfrm>
              <a:off x="4134" y="2248"/>
              <a:ext cx="7" cy="9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4" name="Line 2126"/>
            <p:cNvSpPr>
              <a:spLocks noChangeShapeType="1"/>
            </p:cNvSpPr>
            <p:nvPr/>
          </p:nvSpPr>
          <p:spPr bwMode="auto">
            <a:xfrm flipV="1">
              <a:off x="4141" y="2854"/>
              <a:ext cx="8" cy="33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5" name="Line 2127"/>
            <p:cNvSpPr>
              <a:spLocks noChangeShapeType="1"/>
            </p:cNvSpPr>
            <p:nvPr/>
          </p:nvSpPr>
          <p:spPr bwMode="auto">
            <a:xfrm>
              <a:off x="4149" y="2854"/>
              <a:ext cx="8" cy="30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6" name="Line 2128"/>
            <p:cNvSpPr>
              <a:spLocks noChangeShapeType="1"/>
            </p:cNvSpPr>
            <p:nvPr/>
          </p:nvSpPr>
          <p:spPr bwMode="auto">
            <a:xfrm flipV="1">
              <a:off x="4157" y="2262"/>
              <a:ext cx="8" cy="89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7" name="Line 2129"/>
            <p:cNvSpPr>
              <a:spLocks noChangeShapeType="1"/>
            </p:cNvSpPr>
            <p:nvPr/>
          </p:nvSpPr>
          <p:spPr bwMode="auto">
            <a:xfrm flipV="1">
              <a:off x="4165" y="1417"/>
              <a:ext cx="8" cy="8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8" name="Line 2130"/>
            <p:cNvSpPr>
              <a:spLocks noChangeShapeType="1"/>
            </p:cNvSpPr>
            <p:nvPr/>
          </p:nvSpPr>
          <p:spPr bwMode="auto">
            <a:xfrm>
              <a:off x="4173" y="1417"/>
              <a:ext cx="8" cy="10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79" name="Line 2131"/>
            <p:cNvSpPr>
              <a:spLocks noChangeShapeType="1"/>
            </p:cNvSpPr>
            <p:nvPr/>
          </p:nvSpPr>
          <p:spPr bwMode="auto">
            <a:xfrm flipV="1">
              <a:off x="4181" y="2266"/>
              <a:ext cx="8" cy="1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0" name="Line 2132"/>
            <p:cNvSpPr>
              <a:spLocks noChangeShapeType="1"/>
            </p:cNvSpPr>
            <p:nvPr/>
          </p:nvSpPr>
          <p:spPr bwMode="auto">
            <a:xfrm>
              <a:off x="4189" y="2266"/>
              <a:ext cx="8" cy="9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1" name="Line 2133"/>
            <p:cNvSpPr>
              <a:spLocks noChangeShapeType="1"/>
            </p:cNvSpPr>
            <p:nvPr/>
          </p:nvSpPr>
          <p:spPr bwMode="auto">
            <a:xfrm flipV="1">
              <a:off x="4197" y="3101"/>
              <a:ext cx="8" cy="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2" name="Line 2134"/>
            <p:cNvSpPr>
              <a:spLocks noChangeShapeType="1"/>
            </p:cNvSpPr>
            <p:nvPr/>
          </p:nvSpPr>
          <p:spPr bwMode="auto">
            <a:xfrm flipV="1">
              <a:off x="4205" y="3058"/>
              <a:ext cx="8" cy="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3" name="Line 2135"/>
            <p:cNvSpPr>
              <a:spLocks noChangeShapeType="1"/>
            </p:cNvSpPr>
            <p:nvPr/>
          </p:nvSpPr>
          <p:spPr bwMode="auto">
            <a:xfrm flipV="1">
              <a:off x="4213" y="2175"/>
              <a:ext cx="8" cy="88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4" name="Line 2136"/>
            <p:cNvSpPr>
              <a:spLocks noChangeShapeType="1"/>
            </p:cNvSpPr>
            <p:nvPr/>
          </p:nvSpPr>
          <p:spPr bwMode="auto">
            <a:xfrm flipV="1">
              <a:off x="4221" y="1381"/>
              <a:ext cx="8" cy="7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5" name="Line 2137"/>
            <p:cNvSpPr>
              <a:spLocks noChangeShapeType="1"/>
            </p:cNvSpPr>
            <p:nvPr/>
          </p:nvSpPr>
          <p:spPr bwMode="auto">
            <a:xfrm>
              <a:off x="4229" y="1381"/>
              <a:ext cx="8" cy="119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6" name="Line 2138"/>
            <p:cNvSpPr>
              <a:spLocks noChangeShapeType="1"/>
            </p:cNvSpPr>
            <p:nvPr/>
          </p:nvSpPr>
          <p:spPr bwMode="auto">
            <a:xfrm flipV="1">
              <a:off x="4237" y="1943"/>
              <a:ext cx="8" cy="6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7" name="Line 2139"/>
            <p:cNvSpPr>
              <a:spLocks noChangeShapeType="1"/>
            </p:cNvSpPr>
            <p:nvPr/>
          </p:nvSpPr>
          <p:spPr bwMode="auto">
            <a:xfrm>
              <a:off x="4245" y="1943"/>
              <a:ext cx="8" cy="1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8" name="Line 2140"/>
            <p:cNvSpPr>
              <a:spLocks noChangeShapeType="1"/>
            </p:cNvSpPr>
            <p:nvPr/>
          </p:nvSpPr>
          <p:spPr bwMode="auto">
            <a:xfrm flipV="1">
              <a:off x="4253" y="2622"/>
              <a:ext cx="7" cy="5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89" name="Line 2141"/>
            <p:cNvSpPr>
              <a:spLocks noChangeShapeType="1"/>
            </p:cNvSpPr>
            <p:nvPr/>
          </p:nvSpPr>
          <p:spPr bwMode="auto">
            <a:xfrm>
              <a:off x="4260" y="2622"/>
              <a:ext cx="8" cy="4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0" name="Line 2142"/>
            <p:cNvSpPr>
              <a:spLocks noChangeShapeType="1"/>
            </p:cNvSpPr>
            <p:nvPr/>
          </p:nvSpPr>
          <p:spPr bwMode="auto">
            <a:xfrm flipV="1">
              <a:off x="4268" y="2118"/>
              <a:ext cx="8" cy="9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1" name="Line 2143"/>
            <p:cNvSpPr>
              <a:spLocks noChangeShapeType="1"/>
            </p:cNvSpPr>
            <p:nvPr/>
          </p:nvSpPr>
          <p:spPr bwMode="auto">
            <a:xfrm flipV="1">
              <a:off x="4276" y="1427"/>
              <a:ext cx="8" cy="6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2" name="Line 2144"/>
            <p:cNvSpPr>
              <a:spLocks noChangeShapeType="1"/>
            </p:cNvSpPr>
            <p:nvPr/>
          </p:nvSpPr>
          <p:spPr bwMode="auto">
            <a:xfrm>
              <a:off x="4284" y="1427"/>
              <a:ext cx="8" cy="13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3" name="Line 2145"/>
            <p:cNvSpPr>
              <a:spLocks noChangeShapeType="1"/>
            </p:cNvSpPr>
            <p:nvPr/>
          </p:nvSpPr>
          <p:spPr bwMode="auto">
            <a:xfrm flipV="1">
              <a:off x="4292" y="1857"/>
              <a:ext cx="8" cy="8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4" name="Line 2146"/>
            <p:cNvSpPr>
              <a:spLocks noChangeShapeType="1"/>
            </p:cNvSpPr>
            <p:nvPr/>
          </p:nvSpPr>
          <p:spPr bwMode="auto">
            <a:xfrm>
              <a:off x="4300" y="1857"/>
              <a:ext cx="8" cy="13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5" name="Line 2147"/>
            <p:cNvSpPr>
              <a:spLocks noChangeShapeType="1"/>
            </p:cNvSpPr>
            <p:nvPr/>
          </p:nvSpPr>
          <p:spPr bwMode="auto">
            <a:xfrm flipV="1">
              <a:off x="4308" y="2729"/>
              <a:ext cx="8" cy="46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6" name="Line 2148"/>
            <p:cNvSpPr>
              <a:spLocks noChangeShapeType="1"/>
            </p:cNvSpPr>
            <p:nvPr/>
          </p:nvSpPr>
          <p:spPr bwMode="auto">
            <a:xfrm>
              <a:off x="4316" y="2729"/>
              <a:ext cx="8" cy="36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7" name="Line 2149"/>
            <p:cNvSpPr>
              <a:spLocks noChangeShapeType="1"/>
            </p:cNvSpPr>
            <p:nvPr/>
          </p:nvSpPr>
          <p:spPr bwMode="auto">
            <a:xfrm flipV="1">
              <a:off x="4324" y="1922"/>
              <a:ext cx="8" cy="11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8" name="Line 2150"/>
            <p:cNvSpPr>
              <a:spLocks noChangeShapeType="1"/>
            </p:cNvSpPr>
            <p:nvPr/>
          </p:nvSpPr>
          <p:spPr bwMode="auto">
            <a:xfrm flipV="1">
              <a:off x="4332" y="1188"/>
              <a:ext cx="8" cy="7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599" name="Line 2151"/>
            <p:cNvSpPr>
              <a:spLocks noChangeShapeType="1"/>
            </p:cNvSpPr>
            <p:nvPr/>
          </p:nvSpPr>
          <p:spPr bwMode="auto">
            <a:xfrm>
              <a:off x="4340" y="1188"/>
              <a:ext cx="8" cy="14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0" name="Line 2152"/>
            <p:cNvSpPr>
              <a:spLocks noChangeShapeType="1"/>
            </p:cNvSpPr>
            <p:nvPr/>
          </p:nvSpPr>
          <p:spPr bwMode="auto">
            <a:xfrm flipV="1">
              <a:off x="4348" y="1891"/>
              <a:ext cx="8" cy="7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1" name="Line 2153"/>
            <p:cNvSpPr>
              <a:spLocks noChangeShapeType="1"/>
            </p:cNvSpPr>
            <p:nvPr/>
          </p:nvSpPr>
          <p:spPr bwMode="auto">
            <a:xfrm>
              <a:off x="4356" y="1891"/>
              <a:ext cx="8" cy="13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2" name="Line 2154"/>
            <p:cNvSpPr>
              <a:spLocks noChangeShapeType="1"/>
            </p:cNvSpPr>
            <p:nvPr/>
          </p:nvSpPr>
          <p:spPr bwMode="auto">
            <a:xfrm flipV="1">
              <a:off x="4364" y="2793"/>
              <a:ext cx="8" cy="3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3" name="Line 2155"/>
            <p:cNvSpPr>
              <a:spLocks noChangeShapeType="1"/>
            </p:cNvSpPr>
            <p:nvPr/>
          </p:nvSpPr>
          <p:spPr bwMode="auto">
            <a:xfrm>
              <a:off x="4372" y="2793"/>
              <a:ext cx="7" cy="25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4" name="Line 2156"/>
            <p:cNvSpPr>
              <a:spLocks noChangeShapeType="1"/>
            </p:cNvSpPr>
            <p:nvPr/>
          </p:nvSpPr>
          <p:spPr bwMode="auto">
            <a:xfrm flipV="1">
              <a:off x="4379" y="1719"/>
              <a:ext cx="8" cy="13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5" name="Line 2157"/>
            <p:cNvSpPr>
              <a:spLocks noChangeShapeType="1"/>
            </p:cNvSpPr>
            <p:nvPr/>
          </p:nvSpPr>
          <p:spPr bwMode="auto">
            <a:xfrm flipV="1">
              <a:off x="4387" y="1477"/>
              <a:ext cx="8" cy="2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6" name="Line 2158"/>
            <p:cNvSpPr>
              <a:spLocks noChangeShapeType="1"/>
            </p:cNvSpPr>
            <p:nvPr/>
          </p:nvSpPr>
          <p:spPr bwMode="auto">
            <a:xfrm>
              <a:off x="4395" y="1477"/>
              <a:ext cx="8" cy="106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7" name="Line 2159"/>
            <p:cNvSpPr>
              <a:spLocks noChangeShapeType="1"/>
            </p:cNvSpPr>
            <p:nvPr/>
          </p:nvSpPr>
          <p:spPr bwMode="auto">
            <a:xfrm flipV="1">
              <a:off x="4403" y="1903"/>
              <a:ext cx="8" cy="63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8" name="Line 2160"/>
            <p:cNvSpPr>
              <a:spLocks noChangeShapeType="1"/>
            </p:cNvSpPr>
            <p:nvPr/>
          </p:nvSpPr>
          <p:spPr bwMode="auto">
            <a:xfrm>
              <a:off x="4411" y="1903"/>
              <a:ext cx="8" cy="12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09" name="Line 2161"/>
            <p:cNvSpPr>
              <a:spLocks noChangeShapeType="1"/>
            </p:cNvSpPr>
            <p:nvPr/>
          </p:nvSpPr>
          <p:spPr bwMode="auto">
            <a:xfrm flipV="1">
              <a:off x="4419" y="2881"/>
              <a:ext cx="8"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0" name="Line 2162"/>
            <p:cNvSpPr>
              <a:spLocks noChangeShapeType="1"/>
            </p:cNvSpPr>
            <p:nvPr/>
          </p:nvSpPr>
          <p:spPr bwMode="auto">
            <a:xfrm>
              <a:off x="4427" y="2881"/>
              <a:ext cx="8" cy="1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1" name="Line 2163"/>
            <p:cNvSpPr>
              <a:spLocks noChangeShapeType="1"/>
            </p:cNvSpPr>
            <p:nvPr/>
          </p:nvSpPr>
          <p:spPr bwMode="auto">
            <a:xfrm flipV="1">
              <a:off x="4435" y="1806"/>
              <a:ext cx="8" cy="12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2" name="Line 2164"/>
            <p:cNvSpPr>
              <a:spLocks noChangeShapeType="1"/>
            </p:cNvSpPr>
            <p:nvPr/>
          </p:nvSpPr>
          <p:spPr bwMode="auto">
            <a:xfrm flipV="1">
              <a:off x="4443" y="1488"/>
              <a:ext cx="8" cy="3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3" name="Line 2165"/>
            <p:cNvSpPr>
              <a:spLocks noChangeShapeType="1"/>
            </p:cNvSpPr>
            <p:nvPr/>
          </p:nvSpPr>
          <p:spPr bwMode="auto">
            <a:xfrm>
              <a:off x="4451" y="1488"/>
              <a:ext cx="8" cy="12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4" name="Line 2166"/>
            <p:cNvSpPr>
              <a:spLocks noChangeShapeType="1"/>
            </p:cNvSpPr>
            <p:nvPr/>
          </p:nvSpPr>
          <p:spPr bwMode="auto">
            <a:xfrm flipV="1">
              <a:off x="4459" y="1937"/>
              <a:ext cx="8" cy="7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5" name="Line 2167"/>
            <p:cNvSpPr>
              <a:spLocks noChangeShapeType="1"/>
            </p:cNvSpPr>
            <p:nvPr/>
          </p:nvSpPr>
          <p:spPr bwMode="auto">
            <a:xfrm>
              <a:off x="4467" y="1937"/>
              <a:ext cx="8" cy="12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6" name="Line 2168"/>
            <p:cNvSpPr>
              <a:spLocks noChangeShapeType="1"/>
            </p:cNvSpPr>
            <p:nvPr/>
          </p:nvSpPr>
          <p:spPr bwMode="auto">
            <a:xfrm flipV="1">
              <a:off x="4475" y="2976"/>
              <a:ext cx="8" cy="2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7" name="Line 2169"/>
            <p:cNvSpPr>
              <a:spLocks noChangeShapeType="1"/>
            </p:cNvSpPr>
            <p:nvPr/>
          </p:nvSpPr>
          <p:spPr bwMode="auto">
            <a:xfrm>
              <a:off x="4483" y="2976"/>
              <a:ext cx="8" cy="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8" name="Line 2170"/>
            <p:cNvSpPr>
              <a:spLocks noChangeShapeType="1"/>
            </p:cNvSpPr>
            <p:nvPr/>
          </p:nvSpPr>
          <p:spPr bwMode="auto">
            <a:xfrm flipV="1">
              <a:off x="4491" y="1820"/>
              <a:ext cx="7" cy="12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19" name="Line 2171"/>
            <p:cNvSpPr>
              <a:spLocks noChangeShapeType="1"/>
            </p:cNvSpPr>
            <p:nvPr/>
          </p:nvSpPr>
          <p:spPr bwMode="auto">
            <a:xfrm flipV="1">
              <a:off x="4498" y="1442"/>
              <a:ext cx="8" cy="3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0" name="Line 2172"/>
            <p:cNvSpPr>
              <a:spLocks noChangeShapeType="1"/>
            </p:cNvSpPr>
            <p:nvPr/>
          </p:nvSpPr>
          <p:spPr bwMode="auto">
            <a:xfrm>
              <a:off x="4506" y="1442"/>
              <a:ext cx="8" cy="131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1" name="Line 2173"/>
            <p:cNvSpPr>
              <a:spLocks noChangeShapeType="1"/>
            </p:cNvSpPr>
            <p:nvPr/>
          </p:nvSpPr>
          <p:spPr bwMode="auto">
            <a:xfrm flipV="1">
              <a:off x="4514" y="1989"/>
              <a:ext cx="8" cy="7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2" name="Line 2174"/>
            <p:cNvSpPr>
              <a:spLocks noChangeShapeType="1"/>
            </p:cNvSpPr>
            <p:nvPr/>
          </p:nvSpPr>
          <p:spPr bwMode="auto">
            <a:xfrm>
              <a:off x="4522" y="1989"/>
              <a:ext cx="8" cy="1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3" name="Line 2175"/>
            <p:cNvSpPr>
              <a:spLocks noChangeShapeType="1"/>
            </p:cNvSpPr>
            <p:nvPr/>
          </p:nvSpPr>
          <p:spPr bwMode="auto">
            <a:xfrm flipV="1">
              <a:off x="4530" y="2839"/>
              <a:ext cx="8" cy="3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4" name="Line 2176"/>
            <p:cNvSpPr>
              <a:spLocks noChangeShapeType="1"/>
            </p:cNvSpPr>
            <p:nvPr/>
          </p:nvSpPr>
          <p:spPr bwMode="auto">
            <a:xfrm>
              <a:off x="4538" y="2839"/>
              <a:ext cx="8" cy="1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5" name="Line 2177"/>
            <p:cNvSpPr>
              <a:spLocks noChangeShapeType="1"/>
            </p:cNvSpPr>
            <p:nvPr/>
          </p:nvSpPr>
          <p:spPr bwMode="auto">
            <a:xfrm flipV="1">
              <a:off x="4546" y="1719"/>
              <a:ext cx="8" cy="12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6" name="Line 2178"/>
            <p:cNvSpPr>
              <a:spLocks noChangeShapeType="1"/>
            </p:cNvSpPr>
            <p:nvPr/>
          </p:nvSpPr>
          <p:spPr bwMode="auto">
            <a:xfrm flipV="1">
              <a:off x="4554" y="1442"/>
              <a:ext cx="8" cy="27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7" name="Line 2179"/>
            <p:cNvSpPr>
              <a:spLocks noChangeShapeType="1"/>
            </p:cNvSpPr>
            <p:nvPr/>
          </p:nvSpPr>
          <p:spPr bwMode="auto">
            <a:xfrm>
              <a:off x="4562" y="1442"/>
              <a:ext cx="8" cy="122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8" name="Line 2180"/>
            <p:cNvSpPr>
              <a:spLocks noChangeShapeType="1"/>
            </p:cNvSpPr>
            <p:nvPr/>
          </p:nvSpPr>
          <p:spPr bwMode="auto">
            <a:xfrm flipV="1">
              <a:off x="4570" y="2064"/>
              <a:ext cx="8" cy="6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29" name="Line 2181"/>
            <p:cNvSpPr>
              <a:spLocks noChangeShapeType="1"/>
            </p:cNvSpPr>
            <p:nvPr/>
          </p:nvSpPr>
          <p:spPr bwMode="auto">
            <a:xfrm>
              <a:off x="4578" y="2064"/>
              <a:ext cx="8" cy="11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0" name="Line 2182"/>
            <p:cNvSpPr>
              <a:spLocks noChangeShapeType="1"/>
            </p:cNvSpPr>
            <p:nvPr/>
          </p:nvSpPr>
          <p:spPr bwMode="auto">
            <a:xfrm flipV="1">
              <a:off x="4586" y="2827"/>
              <a:ext cx="8" cy="3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1" name="Line 2183"/>
            <p:cNvSpPr>
              <a:spLocks noChangeShapeType="1"/>
            </p:cNvSpPr>
            <p:nvPr/>
          </p:nvSpPr>
          <p:spPr bwMode="auto">
            <a:xfrm>
              <a:off x="4594" y="2827"/>
              <a:ext cx="8" cy="1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2" name="Line 2184"/>
            <p:cNvSpPr>
              <a:spLocks noChangeShapeType="1"/>
            </p:cNvSpPr>
            <p:nvPr/>
          </p:nvSpPr>
          <p:spPr bwMode="auto">
            <a:xfrm flipV="1">
              <a:off x="4602" y="1914"/>
              <a:ext cx="8" cy="11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3" name="Line 2185"/>
            <p:cNvSpPr>
              <a:spLocks noChangeShapeType="1"/>
            </p:cNvSpPr>
            <p:nvPr/>
          </p:nvSpPr>
          <p:spPr bwMode="auto">
            <a:xfrm flipV="1">
              <a:off x="4610" y="1726"/>
              <a:ext cx="8" cy="18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4" name="Line 2186"/>
            <p:cNvSpPr>
              <a:spLocks noChangeShapeType="1"/>
            </p:cNvSpPr>
            <p:nvPr/>
          </p:nvSpPr>
          <p:spPr bwMode="auto">
            <a:xfrm>
              <a:off x="4618" y="1726"/>
              <a:ext cx="7" cy="8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5" name="Line 2187"/>
            <p:cNvSpPr>
              <a:spLocks noChangeShapeType="1"/>
            </p:cNvSpPr>
            <p:nvPr/>
          </p:nvSpPr>
          <p:spPr bwMode="auto">
            <a:xfrm flipV="1">
              <a:off x="4625" y="2271"/>
              <a:ext cx="8" cy="3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6" name="Line 2188"/>
            <p:cNvSpPr>
              <a:spLocks noChangeShapeType="1"/>
            </p:cNvSpPr>
            <p:nvPr/>
          </p:nvSpPr>
          <p:spPr bwMode="auto">
            <a:xfrm>
              <a:off x="4633" y="2271"/>
              <a:ext cx="8" cy="9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7" name="Line 2189"/>
            <p:cNvSpPr>
              <a:spLocks noChangeShapeType="1"/>
            </p:cNvSpPr>
            <p:nvPr/>
          </p:nvSpPr>
          <p:spPr bwMode="auto">
            <a:xfrm flipV="1">
              <a:off x="4641" y="2938"/>
              <a:ext cx="8" cy="2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8" name="Line 2190"/>
            <p:cNvSpPr>
              <a:spLocks noChangeShapeType="1"/>
            </p:cNvSpPr>
            <p:nvPr/>
          </p:nvSpPr>
          <p:spPr bwMode="auto">
            <a:xfrm>
              <a:off x="4649" y="2938"/>
              <a:ext cx="8" cy="8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39" name="Line 2191"/>
            <p:cNvSpPr>
              <a:spLocks noChangeShapeType="1"/>
            </p:cNvSpPr>
            <p:nvPr/>
          </p:nvSpPr>
          <p:spPr bwMode="auto">
            <a:xfrm flipV="1">
              <a:off x="4657" y="2110"/>
              <a:ext cx="8" cy="91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0" name="Line 2192"/>
            <p:cNvSpPr>
              <a:spLocks noChangeShapeType="1"/>
            </p:cNvSpPr>
            <p:nvPr/>
          </p:nvSpPr>
          <p:spPr bwMode="auto">
            <a:xfrm flipV="1">
              <a:off x="4665" y="2050"/>
              <a:ext cx="8" cy="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1" name="Line 2193"/>
            <p:cNvSpPr>
              <a:spLocks noChangeShapeType="1"/>
            </p:cNvSpPr>
            <p:nvPr/>
          </p:nvSpPr>
          <p:spPr bwMode="auto">
            <a:xfrm>
              <a:off x="4673" y="2050"/>
              <a:ext cx="8" cy="5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2" name="Line 2194"/>
            <p:cNvSpPr>
              <a:spLocks noChangeShapeType="1"/>
            </p:cNvSpPr>
            <p:nvPr/>
          </p:nvSpPr>
          <p:spPr bwMode="auto">
            <a:xfrm>
              <a:off x="4681" y="2607"/>
              <a:ext cx="8" cy="1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3" name="Line 2195"/>
            <p:cNvSpPr>
              <a:spLocks noChangeShapeType="1"/>
            </p:cNvSpPr>
            <p:nvPr/>
          </p:nvSpPr>
          <p:spPr bwMode="auto">
            <a:xfrm>
              <a:off x="4689" y="2720"/>
              <a:ext cx="8" cy="4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4" name="Line 2196"/>
            <p:cNvSpPr>
              <a:spLocks noChangeShapeType="1"/>
            </p:cNvSpPr>
            <p:nvPr/>
          </p:nvSpPr>
          <p:spPr bwMode="auto">
            <a:xfrm flipV="1">
              <a:off x="4697" y="3033"/>
              <a:ext cx="8" cy="1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5" name="Line 2197"/>
            <p:cNvSpPr>
              <a:spLocks noChangeShapeType="1"/>
            </p:cNvSpPr>
            <p:nvPr/>
          </p:nvSpPr>
          <p:spPr bwMode="auto">
            <a:xfrm>
              <a:off x="4705" y="3033"/>
              <a:ext cx="8" cy="2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6" name="Line 2198"/>
            <p:cNvSpPr>
              <a:spLocks noChangeShapeType="1"/>
            </p:cNvSpPr>
            <p:nvPr/>
          </p:nvSpPr>
          <p:spPr bwMode="auto">
            <a:xfrm flipV="1">
              <a:off x="4713" y="2712"/>
              <a:ext cx="8" cy="5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7" name="Line 2199"/>
            <p:cNvSpPr>
              <a:spLocks noChangeShapeType="1"/>
            </p:cNvSpPr>
            <p:nvPr/>
          </p:nvSpPr>
          <p:spPr bwMode="auto">
            <a:xfrm flipV="1">
              <a:off x="4721" y="1979"/>
              <a:ext cx="8" cy="7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8" name="Line 2200"/>
            <p:cNvSpPr>
              <a:spLocks noChangeShapeType="1"/>
            </p:cNvSpPr>
            <p:nvPr/>
          </p:nvSpPr>
          <p:spPr bwMode="auto">
            <a:xfrm>
              <a:off x="4729" y="1979"/>
              <a:ext cx="8" cy="9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49" name="Line 2201"/>
            <p:cNvSpPr>
              <a:spLocks noChangeShapeType="1"/>
            </p:cNvSpPr>
            <p:nvPr/>
          </p:nvSpPr>
          <p:spPr bwMode="auto">
            <a:xfrm>
              <a:off x="4737" y="2908"/>
              <a:ext cx="7" cy="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0" name="Line 2202"/>
            <p:cNvSpPr>
              <a:spLocks noChangeShapeType="1"/>
            </p:cNvSpPr>
            <p:nvPr/>
          </p:nvSpPr>
          <p:spPr bwMode="auto">
            <a:xfrm>
              <a:off x="4744" y="2956"/>
              <a:ext cx="8" cy="35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1" name="Line 2203"/>
            <p:cNvSpPr>
              <a:spLocks noChangeShapeType="1"/>
            </p:cNvSpPr>
            <p:nvPr/>
          </p:nvSpPr>
          <p:spPr bwMode="auto">
            <a:xfrm>
              <a:off x="4752" y="3307"/>
              <a:ext cx="8" cy="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2" name="Line 2204"/>
            <p:cNvSpPr>
              <a:spLocks noChangeShapeType="1"/>
            </p:cNvSpPr>
            <p:nvPr/>
          </p:nvSpPr>
          <p:spPr bwMode="auto">
            <a:xfrm>
              <a:off x="4760"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3" name="Line 2205"/>
            <p:cNvSpPr>
              <a:spLocks noChangeShapeType="1"/>
            </p:cNvSpPr>
            <p:nvPr/>
          </p:nvSpPr>
          <p:spPr bwMode="auto">
            <a:xfrm flipV="1">
              <a:off x="4768" y="2958"/>
              <a:ext cx="8" cy="4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4" name="Line 2206"/>
            <p:cNvSpPr>
              <a:spLocks noChangeShapeType="1"/>
            </p:cNvSpPr>
            <p:nvPr/>
          </p:nvSpPr>
          <p:spPr bwMode="auto">
            <a:xfrm flipV="1">
              <a:off x="4776" y="2263"/>
              <a:ext cx="8" cy="6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5" name="Line 2207"/>
            <p:cNvSpPr>
              <a:spLocks noChangeShapeType="1"/>
            </p:cNvSpPr>
            <p:nvPr/>
          </p:nvSpPr>
          <p:spPr bwMode="auto">
            <a:xfrm>
              <a:off x="4784" y="2263"/>
              <a:ext cx="8" cy="8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6" name="Line 2208"/>
            <p:cNvSpPr>
              <a:spLocks noChangeShapeType="1"/>
            </p:cNvSpPr>
            <p:nvPr/>
          </p:nvSpPr>
          <p:spPr bwMode="auto">
            <a:xfrm>
              <a:off x="4792" y="3097"/>
              <a:ext cx="8" cy="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7" name="Line 2209"/>
            <p:cNvSpPr>
              <a:spLocks noChangeShapeType="1"/>
            </p:cNvSpPr>
            <p:nvPr/>
          </p:nvSpPr>
          <p:spPr bwMode="auto">
            <a:xfrm>
              <a:off x="4800" y="3106"/>
              <a:ext cx="8" cy="28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8" name="Line 2210"/>
            <p:cNvSpPr>
              <a:spLocks noChangeShapeType="1"/>
            </p:cNvSpPr>
            <p:nvPr/>
          </p:nvSpPr>
          <p:spPr bwMode="auto">
            <a:xfrm flipV="1">
              <a:off x="4808"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59" name="Line 2211"/>
            <p:cNvSpPr>
              <a:spLocks noChangeShapeType="1"/>
            </p:cNvSpPr>
            <p:nvPr/>
          </p:nvSpPr>
          <p:spPr bwMode="auto">
            <a:xfrm>
              <a:off x="4816" y="3314"/>
              <a:ext cx="8" cy="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0" name="Line 2212"/>
            <p:cNvSpPr>
              <a:spLocks noChangeShapeType="1"/>
            </p:cNvSpPr>
            <p:nvPr/>
          </p:nvSpPr>
          <p:spPr bwMode="auto">
            <a:xfrm flipV="1">
              <a:off x="4824" y="2915"/>
              <a:ext cx="8" cy="4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1" name="Line 2213"/>
            <p:cNvSpPr>
              <a:spLocks noChangeShapeType="1"/>
            </p:cNvSpPr>
            <p:nvPr/>
          </p:nvSpPr>
          <p:spPr bwMode="auto">
            <a:xfrm flipV="1">
              <a:off x="4832" y="2364"/>
              <a:ext cx="8" cy="55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2" name="Line 2214"/>
            <p:cNvSpPr>
              <a:spLocks noChangeShapeType="1"/>
            </p:cNvSpPr>
            <p:nvPr/>
          </p:nvSpPr>
          <p:spPr bwMode="auto">
            <a:xfrm>
              <a:off x="4840" y="2364"/>
              <a:ext cx="8" cy="8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3" name="Line 2215"/>
            <p:cNvSpPr>
              <a:spLocks noChangeShapeType="1"/>
            </p:cNvSpPr>
            <p:nvPr/>
          </p:nvSpPr>
          <p:spPr bwMode="auto">
            <a:xfrm>
              <a:off x="4848" y="3195"/>
              <a:ext cx="8" cy="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4" name="Line 2216"/>
            <p:cNvSpPr>
              <a:spLocks noChangeShapeType="1"/>
            </p:cNvSpPr>
            <p:nvPr/>
          </p:nvSpPr>
          <p:spPr bwMode="auto">
            <a:xfrm>
              <a:off x="4856" y="3273"/>
              <a:ext cx="8" cy="1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2866" name="Group 2418"/>
          <p:cNvGrpSpPr>
            <a:grpSpLocks/>
          </p:cNvGrpSpPr>
          <p:nvPr/>
        </p:nvGrpSpPr>
        <p:grpSpPr bwMode="auto">
          <a:xfrm>
            <a:off x="541338" y="3922713"/>
            <a:ext cx="7581900" cy="1465262"/>
            <a:chOff x="341" y="2471"/>
            <a:chExt cx="4776" cy="923"/>
          </a:xfrm>
        </p:grpSpPr>
        <p:sp>
          <p:nvSpPr>
            <p:cNvPr id="1002666" name="Line 2218"/>
            <p:cNvSpPr>
              <a:spLocks noChangeShapeType="1"/>
            </p:cNvSpPr>
            <p:nvPr/>
          </p:nvSpPr>
          <p:spPr bwMode="auto">
            <a:xfrm flipV="1">
              <a:off x="4864" y="3287"/>
              <a:ext cx="7" cy="1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7" name="Line 2219"/>
            <p:cNvSpPr>
              <a:spLocks noChangeShapeType="1"/>
            </p:cNvSpPr>
            <p:nvPr/>
          </p:nvSpPr>
          <p:spPr bwMode="auto">
            <a:xfrm>
              <a:off x="4871" y="3287"/>
              <a:ext cx="8" cy="1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8" name="Line 2220"/>
            <p:cNvSpPr>
              <a:spLocks noChangeShapeType="1"/>
            </p:cNvSpPr>
            <p:nvPr/>
          </p:nvSpPr>
          <p:spPr bwMode="auto">
            <a:xfrm flipV="1">
              <a:off x="4879" y="2821"/>
              <a:ext cx="8" cy="5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69" name="Line 2221"/>
            <p:cNvSpPr>
              <a:spLocks noChangeShapeType="1"/>
            </p:cNvSpPr>
            <p:nvPr/>
          </p:nvSpPr>
          <p:spPr bwMode="auto">
            <a:xfrm flipV="1">
              <a:off x="4887" y="2471"/>
              <a:ext cx="8" cy="3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0" name="Line 2222"/>
            <p:cNvSpPr>
              <a:spLocks noChangeShapeType="1"/>
            </p:cNvSpPr>
            <p:nvPr/>
          </p:nvSpPr>
          <p:spPr bwMode="auto">
            <a:xfrm>
              <a:off x="4895" y="2471"/>
              <a:ext cx="8" cy="7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1" name="Line 2223"/>
            <p:cNvSpPr>
              <a:spLocks noChangeShapeType="1"/>
            </p:cNvSpPr>
            <p:nvPr/>
          </p:nvSpPr>
          <p:spPr bwMode="auto">
            <a:xfrm>
              <a:off x="4903" y="3216"/>
              <a:ext cx="8" cy="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2" name="Line 2224"/>
            <p:cNvSpPr>
              <a:spLocks noChangeShapeType="1"/>
            </p:cNvSpPr>
            <p:nvPr/>
          </p:nvSpPr>
          <p:spPr bwMode="auto">
            <a:xfrm>
              <a:off x="4911" y="3273"/>
              <a:ext cx="8" cy="1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3" name="Line 2225"/>
            <p:cNvSpPr>
              <a:spLocks noChangeShapeType="1"/>
            </p:cNvSpPr>
            <p:nvPr/>
          </p:nvSpPr>
          <p:spPr bwMode="auto">
            <a:xfrm flipV="1">
              <a:off x="4919" y="3128"/>
              <a:ext cx="8" cy="2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4" name="Line 2226"/>
            <p:cNvSpPr>
              <a:spLocks noChangeShapeType="1"/>
            </p:cNvSpPr>
            <p:nvPr/>
          </p:nvSpPr>
          <p:spPr bwMode="auto">
            <a:xfrm>
              <a:off x="4927" y="3128"/>
              <a:ext cx="8" cy="2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5" name="Line 2227"/>
            <p:cNvSpPr>
              <a:spLocks noChangeShapeType="1"/>
            </p:cNvSpPr>
            <p:nvPr/>
          </p:nvSpPr>
          <p:spPr bwMode="auto">
            <a:xfrm flipV="1">
              <a:off x="4935" y="3031"/>
              <a:ext cx="8" cy="3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6" name="Line 2228"/>
            <p:cNvSpPr>
              <a:spLocks noChangeShapeType="1"/>
            </p:cNvSpPr>
            <p:nvPr/>
          </p:nvSpPr>
          <p:spPr bwMode="auto">
            <a:xfrm flipV="1">
              <a:off x="4943" y="2613"/>
              <a:ext cx="8" cy="4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7" name="Line 2229"/>
            <p:cNvSpPr>
              <a:spLocks noChangeShapeType="1"/>
            </p:cNvSpPr>
            <p:nvPr/>
          </p:nvSpPr>
          <p:spPr bwMode="auto">
            <a:xfrm>
              <a:off x="4951" y="2613"/>
              <a:ext cx="8" cy="5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8" name="Line 2230"/>
            <p:cNvSpPr>
              <a:spLocks noChangeShapeType="1"/>
            </p:cNvSpPr>
            <p:nvPr/>
          </p:nvSpPr>
          <p:spPr bwMode="auto">
            <a:xfrm>
              <a:off x="4959" y="3147"/>
              <a:ext cx="8" cy="11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79" name="Line 2231"/>
            <p:cNvSpPr>
              <a:spLocks noChangeShapeType="1"/>
            </p:cNvSpPr>
            <p:nvPr/>
          </p:nvSpPr>
          <p:spPr bwMode="auto">
            <a:xfrm>
              <a:off x="4967" y="3261"/>
              <a:ext cx="8" cy="1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0" name="Line 2232"/>
            <p:cNvSpPr>
              <a:spLocks noChangeShapeType="1"/>
            </p:cNvSpPr>
            <p:nvPr/>
          </p:nvSpPr>
          <p:spPr bwMode="auto">
            <a:xfrm flipV="1">
              <a:off x="4975" y="3287"/>
              <a:ext cx="8" cy="1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1" name="Line 2233"/>
            <p:cNvSpPr>
              <a:spLocks noChangeShapeType="1"/>
            </p:cNvSpPr>
            <p:nvPr/>
          </p:nvSpPr>
          <p:spPr bwMode="auto">
            <a:xfrm>
              <a:off x="4983" y="3287"/>
              <a:ext cx="7" cy="1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2" name="Line 2234"/>
            <p:cNvSpPr>
              <a:spLocks noChangeShapeType="1"/>
            </p:cNvSpPr>
            <p:nvPr/>
          </p:nvSpPr>
          <p:spPr bwMode="auto">
            <a:xfrm flipV="1">
              <a:off x="4990" y="2944"/>
              <a:ext cx="8" cy="4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3" name="Line 2235"/>
            <p:cNvSpPr>
              <a:spLocks noChangeShapeType="1"/>
            </p:cNvSpPr>
            <p:nvPr/>
          </p:nvSpPr>
          <p:spPr bwMode="auto">
            <a:xfrm flipV="1">
              <a:off x="4998" y="2740"/>
              <a:ext cx="8" cy="2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4" name="Line 2236"/>
            <p:cNvSpPr>
              <a:spLocks noChangeShapeType="1"/>
            </p:cNvSpPr>
            <p:nvPr/>
          </p:nvSpPr>
          <p:spPr bwMode="auto">
            <a:xfrm>
              <a:off x="5006" y="2740"/>
              <a:ext cx="8" cy="4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5" name="Line 2237"/>
            <p:cNvSpPr>
              <a:spLocks noChangeShapeType="1"/>
            </p:cNvSpPr>
            <p:nvPr/>
          </p:nvSpPr>
          <p:spPr bwMode="auto">
            <a:xfrm>
              <a:off x="5014" y="3171"/>
              <a:ext cx="8" cy="1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6" name="Line 2238"/>
            <p:cNvSpPr>
              <a:spLocks noChangeShapeType="1"/>
            </p:cNvSpPr>
            <p:nvPr/>
          </p:nvSpPr>
          <p:spPr bwMode="auto">
            <a:xfrm>
              <a:off x="5022" y="3273"/>
              <a:ext cx="8" cy="1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7" name="Line 2239"/>
            <p:cNvSpPr>
              <a:spLocks noChangeShapeType="1"/>
            </p:cNvSpPr>
            <p:nvPr/>
          </p:nvSpPr>
          <p:spPr bwMode="auto">
            <a:xfrm flipV="1">
              <a:off x="5030" y="3245"/>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8" name="Line 2240"/>
            <p:cNvSpPr>
              <a:spLocks noChangeShapeType="1"/>
            </p:cNvSpPr>
            <p:nvPr/>
          </p:nvSpPr>
          <p:spPr bwMode="auto">
            <a:xfrm>
              <a:off x="5038" y="3245"/>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89" name="Line 2241"/>
            <p:cNvSpPr>
              <a:spLocks noChangeShapeType="1"/>
            </p:cNvSpPr>
            <p:nvPr/>
          </p:nvSpPr>
          <p:spPr bwMode="auto">
            <a:xfrm flipV="1">
              <a:off x="5046" y="2995"/>
              <a:ext cx="8" cy="3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0" name="Line 2242"/>
            <p:cNvSpPr>
              <a:spLocks noChangeShapeType="1"/>
            </p:cNvSpPr>
            <p:nvPr/>
          </p:nvSpPr>
          <p:spPr bwMode="auto">
            <a:xfrm>
              <a:off x="5054" y="2995"/>
              <a:ext cx="8" cy="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1" name="Line 2243"/>
            <p:cNvSpPr>
              <a:spLocks noChangeShapeType="1"/>
            </p:cNvSpPr>
            <p:nvPr/>
          </p:nvSpPr>
          <p:spPr bwMode="auto">
            <a:xfrm>
              <a:off x="5062" y="3089"/>
              <a:ext cx="8" cy="2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2" name="Line 2244"/>
            <p:cNvSpPr>
              <a:spLocks noChangeShapeType="1"/>
            </p:cNvSpPr>
            <p:nvPr/>
          </p:nvSpPr>
          <p:spPr bwMode="auto">
            <a:xfrm>
              <a:off x="5070" y="3294"/>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3" name="Line 2245"/>
            <p:cNvSpPr>
              <a:spLocks noChangeShapeType="1"/>
            </p:cNvSpPr>
            <p:nvPr/>
          </p:nvSpPr>
          <p:spPr bwMode="auto">
            <a:xfrm>
              <a:off x="5078" y="3359"/>
              <a:ext cx="8" cy="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4" name="Line 2246"/>
            <p:cNvSpPr>
              <a:spLocks noChangeShapeType="1"/>
            </p:cNvSpPr>
            <p:nvPr/>
          </p:nvSpPr>
          <p:spPr bwMode="auto">
            <a:xfrm>
              <a:off x="5086"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5" name="Line 2247"/>
            <p:cNvSpPr>
              <a:spLocks noChangeShapeType="1"/>
            </p:cNvSpPr>
            <p:nvPr/>
          </p:nvSpPr>
          <p:spPr bwMode="auto">
            <a:xfrm>
              <a:off x="5094"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6" name="Line 2248"/>
            <p:cNvSpPr>
              <a:spLocks noChangeShapeType="1"/>
            </p:cNvSpPr>
            <p:nvPr/>
          </p:nvSpPr>
          <p:spPr bwMode="auto">
            <a:xfrm>
              <a:off x="5102" y="3393"/>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7" name="Line 2249"/>
            <p:cNvSpPr>
              <a:spLocks noChangeShapeType="1"/>
            </p:cNvSpPr>
            <p:nvPr/>
          </p:nvSpPr>
          <p:spPr bwMode="auto">
            <a:xfrm>
              <a:off x="5109" y="3393"/>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8" name="Line 2250"/>
            <p:cNvSpPr>
              <a:spLocks noChangeShapeType="1"/>
            </p:cNvSpPr>
            <p:nvPr/>
          </p:nvSpPr>
          <p:spPr bwMode="auto">
            <a:xfrm>
              <a:off x="341"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699" name="Line 2251"/>
            <p:cNvSpPr>
              <a:spLocks noChangeShapeType="1"/>
            </p:cNvSpPr>
            <p:nvPr/>
          </p:nvSpPr>
          <p:spPr bwMode="auto">
            <a:xfrm>
              <a:off x="3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0" name="Line 2252"/>
            <p:cNvSpPr>
              <a:spLocks noChangeShapeType="1"/>
            </p:cNvSpPr>
            <p:nvPr/>
          </p:nvSpPr>
          <p:spPr bwMode="auto">
            <a:xfrm>
              <a:off x="3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1" name="Line 2253"/>
            <p:cNvSpPr>
              <a:spLocks noChangeShapeType="1"/>
            </p:cNvSpPr>
            <p:nvPr/>
          </p:nvSpPr>
          <p:spPr bwMode="auto">
            <a:xfrm>
              <a:off x="3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2" name="Line 2254"/>
            <p:cNvSpPr>
              <a:spLocks noChangeShapeType="1"/>
            </p:cNvSpPr>
            <p:nvPr/>
          </p:nvSpPr>
          <p:spPr bwMode="auto">
            <a:xfrm>
              <a:off x="37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3" name="Line 2255"/>
            <p:cNvSpPr>
              <a:spLocks noChangeShapeType="1"/>
            </p:cNvSpPr>
            <p:nvPr/>
          </p:nvSpPr>
          <p:spPr bwMode="auto">
            <a:xfrm>
              <a:off x="3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4" name="Line 2256"/>
            <p:cNvSpPr>
              <a:spLocks noChangeShapeType="1"/>
            </p:cNvSpPr>
            <p:nvPr/>
          </p:nvSpPr>
          <p:spPr bwMode="auto">
            <a:xfrm>
              <a:off x="3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5" name="Line 2257"/>
            <p:cNvSpPr>
              <a:spLocks noChangeShapeType="1"/>
            </p:cNvSpPr>
            <p:nvPr/>
          </p:nvSpPr>
          <p:spPr bwMode="auto">
            <a:xfrm>
              <a:off x="3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6" name="Line 2258"/>
            <p:cNvSpPr>
              <a:spLocks noChangeShapeType="1"/>
            </p:cNvSpPr>
            <p:nvPr/>
          </p:nvSpPr>
          <p:spPr bwMode="auto">
            <a:xfrm flipV="1">
              <a:off x="404"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7" name="Line 2259"/>
            <p:cNvSpPr>
              <a:spLocks noChangeShapeType="1"/>
            </p:cNvSpPr>
            <p:nvPr/>
          </p:nvSpPr>
          <p:spPr bwMode="auto">
            <a:xfrm>
              <a:off x="412"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8" name="Line 2260"/>
            <p:cNvSpPr>
              <a:spLocks noChangeShapeType="1"/>
            </p:cNvSpPr>
            <p:nvPr/>
          </p:nvSpPr>
          <p:spPr bwMode="auto">
            <a:xfrm>
              <a:off x="42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09" name="Line 2261"/>
            <p:cNvSpPr>
              <a:spLocks noChangeShapeType="1"/>
            </p:cNvSpPr>
            <p:nvPr/>
          </p:nvSpPr>
          <p:spPr bwMode="auto">
            <a:xfrm>
              <a:off x="42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0" name="Line 2262"/>
            <p:cNvSpPr>
              <a:spLocks noChangeShapeType="1"/>
            </p:cNvSpPr>
            <p:nvPr/>
          </p:nvSpPr>
          <p:spPr bwMode="auto">
            <a:xfrm>
              <a:off x="43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1" name="Line 2263"/>
            <p:cNvSpPr>
              <a:spLocks noChangeShapeType="1"/>
            </p:cNvSpPr>
            <p:nvPr/>
          </p:nvSpPr>
          <p:spPr bwMode="auto">
            <a:xfrm>
              <a:off x="44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2" name="Line 2264"/>
            <p:cNvSpPr>
              <a:spLocks noChangeShapeType="1"/>
            </p:cNvSpPr>
            <p:nvPr/>
          </p:nvSpPr>
          <p:spPr bwMode="auto">
            <a:xfrm>
              <a:off x="45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3" name="Line 2265"/>
            <p:cNvSpPr>
              <a:spLocks noChangeShapeType="1"/>
            </p:cNvSpPr>
            <p:nvPr/>
          </p:nvSpPr>
          <p:spPr bwMode="auto">
            <a:xfrm>
              <a:off x="46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4" name="Line 2266"/>
            <p:cNvSpPr>
              <a:spLocks noChangeShapeType="1"/>
            </p:cNvSpPr>
            <p:nvPr/>
          </p:nvSpPr>
          <p:spPr bwMode="auto">
            <a:xfrm>
              <a:off x="468"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5" name="Line 2267"/>
            <p:cNvSpPr>
              <a:spLocks noChangeShapeType="1"/>
            </p:cNvSpPr>
            <p:nvPr/>
          </p:nvSpPr>
          <p:spPr bwMode="auto">
            <a:xfrm>
              <a:off x="4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6" name="Line 2268"/>
            <p:cNvSpPr>
              <a:spLocks noChangeShapeType="1"/>
            </p:cNvSpPr>
            <p:nvPr/>
          </p:nvSpPr>
          <p:spPr bwMode="auto">
            <a:xfrm>
              <a:off x="4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7" name="Line 2269"/>
            <p:cNvSpPr>
              <a:spLocks noChangeShapeType="1"/>
            </p:cNvSpPr>
            <p:nvPr/>
          </p:nvSpPr>
          <p:spPr bwMode="auto">
            <a:xfrm>
              <a:off x="4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8" name="Line 2270"/>
            <p:cNvSpPr>
              <a:spLocks noChangeShapeType="1"/>
            </p:cNvSpPr>
            <p:nvPr/>
          </p:nvSpPr>
          <p:spPr bwMode="auto">
            <a:xfrm>
              <a:off x="4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19" name="Line 2271"/>
            <p:cNvSpPr>
              <a:spLocks noChangeShapeType="1"/>
            </p:cNvSpPr>
            <p:nvPr/>
          </p:nvSpPr>
          <p:spPr bwMode="auto">
            <a:xfrm>
              <a:off x="5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0" name="Line 2272"/>
            <p:cNvSpPr>
              <a:spLocks noChangeShapeType="1"/>
            </p:cNvSpPr>
            <p:nvPr/>
          </p:nvSpPr>
          <p:spPr bwMode="auto">
            <a:xfrm>
              <a:off x="51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1" name="Line 2273"/>
            <p:cNvSpPr>
              <a:spLocks noChangeShapeType="1"/>
            </p:cNvSpPr>
            <p:nvPr/>
          </p:nvSpPr>
          <p:spPr bwMode="auto">
            <a:xfrm>
              <a:off x="52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2" name="Line 2274"/>
            <p:cNvSpPr>
              <a:spLocks noChangeShapeType="1"/>
            </p:cNvSpPr>
            <p:nvPr/>
          </p:nvSpPr>
          <p:spPr bwMode="auto">
            <a:xfrm>
              <a:off x="53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3" name="Line 2275"/>
            <p:cNvSpPr>
              <a:spLocks noChangeShapeType="1"/>
            </p:cNvSpPr>
            <p:nvPr/>
          </p:nvSpPr>
          <p:spPr bwMode="auto">
            <a:xfrm>
              <a:off x="53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4" name="Line 2276"/>
            <p:cNvSpPr>
              <a:spLocks noChangeShapeType="1"/>
            </p:cNvSpPr>
            <p:nvPr/>
          </p:nvSpPr>
          <p:spPr bwMode="auto">
            <a:xfrm>
              <a:off x="54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5" name="Line 2277"/>
            <p:cNvSpPr>
              <a:spLocks noChangeShapeType="1"/>
            </p:cNvSpPr>
            <p:nvPr/>
          </p:nvSpPr>
          <p:spPr bwMode="auto">
            <a:xfrm>
              <a:off x="55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6" name="Line 2278"/>
            <p:cNvSpPr>
              <a:spLocks noChangeShapeType="1"/>
            </p:cNvSpPr>
            <p:nvPr/>
          </p:nvSpPr>
          <p:spPr bwMode="auto">
            <a:xfrm>
              <a:off x="56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7" name="Line 2279"/>
            <p:cNvSpPr>
              <a:spLocks noChangeShapeType="1"/>
            </p:cNvSpPr>
            <p:nvPr/>
          </p:nvSpPr>
          <p:spPr bwMode="auto">
            <a:xfrm>
              <a:off x="57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8" name="Line 2280"/>
            <p:cNvSpPr>
              <a:spLocks noChangeShapeType="1"/>
            </p:cNvSpPr>
            <p:nvPr/>
          </p:nvSpPr>
          <p:spPr bwMode="auto">
            <a:xfrm>
              <a:off x="57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29" name="Line 2281"/>
            <p:cNvSpPr>
              <a:spLocks noChangeShapeType="1"/>
            </p:cNvSpPr>
            <p:nvPr/>
          </p:nvSpPr>
          <p:spPr bwMode="auto">
            <a:xfrm>
              <a:off x="587"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0" name="Line 2282"/>
            <p:cNvSpPr>
              <a:spLocks noChangeShapeType="1"/>
            </p:cNvSpPr>
            <p:nvPr/>
          </p:nvSpPr>
          <p:spPr bwMode="auto">
            <a:xfrm>
              <a:off x="5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1" name="Line 2283"/>
            <p:cNvSpPr>
              <a:spLocks noChangeShapeType="1"/>
            </p:cNvSpPr>
            <p:nvPr/>
          </p:nvSpPr>
          <p:spPr bwMode="auto">
            <a:xfrm>
              <a:off x="6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2" name="Line 2284"/>
            <p:cNvSpPr>
              <a:spLocks noChangeShapeType="1"/>
            </p:cNvSpPr>
            <p:nvPr/>
          </p:nvSpPr>
          <p:spPr bwMode="auto">
            <a:xfrm>
              <a:off x="6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3" name="Line 2285"/>
            <p:cNvSpPr>
              <a:spLocks noChangeShapeType="1"/>
            </p:cNvSpPr>
            <p:nvPr/>
          </p:nvSpPr>
          <p:spPr bwMode="auto">
            <a:xfrm flipV="1">
              <a:off x="618" y="3142"/>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4" name="Line 2286"/>
            <p:cNvSpPr>
              <a:spLocks noChangeShapeType="1"/>
            </p:cNvSpPr>
            <p:nvPr/>
          </p:nvSpPr>
          <p:spPr bwMode="auto">
            <a:xfrm>
              <a:off x="626" y="3142"/>
              <a:ext cx="8" cy="22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5" name="Line 2287"/>
            <p:cNvSpPr>
              <a:spLocks noChangeShapeType="1"/>
            </p:cNvSpPr>
            <p:nvPr/>
          </p:nvSpPr>
          <p:spPr bwMode="auto">
            <a:xfrm>
              <a:off x="634"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6" name="Line 2288"/>
            <p:cNvSpPr>
              <a:spLocks noChangeShapeType="1"/>
            </p:cNvSpPr>
            <p:nvPr/>
          </p:nvSpPr>
          <p:spPr bwMode="auto">
            <a:xfrm>
              <a:off x="6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7" name="Line 2289"/>
            <p:cNvSpPr>
              <a:spLocks noChangeShapeType="1"/>
            </p:cNvSpPr>
            <p:nvPr/>
          </p:nvSpPr>
          <p:spPr bwMode="auto">
            <a:xfrm>
              <a:off x="65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8" name="Line 2290"/>
            <p:cNvSpPr>
              <a:spLocks noChangeShapeType="1"/>
            </p:cNvSpPr>
            <p:nvPr/>
          </p:nvSpPr>
          <p:spPr bwMode="auto">
            <a:xfrm>
              <a:off x="65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39" name="Line 2291"/>
            <p:cNvSpPr>
              <a:spLocks noChangeShapeType="1"/>
            </p:cNvSpPr>
            <p:nvPr/>
          </p:nvSpPr>
          <p:spPr bwMode="auto">
            <a:xfrm>
              <a:off x="66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0" name="Line 2292"/>
            <p:cNvSpPr>
              <a:spLocks noChangeShapeType="1"/>
            </p:cNvSpPr>
            <p:nvPr/>
          </p:nvSpPr>
          <p:spPr bwMode="auto">
            <a:xfrm>
              <a:off x="67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1" name="Line 2293"/>
            <p:cNvSpPr>
              <a:spLocks noChangeShapeType="1"/>
            </p:cNvSpPr>
            <p:nvPr/>
          </p:nvSpPr>
          <p:spPr bwMode="auto">
            <a:xfrm>
              <a:off x="68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2" name="Line 2294"/>
            <p:cNvSpPr>
              <a:spLocks noChangeShapeType="1"/>
            </p:cNvSpPr>
            <p:nvPr/>
          </p:nvSpPr>
          <p:spPr bwMode="auto">
            <a:xfrm>
              <a:off x="69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3" name="Line 2295"/>
            <p:cNvSpPr>
              <a:spLocks noChangeShapeType="1"/>
            </p:cNvSpPr>
            <p:nvPr/>
          </p:nvSpPr>
          <p:spPr bwMode="auto">
            <a:xfrm>
              <a:off x="69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4" name="Line 2296"/>
            <p:cNvSpPr>
              <a:spLocks noChangeShapeType="1"/>
            </p:cNvSpPr>
            <p:nvPr/>
          </p:nvSpPr>
          <p:spPr bwMode="auto">
            <a:xfrm>
              <a:off x="70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5" name="Line 2297"/>
            <p:cNvSpPr>
              <a:spLocks noChangeShapeType="1"/>
            </p:cNvSpPr>
            <p:nvPr/>
          </p:nvSpPr>
          <p:spPr bwMode="auto">
            <a:xfrm>
              <a:off x="714"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6" name="Line 2298"/>
            <p:cNvSpPr>
              <a:spLocks noChangeShapeType="1"/>
            </p:cNvSpPr>
            <p:nvPr/>
          </p:nvSpPr>
          <p:spPr bwMode="auto">
            <a:xfrm flipV="1">
              <a:off x="721"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7" name="Line 2299"/>
            <p:cNvSpPr>
              <a:spLocks noChangeShapeType="1"/>
            </p:cNvSpPr>
            <p:nvPr/>
          </p:nvSpPr>
          <p:spPr bwMode="auto">
            <a:xfrm>
              <a:off x="729" y="3310"/>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8" name="Line 2300"/>
            <p:cNvSpPr>
              <a:spLocks noChangeShapeType="1"/>
            </p:cNvSpPr>
            <p:nvPr/>
          </p:nvSpPr>
          <p:spPr bwMode="auto">
            <a:xfrm>
              <a:off x="737"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49" name="Line 2301"/>
            <p:cNvSpPr>
              <a:spLocks noChangeShapeType="1"/>
            </p:cNvSpPr>
            <p:nvPr/>
          </p:nvSpPr>
          <p:spPr bwMode="auto">
            <a:xfrm>
              <a:off x="7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0" name="Line 2302"/>
            <p:cNvSpPr>
              <a:spLocks noChangeShapeType="1"/>
            </p:cNvSpPr>
            <p:nvPr/>
          </p:nvSpPr>
          <p:spPr bwMode="auto">
            <a:xfrm>
              <a:off x="7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1" name="Line 2303"/>
            <p:cNvSpPr>
              <a:spLocks noChangeShapeType="1"/>
            </p:cNvSpPr>
            <p:nvPr/>
          </p:nvSpPr>
          <p:spPr bwMode="auto">
            <a:xfrm>
              <a:off x="7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2" name="Line 2304"/>
            <p:cNvSpPr>
              <a:spLocks noChangeShapeType="1"/>
            </p:cNvSpPr>
            <p:nvPr/>
          </p:nvSpPr>
          <p:spPr bwMode="auto">
            <a:xfrm>
              <a:off x="76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3" name="Line 2305"/>
            <p:cNvSpPr>
              <a:spLocks noChangeShapeType="1"/>
            </p:cNvSpPr>
            <p:nvPr/>
          </p:nvSpPr>
          <p:spPr bwMode="auto">
            <a:xfrm>
              <a:off x="77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4" name="Line 2306"/>
            <p:cNvSpPr>
              <a:spLocks noChangeShapeType="1"/>
            </p:cNvSpPr>
            <p:nvPr/>
          </p:nvSpPr>
          <p:spPr bwMode="auto">
            <a:xfrm>
              <a:off x="78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5" name="Line 2307"/>
            <p:cNvSpPr>
              <a:spLocks noChangeShapeType="1"/>
            </p:cNvSpPr>
            <p:nvPr/>
          </p:nvSpPr>
          <p:spPr bwMode="auto">
            <a:xfrm>
              <a:off x="79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6" name="Line 2308"/>
            <p:cNvSpPr>
              <a:spLocks noChangeShapeType="1"/>
            </p:cNvSpPr>
            <p:nvPr/>
          </p:nvSpPr>
          <p:spPr bwMode="auto">
            <a:xfrm>
              <a:off x="80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7" name="Line 2309"/>
            <p:cNvSpPr>
              <a:spLocks noChangeShapeType="1"/>
            </p:cNvSpPr>
            <p:nvPr/>
          </p:nvSpPr>
          <p:spPr bwMode="auto">
            <a:xfrm>
              <a:off x="80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8" name="Line 2310"/>
            <p:cNvSpPr>
              <a:spLocks noChangeShapeType="1"/>
            </p:cNvSpPr>
            <p:nvPr/>
          </p:nvSpPr>
          <p:spPr bwMode="auto">
            <a:xfrm>
              <a:off x="81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59" name="Line 2311"/>
            <p:cNvSpPr>
              <a:spLocks noChangeShapeType="1"/>
            </p:cNvSpPr>
            <p:nvPr/>
          </p:nvSpPr>
          <p:spPr bwMode="auto">
            <a:xfrm flipV="1">
              <a:off x="825"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0" name="Line 2312"/>
            <p:cNvSpPr>
              <a:spLocks noChangeShapeType="1"/>
            </p:cNvSpPr>
            <p:nvPr/>
          </p:nvSpPr>
          <p:spPr bwMode="auto">
            <a:xfrm>
              <a:off x="833" y="3310"/>
              <a:ext cx="7"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1" name="Line 2313"/>
            <p:cNvSpPr>
              <a:spLocks noChangeShapeType="1"/>
            </p:cNvSpPr>
            <p:nvPr/>
          </p:nvSpPr>
          <p:spPr bwMode="auto">
            <a:xfrm>
              <a:off x="8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2" name="Line 2314"/>
            <p:cNvSpPr>
              <a:spLocks noChangeShapeType="1"/>
            </p:cNvSpPr>
            <p:nvPr/>
          </p:nvSpPr>
          <p:spPr bwMode="auto">
            <a:xfrm>
              <a:off x="8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3" name="Line 2315"/>
            <p:cNvSpPr>
              <a:spLocks noChangeShapeType="1"/>
            </p:cNvSpPr>
            <p:nvPr/>
          </p:nvSpPr>
          <p:spPr bwMode="auto">
            <a:xfrm>
              <a:off x="8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4" name="Line 2316"/>
            <p:cNvSpPr>
              <a:spLocks noChangeShapeType="1"/>
            </p:cNvSpPr>
            <p:nvPr/>
          </p:nvSpPr>
          <p:spPr bwMode="auto">
            <a:xfrm>
              <a:off x="8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5" name="Line 2317"/>
            <p:cNvSpPr>
              <a:spLocks noChangeShapeType="1"/>
            </p:cNvSpPr>
            <p:nvPr/>
          </p:nvSpPr>
          <p:spPr bwMode="auto">
            <a:xfrm>
              <a:off x="87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6" name="Line 2318"/>
            <p:cNvSpPr>
              <a:spLocks noChangeShapeType="1"/>
            </p:cNvSpPr>
            <p:nvPr/>
          </p:nvSpPr>
          <p:spPr bwMode="auto">
            <a:xfrm>
              <a:off x="8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7" name="Line 2319"/>
            <p:cNvSpPr>
              <a:spLocks noChangeShapeType="1"/>
            </p:cNvSpPr>
            <p:nvPr/>
          </p:nvSpPr>
          <p:spPr bwMode="auto">
            <a:xfrm>
              <a:off x="8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8" name="Line 2320"/>
            <p:cNvSpPr>
              <a:spLocks noChangeShapeType="1"/>
            </p:cNvSpPr>
            <p:nvPr/>
          </p:nvSpPr>
          <p:spPr bwMode="auto">
            <a:xfrm>
              <a:off x="8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69" name="Line 2321"/>
            <p:cNvSpPr>
              <a:spLocks noChangeShapeType="1"/>
            </p:cNvSpPr>
            <p:nvPr/>
          </p:nvSpPr>
          <p:spPr bwMode="auto">
            <a:xfrm flipV="1">
              <a:off x="904" y="2501"/>
              <a:ext cx="8" cy="89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0" name="Line 2322"/>
            <p:cNvSpPr>
              <a:spLocks noChangeShapeType="1"/>
            </p:cNvSpPr>
            <p:nvPr/>
          </p:nvSpPr>
          <p:spPr bwMode="auto">
            <a:xfrm>
              <a:off x="912" y="2501"/>
              <a:ext cx="8" cy="6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1" name="Line 2323"/>
            <p:cNvSpPr>
              <a:spLocks noChangeShapeType="1"/>
            </p:cNvSpPr>
            <p:nvPr/>
          </p:nvSpPr>
          <p:spPr bwMode="auto">
            <a:xfrm>
              <a:off x="920" y="3170"/>
              <a:ext cx="8"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2" name="Line 2324"/>
            <p:cNvSpPr>
              <a:spLocks noChangeShapeType="1"/>
            </p:cNvSpPr>
            <p:nvPr/>
          </p:nvSpPr>
          <p:spPr bwMode="auto">
            <a:xfrm>
              <a:off x="92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3" name="Line 2325"/>
            <p:cNvSpPr>
              <a:spLocks noChangeShapeType="1"/>
            </p:cNvSpPr>
            <p:nvPr/>
          </p:nvSpPr>
          <p:spPr bwMode="auto">
            <a:xfrm>
              <a:off x="93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4" name="Line 2326"/>
            <p:cNvSpPr>
              <a:spLocks noChangeShapeType="1"/>
            </p:cNvSpPr>
            <p:nvPr/>
          </p:nvSpPr>
          <p:spPr bwMode="auto">
            <a:xfrm>
              <a:off x="94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5" name="Line 2327"/>
            <p:cNvSpPr>
              <a:spLocks noChangeShapeType="1"/>
            </p:cNvSpPr>
            <p:nvPr/>
          </p:nvSpPr>
          <p:spPr bwMode="auto">
            <a:xfrm>
              <a:off x="952"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6" name="Line 2328"/>
            <p:cNvSpPr>
              <a:spLocks noChangeShapeType="1"/>
            </p:cNvSpPr>
            <p:nvPr/>
          </p:nvSpPr>
          <p:spPr bwMode="auto">
            <a:xfrm flipV="1">
              <a:off x="959"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7" name="Line 2329"/>
            <p:cNvSpPr>
              <a:spLocks noChangeShapeType="1"/>
            </p:cNvSpPr>
            <p:nvPr/>
          </p:nvSpPr>
          <p:spPr bwMode="auto">
            <a:xfrm flipV="1">
              <a:off x="967" y="3198"/>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8" name="Line 2330"/>
            <p:cNvSpPr>
              <a:spLocks noChangeShapeType="1"/>
            </p:cNvSpPr>
            <p:nvPr/>
          </p:nvSpPr>
          <p:spPr bwMode="auto">
            <a:xfrm>
              <a:off x="975" y="3198"/>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79" name="Line 2331"/>
            <p:cNvSpPr>
              <a:spLocks noChangeShapeType="1"/>
            </p:cNvSpPr>
            <p:nvPr/>
          </p:nvSpPr>
          <p:spPr bwMode="auto">
            <a:xfrm>
              <a:off x="9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0" name="Line 2332"/>
            <p:cNvSpPr>
              <a:spLocks noChangeShapeType="1"/>
            </p:cNvSpPr>
            <p:nvPr/>
          </p:nvSpPr>
          <p:spPr bwMode="auto">
            <a:xfrm>
              <a:off x="9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1" name="Line 2333"/>
            <p:cNvSpPr>
              <a:spLocks noChangeShapeType="1"/>
            </p:cNvSpPr>
            <p:nvPr/>
          </p:nvSpPr>
          <p:spPr bwMode="auto">
            <a:xfrm>
              <a:off x="9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2" name="Line 2334"/>
            <p:cNvSpPr>
              <a:spLocks noChangeShapeType="1"/>
            </p:cNvSpPr>
            <p:nvPr/>
          </p:nvSpPr>
          <p:spPr bwMode="auto">
            <a:xfrm>
              <a:off x="10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3" name="Line 2335"/>
            <p:cNvSpPr>
              <a:spLocks noChangeShapeType="1"/>
            </p:cNvSpPr>
            <p:nvPr/>
          </p:nvSpPr>
          <p:spPr bwMode="auto">
            <a:xfrm>
              <a:off x="101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4" name="Line 2336"/>
            <p:cNvSpPr>
              <a:spLocks noChangeShapeType="1"/>
            </p:cNvSpPr>
            <p:nvPr/>
          </p:nvSpPr>
          <p:spPr bwMode="auto">
            <a:xfrm>
              <a:off x="102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5" name="Line 2337"/>
            <p:cNvSpPr>
              <a:spLocks noChangeShapeType="1"/>
            </p:cNvSpPr>
            <p:nvPr/>
          </p:nvSpPr>
          <p:spPr bwMode="auto">
            <a:xfrm>
              <a:off x="103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6" name="Line 2338"/>
            <p:cNvSpPr>
              <a:spLocks noChangeShapeType="1"/>
            </p:cNvSpPr>
            <p:nvPr/>
          </p:nvSpPr>
          <p:spPr bwMode="auto">
            <a:xfrm>
              <a:off x="103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7" name="Line 2339"/>
            <p:cNvSpPr>
              <a:spLocks noChangeShapeType="1"/>
            </p:cNvSpPr>
            <p:nvPr/>
          </p:nvSpPr>
          <p:spPr bwMode="auto">
            <a:xfrm>
              <a:off x="104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8" name="Line 2340"/>
            <p:cNvSpPr>
              <a:spLocks noChangeShapeType="1"/>
            </p:cNvSpPr>
            <p:nvPr/>
          </p:nvSpPr>
          <p:spPr bwMode="auto">
            <a:xfrm>
              <a:off x="105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89" name="Line 2341"/>
            <p:cNvSpPr>
              <a:spLocks noChangeShapeType="1"/>
            </p:cNvSpPr>
            <p:nvPr/>
          </p:nvSpPr>
          <p:spPr bwMode="auto">
            <a:xfrm flipV="1">
              <a:off x="1063" y="3114"/>
              <a:ext cx="8" cy="2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0" name="Line 2342"/>
            <p:cNvSpPr>
              <a:spLocks noChangeShapeType="1"/>
            </p:cNvSpPr>
            <p:nvPr/>
          </p:nvSpPr>
          <p:spPr bwMode="auto">
            <a:xfrm>
              <a:off x="1071" y="3114"/>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1" name="Line 2343"/>
            <p:cNvSpPr>
              <a:spLocks noChangeShapeType="1"/>
            </p:cNvSpPr>
            <p:nvPr/>
          </p:nvSpPr>
          <p:spPr bwMode="auto">
            <a:xfrm flipV="1">
              <a:off x="1079" y="3198"/>
              <a:ext cx="7"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2" name="Line 2344"/>
            <p:cNvSpPr>
              <a:spLocks noChangeShapeType="1"/>
            </p:cNvSpPr>
            <p:nvPr/>
          </p:nvSpPr>
          <p:spPr bwMode="auto">
            <a:xfrm>
              <a:off x="1086" y="3198"/>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3" name="Line 2345"/>
            <p:cNvSpPr>
              <a:spLocks noChangeShapeType="1"/>
            </p:cNvSpPr>
            <p:nvPr/>
          </p:nvSpPr>
          <p:spPr bwMode="auto">
            <a:xfrm>
              <a:off x="10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4" name="Line 2346"/>
            <p:cNvSpPr>
              <a:spLocks noChangeShapeType="1"/>
            </p:cNvSpPr>
            <p:nvPr/>
          </p:nvSpPr>
          <p:spPr bwMode="auto">
            <a:xfrm>
              <a:off x="11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5" name="Line 2347"/>
            <p:cNvSpPr>
              <a:spLocks noChangeShapeType="1"/>
            </p:cNvSpPr>
            <p:nvPr/>
          </p:nvSpPr>
          <p:spPr bwMode="auto">
            <a:xfrm>
              <a:off x="11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6" name="Line 2348"/>
            <p:cNvSpPr>
              <a:spLocks noChangeShapeType="1"/>
            </p:cNvSpPr>
            <p:nvPr/>
          </p:nvSpPr>
          <p:spPr bwMode="auto">
            <a:xfrm>
              <a:off x="111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7" name="Line 2349"/>
            <p:cNvSpPr>
              <a:spLocks noChangeShapeType="1"/>
            </p:cNvSpPr>
            <p:nvPr/>
          </p:nvSpPr>
          <p:spPr bwMode="auto">
            <a:xfrm>
              <a:off x="112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8" name="Line 2350"/>
            <p:cNvSpPr>
              <a:spLocks noChangeShapeType="1"/>
            </p:cNvSpPr>
            <p:nvPr/>
          </p:nvSpPr>
          <p:spPr bwMode="auto">
            <a:xfrm>
              <a:off x="113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799" name="Line 2351"/>
            <p:cNvSpPr>
              <a:spLocks noChangeShapeType="1"/>
            </p:cNvSpPr>
            <p:nvPr/>
          </p:nvSpPr>
          <p:spPr bwMode="auto">
            <a:xfrm>
              <a:off x="11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0" name="Line 2352"/>
            <p:cNvSpPr>
              <a:spLocks noChangeShapeType="1"/>
            </p:cNvSpPr>
            <p:nvPr/>
          </p:nvSpPr>
          <p:spPr bwMode="auto">
            <a:xfrm>
              <a:off x="115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1" name="Line 2353"/>
            <p:cNvSpPr>
              <a:spLocks noChangeShapeType="1"/>
            </p:cNvSpPr>
            <p:nvPr/>
          </p:nvSpPr>
          <p:spPr bwMode="auto">
            <a:xfrm>
              <a:off x="115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2" name="Line 2354"/>
            <p:cNvSpPr>
              <a:spLocks noChangeShapeType="1"/>
            </p:cNvSpPr>
            <p:nvPr/>
          </p:nvSpPr>
          <p:spPr bwMode="auto">
            <a:xfrm>
              <a:off x="116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3" name="Line 2355"/>
            <p:cNvSpPr>
              <a:spLocks noChangeShapeType="1"/>
            </p:cNvSpPr>
            <p:nvPr/>
          </p:nvSpPr>
          <p:spPr bwMode="auto">
            <a:xfrm>
              <a:off x="117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4" name="Line 2356"/>
            <p:cNvSpPr>
              <a:spLocks noChangeShapeType="1"/>
            </p:cNvSpPr>
            <p:nvPr/>
          </p:nvSpPr>
          <p:spPr bwMode="auto">
            <a:xfrm>
              <a:off x="118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5" name="Line 2357"/>
            <p:cNvSpPr>
              <a:spLocks noChangeShapeType="1"/>
            </p:cNvSpPr>
            <p:nvPr/>
          </p:nvSpPr>
          <p:spPr bwMode="auto">
            <a:xfrm>
              <a:off x="119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6" name="Line 2358"/>
            <p:cNvSpPr>
              <a:spLocks noChangeShapeType="1"/>
            </p:cNvSpPr>
            <p:nvPr/>
          </p:nvSpPr>
          <p:spPr bwMode="auto">
            <a:xfrm>
              <a:off x="1198"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7" name="Line 2359"/>
            <p:cNvSpPr>
              <a:spLocks noChangeShapeType="1"/>
            </p:cNvSpPr>
            <p:nvPr/>
          </p:nvSpPr>
          <p:spPr bwMode="auto">
            <a:xfrm>
              <a:off x="12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8" name="Line 2360"/>
            <p:cNvSpPr>
              <a:spLocks noChangeShapeType="1"/>
            </p:cNvSpPr>
            <p:nvPr/>
          </p:nvSpPr>
          <p:spPr bwMode="auto">
            <a:xfrm flipV="1">
              <a:off x="1213"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09" name="Line 2361"/>
            <p:cNvSpPr>
              <a:spLocks noChangeShapeType="1"/>
            </p:cNvSpPr>
            <p:nvPr/>
          </p:nvSpPr>
          <p:spPr bwMode="auto">
            <a:xfrm flipV="1">
              <a:off x="1221" y="3226"/>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0" name="Line 2362"/>
            <p:cNvSpPr>
              <a:spLocks noChangeShapeType="1"/>
            </p:cNvSpPr>
            <p:nvPr/>
          </p:nvSpPr>
          <p:spPr bwMode="auto">
            <a:xfrm>
              <a:off x="1229" y="3226"/>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1" name="Line 2363"/>
            <p:cNvSpPr>
              <a:spLocks noChangeShapeType="1"/>
            </p:cNvSpPr>
            <p:nvPr/>
          </p:nvSpPr>
          <p:spPr bwMode="auto">
            <a:xfrm>
              <a:off x="1237"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2" name="Line 2364"/>
            <p:cNvSpPr>
              <a:spLocks noChangeShapeType="1"/>
            </p:cNvSpPr>
            <p:nvPr/>
          </p:nvSpPr>
          <p:spPr bwMode="auto">
            <a:xfrm>
              <a:off x="12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3" name="Line 2365"/>
            <p:cNvSpPr>
              <a:spLocks noChangeShapeType="1"/>
            </p:cNvSpPr>
            <p:nvPr/>
          </p:nvSpPr>
          <p:spPr bwMode="auto">
            <a:xfrm>
              <a:off x="12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4" name="Line 2366"/>
            <p:cNvSpPr>
              <a:spLocks noChangeShapeType="1"/>
            </p:cNvSpPr>
            <p:nvPr/>
          </p:nvSpPr>
          <p:spPr bwMode="auto">
            <a:xfrm>
              <a:off x="12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5" name="Line 2367"/>
            <p:cNvSpPr>
              <a:spLocks noChangeShapeType="1"/>
            </p:cNvSpPr>
            <p:nvPr/>
          </p:nvSpPr>
          <p:spPr bwMode="auto">
            <a:xfrm>
              <a:off x="126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6" name="Line 2368"/>
            <p:cNvSpPr>
              <a:spLocks noChangeShapeType="1"/>
            </p:cNvSpPr>
            <p:nvPr/>
          </p:nvSpPr>
          <p:spPr bwMode="auto">
            <a:xfrm>
              <a:off x="127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7" name="Line 2369"/>
            <p:cNvSpPr>
              <a:spLocks noChangeShapeType="1"/>
            </p:cNvSpPr>
            <p:nvPr/>
          </p:nvSpPr>
          <p:spPr bwMode="auto">
            <a:xfrm>
              <a:off x="128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8" name="Line 2370"/>
            <p:cNvSpPr>
              <a:spLocks noChangeShapeType="1"/>
            </p:cNvSpPr>
            <p:nvPr/>
          </p:nvSpPr>
          <p:spPr bwMode="auto">
            <a:xfrm>
              <a:off x="129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19" name="Line 2371"/>
            <p:cNvSpPr>
              <a:spLocks noChangeShapeType="1"/>
            </p:cNvSpPr>
            <p:nvPr/>
          </p:nvSpPr>
          <p:spPr bwMode="auto">
            <a:xfrm>
              <a:off x="130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0" name="Line 2372"/>
            <p:cNvSpPr>
              <a:spLocks noChangeShapeType="1"/>
            </p:cNvSpPr>
            <p:nvPr/>
          </p:nvSpPr>
          <p:spPr bwMode="auto">
            <a:xfrm>
              <a:off x="130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1" name="Line 2373"/>
            <p:cNvSpPr>
              <a:spLocks noChangeShapeType="1"/>
            </p:cNvSpPr>
            <p:nvPr/>
          </p:nvSpPr>
          <p:spPr bwMode="auto">
            <a:xfrm>
              <a:off x="131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2" name="Line 2374"/>
            <p:cNvSpPr>
              <a:spLocks noChangeShapeType="1"/>
            </p:cNvSpPr>
            <p:nvPr/>
          </p:nvSpPr>
          <p:spPr bwMode="auto">
            <a:xfrm>
              <a:off x="1325"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3" name="Line 2375"/>
            <p:cNvSpPr>
              <a:spLocks noChangeShapeType="1"/>
            </p:cNvSpPr>
            <p:nvPr/>
          </p:nvSpPr>
          <p:spPr bwMode="auto">
            <a:xfrm>
              <a:off x="13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4" name="Line 2376"/>
            <p:cNvSpPr>
              <a:spLocks noChangeShapeType="1"/>
            </p:cNvSpPr>
            <p:nvPr/>
          </p:nvSpPr>
          <p:spPr bwMode="auto">
            <a:xfrm>
              <a:off x="13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5" name="Line 2377"/>
            <p:cNvSpPr>
              <a:spLocks noChangeShapeType="1"/>
            </p:cNvSpPr>
            <p:nvPr/>
          </p:nvSpPr>
          <p:spPr bwMode="auto">
            <a:xfrm>
              <a:off x="13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6" name="Line 2378"/>
            <p:cNvSpPr>
              <a:spLocks noChangeShapeType="1"/>
            </p:cNvSpPr>
            <p:nvPr/>
          </p:nvSpPr>
          <p:spPr bwMode="auto">
            <a:xfrm>
              <a:off x="13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7" name="Line 2379"/>
            <p:cNvSpPr>
              <a:spLocks noChangeShapeType="1"/>
            </p:cNvSpPr>
            <p:nvPr/>
          </p:nvSpPr>
          <p:spPr bwMode="auto">
            <a:xfrm>
              <a:off x="13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8" name="Line 2380"/>
            <p:cNvSpPr>
              <a:spLocks noChangeShapeType="1"/>
            </p:cNvSpPr>
            <p:nvPr/>
          </p:nvSpPr>
          <p:spPr bwMode="auto">
            <a:xfrm>
              <a:off x="137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29" name="Line 2381"/>
            <p:cNvSpPr>
              <a:spLocks noChangeShapeType="1"/>
            </p:cNvSpPr>
            <p:nvPr/>
          </p:nvSpPr>
          <p:spPr bwMode="auto">
            <a:xfrm>
              <a:off x="13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0" name="Line 2382"/>
            <p:cNvSpPr>
              <a:spLocks noChangeShapeType="1"/>
            </p:cNvSpPr>
            <p:nvPr/>
          </p:nvSpPr>
          <p:spPr bwMode="auto">
            <a:xfrm>
              <a:off x="13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1" name="Line 2383"/>
            <p:cNvSpPr>
              <a:spLocks noChangeShapeType="1"/>
            </p:cNvSpPr>
            <p:nvPr/>
          </p:nvSpPr>
          <p:spPr bwMode="auto">
            <a:xfrm>
              <a:off x="13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2" name="Line 2384"/>
            <p:cNvSpPr>
              <a:spLocks noChangeShapeType="1"/>
            </p:cNvSpPr>
            <p:nvPr/>
          </p:nvSpPr>
          <p:spPr bwMode="auto">
            <a:xfrm>
              <a:off x="140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3" name="Line 2385"/>
            <p:cNvSpPr>
              <a:spLocks noChangeShapeType="1"/>
            </p:cNvSpPr>
            <p:nvPr/>
          </p:nvSpPr>
          <p:spPr bwMode="auto">
            <a:xfrm>
              <a:off x="141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4" name="Line 2386"/>
            <p:cNvSpPr>
              <a:spLocks noChangeShapeType="1"/>
            </p:cNvSpPr>
            <p:nvPr/>
          </p:nvSpPr>
          <p:spPr bwMode="auto">
            <a:xfrm>
              <a:off x="142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5" name="Line 2387"/>
            <p:cNvSpPr>
              <a:spLocks noChangeShapeType="1"/>
            </p:cNvSpPr>
            <p:nvPr/>
          </p:nvSpPr>
          <p:spPr bwMode="auto">
            <a:xfrm>
              <a:off x="142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6" name="Line 2388"/>
            <p:cNvSpPr>
              <a:spLocks noChangeShapeType="1"/>
            </p:cNvSpPr>
            <p:nvPr/>
          </p:nvSpPr>
          <p:spPr bwMode="auto">
            <a:xfrm>
              <a:off x="143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7" name="Line 2389"/>
            <p:cNvSpPr>
              <a:spLocks noChangeShapeType="1"/>
            </p:cNvSpPr>
            <p:nvPr/>
          </p:nvSpPr>
          <p:spPr bwMode="auto">
            <a:xfrm>
              <a:off x="1444"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8" name="Line 2390"/>
            <p:cNvSpPr>
              <a:spLocks noChangeShapeType="1"/>
            </p:cNvSpPr>
            <p:nvPr/>
          </p:nvSpPr>
          <p:spPr bwMode="auto">
            <a:xfrm>
              <a:off x="14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39" name="Line 2391"/>
            <p:cNvSpPr>
              <a:spLocks noChangeShapeType="1"/>
            </p:cNvSpPr>
            <p:nvPr/>
          </p:nvSpPr>
          <p:spPr bwMode="auto">
            <a:xfrm>
              <a:off x="14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0" name="Line 2392"/>
            <p:cNvSpPr>
              <a:spLocks noChangeShapeType="1"/>
            </p:cNvSpPr>
            <p:nvPr/>
          </p:nvSpPr>
          <p:spPr bwMode="auto">
            <a:xfrm>
              <a:off x="14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1" name="Line 2393"/>
            <p:cNvSpPr>
              <a:spLocks noChangeShapeType="1"/>
            </p:cNvSpPr>
            <p:nvPr/>
          </p:nvSpPr>
          <p:spPr bwMode="auto">
            <a:xfrm>
              <a:off x="14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2" name="Line 2394"/>
            <p:cNvSpPr>
              <a:spLocks noChangeShapeType="1"/>
            </p:cNvSpPr>
            <p:nvPr/>
          </p:nvSpPr>
          <p:spPr bwMode="auto">
            <a:xfrm>
              <a:off x="14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3" name="Line 2395"/>
            <p:cNvSpPr>
              <a:spLocks noChangeShapeType="1"/>
            </p:cNvSpPr>
            <p:nvPr/>
          </p:nvSpPr>
          <p:spPr bwMode="auto">
            <a:xfrm>
              <a:off x="14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4" name="Line 2396"/>
            <p:cNvSpPr>
              <a:spLocks noChangeShapeType="1"/>
            </p:cNvSpPr>
            <p:nvPr/>
          </p:nvSpPr>
          <p:spPr bwMode="auto">
            <a:xfrm>
              <a:off x="14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5" name="Line 2397"/>
            <p:cNvSpPr>
              <a:spLocks noChangeShapeType="1"/>
            </p:cNvSpPr>
            <p:nvPr/>
          </p:nvSpPr>
          <p:spPr bwMode="auto">
            <a:xfrm>
              <a:off x="15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6" name="Line 2398"/>
            <p:cNvSpPr>
              <a:spLocks noChangeShapeType="1"/>
            </p:cNvSpPr>
            <p:nvPr/>
          </p:nvSpPr>
          <p:spPr bwMode="auto">
            <a:xfrm>
              <a:off x="151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7" name="Line 2399"/>
            <p:cNvSpPr>
              <a:spLocks noChangeShapeType="1"/>
            </p:cNvSpPr>
            <p:nvPr/>
          </p:nvSpPr>
          <p:spPr bwMode="auto">
            <a:xfrm>
              <a:off x="152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8" name="Line 2400"/>
            <p:cNvSpPr>
              <a:spLocks noChangeShapeType="1"/>
            </p:cNvSpPr>
            <p:nvPr/>
          </p:nvSpPr>
          <p:spPr bwMode="auto">
            <a:xfrm>
              <a:off x="153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49" name="Line 2401"/>
            <p:cNvSpPr>
              <a:spLocks noChangeShapeType="1"/>
            </p:cNvSpPr>
            <p:nvPr/>
          </p:nvSpPr>
          <p:spPr bwMode="auto">
            <a:xfrm>
              <a:off x="153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0" name="Line 2402"/>
            <p:cNvSpPr>
              <a:spLocks noChangeShapeType="1"/>
            </p:cNvSpPr>
            <p:nvPr/>
          </p:nvSpPr>
          <p:spPr bwMode="auto">
            <a:xfrm>
              <a:off x="154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1" name="Line 2403"/>
            <p:cNvSpPr>
              <a:spLocks noChangeShapeType="1"/>
            </p:cNvSpPr>
            <p:nvPr/>
          </p:nvSpPr>
          <p:spPr bwMode="auto">
            <a:xfrm>
              <a:off x="155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2" name="Line 2404"/>
            <p:cNvSpPr>
              <a:spLocks noChangeShapeType="1"/>
            </p:cNvSpPr>
            <p:nvPr/>
          </p:nvSpPr>
          <p:spPr bwMode="auto">
            <a:xfrm>
              <a:off x="1563"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3" name="Line 2405"/>
            <p:cNvSpPr>
              <a:spLocks noChangeShapeType="1"/>
            </p:cNvSpPr>
            <p:nvPr/>
          </p:nvSpPr>
          <p:spPr bwMode="auto">
            <a:xfrm>
              <a:off x="15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4" name="Line 2406"/>
            <p:cNvSpPr>
              <a:spLocks noChangeShapeType="1"/>
            </p:cNvSpPr>
            <p:nvPr/>
          </p:nvSpPr>
          <p:spPr bwMode="auto">
            <a:xfrm>
              <a:off x="15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5" name="Line 2407"/>
            <p:cNvSpPr>
              <a:spLocks noChangeShapeType="1"/>
            </p:cNvSpPr>
            <p:nvPr/>
          </p:nvSpPr>
          <p:spPr bwMode="auto">
            <a:xfrm>
              <a:off x="15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6" name="Line 2408"/>
            <p:cNvSpPr>
              <a:spLocks noChangeShapeType="1"/>
            </p:cNvSpPr>
            <p:nvPr/>
          </p:nvSpPr>
          <p:spPr bwMode="auto">
            <a:xfrm>
              <a:off x="15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7" name="Line 2409"/>
            <p:cNvSpPr>
              <a:spLocks noChangeShapeType="1"/>
            </p:cNvSpPr>
            <p:nvPr/>
          </p:nvSpPr>
          <p:spPr bwMode="auto">
            <a:xfrm>
              <a:off x="16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8" name="Line 2410"/>
            <p:cNvSpPr>
              <a:spLocks noChangeShapeType="1"/>
            </p:cNvSpPr>
            <p:nvPr/>
          </p:nvSpPr>
          <p:spPr bwMode="auto">
            <a:xfrm>
              <a:off x="16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59" name="Line 2411"/>
            <p:cNvSpPr>
              <a:spLocks noChangeShapeType="1"/>
            </p:cNvSpPr>
            <p:nvPr/>
          </p:nvSpPr>
          <p:spPr bwMode="auto">
            <a:xfrm>
              <a:off x="161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0" name="Line 2412"/>
            <p:cNvSpPr>
              <a:spLocks noChangeShapeType="1"/>
            </p:cNvSpPr>
            <p:nvPr/>
          </p:nvSpPr>
          <p:spPr bwMode="auto">
            <a:xfrm>
              <a:off x="162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1" name="Line 2413"/>
            <p:cNvSpPr>
              <a:spLocks noChangeShapeType="1"/>
            </p:cNvSpPr>
            <p:nvPr/>
          </p:nvSpPr>
          <p:spPr bwMode="auto">
            <a:xfrm>
              <a:off x="163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2" name="Line 2414"/>
            <p:cNvSpPr>
              <a:spLocks noChangeShapeType="1"/>
            </p:cNvSpPr>
            <p:nvPr/>
          </p:nvSpPr>
          <p:spPr bwMode="auto">
            <a:xfrm>
              <a:off x="16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3" name="Line 2415"/>
            <p:cNvSpPr>
              <a:spLocks noChangeShapeType="1"/>
            </p:cNvSpPr>
            <p:nvPr/>
          </p:nvSpPr>
          <p:spPr bwMode="auto">
            <a:xfrm>
              <a:off x="165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4" name="Line 2416"/>
            <p:cNvSpPr>
              <a:spLocks noChangeShapeType="1"/>
            </p:cNvSpPr>
            <p:nvPr/>
          </p:nvSpPr>
          <p:spPr bwMode="auto">
            <a:xfrm>
              <a:off x="165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5" name="Line 2417"/>
            <p:cNvSpPr>
              <a:spLocks noChangeShapeType="1"/>
            </p:cNvSpPr>
            <p:nvPr/>
          </p:nvSpPr>
          <p:spPr bwMode="auto">
            <a:xfrm>
              <a:off x="166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3067" name="Group 2619"/>
          <p:cNvGrpSpPr>
            <a:grpSpLocks/>
          </p:cNvGrpSpPr>
          <p:nvPr/>
        </p:nvGrpSpPr>
        <p:grpSpPr bwMode="auto">
          <a:xfrm>
            <a:off x="2657475" y="1312863"/>
            <a:ext cx="2519363" cy="4075112"/>
            <a:chOff x="1674" y="827"/>
            <a:chExt cx="1587" cy="2567"/>
          </a:xfrm>
        </p:grpSpPr>
        <p:sp>
          <p:nvSpPr>
            <p:cNvPr id="1002867" name="Line 2419"/>
            <p:cNvSpPr>
              <a:spLocks noChangeShapeType="1"/>
            </p:cNvSpPr>
            <p:nvPr/>
          </p:nvSpPr>
          <p:spPr bwMode="auto">
            <a:xfrm>
              <a:off x="167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8" name="Line 2420"/>
            <p:cNvSpPr>
              <a:spLocks noChangeShapeType="1"/>
            </p:cNvSpPr>
            <p:nvPr/>
          </p:nvSpPr>
          <p:spPr bwMode="auto">
            <a:xfrm>
              <a:off x="168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69" name="Line 2421"/>
            <p:cNvSpPr>
              <a:spLocks noChangeShapeType="1"/>
            </p:cNvSpPr>
            <p:nvPr/>
          </p:nvSpPr>
          <p:spPr bwMode="auto">
            <a:xfrm>
              <a:off x="1690"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0" name="Line 2422"/>
            <p:cNvSpPr>
              <a:spLocks noChangeShapeType="1"/>
            </p:cNvSpPr>
            <p:nvPr/>
          </p:nvSpPr>
          <p:spPr bwMode="auto">
            <a:xfrm>
              <a:off x="169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1" name="Line 2423"/>
            <p:cNvSpPr>
              <a:spLocks noChangeShapeType="1"/>
            </p:cNvSpPr>
            <p:nvPr/>
          </p:nvSpPr>
          <p:spPr bwMode="auto">
            <a:xfrm>
              <a:off x="17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2" name="Line 2424"/>
            <p:cNvSpPr>
              <a:spLocks noChangeShapeType="1"/>
            </p:cNvSpPr>
            <p:nvPr/>
          </p:nvSpPr>
          <p:spPr bwMode="auto">
            <a:xfrm>
              <a:off x="17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3" name="Line 2425"/>
            <p:cNvSpPr>
              <a:spLocks noChangeShapeType="1"/>
            </p:cNvSpPr>
            <p:nvPr/>
          </p:nvSpPr>
          <p:spPr bwMode="auto">
            <a:xfrm>
              <a:off x="17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4" name="Line 2426"/>
            <p:cNvSpPr>
              <a:spLocks noChangeShapeType="1"/>
            </p:cNvSpPr>
            <p:nvPr/>
          </p:nvSpPr>
          <p:spPr bwMode="auto">
            <a:xfrm>
              <a:off x="17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5" name="Line 2427"/>
            <p:cNvSpPr>
              <a:spLocks noChangeShapeType="1"/>
            </p:cNvSpPr>
            <p:nvPr/>
          </p:nvSpPr>
          <p:spPr bwMode="auto">
            <a:xfrm>
              <a:off x="173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6" name="Line 2428"/>
            <p:cNvSpPr>
              <a:spLocks noChangeShapeType="1"/>
            </p:cNvSpPr>
            <p:nvPr/>
          </p:nvSpPr>
          <p:spPr bwMode="auto">
            <a:xfrm>
              <a:off x="17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7" name="Line 2429"/>
            <p:cNvSpPr>
              <a:spLocks noChangeShapeType="1"/>
            </p:cNvSpPr>
            <p:nvPr/>
          </p:nvSpPr>
          <p:spPr bwMode="auto">
            <a:xfrm>
              <a:off x="17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8" name="Line 2430"/>
            <p:cNvSpPr>
              <a:spLocks noChangeShapeType="1"/>
            </p:cNvSpPr>
            <p:nvPr/>
          </p:nvSpPr>
          <p:spPr bwMode="auto">
            <a:xfrm>
              <a:off x="17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79" name="Line 2431"/>
            <p:cNvSpPr>
              <a:spLocks noChangeShapeType="1"/>
            </p:cNvSpPr>
            <p:nvPr/>
          </p:nvSpPr>
          <p:spPr bwMode="auto">
            <a:xfrm>
              <a:off x="176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0" name="Line 2432"/>
            <p:cNvSpPr>
              <a:spLocks noChangeShapeType="1"/>
            </p:cNvSpPr>
            <p:nvPr/>
          </p:nvSpPr>
          <p:spPr bwMode="auto">
            <a:xfrm>
              <a:off x="177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1" name="Line 2433"/>
            <p:cNvSpPr>
              <a:spLocks noChangeShapeType="1"/>
            </p:cNvSpPr>
            <p:nvPr/>
          </p:nvSpPr>
          <p:spPr bwMode="auto">
            <a:xfrm>
              <a:off x="178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2" name="Line 2434"/>
            <p:cNvSpPr>
              <a:spLocks noChangeShapeType="1"/>
            </p:cNvSpPr>
            <p:nvPr/>
          </p:nvSpPr>
          <p:spPr bwMode="auto">
            <a:xfrm>
              <a:off x="179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3" name="Line 2435"/>
            <p:cNvSpPr>
              <a:spLocks noChangeShapeType="1"/>
            </p:cNvSpPr>
            <p:nvPr/>
          </p:nvSpPr>
          <p:spPr bwMode="auto">
            <a:xfrm>
              <a:off x="180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4" name="Line 2436"/>
            <p:cNvSpPr>
              <a:spLocks noChangeShapeType="1"/>
            </p:cNvSpPr>
            <p:nvPr/>
          </p:nvSpPr>
          <p:spPr bwMode="auto">
            <a:xfrm>
              <a:off x="1809"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5" name="Line 2437"/>
            <p:cNvSpPr>
              <a:spLocks noChangeShapeType="1"/>
            </p:cNvSpPr>
            <p:nvPr/>
          </p:nvSpPr>
          <p:spPr bwMode="auto">
            <a:xfrm>
              <a:off x="18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6" name="Line 2438"/>
            <p:cNvSpPr>
              <a:spLocks noChangeShapeType="1"/>
            </p:cNvSpPr>
            <p:nvPr/>
          </p:nvSpPr>
          <p:spPr bwMode="auto">
            <a:xfrm>
              <a:off x="18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7" name="Line 2439"/>
            <p:cNvSpPr>
              <a:spLocks noChangeShapeType="1"/>
            </p:cNvSpPr>
            <p:nvPr/>
          </p:nvSpPr>
          <p:spPr bwMode="auto">
            <a:xfrm>
              <a:off x="18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8" name="Line 2440"/>
            <p:cNvSpPr>
              <a:spLocks noChangeShapeType="1"/>
            </p:cNvSpPr>
            <p:nvPr/>
          </p:nvSpPr>
          <p:spPr bwMode="auto">
            <a:xfrm>
              <a:off x="18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89" name="Line 2441"/>
            <p:cNvSpPr>
              <a:spLocks noChangeShapeType="1"/>
            </p:cNvSpPr>
            <p:nvPr/>
          </p:nvSpPr>
          <p:spPr bwMode="auto">
            <a:xfrm>
              <a:off x="18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0" name="Line 2442"/>
            <p:cNvSpPr>
              <a:spLocks noChangeShapeType="1"/>
            </p:cNvSpPr>
            <p:nvPr/>
          </p:nvSpPr>
          <p:spPr bwMode="auto">
            <a:xfrm>
              <a:off x="18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1" name="Line 2443"/>
            <p:cNvSpPr>
              <a:spLocks noChangeShapeType="1"/>
            </p:cNvSpPr>
            <p:nvPr/>
          </p:nvSpPr>
          <p:spPr bwMode="auto">
            <a:xfrm flipV="1">
              <a:off x="1864"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2" name="Line 2444"/>
            <p:cNvSpPr>
              <a:spLocks noChangeShapeType="1"/>
            </p:cNvSpPr>
            <p:nvPr/>
          </p:nvSpPr>
          <p:spPr bwMode="auto">
            <a:xfrm>
              <a:off x="1872"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3" name="Line 2445"/>
            <p:cNvSpPr>
              <a:spLocks noChangeShapeType="1"/>
            </p:cNvSpPr>
            <p:nvPr/>
          </p:nvSpPr>
          <p:spPr bwMode="auto">
            <a:xfrm>
              <a:off x="18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4" name="Line 2446"/>
            <p:cNvSpPr>
              <a:spLocks noChangeShapeType="1"/>
            </p:cNvSpPr>
            <p:nvPr/>
          </p:nvSpPr>
          <p:spPr bwMode="auto">
            <a:xfrm>
              <a:off x="18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5" name="Line 2447"/>
            <p:cNvSpPr>
              <a:spLocks noChangeShapeType="1"/>
            </p:cNvSpPr>
            <p:nvPr/>
          </p:nvSpPr>
          <p:spPr bwMode="auto">
            <a:xfrm>
              <a:off x="18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6" name="Line 2448"/>
            <p:cNvSpPr>
              <a:spLocks noChangeShapeType="1"/>
            </p:cNvSpPr>
            <p:nvPr/>
          </p:nvSpPr>
          <p:spPr bwMode="auto">
            <a:xfrm>
              <a:off x="190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7" name="Line 2449"/>
            <p:cNvSpPr>
              <a:spLocks noChangeShapeType="1"/>
            </p:cNvSpPr>
            <p:nvPr/>
          </p:nvSpPr>
          <p:spPr bwMode="auto">
            <a:xfrm>
              <a:off x="191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8" name="Line 2450"/>
            <p:cNvSpPr>
              <a:spLocks noChangeShapeType="1"/>
            </p:cNvSpPr>
            <p:nvPr/>
          </p:nvSpPr>
          <p:spPr bwMode="auto">
            <a:xfrm>
              <a:off x="192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899" name="Line 2451"/>
            <p:cNvSpPr>
              <a:spLocks noChangeShapeType="1"/>
            </p:cNvSpPr>
            <p:nvPr/>
          </p:nvSpPr>
          <p:spPr bwMode="auto">
            <a:xfrm>
              <a:off x="1928"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0" name="Line 2452"/>
            <p:cNvSpPr>
              <a:spLocks noChangeShapeType="1"/>
            </p:cNvSpPr>
            <p:nvPr/>
          </p:nvSpPr>
          <p:spPr bwMode="auto">
            <a:xfrm flipV="1">
              <a:off x="1935"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1" name="Line 2453"/>
            <p:cNvSpPr>
              <a:spLocks noChangeShapeType="1"/>
            </p:cNvSpPr>
            <p:nvPr/>
          </p:nvSpPr>
          <p:spPr bwMode="auto">
            <a:xfrm>
              <a:off x="1943"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2" name="Line 2454"/>
            <p:cNvSpPr>
              <a:spLocks noChangeShapeType="1"/>
            </p:cNvSpPr>
            <p:nvPr/>
          </p:nvSpPr>
          <p:spPr bwMode="auto">
            <a:xfrm>
              <a:off x="19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3" name="Line 2455"/>
            <p:cNvSpPr>
              <a:spLocks noChangeShapeType="1"/>
            </p:cNvSpPr>
            <p:nvPr/>
          </p:nvSpPr>
          <p:spPr bwMode="auto">
            <a:xfrm>
              <a:off x="19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4" name="Line 2456"/>
            <p:cNvSpPr>
              <a:spLocks noChangeShapeType="1"/>
            </p:cNvSpPr>
            <p:nvPr/>
          </p:nvSpPr>
          <p:spPr bwMode="auto">
            <a:xfrm>
              <a:off x="19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5" name="Line 2457"/>
            <p:cNvSpPr>
              <a:spLocks noChangeShapeType="1"/>
            </p:cNvSpPr>
            <p:nvPr/>
          </p:nvSpPr>
          <p:spPr bwMode="auto">
            <a:xfrm>
              <a:off x="19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6" name="Line 2458"/>
            <p:cNvSpPr>
              <a:spLocks noChangeShapeType="1"/>
            </p:cNvSpPr>
            <p:nvPr/>
          </p:nvSpPr>
          <p:spPr bwMode="auto">
            <a:xfrm>
              <a:off x="19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7" name="Line 2459"/>
            <p:cNvSpPr>
              <a:spLocks noChangeShapeType="1"/>
            </p:cNvSpPr>
            <p:nvPr/>
          </p:nvSpPr>
          <p:spPr bwMode="auto">
            <a:xfrm flipV="1">
              <a:off x="1991" y="2780"/>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8" name="Line 2460"/>
            <p:cNvSpPr>
              <a:spLocks noChangeShapeType="1"/>
            </p:cNvSpPr>
            <p:nvPr/>
          </p:nvSpPr>
          <p:spPr bwMode="auto">
            <a:xfrm>
              <a:off x="1999" y="2780"/>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09" name="Line 2461"/>
            <p:cNvSpPr>
              <a:spLocks noChangeShapeType="1"/>
            </p:cNvSpPr>
            <p:nvPr/>
          </p:nvSpPr>
          <p:spPr bwMode="auto">
            <a:xfrm>
              <a:off x="20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0" name="Line 2462"/>
            <p:cNvSpPr>
              <a:spLocks noChangeShapeType="1"/>
            </p:cNvSpPr>
            <p:nvPr/>
          </p:nvSpPr>
          <p:spPr bwMode="auto">
            <a:xfrm>
              <a:off x="201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1" name="Line 2463"/>
            <p:cNvSpPr>
              <a:spLocks noChangeShapeType="1"/>
            </p:cNvSpPr>
            <p:nvPr/>
          </p:nvSpPr>
          <p:spPr bwMode="auto">
            <a:xfrm>
              <a:off x="202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2" name="Line 2464"/>
            <p:cNvSpPr>
              <a:spLocks noChangeShapeType="1"/>
            </p:cNvSpPr>
            <p:nvPr/>
          </p:nvSpPr>
          <p:spPr bwMode="auto">
            <a:xfrm>
              <a:off x="203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3" name="Line 2465"/>
            <p:cNvSpPr>
              <a:spLocks noChangeShapeType="1"/>
            </p:cNvSpPr>
            <p:nvPr/>
          </p:nvSpPr>
          <p:spPr bwMode="auto">
            <a:xfrm>
              <a:off x="203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4" name="Line 2466"/>
            <p:cNvSpPr>
              <a:spLocks noChangeShapeType="1"/>
            </p:cNvSpPr>
            <p:nvPr/>
          </p:nvSpPr>
          <p:spPr bwMode="auto">
            <a:xfrm>
              <a:off x="204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5" name="Line 2467"/>
            <p:cNvSpPr>
              <a:spLocks noChangeShapeType="1"/>
            </p:cNvSpPr>
            <p:nvPr/>
          </p:nvSpPr>
          <p:spPr bwMode="auto">
            <a:xfrm>
              <a:off x="2055"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6" name="Line 2468"/>
            <p:cNvSpPr>
              <a:spLocks noChangeShapeType="1"/>
            </p:cNvSpPr>
            <p:nvPr/>
          </p:nvSpPr>
          <p:spPr bwMode="auto">
            <a:xfrm>
              <a:off x="206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7" name="Line 2469"/>
            <p:cNvSpPr>
              <a:spLocks noChangeShapeType="1"/>
            </p:cNvSpPr>
            <p:nvPr/>
          </p:nvSpPr>
          <p:spPr bwMode="auto">
            <a:xfrm>
              <a:off x="20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8" name="Line 2470"/>
            <p:cNvSpPr>
              <a:spLocks noChangeShapeType="1"/>
            </p:cNvSpPr>
            <p:nvPr/>
          </p:nvSpPr>
          <p:spPr bwMode="auto">
            <a:xfrm>
              <a:off x="20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19" name="Line 2471"/>
            <p:cNvSpPr>
              <a:spLocks noChangeShapeType="1"/>
            </p:cNvSpPr>
            <p:nvPr/>
          </p:nvSpPr>
          <p:spPr bwMode="auto">
            <a:xfrm>
              <a:off x="20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0" name="Line 2472"/>
            <p:cNvSpPr>
              <a:spLocks noChangeShapeType="1"/>
            </p:cNvSpPr>
            <p:nvPr/>
          </p:nvSpPr>
          <p:spPr bwMode="auto">
            <a:xfrm>
              <a:off x="20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1" name="Line 2473"/>
            <p:cNvSpPr>
              <a:spLocks noChangeShapeType="1"/>
            </p:cNvSpPr>
            <p:nvPr/>
          </p:nvSpPr>
          <p:spPr bwMode="auto">
            <a:xfrm>
              <a:off x="21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2" name="Line 2474"/>
            <p:cNvSpPr>
              <a:spLocks noChangeShapeType="1"/>
            </p:cNvSpPr>
            <p:nvPr/>
          </p:nvSpPr>
          <p:spPr bwMode="auto">
            <a:xfrm>
              <a:off x="21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3" name="Line 2475"/>
            <p:cNvSpPr>
              <a:spLocks noChangeShapeType="1"/>
            </p:cNvSpPr>
            <p:nvPr/>
          </p:nvSpPr>
          <p:spPr bwMode="auto">
            <a:xfrm>
              <a:off x="211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4" name="Line 2476"/>
            <p:cNvSpPr>
              <a:spLocks noChangeShapeType="1"/>
            </p:cNvSpPr>
            <p:nvPr/>
          </p:nvSpPr>
          <p:spPr bwMode="auto">
            <a:xfrm>
              <a:off x="212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5" name="Line 2477"/>
            <p:cNvSpPr>
              <a:spLocks noChangeShapeType="1"/>
            </p:cNvSpPr>
            <p:nvPr/>
          </p:nvSpPr>
          <p:spPr bwMode="auto">
            <a:xfrm>
              <a:off x="213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6" name="Line 2478"/>
            <p:cNvSpPr>
              <a:spLocks noChangeShapeType="1"/>
            </p:cNvSpPr>
            <p:nvPr/>
          </p:nvSpPr>
          <p:spPr bwMode="auto">
            <a:xfrm>
              <a:off x="21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7" name="Line 2479"/>
            <p:cNvSpPr>
              <a:spLocks noChangeShapeType="1"/>
            </p:cNvSpPr>
            <p:nvPr/>
          </p:nvSpPr>
          <p:spPr bwMode="auto">
            <a:xfrm>
              <a:off x="215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8" name="Line 2480"/>
            <p:cNvSpPr>
              <a:spLocks noChangeShapeType="1"/>
            </p:cNvSpPr>
            <p:nvPr/>
          </p:nvSpPr>
          <p:spPr bwMode="auto">
            <a:xfrm>
              <a:off x="215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29" name="Line 2481"/>
            <p:cNvSpPr>
              <a:spLocks noChangeShapeType="1"/>
            </p:cNvSpPr>
            <p:nvPr/>
          </p:nvSpPr>
          <p:spPr bwMode="auto">
            <a:xfrm>
              <a:off x="216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0" name="Line 2482"/>
            <p:cNvSpPr>
              <a:spLocks noChangeShapeType="1"/>
            </p:cNvSpPr>
            <p:nvPr/>
          </p:nvSpPr>
          <p:spPr bwMode="auto">
            <a:xfrm>
              <a:off x="2174"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1" name="Line 2483"/>
            <p:cNvSpPr>
              <a:spLocks noChangeShapeType="1"/>
            </p:cNvSpPr>
            <p:nvPr/>
          </p:nvSpPr>
          <p:spPr bwMode="auto">
            <a:xfrm>
              <a:off x="218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2" name="Line 2484"/>
            <p:cNvSpPr>
              <a:spLocks noChangeShapeType="1"/>
            </p:cNvSpPr>
            <p:nvPr/>
          </p:nvSpPr>
          <p:spPr bwMode="auto">
            <a:xfrm>
              <a:off x="218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3" name="Line 2485"/>
            <p:cNvSpPr>
              <a:spLocks noChangeShapeType="1"/>
            </p:cNvSpPr>
            <p:nvPr/>
          </p:nvSpPr>
          <p:spPr bwMode="auto">
            <a:xfrm flipV="1">
              <a:off x="2197" y="3254"/>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4" name="Line 2486"/>
            <p:cNvSpPr>
              <a:spLocks noChangeShapeType="1"/>
            </p:cNvSpPr>
            <p:nvPr/>
          </p:nvSpPr>
          <p:spPr bwMode="auto">
            <a:xfrm>
              <a:off x="2205" y="3254"/>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5" name="Line 2487"/>
            <p:cNvSpPr>
              <a:spLocks noChangeShapeType="1"/>
            </p:cNvSpPr>
            <p:nvPr/>
          </p:nvSpPr>
          <p:spPr bwMode="auto">
            <a:xfrm>
              <a:off x="22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6" name="Line 2488"/>
            <p:cNvSpPr>
              <a:spLocks noChangeShapeType="1"/>
            </p:cNvSpPr>
            <p:nvPr/>
          </p:nvSpPr>
          <p:spPr bwMode="auto">
            <a:xfrm>
              <a:off x="22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7" name="Line 2489"/>
            <p:cNvSpPr>
              <a:spLocks noChangeShapeType="1"/>
            </p:cNvSpPr>
            <p:nvPr/>
          </p:nvSpPr>
          <p:spPr bwMode="auto">
            <a:xfrm>
              <a:off x="22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8" name="Line 2490"/>
            <p:cNvSpPr>
              <a:spLocks noChangeShapeType="1"/>
            </p:cNvSpPr>
            <p:nvPr/>
          </p:nvSpPr>
          <p:spPr bwMode="auto">
            <a:xfrm>
              <a:off x="223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39" name="Line 2491"/>
            <p:cNvSpPr>
              <a:spLocks noChangeShapeType="1"/>
            </p:cNvSpPr>
            <p:nvPr/>
          </p:nvSpPr>
          <p:spPr bwMode="auto">
            <a:xfrm>
              <a:off x="22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0" name="Line 2492"/>
            <p:cNvSpPr>
              <a:spLocks noChangeShapeType="1"/>
            </p:cNvSpPr>
            <p:nvPr/>
          </p:nvSpPr>
          <p:spPr bwMode="auto">
            <a:xfrm>
              <a:off x="22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1" name="Line 2493"/>
            <p:cNvSpPr>
              <a:spLocks noChangeShapeType="1"/>
            </p:cNvSpPr>
            <p:nvPr/>
          </p:nvSpPr>
          <p:spPr bwMode="auto">
            <a:xfrm>
              <a:off x="22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2" name="Line 2494"/>
            <p:cNvSpPr>
              <a:spLocks noChangeShapeType="1"/>
            </p:cNvSpPr>
            <p:nvPr/>
          </p:nvSpPr>
          <p:spPr bwMode="auto">
            <a:xfrm flipV="1">
              <a:off x="2269" y="2584"/>
              <a:ext cx="8" cy="80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3" name="Line 2495"/>
            <p:cNvSpPr>
              <a:spLocks noChangeShapeType="1"/>
            </p:cNvSpPr>
            <p:nvPr/>
          </p:nvSpPr>
          <p:spPr bwMode="auto">
            <a:xfrm>
              <a:off x="2277" y="2584"/>
              <a:ext cx="8" cy="78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4" name="Line 2496"/>
            <p:cNvSpPr>
              <a:spLocks noChangeShapeType="1"/>
            </p:cNvSpPr>
            <p:nvPr/>
          </p:nvSpPr>
          <p:spPr bwMode="auto">
            <a:xfrm>
              <a:off x="2285"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5" name="Line 2497"/>
            <p:cNvSpPr>
              <a:spLocks noChangeShapeType="1"/>
            </p:cNvSpPr>
            <p:nvPr/>
          </p:nvSpPr>
          <p:spPr bwMode="auto">
            <a:xfrm>
              <a:off x="229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6" name="Line 2498"/>
            <p:cNvSpPr>
              <a:spLocks noChangeShapeType="1"/>
            </p:cNvSpPr>
            <p:nvPr/>
          </p:nvSpPr>
          <p:spPr bwMode="auto">
            <a:xfrm>
              <a:off x="2301"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7" name="Line 2499"/>
            <p:cNvSpPr>
              <a:spLocks noChangeShapeType="1"/>
            </p:cNvSpPr>
            <p:nvPr/>
          </p:nvSpPr>
          <p:spPr bwMode="auto">
            <a:xfrm flipV="1">
              <a:off x="2308"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8" name="Line 2500"/>
            <p:cNvSpPr>
              <a:spLocks noChangeShapeType="1"/>
            </p:cNvSpPr>
            <p:nvPr/>
          </p:nvSpPr>
          <p:spPr bwMode="auto">
            <a:xfrm>
              <a:off x="2316"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49" name="Line 2501"/>
            <p:cNvSpPr>
              <a:spLocks noChangeShapeType="1"/>
            </p:cNvSpPr>
            <p:nvPr/>
          </p:nvSpPr>
          <p:spPr bwMode="auto">
            <a:xfrm>
              <a:off x="23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0" name="Line 2502"/>
            <p:cNvSpPr>
              <a:spLocks noChangeShapeType="1"/>
            </p:cNvSpPr>
            <p:nvPr/>
          </p:nvSpPr>
          <p:spPr bwMode="auto">
            <a:xfrm>
              <a:off x="23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1" name="Line 2503"/>
            <p:cNvSpPr>
              <a:spLocks noChangeShapeType="1"/>
            </p:cNvSpPr>
            <p:nvPr/>
          </p:nvSpPr>
          <p:spPr bwMode="auto">
            <a:xfrm>
              <a:off x="23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2" name="Line 2504"/>
            <p:cNvSpPr>
              <a:spLocks noChangeShapeType="1"/>
            </p:cNvSpPr>
            <p:nvPr/>
          </p:nvSpPr>
          <p:spPr bwMode="auto">
            <a:xfrm>
              <a:off x="23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3" name="Line 2505"/>
            <p:cNvSpPr>
              <a:spLocks noChangeShapeType="1"/>
            </p:cNvSpPr>
            <p:nvPr/>
          </p:nvSpPr>
          <p:spPr bwMode="auto">
            <a:xfrm>
              <a:off x="23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4" name="Line 2506"/>
            <p:cNvSpPr>
              <a:spLocks noChangeShapeType="1"/>
            </p:cNvSpPr>
            <p:nvPr/>
          </p:nvSpPr>
          <p:spPr bwMode="auto">
            <a:xfrm>
              <a:off x="23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5" name="Line 2507"/>
            <p:cNvSpPr>
              <a:spLocks noChangeShapeType="1"/>
            </p:cNvSpPr>
            <p:nvPr/>
          </p:nvSpPr>
          <p:spPr bwMode="auto">
            <a:xfrm>
              <a:off x="237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6" name="Line 2508"/>
            <p:cNvSpPr>
              <a:spLocks noChangeShapeType="1"/>
            </p:cNvSpPr>
            <p:nvPr/>
          </p:nvSpPr>
          <p:spPr bwMode="auto">
            <a:xfrm>
              <a:off x="23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7" name="Line 2509"/>
            <p:cNvSpPr>
              <a:spLocks noChangeShapeType="1"/>
            </p:cNvSpPr>
            <p:nvPr/>
          </p:nvSpPr>
          <p:spPr bwMode="auto">
            <a:xfrm>
              <a:off x="23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8" name="Line 2510"/>
            <p:cNvSpPr>
              <a:spLocks noChangeShapeType="1"/>
            </p:cNvSpPr>
            <p:nvPr/>
          </p:nvSpPr>
          <p:spPr bwMode="auto">
            <a:xfrm>
              <a:off x="23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59" name="Line 2511"/>
            <p:cNvSpPr>
              <a:spLocks noChangeShapeType="1"/>
            </p:cNvSpPr>
            <p:nvPr/>
          </p:nvSpPr>
          <p:spPr bwMode="auto">
            <a:xfrm>
              <a:off x="240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0" name="Line 2512"/>
            <p:cNvSpPr>
              <a:spLocks noChangeShapeType="1"/>
            </p:cNvSpPr>
            <p:nvPr/>
          </p:nvSpPr>
          <p:spPr bwMode="auto">
            <a:xfrm>
              <a:off x="241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1" name="Line 2513"/>
            <p:cNvSpPr>
              <a:spLocks noChangeShapeType="1"/>
            </p:cNvSpPr>
            <p:nvPr/>
          </p:nvSpPr>
          <p:spPr bwMode="auto">
            <a:xfrm>
              <a:off x="2420"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2" name="Line 2514"/>
            <p:cNvSpPr>
              <a:spLocks noChangeShapeType="1"/>
            </p:cNvSpPr>
            <p:nvPr/>
          </p:nvSpPr>
          <p:spPr bwMode="auto">
            <a:xfrm>
              <a:off x="242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3" name="Line 2515"/>
            <p:cNvSpPr>
              <a:spLocks noChangeShapeType="1"/>
            </p:cNvSpPr>
            <p:nvPr/>
          </p:nvSpPr>
          <p:spPr bwMode="auto">
            <a:xfrm>
              <a:off x="243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4" name="Line 2516"/>
            <p:cNvSpPr>
              <a:spLocks noChangeShapeType="1"/>
            </p:cNvSpPr>
            <p:nvPr/>
          </p:nvSpPr>
          <p:spPr bwMode="auto">
            <a:xfrm>
              <a:off x="244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5" name="Line 2517"/>
            <p:cNvSpPr>
              <a:spLocks noChangeShapeType="1"/>
            </p:cNvSpPr>
            <p:nvPr/>
          </p:nvSpPr>
          <p:spPr bwMode="auto">
            <a:xfrm>
              <a:off x="24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6" name="Line 2518"/>
            <p:cNvSpPr>
              <a:spLocks noChangeShapeType="1"/>
            </p:cNvSpPr>
            <p:nvPr/>
          </p:nvSpPr>
          <p:spPr bwMode="auto">
            <a:xfrm>
              <a:off x="24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7" name="Line 2519"/>
            <p:cNvSpPr>
              <a:spLocks noChangeShapeType="1"/>
            </p:cNvSpPr>
            <p:nvPr/>
          </p:nvSpPr>
          <p:spPr bwMode="auto">
            <a:xfrm>
              <a:off x="24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8" name="Line 2520"/>
            <p:cNvSpPr>
              <a:spLocks noChangeShapeType="1"/>
            </p:cNvSpPr>
            <p:nvPr/>
          </p:nvSpPr>
          <p:spPr bwMode="auto">
            <a:xfrm flipV="1">
              <a:off x="2475"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69" name="Line 2521"/>
            <p:cNvSpPr>
              <a:spLocks noChangeShapeType="1"/>
            </p:cNvSpPr>
            <p:nvPr/>
          </p:nvSpPr>
          <p:spPr bwMode="auto">
            <a:xfrm flipV="1">
              <a:off x="2483" y="3087"/>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0" name="Line 2522"/>
            <p:cNvSpPr>
              <a:spLocks noChangeShapeType="1"/>
            </p:cNvSpPr>
            <p:nvPr/>
          </p:nvSpPr>
          <p:spPr bwMode="auto">
            <a:xfrm>
              <a:off x="2491" y="3087"/>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1" name="Line 2523"/>
            <p:cNvSpPr>
              <a:spLocks noChangeShapeType="1"/>
            </p:cNvSpPr>
            <p:nvPr/>
          </p:nvSpPr>
          <p:spPr bwMode="auto">
            <a:xfrm>
              <a:off x="2499" y="3198"/>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2" name="Line 2524"/>
            <p:cNvSpPr>
              <a:spLocks noChangeShapeType="1"/>
            </p:cNvSpPr>
            <p:nvPr/>
          </p:nvSpPr>
          <p:spPr bwMode="auto">
            <a:xfrm>
              <a:off x="2507"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3" name="Line 2525"/>
            <p:cNvSpPr>
              <a:spLocks noChangeShapeType="1"/>
            </p:cNvSpPr>
            <p:nvPr/>
          </p:nvSpPr>
          <p:spPr bwMode="auto">
            <a:xfrm flipV="1">
              <a:off x="2515"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4" name="Line 2526"/>
            <p:cNvSpPr>
              <a:spLocks noChangeShapeType="1"/>
            </p:cNvSpPr>
            <p:nvPr/>
          </p:nvSpPr>
          <p:spPr bwMode="auto">
            <a:xfrm>
              <a:off x="2523"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5" name="Line 2527"/>
            <p:cNvSpPr>
              <a:spLocks noChangeShapeType="1"/>
            </p:cNvSpPr>
            <p:nvPr/>
          </p:nvSpPr>
          <p:spPr bwMode="auto">
            <a:xfrm flipV="1">
              <a:off x="2531"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6" name="Line 2528"/>
            <p:cNvSpPr>
              <a:spLocks noChangeShapeType="1"/>
            </p:cNvSpPr>
            <p:nvPr/>
          </p:nvSpPr>
          <p:spPr bwMode="auto">
            <a:xfrm flipV="1">
              <a:off x="2539" y="2835"/>
              <a:ext cx="7" cy="47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7" name="Line 2529"/>
            <p:cNvSpPr>
              <a:spLocks noChangeShapeType="1"/>
            </p:cNvSpPr>
            <p:nvPr/>
          </p:nvSpPr>
          <p:spPr bwMode="auto">
            <a:xfrm>
              <a:off x="2546" y="2835"/>
              <a:ext cx="8" cy="55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8" name="Line 2530"/>
            <p:cNvSpPr>
              <a:spLocks noChangeShapeType="1"/>
            </p:cNvSpPr>
            <p:nvPr/>
          </p:nvSpPr>
          <p:spPr bwMode="auto">
            <a:xfrm flipV="1">
              <a:off x="2554" y="2975"/>
              <a:ext cx="8" cy="4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79" name="Line 2531"/>
            <p:cNvSpPr>
              <a:spLocks noChangeShapeType="1"/>
            </p:cNvSpPr>
            <p:nvPr/>
          </p:nvSpPr>
          <p:spPr bwMode="auto">
            <a:xfrm flipV="1">
              <a:off x="2562" y="827"/>
              <a:ext cx="8" cy="214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0" name="Line 2532"/>
            <p:cNvSpPr>
              <a:spLocks noChangeShapeType="1"/>
            </p:cNvSpPr>
            <p:nvPr/>
          </p:nvSpPr>
          <p:spPr bwMode="auto">
            <a:xfrm>
              <a:off x="2570" y="827"/>
              <a:ext cx="8" cy="16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1" name="Line 2533"/>
            <p:cNvSpPr>
              <a:spLocks noChangeShapeType="1"/>
            </p:cNvSpPr>
            <p:nvPr/>
          </p:nvSpPr>
          <p:spPr bwMode="auto">
            <a:xfrm>
              <a:off x="2578" y="2445"/>
              <a:ext cx="8" cy="33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2" name="Line 2534"/>
            <p:cNvSpPr>
              <a:spLocks noChangeShapeType="1"/>
            </p:cNvSpPr>
            <p:nvPr/>
          </p:nvSpPr>
          <p:spPr bwMode="auto">
            <a:xfrm>
              <a:off x="2586" y="2780"/>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3" name="Line 2535"/>
            <p:cNvSpPr>
              <a:spLocks noChangeShapeType="1"/>
            </p:cNvSpPr>
            <p:nvPr/>
          </p:nvSpPr>
          <p:spPr bwMode="auto">
            <a:xfrm>
              <a:off x="25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4" name="Line 2536"/>
            <p:cNvSpPr>
              <a:spLocks noChangeShapeType="1"/>
            </p:cNvSpPr>
            <p:nvPr/>
          </p:nvSpPr>
          <p:spPr bwMode="auto">
            <a:xfrm>
              <a:off x="26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5" name="Line 2537"/>
            <p:cNvSpPr>
              <a:spLocks noChangeShapeType="1"/>
            </p:cNvSpPr>
            <p:nvPr/>
          </p:nvSpPr>
          <p:spPr bwMode="auto">
            <a:xfrm flipV="1">
              <a:off x="2610"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6" name="Line 2538"/>
            <p:cNvSpPr>
              <a:spLocks noChangeShapeType="1"/>
            </p:cNvSpPr>
            <p:nvPr/>
          </p:nvSpPr>
          <p:spPr bwMode="auto">
            <a:xfrm flipV="1">
              <a:off x="2618" y="3226"/>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7" name="Line 2539"/>
            <p:cNvSpPr>
              <a:spLocks noChangeShapeType="1"/>
            </p:cNvSpPr>
            <p:nvPr/>
          </p:nvSpPr>
          <p:spPr bwMode="auto">
            <a:xfrm>
              <a:off x="2626" y="3226"/>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8" name="Line 2540"/>
            <p:cNvSpPr>
              <a:spLocks noChangeShapeType="1"/>
            </p:cNvSpPr>
            <p:nvPr/>
          </p:nvSpPr>
          <p:spPr bwMode="auto">
            <a:xfrm>
              <a:off x="2634"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89" name="Line 2541"/>
            <p:cNvSpPr>
              <a:spLocks noChangeShapeType="1"/>
            </p:cNvSpPr>
            <p:nvPr/>
          </p:nvSpPr>
          <p:spPr bwMode="auto">
            <a:xfrm>
              <a:off x="26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0" name="Line 2542"/>
            <p:cNvSpPr>
              <a:spLocks noChangeShapeType="1"/>
            </p:cNvSpPr>
            <p:nvPr/>
          </p:nvSpPr>
          <p:spPr bwMode="auto">
            <a:xfrm flipV="1">
              <a:off x="2650"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1" name="Line 2543"/>
            <p:cNvSpPr>
              <a:spLocks noChangeShapeType="1"/>
            </p:cNvSpPr>
            <p:nvPr/>
          </p:nvSpPr>
          <p:spPr bwMode="auto">
            <a:xfrm flipV="1">
              <a:off x="2658" y="3170"/>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2" name="Line 2544"/>
            <p:cNvSpPr>
              <a:spLocks noChangeShapeType="1"/>
            </p:cNvSpPr>
            <p:nvPr/>
          </p:nvSpPr>
          <p:spPr bwMode="auto">
            <a:xfrm flipV="1">
              <a:off x="2666" y="1329"/>
              <a:ext cx="7" cy="184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3" name="Line 2545"/>
            <p:cNvSpPr>
              <a:spLocks noChangeShapeType="1"/>
            </p:cNvSpPr>
            <p:nvPr/>
          </p:nvSpPr>
          <p:spPr bwMode="auto">
            <a:xfrm>
              <a:off x="2673" y="1329"/>
              <a:ext cx="8" cy="14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4" name="Line 2546"/>
            <p:cNvSpPr>
              <a:spLocks noChangeShapeType="1"/>
            </p:cNvSpPr>
            <p:nvPr/>
          </p:nvSpPr>
          <p:spPr bwMode="auto">
            <a:xfrm>
              <a:off x="2681" y="2780"/>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5" name="Line 2547"/>
            <p:cNvSpPr>
              <a:spLocks noChangeShapeType="1"/>
            </p:cNvSpPr>
            <p:nvPr/>
          </p:nvSpPr>
          <p:spPr bwMode="auto">
            <a:xfrm flipV="1">
              <a:off x="2689" y="2445"/>
              <a:ext cx="8" cy="94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6" name="Line 2548"/>
            <p:cNvSpPr>
              <a:spLocks noChangeShapeType="1"/>
            </p:cNvSpPr>
            <p:nvPr/>
          </p:nvSpPr>
          <p:spPr bwMode="auto">
            <a:xfrm>
              <a:off x="2697" y="2445"/>
              <a:ext cx="8" cy="7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7" name="Line 2549"/>
            <p:cNvSpPr>
              <a:spLocks noChangeShapeType="1"/>
            </p:cNvSpPr>
            <p:nvPr/>
          </p:nvSpPr>
          <p:spPr bwMode="auto">
            <a:xfrm flipV="1">
              <a:off x="2705" y="3087"/>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8" name="Line 2550"/>
            <p:cNvSpPr>
              <a:spLocks noChangeShapeType="1"/>
            </p:cNvSpPr>
            <p:nvPr/>
          </p:nvSpPr>
          <p:spPr bwMode="auto">
            <a:xfrm flipV="1">
              <a:off x="2713" y="2919"/>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2999" name="Line 2551"/>
            <p:cNvSpPr>
              <a:spLocks noChangeShapeType="1"/>
            </p:cNvSpPr>
            <p:nvPr/>
          </p:nvSpPr>
          <p:spPr bwMode="auto">
            <a:xfrm>
              <a:off x="2721" y="2919"/>
              <a:ext cx="8" cy="41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0" name="Line 2552"/>
            <p:cNvSpPr>
              <a:spLocks noChangeShapeType="1"/>
            </p:cNvSpPr>
            <p:nvPr/>
          </p:nvSpPr>
          <p:spPr bwMode="auto">
            <a:xfrm flipV="1">
              <a:off x="2729" y="2975"/>
              <a:ext cx="8" cy="36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1" name="Line 2553"/>
            <p:cNvSpPr>
              <a:spLocks noChangeShapeType="1"/>
            </p:cNvSpPr>
            <p:nvPr/>
          </p:nvSpPr>
          <p:spPr bwMode="auto">
            <a:xfrm>
              <a:off x="2737" y="2975"/>
              <a:ext cx="8" cy="4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2" name="Line 2554"/>
            <p:cNvSpPr>
              <a:spLocks noChangeShapeType="1"/>
            </p:cNvSpPr>
            <p:nvPr/>
          </p:nvSpPr>
          <p:spPr bwMode="auto">
            <a:xfrm>
              <a:off x="27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3" name="Line 2555"/>
            <p:cNvSpPr>
              <a:spLocks noChangeShapeType="1"/>
            </p:cNvSpPr>
            <p:nvPr/>
          </p:nvSpPr>
          <p:spPr bwMode="auto">
            <a:xfrm>
              <a:off x="27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4" name="Line 2556"/>
            <p:cNvSpPr>
              <a:spLocks noChangeShapeType="1"/>
            </p:cNvSpPr>
            <p:nvPr/>
          </p:nvSpPr>
          <p:spPr bwMode="auto">
            <a:xfrm>
              <a:off x="27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5" name="Line 2557"/>
            <p:cNvSpPr>
              <a:spLocks noChangeShapeType="1"/>
            </p:cNvSpPr>
            <p:nvPr/>
          </p:nvSpPr>
          <p:spPr bwMode="auto">
            <a:xfrm>
              <a:off x="276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6" name="Line 2558"/>
            <p:cNvSpPr>
              <a:spLocks noChangeShapeType="1"/>
            </p:cNvSpPr>
            <p:nvPr/>
          </p:nvSpPr>
          <p:spPr bwMode="auto">
            <a:xfrm>
              <a:off x="277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7" name="Line 2559"/>
            <p:cNvSpPr>
              <a:spLocks noChangeShapeType="1"/>
            </p:cNvSpPr>
            <p:nvPr/>
          </p:nvSpPr>
          <p:spPr bwMode="auto">
            <a:xfrm>
              <a:off x="2785"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8" name="Line 2560"/>
            <p:cNvSpPr>
              <a:spLocks noChangeShapeType="1"/>
            </p:cNvSpPr>
            <p:nvPr/>
          </p:nvSpPr>
          <p:spPr bwMode="auto">
            <a:xfrm flipV="1">
              <a:off x="2792" y="2808"/>
              <a:ext cx="8" cy="58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09" name="Line 2561"/>
            <p:cNvSpPr>
              <a:spLocks noChangeShapeType="1"/>
            </p:cNvSpPr>
            <p:nvPr/>
          </p:nvSpPr>
          <p:spPr bwMode="auto">
            <a:xfrm>
              <a:off x="2800" y="2808"/>
              <a:ext cx="8" cy="50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0" name="Line 2562"/>
            <p:cNvSpPr>
              <a:spLocks noChangeShapeType="1"/>
            </p:cNvSpPr>
            <p:nvPr/>
          </p:nvSpPr>
          <p:spPr bwMode="auto">
            <a:xfrm>
              <a:off x="2808"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1" name="Line 2563"/>
            <p:cNvSpPr>
              <a:spLocks noChangeShapeType="1"/>
            </p:cNvSpPr>
            <p:nvPr/>
          </p:nvSpPr>
          <p:spPr bwMode="auto">
            <a:xfrm>
              <a:off x="28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2" name="Line 2564"/>
            <p:cNvSpPr>
              <a:spLocks noChangeShapeType="1"/>
            </p:cNvSpPr>
            <p:nvPr/>
          </p:nvSpPr>
          <p:spPr bwMode="auto">
            <a:xfrm>
              <a:off x="28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3" name="Line 2565"/>
            <p:cNvSpPr>
              <a:spLocks noChangeShapeType="1"/>
            </p:cNvSpPr>
            <p:nvPr/>
          </p:nvSpPr>
          <p:spPr bwMode="auto">
            <a:xfrm>
              <a:off x="28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4" name="Line 2566"/>
            <p:cNvSpPr>
              <a:spLocks noChangeShapeType="1"/>
            </p:cNvSpPr>
            <p:nvPr/>
          </p:nvSpPr>
          <p:spPr bwMode="auto">
            <a:xfrm>
              <a:off x="28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5" name="Line 2567"/>
            <p:cNvSpPr>
              <a:spLocks noChangeShapeType="1"/>
            </p:cNvSpPr>
            <p:nvPr/>
          </p:nvSpPr>
          <p:spPr bwMode="auto">
            <a:xfrm>
              <a:off x="28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6" name="Line 2568"/>
            <p:cNvSpPr>
              <a:spLocks noChangeShapeType="1"/>
            </p:cNvSpPr>
            <p:nvPr/>
          </p:nvSpPr>
          <p:spPr bwMode="auto">
            <a:xfrm flipV="1">
              <a:off x="2856"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7" name="Line 2569"/>
            <p:cNvSpPr>
              <a:spLocks noChangeShapeType="1"/>
            </p:cNvSpPr>
            <p:nvPr/>
          </p:nvSpPr>
          <p:spPr bwMode="auto">
            <a:xfrm flipV="1">
              <a:off x="2864" y="3226"/>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8" name="Line 2570"/>
            <p:cNvSpPr>
              <a:spLocks noChangeShapeType="1"/>
            </p:cNvSpPr>
            <p:nvPr/>
          </p:nvSpPr>
          <p:spPr bwMode="auto">
            <a:xfrm flipV="1">
              <a:off x="2872" y="2780"/>
              <a:ext cx="8" cy="4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19" name="Line 2571"/>
            <p:cNvSpPr>
              <a:spLocks noChangeShapeType="1"/>
            </p:cNvSpPr>
            <p:nvPr/>
          </p:nvSpPr>
          <p:spPr bwMode="auto">
            <a:xfrm flipV="1">
              <a:off x="2880" y="2333"/>
              <a:ext cx="8" cy="44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0" name="Line 2572"/>
            <p:cNvSpPr>
              <a:spLocks noChangeShapeType="1"/>
            </p:cNvSpPr>
            <p:nvPr/>
          </p:nvSpPr>
          <p:spPr bwMode="auto">
            <a:xfrm>
              <a:off x="2888" y="2333"/>
              <a:ext cx="8" cy="106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1" name="Line 2573"/>
            <p:cNvSpPr>
              <a:spLocks noChangeShapeType="1"/>
            </p:cNvSpPr>
            <p:nvPr/>
          </p:nvSpPr>
          <p:spPr bwMode="auto">
            <a:xfrm>
              <a:off x="289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2" name="Line 2574"/>
            <p:cNvSpPr>
              <a:spLocks noChangeShapeType="1"/>
            </p:cNvSpPr>
            <p:nvPr/>
          </p:nvSpPr>
          <p:spPr bwMode="auto">
            <a:xfrm flipV="1">
              <a:off x="2904"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3" name="Line 2575"/>
            <p:cNvSpPr>
              <a:spLocks noChangeShapeType="1"/>
            </p:cNvSpPr>
            <p:nvPr/>
          </p:nvSpPr>
          <p:spPr bwMode="auto">
            <a:xfrm>
              <a:off x="2912" y="3366"/>
              <a:ext cx="7"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4" name="Line 2576"/>
            <p:cNvSpPr>
              <a:spLocks noChangeShapeType="1"/>
            </p:cNvSpPr>
            <p:nvPr/>
          </p:nvSpPr>
          <p:spPr bwMode="auto">
            <a:xfrm>
              <a:off x="291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5" name="Line 2577"/>
            <p:cNvSpPr>
              <a:spLocks noChangeShapeType="1"/>
            </p:cNvSpPr>
            <p:nvPr/>
          </p:nvSpPr>
          <p:spPr bwMode="auto">
            <a:xfrm flipV="1">
              <a:off x="2927"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6" name="Line 2578"/>
            <p:cNvSpPr>
              <a:spLocks noChangeShapeType="1"/>
            </p:cNvSpPr>
            <p:nvPr/>
          </p:nvSpPr>
          <p:spPr bwMode="auto">
            <a:xfrm flipV="1">
              <a:off x="2935" y="2529"/>
              <a:ext cx="8" cy="80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7" name="Line 2579"/>
            <p:cNvSpPr>
              <a:spLocks noChangeShapeType="1"/>
            </p:cNvSpPr>
            <p:nvPr/>
          </p:nvSpPr>
          <p:spPr bwMode="auto">
            <a:xfrm>
              <a:off x="2943" y="2529"/>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8" name="Line 2580"/>
            <p:cNvSpPr>
              <a:spLocks noChangeShapeType="1"/>
            </p:cNvSpPr>
            <p:nvPr/>
          </p:nvSpPr>
          <p:spPr bwMode="auto">
            <a:xfrm>
              <a:off x="2951" y="2724"/>
              <a:ext cx="8" cy="6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29" name="Line 2581"/>
            <p:cNvSpPr>
              <a:spLocks noChangeShapeType="1"/>
            </p:cNvSpPr>
            <p:nvPr/>
          </p:nvSpPr>
          <p:spPr bwMode="auto">
            <a:xfrm>
              <a:off x="29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0" name="Line 2582"/>
            <p:cNvSpPr>
              <a:spLocks noChangeShapeType="1"/>
            </p:cNvSpPr>
            <p:nvPr/>
          </p:nvSpPr>
          <p:spPr bwMode="auto">
            <a:xfrm>
              <a:off x="29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1" name="Line 2583"/>
            <p:cNvSpPr>
              <a:spLocks noChangeShapeType="1"/>
            </p:cNvSpPr>
            <p:nvPr/>
          </p:nvSpPr>
          <p:spPr bwMode="auto">
            <a:xfrm>
              <a:off x="29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2" name="Line 2584"/>
            <p:cNvSpPr>
              <a:spLocks noChangeShapeType="1"/>
            </p:cNvSpPr>
            <p:nvPr/>
          </p:nvSpPr>
          <p:spPr bwMode="auto">
            <a:xfrm>
              <a:off x="29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3" name="Line 2585"/>
            <p:cNvSpPr>
              <a:spLocks noChangeShapeType="1"/>
            </p:cNvSpPr>
            <p:nvPr/>
          </p:nvSpPr>
          <p:spPr bwMode="auto">
            <a:xfrm>
              <a:off x="29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4" name="Line 2586"/>
            <p:cNvSpPr>
              <a:spLocks noChangeShapeType="1"/>
            </p:cNvSpPr>
            <p:nvPr/>
          </p:nvSpPr>
          <p:spPr bwMode="auto">
            <a:xfrm>
              <a:off x="29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5" name="Line 2587"/>
            <p:cNvSpPr>
              <a:spLocks noChangeShapeType="1"/>
            </p:cNvSpPr>
            <p:nvPr/>
          </p:nvSpPr>
          <p:spPr bwMode="auto">
            <a:xfrm>
              <a:off x="30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6" name="Line 2588"/>
            <p:cNvSpPr>
              <a:spLocks noChangeShapeType="1"/>
            </p:cNvSpPr>
            <p:nvPr/>
          </p:nvSpPr>
          <p:spPr bwMode="auto">
            <a:xfrm>
              <a:off x="301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7" name="Line 2589"/>
            <p:cNvSpPr>
              <a:spLocks noChangeShapeType="1"/>
            </p:cNvSpPr>
            <p:nvPr/>
          </p:nvSpPr>
          <p:spPr bwMode="auto">
            <a:xfrm>
              <a:off x="302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8" name="Line 2590"/>
            <p:cNvSpPr>
              <a:spLocks noChangeShapeType="1"/>
            </p:cNvSpPr>
            <p:nvPr/>
          </p:nvSpPr>
          <p:spPr bwMode="auto">
            <a:xfrm>
              <a:off x="3031"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39" name="Line 2591"/>
            <p:cNvSpPr>
              <a:spLocks noChangeShapeType="1"/>
            </p:cNvSpPr>
            <p:nvPr/>
          </p:nvSpPr>
          <p:spPr bwMode="auto">
            <a:xfrm>
              <a:off x="303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0" name="Line 2592"/>
            <p:cNvSpPr>
              <a:spLocks noChangeShapeType="1"/>
            </p:cNvSpPr>
            <p:nvPr/>
          </p:nvSpPr>
          <p:spPr bwMode="auto">
            <a:xfrm flipV="1">
              <a:off x="3046"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1" name="Line 2593"/>
            <p:cNvSpPr>
              <a:spLocks noChangeShapeType="1"/>
            </p:cNvSpPr>
            <p:nvPr/>
          </p:nvSpPr>
          <p:spPr bwMode="auto">
            <a:xfrm>
              <a:off x="3054"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2" name="Line 2594"/>
            <p:cNvSpPr>
              <a:spLocks noChangeShapeType="1"/>
            </p:cNvSpPr>
            <p:nvPr/>
          </p:nvSpPr>
          <p:spPr bwMode="auto">
            <a:xfrm flipV="1">
              <a:off x="3062" y="2780"/>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3" name="Line 2595"/>
            <p:cNvSpPr>
              <a:spLocks noChangeShapeType="1"/>
            </p:cNvSpPr>
            <p:nvPr/>
          </p:nvSpPr>
          <p:spPr bwMode="auto">
            <a:xfrm>
              <a:off x="3070" y="2780"/>
              <a:ext cx="8" cy="33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4" name="Line 2596"/>
            <p:cNvSpPr>
              <a:spLocks noChangeShapeType="1"/>
            </p:cNvSpPr>
            <p:nvPr/>
          </p:nvSpPr>
          <p:spPr bwMode="auto">
            <a:xfrm>
              <a:off x="3078" y="3114"/>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5" name="Line 2597"/>
            <p:cNvSpPr>
              <a:spLocks noChangeShapeType="1"/>
            </p:cNvSpPr>
            <p:nvPr/>
          </p:nvSpPr>
          <p:spPr bwMode="auto">
            <a:xfrm>
              <a:off x="3086" y="3254"/>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6" name="Line 2598"/>
            <p:cNvSpPr>
              <a:spLocks noChangeShapeType="1"/>
            </p:cNvSpPr>
            <p:nvPr/>
          </p:nvSpPr>
          <p:spPr bwMode="auto">
            <a:xfrm>
              <a:off x="30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7" name="Line 2599"/>
            <p:cNvSpPr>
              <a:spLocks noChangeShapeType="1"/>
            </p:cNvSpPr>
            <p:nvPr/>
          </p:nvSpPr>
          <p:spPr bwMode="auto">
            <a:xfrm>
              <a:off x="31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8" name="Line 2600"/>
            <p:cNvSpPr>
              <a:spLocks noChangeShapeType="1"/>
            </p:cNvSpPr>
            <p:nvPr/>
          </p:nvSpPr>
          <p:spPr bwMode="auto">
            <a:xfrm>
              <a:off x="31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49" name="Line 2601"/>
            <p:cNvSpPr>
              <a:spLocks noChangeShapeType="1"/>
            </p:cNvSpPr>
            <p:nvPr/>
          </p:nvSpPr>
          <p:spPr bwMode="auto">
            <a:xfrm>
              <a:off x="311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0" name="Line 2602"/>
            <p:cNvSpPr>
              <a:spLocks noChangeShapeType="1"/>
            </p:cNvSpPr>
            <p:nvPr/>
          </p:nvSpPr>
          <p:spPr bwMode="auto">
            <a:xfrm>
              <a:off x="312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1" name="Line 2603"/>
            <p:cNvSpPr>
              <a:spLocks noChangeShapeType="1"/>
            </p:cNvSpPr>
            <p:nvPr/>
          </p:nvSpPr>
          <p:spPr bwMode="auto">
            <a:xfrm>
              <a:off x="313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2" name="Line 2604"/>
            <p:cNvSpPr>
              <a:spLocks noChangeShapeType="1"/>
            </p:cNvSpPr>
            <p:nvPr/>
          </p:nvSpPr>
          <p:spPr bwMode="auto">
            <a:xfrm>
              <a:off x="314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3" name="Line 2605"/>
            <p:cNvSpPr>
              <a:spLocks noChangeShapeType="1"/>
            </p:cNvSpPr>
            <p:nvPr/>
          </p:nvSpPr>
          <p:spPr bwMode="auto">
            <a:xfrm>
              <a:off x="3150"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4" name="Line 2606"/>
            <p:cNvSpPr>
              <a:spLocks noChangeShapeType="1"/>
            </p:cNvSpPr>
            <p:nvPr/>
          </p:nvSpPr>
          <p:spPr bwMode="auto">
            <a:xfrm>
              <a:off x="315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5" name="Line 2607"/>
            <p:cNvSpPr>
              <a:spLocks noChangeShapeType="1"/>
            </p:cNvSpPr>
            <p:nvPr/>
          </p:nvSpPr>
          <p:spPr bwMode="auto">
            <a:xfrm>
              <a:off x="316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6" name="Line 2608"/>
            <p:cNvSpPr>
              <a:spLocks noChangeShapeType="1"/>
            </p:cNvSpPr>
            <p:nvPr/>
          </p:nvSpPr>
          <p:spPr bwMode="auto">
            <a:xfrm>
              <a:off x="317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7" name="Line 2609"/>
            <p:cNvSpPr>
              <a:spLocks noChangeShapeType="1"/>
            </p:cNvSpPr>
            <p:nvPr/>
          </p:nvSpPr>
          <p:spPr bwMode="auto">
            <a:xfrm>
              <a:off x="318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8" name="Line 2610"/>
            <p:cNvSpPr>
              <a:spLocks noChangeShapeType="1"/>
            </p:cNvSpPr>
            <p:nvPr/>
          </p:nvSpPr>
          <p:spPr bwMode="auto">
            <a:xfrm>
              <a:off x="318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59" name="Line 2611"/>
            <p:cNvSpPr>
              <a:spLocks noChangeShapeType="1"/>
            </p:cNvSpPr>
            <p:nvPr/>
          </p:nvSpPr>
          <p:spPr bwMode="auto">
            <a:xfrm>
              <a:off x="319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0" name="Line 2612"/>
            <p:cNvSpPr>
              <a:spLocks noChangeShapeType="1"/>
            </p:cNvSpPr>
            <p:nvPr/>
          </p:nvSpPr>
          <p:spPr bwMode="auto">
            <a:xfrm>
              <a:off x="32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1" name="Line 2613"/>
            <p:cNvSpPr>
              <a:spLocks noChangeShapeType="1"/>
            </p:cNvSpPr>
            <p:nvPr/>
          </p:nvSpPr>
          <p:spPr bwMode="auto">
            <a:xfrm>
              <a:off x="32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2" name="Line 2614"/>
            <p:cNvSpPr>
              <a:spLocks noChangeShapeType="1"/>
            </p:cNvSpPr>
            <p:nvPr/>
          </p:nvSpPr>
          <p:spPr bwMode="auto">
            <a:xfrm>
              <a:off x="32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3" name="Line 2615"/>
            <p:cNvSpPr>
              <a:spLocks noChangeShapeType="1"/>
            </p:cNvSpPr>
            <p:nvPr/>
          </p:nvSpPr>
          <p:spPr bwMode="auto">
            <a:xfrm>
              <a:off x="32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4" name="Line 2616"/>
            <p:cNvSpPr>
              <a:spLocks noChangeShapeType="1"/>
            </p:cNvSpPr>
            <p:nvPr/>
          </p:nvSpPr>
          <p:spPr bwMode="auto">
            <a:xfrm flipV="1">
              <a:off x="3237" y="3254"/>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5" name="Line 2617"/>
            <p:cNvSpPr>
              <a:spLocks noChangeShapeType="1"/>
            </p:cNvSpPr>
            <p:nvPr/>
          </p:nvSpPr>
          <p:spPr bwMode="auto">
            <a:xfrm>
              <a:off x="3245" y="3254"/>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6" name="Line 2618"/>
            <p:cNvSpPr>
              <a:spLocks noChangeShapeType="1"/>
            </p:cNvSpPr>
            <p:nvPr/>
          </p:nvSpPr>
          <p:spPr bwMode="auto">
            <a:xfrm>
              <a:off x="32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3268" name="Group 2820"/>
          <p:cNvGrpSpPr>
            <a:grpSpLocks/>
          </p:cNvGrpSpPr>
          <p:nvPr/>
        </p:nvGrpSpPr>
        <p:grpSpPr bwMode="auto">
          <a:xfrm>
            <a:off x="5176838" y="3748088"/>
            <a:ext cx="2519362" cy="1639887"/>
            <a:chOff x="3261" y="2361"/>
            <a:chExt cx="1587" cy="1033"/>
          </a:xfrm>
        </p:grpSpPr>
        <p:sp>
          <p:nvSpPr>
            <p:cNvPr id="1003068" name="Line 2620"/>
            <p:cNvSpPr>
              <a:spLocks noChangeShapeType="1"/>
            </p:cNvSpPr>
            <p:nvPr/>
          </p:nvSpPr>
          <p:spPr bwMode="auto">
            <a:xfrm>
              <a:off x="326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69" name="Line 2621"/>
            <p:cNvSpPr>
              <a:spLocks noChangeShapeType="1"/>
            </p:cNvSpPr>
            <p:nvPr/>
          </p:nvSpPr>
          <p:spPr bwMode="auto">
            <a:xfrm>
              <a:off x="326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0" name="Line 2622"/>
            <p:cNvSpPr>
              <a:spLocks noChangeShapeType="1"/>
            </p:cNvSpPr>
            <p:nvPr/>
          </p:nvSpPr>
          <p:spPr bwMode="auto">
            <a:xfrm flipV="1">
              <a:off x="3277" y="3310"/>
              <a:ext cx="7"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1" name="Line 2623"/>
            <p:cNvSpPr>
              <a:spLocks noChangeShapeType="1"/>
            </p:cNvSpPr>
            <p:nvPr/>
          </p:nvSpPr>
          <p:spPr bwMode="auto">
            <a:xfrm flipV="1">
              <a:off x="3284" y="3198"/>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2" name="Line 2624"/>
            <p:cNvSpPr>
              <a:spLocks noChangeShapeType="1"/>
            </p:cNvSpPr>
            <p:nvPr/>
          </p:nvSpPr>
          <p:spPr bwMode="auto">
            <a:xfrm>
              <a:off x="3292" y="3198"/>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3" name="Line 2625"/>
            <p:cNvSpPr>
              <a:spLocks noChangeShapeType="1"/>
            </p:cNvSpPr>
            <p:nvPr/>
          </p:nvSpPr>
          <p:spPr bwMode="auto">
            <a:xfrm>
              <a:off x="330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4" name="Line 2626"/>
            <p:cNvSpPr>
              <a:spLocks noChangeShapeType="1"/>
            </p:cNvSpPr>
            <p:nvPr/>
          </p:nvSpPr>
          <p:spPr bwMode="auto">
            <a:xfrm>
              <a:off x="330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5" name="Line 2627"/>
            <p:cNvSpPr>
              <a:spLocks noChangeShapeType="1"/>
            </p:cNvSpPr>
            <p:nvPr/>
          </p:nvSpPr>
          <p:spPr bwMode="auto">
            <a:xfrm>
              <a:off x="33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6" name="Line 2628"/>
            <p:cNvSpPr>
              <a:spLocks noChangeShapeType="1"/>
            </p:cNvSpPr>
            <p:nvPr/>
          </p:nvSpPr>
          <p:spPr bwMode="auto">
            <a:xfrm>
              <a:off x="33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7" name="Line 2629"/>
            <p:cNvSpPr>
              <a:spLocks noChangeShapeType="1"/>
            </p:cNvSpPr>
            <p:nvPr/>
          </p:nvSpPr>
          <p:spPr bwMode="auto">
            <a:xfrm>
              <a:off x="33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8" name="Line 2630"/>
            <p:cNvSpPr>
              <a:spLocks noChangeShapeType="1"/>
            </p:cNvSpPr>
            <p:nvPr/>
          </p:nvSpPr>
          <p:spPr bwMode="auto">
            <a:xfrm>
              <a:off x="33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79" name="Line 2631"/>
            <p:cNvSpPr>
              <a:spLocks noChangeShapeType="1"/>
            </p:cNvSpPr>
            <p:nvPr/>
          </p:nvSpPr>
          <p:spPr bwMode="auto">
            <a:xfrm>
              <a:off x="33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0" name="Line 2632"/>
            <p:cNvSpPr>
              <a:spLocks noChangeShapeType="1"/>
            </p:cNvSpPr>
            <p:nvPr/>
          </p:nvSpPr>
          <p:spPr bwMode="auto">
            <a:xfrm>
              <a:off x="33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1" name="Line 2633"/>
            <p:cNvSpPr>
              <a:spLocks noChangeShapeType="1"/>
            </p:cNvSpPr>
            <p:nvPr/>
          </p:nvSpPr>
          <p:spPr bwMode="auto">
            <a:xfrm flipV="1">
              <a:off x="3364"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2" name="Line 2634"/>
            <p:cNvSpPr>
              <a:spLocks noChangeShapeType="1"/>
            </p:cNvSpPr>
            <p:nvPr/>
          </p:nvSpPr>
          <p:spPr bwMode="auto">
            <a:xfrm flipV="1">
              <a:off x="3372" y="3142"/>
              <a:ext cx="8" cy="19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3" name="Line 2635"/>
            <p:cNvSpPr>
              <a:spLocks noChangeShapeType="1"/>
            </p:cNvSpPr>
            <p:nvPr/>
          </p:nvSpPr>
          <p:spPr bwMode="auto">
            <a:xfrm>
              <a:off x="3380" y="3142"/>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4" name="Line 2636"/>
            <p:cNvSpPr>
              <a:spLocks noChangeShapeType="1"/>
            </p:cNvSpPr>
            <p:nvPr/>
          </p:nvSpPr>
          <p:spPr bwMode="auto">
            <a:xfrm>
              <a:off x="338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5" name="Line 2637"/>
            <p:cNvSpPr>
              <a:spLocks noChangeShapeType="1"/>
            </p:cNvSpPr>
            <p:nvPr/>
          </p:nvSpPr>
          <p:spPr bwMode="auto">
            <a:xfrm>
              <a:off x="3396"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6" name="Line 2638"/>
            <p:cNvSpPr>
              <a:spLocks noChangeShapeType="1"/>
            </p:cNvSpPr>
            <p:nvPr/>
          </p:nvSpPr>
          <p:spPr bwMode="auto">
            <a:xfrm>
              <a:off x="340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7" name="Line 2639"/>
            <p:cNvSpPr>
              <a:spLocks noChangeShapeType="1"/>
            </p:cNvSpPr>
            <p:nvPr/>
          </p:nvSpPr>
          <p:spPr bwMode="auto">
            <a:xfrm>
              <a:off x="341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8" name="Line 2640"/>
            <p:cNvSpPr>
              <a:spLocks noChangeShapeType="1"/>
            </p:cNvSpPr>
            <p:nvPr/>
          </p:nvSpPr>
          <p:spPr bwMode="auto">
            <a:xfrm>
              <a:off x="341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89" name="Line 2641"/>
            <p:cNvSpPr>
              <a:spLocks noChangeShapeType="1"/>
            </p:cNvSpPr>
            <p:nvPr/>
          </p:nvSpPr>
          <p:spPr bwMode="auto">
            <a:xfrm>
              <a:off x="342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0" name="Line 2642"/>
            <p:cNvSpPr>
              <a:spLocks noChangeShapeType="1"/>
            </p:cNvSpPr>
            <p:nvPr/>
          </p:nvSpPr>
          <p:spPr bwMode="auto">
            <a:xfrm>
              <a:off x="343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1" name="Line 2643"/>
            <p:cNvSpPr>
              <a:spLocks noChangeShapeType="1"/>
            </p:cNvSpPr>
            <p:nvPr/>
          </p:nvSpPr>
          <p:spPr bwMode="auto">
            <a:xfrm>
              <a:off x="344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2" name="Line 2644"/>
            <p:cNvSpPr>
              <a:spLocks noChangeShapeType="1"/>
            </p:cNvSpPr>
            <p:nvPr/>
          </p:nvSpPr>
          <p:spPr bwMode="auto">
            <a:xfrm>
              <a:off x="34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3" name="Line 2645"/>
            <p:cNvSpPr>
              <a:spLocks noChangeShapeType="1"/>
            </p:cNvSpPr>
            <p:nvPr/>
          </p:nvSpPr>
          <p:spPr bwMode="auto">
            <a:xfrm>
              <a:off x="34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4" name="Line 2646"/>
            <p:cNvSpPr>
              <a:spLocks noChangeShapeType="1"/>
            </p:cNvSpPr>
            <p:nvPr/>
          </p:nvSpPr>
          <p:spPr bwMode="auto">
            <a:xfrm>
              <a:off x="34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5" name="Line 2647"/>
            <p:cNvSpPr>
              <a:spLocks noChangeShapeType="1"/>
            </p:cNvSpPr>
            <p:nvPr/>
          </p:nvSpPr>
          <p:spPr bwMode="auto">
            <a:xfrm>
              <a:off x="34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6" name="Line 2648"/>
            <p:cNvSpPr>
              <a:spLocks noChangeShapeType="1"/>
            </p:cNvSpPr>
            <p:nvPr/>
          </p:nvSpPr>
          <p:spPr bwMode="auto">
            <a:xfrm>
              <a:off x="34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7" name="Line 2649"/>
            <p:cNvSpPr>
              <a:spLocks noChangeShapeType="1"/>
            </p:cNvSpPr>
            <p:nvPr/>
          </p:nvSpPr>
          <p:spPr bwMode="auto">
            <a:xfrm>
              <a:off x="34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8" name="Line 2650"/>
            <p:cNvSpPr>
              <a:spLocks noChangeShapeType="1"/>
            </p:cNvSpPr>
            <p:nvPr/>
          </p:nvSpPr>
          <p:spPr bwMode="auto">
            <a:xfrm>
              <a:off x="34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099" name="Line 2651"/>
            <p:cNvSpPr>
              <a:spLocks noChangeShapeType="1"/>
            </p:cNvSpPr>
            <p:nvPr/>
          </p:nvSpPr>
          <p:spPr bwMode="auto">
            <a:xfrm>
              <a:off x="350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0" name="Line 2652"/>
            <p:cNvSpPr>
              <a:spLocks noChangeShapeType="1"/>
            </p:cNvSpPr>
            <p:nvPr/>
          </p:nvSpPr>
          <p:spPr bwMode="auto">
            <a:xfrm flipV="1">
              <a:off x="3515" y="3226"/>
              <a:ext cx="7"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1" name="Line 2653"/>
            <p:cNvSpPr>
              <a:spLocks noChangeShapeType="1"/>
            </p:cNvSpPr>
            <p:nvPr/>
          </p:nvSpPr>
          <p:spPr bwMode="auto">
            <a:xfrm flipV="1">
              <a:off x="3522" y="2668"/>
              <a:ext cx="8" cy="55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2" name="Line 2654"/>
            <p:cNvSpPr>
              <a:spLocks noChangeShapeType="1"/>
            </p:cNvSpPr>
            <p:nvPr/>
          </p:nvSpPr>
          <p:spPr bwMode="auto">
            <a:xfrm>
              <a:off x="3530" y="2668"/>
              <a:ext cx="8" cy="72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3" name="Line 2655"/>
            <p:cNvSpPr>
              <a:spLocks noChangeShapeType="1"/>
            </p:cNvSpPr>
            <p:nvPr/>
          </p:nvSpPr>
          <p:spPr bwMode="auto">
            <a:xfrm>
              <a:off x="353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4" name="Line 2656"/>
            <p:cNvSpPr>
              <a:spLocks noChangeShapeType="1"/>
            </p:cNvSpPr>
            <p:nvPr/>
          </p:nvSpPr>
          <p:spPr bwMode="auto">
            <a:xfrm>
              <a:off x="354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5" name="Line 2657"/>
            <p:cNvSpPr>
              <a:spLocks noChangeShapeType="1"/>
            </p:cNvSpPr>
            <p:nvPr/>
          </p:nvSpPr>
          <p:spPr bwMode="auto">
            <a:xfrm>
              <a:off x="355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6" name="Line 2658"/>
            <p:cNvSpPr>
              <a:spLocks noChangeShapeType="1"/>
            </p:cNvSpPr>
            <p:nvPr/>
          </p:nvSpPr>
          <p:spPr bwMode="auto">
            <a:xfrm>
              <a:off x="356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7" name="Line 2659"/>
            <p:cNvSpPr>
              <a:spLocks noChangeShapeType="1"/>
            </p:cNvSpPr>
            <p:nvPr/>
          </p:nvSpPr>
          <p:spPr bwMode="auto">
            <a:xfrm>
              <a:off x="35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8" name="Line 2660"/>
            <p:cNvSpPr>
              <a:spLocks noChangeShapeType="1"/>
            </p:cNvSpPr>
            <p:nvPr/>
          </p:nvSpPr>
          <p:spPr bwMode="auto">
            <a:xfrm>
              <a:off x="35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09" name="Line 2661"/>
            <p:cNvSpPr>
              <a:spLocks noChangeShapeType="1"/>
            </p:cNvSpPr>
            <p:nvPr/>
          </p:nvSpPr>
          <p:spPr bwMode="auto">
            <a:xfrm>
              <a:off x="35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0" name="Line 2662"/>
            <p:cNvSpPr>
              <a:spLocks noChangeShapeType="1"/>
            </p:cNvSpPr>
            <p:nvPr/>
          </p:nvSpPr>
          <p:spPr bwMode="auto">
            <a:xfrm flipV="1">
              <a:off x="3594" y="3003"/>
              <a:ext cx="8" cy="3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1" name="Line 2663"/>
            <p:cNvSpPr>
              <a:spLocks noChangeShapeType="1"/>
            </p:cNvSpPr>
            <p:nvPr/>
          </p:nvSpPr>
          <p:spPr bwMode="auto">
            <a:xfrm>
              <a:off x="3602" y="3003"/>
              <a:ext cx="8" cy="33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2" name="Line 2664"/>
            <p:cNvSpPr>
              <a:spLocks noChangeShapeType="1"/>
            </p:cNvSpPr>
            <p:nvPr/>
          </p:nvSpPr>
          <p:spPr bwMode="auto">
            <a:xfrm>
              <a:off x="3610"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3" name="Line 2665"/>
            <p:cNvSpPr>
              <a:spLocks noChangeShapeType="1"/>
            </p:cNvSpPr>
            <p:nvPr/>
          </p:nvSpPr>
          <p:spPr bwMode="auto">
            <a:xfrm flipV="1">
              <a:off x="3618" y="2612"/>
              <a:ext cx="8" cy="7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4" name="Line 2666"/>
            <p:cNvSpPr>
              <a:spLocks noChangeShapeType="1"/>
            </p:cNvSpPr>
            <p:nvPr/>
          </p:nvSpPr>
          <p:spPr bwMode="auto">
            <a:xfrm>
              <a:off x="3626" y="2612"/>
              <a:ext cx="8" cy="7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5" name="Line 2667"/>
            <p:cNvSpPr>
              <a:spLocks noChangeShapeType="1"/>
            </p:cNvSpPr>
            <p:nvPr/>
          </p:nvSpPr>
          <p:spPr bwMode="auto">
            <a:xfrm>
              <a:off x="363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6" name="Line 2668"/>
            <p:cNvSpPr>
              <a:spLocks noChangeShapeType="1"/>
            </p:cNvSpPr>
            <p:nvPr/>
          </p:nvSpPr>
          <p:spPr bwMode="auto">
            <a:xfrm>
              <a:off x="3642"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7" name="Line 2669"/>
            <p:cNvSpPr>
              <a:spLocks noChangeShapeType="1"/>
            </p:cNvSpPr>
            <p:nvPr/>
          </p:nvSpPr>
          <p:spPr bwMode="auto">
            <a:xfrm>
              <a:off x="364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8" name="Line 2670"/>
            <p:cNvSpPr>
              <a:spLocks noChangeShapeType="1"/>
            </p:cNvSpPr>
            <p:nvPr/>
          </p:nvSpPr>
          <p:spPr bwMode="auto">
            <a:xfrm>
              <a:off x="365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19" name="Line 2671"/>
            <p:cNvSpPr>
              <a:spLocks noChangeShapeType="1"/>
            </p:cNvSpPr>
            <p:nvPr/>
          </p:nvSpPr>
          <p:spPr bwMode="auto">
            <a:xfrm>
              <a:off x="366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0" name="Line 2672"/>
            <p:cNvSpPr>
              <a:spLocks noChangeShapeType="1"/>
            </p:cNvSpPr>
            <p:nvPr/>
          </p:nvSpPr>
          <p:spPr bwMode="auto">
            <a:xfrm>
              <a:off x="367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1" name="Line 2673"/>
            <p:cNvSpPr>
              <a:spLocks noChangeShapeType="1"/>
            </p:cNvSpPr>
            <p:nvPr/>
          </p:nvSpPr>
          <p:spPr bwMode="auto">
            <a:xfrm>
              <a:off x="368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2" name="Line 2674"/>
            <p:cNvSpPr>
              <a:spLocks noChangeShapeType="1"/>
            </p:cNvSpPr>
            <p:nvPr/>
          </p:nvSpPr>
          <p:spPr bwMode="auto">
            <a:xfrm>
              <a:off x="368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3" name="Line 2675"/>
            <p:cNvSpPr>
              <a:spLocks noChangeShapeType="1"/>
            </p:cNvSpPr>
            <p:nvPr/>
          </p:nvSpPr>
          <p:spPr bwMode="auto">
            <a:xfrm>
              <a:off x="369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4" name="Line 2676"/>
            <p:cNvSpPr>
              <a:spLocks noChangeShapeType="1"/>
            </p:cNvSpPr>
            <p:nvPr/>
          </p:nvSpPr>
          <p:spPr bwMode="auto">
            <a:xfrm>
              <a:off x="37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5" name="Line 2677"/>
            <p:cNvSpPr>
              <a:spLocks noChangeShapeType="1"/>
            </p:cNvSpPr>
            <p:nvPr/>
          </p:nvSpPr>
          <p:spPr bwMode="auto">
            <a:xfrm>
              <a:off x="37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6" name="Line 2678"/>
            <p:cNvSpPr>
              <a:spLocks noChangeShapeType="1"/>
            </p:cNvSpPr>
            <p:nvPr/>
          </p:nvSpPr>
          <p:spPr bwMode="auto">
            <a:xfrm>
              <a:off x="37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7" name="Line 2679"/>
            <p:cNvSpPr>
              <a:spLocks noChangeShapeType="1"/>
            </p:cNvSpPr>
            <p:nvPr/>
          </p:nvSpPr>
          <p:spPr bwMode="auto">
            <a:xfrm>
              <a:off x="37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8" name="Line 2680"/>
            <p:cNvSpPr>
              <a:spLocks noChangeShapeType="1"/>
            </p:cNvSpPr>
            <p:nvPr/>
          </p:nvSpPr>
          <p:spPr bwMode="auto">
            <a:xfrm>
              <a:off x="373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29" name="Line 2681"/>
            <p:cNvSpPr>
              <a:spLocks noChangeShapeType="1"/>
            </p:cNvSpPr>
            <p:nvPr/>
          </p:nvSpPr>
          <p:spPr bwMode="auto">
            <a:xfrm>
              <a:off x="37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0" name="Line 2682"/>
            <p:cNvSpPr>
              <a:spLocks noChangeShapeType="1"/>
            </p:cNvSpPr>
            <p:nvPr/>
          </p:nvSpPr>
          <p:spPr bwMode="auto">
            <a:xfrm>
              <a:off x="375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1" name="Line 2683"/>
            <p:cNvSpPr>
              <a:spLocks noChangeShapeType="1"/>
            </p:cNvSpPr>
            <p:nvPr/>
          </p:nvSpPr>
          <p:spPr bwMode="auto">
            <a:xfrm>
              <a:off x="3761"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2" name="Line 2684"/>
            <p:cNvSpPr>
              <a:spLocks noChangeShapeType="1"/>
            </p:cNvSpPr>
            <p:nvPr/>
          </p:nvSpPr>
          <p:spPr bwMode="auto">
            <a:xfrm>
              <a:off x="376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3" name="Line 2685"/>
            <p:cNvSpPr>
              <a:spLocks noChangeShapeType="1"/>
            </p:cNvSpPr>
            <p:nvPr/>
          </p:nvSpPr>
          <p:spPr bwMode="auto">
            <a:xfrm>
              <a:off x="377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4" name="Line 2686"/>
            <p:cNvSpPr>
              <a:spLocks noChangeShapeType="1"/>
            </p:cNvSpPr>
            <p:nvPr/>
          </p:nvSpPr>
          <p:spPr bwMode="auto">
            <a:xfrm>
              <a:off x="378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5" name="Line 2687"/>
            <p:cNvSpPr>
              <a:spLocks noChangeShapeType="1"/>
            </p:cNvSpPr>
            <p:nvPr/>
          </p:nvSpPr>
          <p:spPr bwMode="auto">
            <a:xfrm>
              <a:off x="379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6" name="Line 2688"/>
            <p:cNvSpPr>
              <a:spLocks noChangeShapeType="1"/>
            </p:cNvSpPr>
            <p:nvPr/>
          </p:nvSpPr>
          <p:spPr bwMode="auto">
            <a:xfrm>
              <a:off x="380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7" name="Line 2689"/>
            <p:cNvSpPr>
              <a:spLocks noChangeShapeType="1"/>
            </p:cNvSpPr>
            <p:nvPr/>
          </p:nvSpPr>
          <p:spPr bwMode="auto">
            <a:xfrm>
              <a:off x="380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8" name="Line 2690"/>
            <p:cNvSpPr>
              <a:spLocks noChangeShapeType="1"/>
            </p:cNvSpPr>
            <p:nvPr/>
          </p:nvSpPr>
          <p:spPr bwMode="auto">
            <a:xfrm>
              <a:off x="38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39" name="Line 2691"/>
            <p:cNvSpPr>
              <a:spLocks noChangeShapeType="1"/>
            </p:cNvSpPr>
            <p:nvPr/>
          </p:nvSpPr>
          <p:spPr bwMode="auto">
            <a:xfrm>
              <a:off x="38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0" name="Line 2692"/>
            <p:cNvSpPr>
              <a:spLocks noChangeShapeType="1"/>
            </p:cNvSpPr>
            <p:nvPr/>
          </p:nvSpPr>
          <p:spPr bwMode="auto">
            <a:xfrm>
              <a:off x="38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1" name="Line 2693"/>
            <p:cNvSpPr>
              <a:spLocks noChangeShapeType="1"/>
            </p:cNvSpPr>
            <p:nvPr/>
          </p:nvSpPr>
          <p:spPr bwMode="auto">
            <a:xfrm>
              <a:off x="38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2" name="Line 2694"/>
            <p:cNvSpPr>
              <a:spLocks noChangeShapeType="1"/>
            </p:cNvSpPr>
            <p:nvPr/>
          </p:nvSpPr>
          <p:spPr bwMode="auto">
            <a:xfrm flipV="1">
              <a:off x="3848"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3" name="Line 2695"/>
            <p:cNvSpPr>
              <a:spLocks noChangeShapeType="1"/>
            </p:cNvSpPr>
            <p:nvPr/>
          </p:nvSpPr>
          <p:spPr bwMode="auto">
            <a:xfrm>
              <a:off x="3856"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4" name="Line 2696"/>
            <p:cNvSpPr>
              <a:spLocks noChangeShapeType="1"/>
            </p:cNvSpPr>
            <p:nvPr/>
          </p:nvSpPr>
          <p:spPr bwMode="auto">
            <a:xfrm>
              <a:off x="38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5" name="Line 2697"/>
            <p:cNvSpPr>
              <a:spLocks noChangeShapeType="1"/>
            </p:cNvSpPr>
            <p:nvPr/>
          </p:nvSpPr>
          <p:spPr bwMode="auto">
            <a:xfrm>
              <a:off x="387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6" name="Line 2698"/>
            <p:cNvSpPr>
              <a:spLocks noChangeShapeType="1"/>
            </p:cNvSpPr>
            <p:nvPr/>
          </p:nvSpPr>
          <p:spPr bwMode="auto">
            <a:xfrm>
              <a:off x="388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7" name="Line 2699"/>
            <p:cNvSpPr>
              <a:spLocks noChangeShapeType="1"/>
            </p:cNvSpPr>
            <p:nvPr/>
          </p:nvSpPr>
          <p:spPr bwMode="auto">
            <a:xfrm flipV="1">
              <a:off x="3888" y="3338"/>
              <a:ext cx="7"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8" name="Line 2700"/>
            <p:cNvSpPr>
              <a:spLocks noChangeShapeType="1"/>
            </p:cNvSpPr>
            <p:nvPr/>
          </p:nvSpPr>
          <p:spPr bwMode="auto">
            <a:xfrm>
              <a:off x="3895"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49" name="Line 2701"/>
            <p:cNvSpPr>
              <a:spLocks noChangeShapeType="1"/>
            </p:cNvSpPr>
            <p:nvPr/>
          </p:nvSpPr>
          <p:spPr bwMode="auto">
            <a:xfrm>
              <a:off x="390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0" name="Line 2702"/>
            <p:cNvSpPr>
              <a:spLocks noChangeShapeType="1"/>
            </p:cNvSpPr>
            <p:nvPr/>
          </p:nvSpPr>
          <p:spPr bwMode="auto">
            <a:xfrm>
              <a:off x="391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1" name="Line 2703"/>
            <p:cNvSpPr>
              <a:spLocks noChangeShapeType="1"/>
            </p:cNvSpPr>
            <p:nvPr/>
          </p:nvSpPr>
          <p:spPr bwMode="auto">
            <a:xfrm>
              <a:off x="391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2" name="Line 2704"/>
            <p:cNvSpPr>
              <a:spLocks noChangeShapeType="1"/>
            </p:cNvSpPr>
            <p:nvPr/>
          </p:nvSpPr>
          <p:spPr bwMode="auto">
            <a:xfrm>
              <a:off x="392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3" name="Line 2705"/>
            <p:cNvSpPr>
              <a:spLocks noChangeShapeType="1"/>
            </p:cNvSpPr>
            <p:nvPr/>
          </p:nvSpPr>
          <p:spPr bwMode="auto">
            <a:xfrm>
              <a:off x="393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4" name="Line 2706"/>
            <p:cNvSpPr>
              <a:spLocks noChangeShapeType="1"/>
            </p:cNvSpPr>
            <p:nvPr/>
          </p:nvSpPr>
          <p:spPr bwMode="auto">
            <a:xfrm>
              <a:off x="394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5" name="Line 2707"/>
            <p:cNvSpPr>
              <a:spLocks noChangeShapeType="1"/>
            </p:cNvSpPr>
            <p:nvPr/>
          </p:nvSpPr>
          <p:spPr bwMode="auto">
            <a:xfrm>
              <a:off x="39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6" name="Line 2708"/>
            <p:cNvSpPr>
              <a:spLocks noChangeShapeType="1"/>
            </p:cNvSpPr>
            <p:nvPr/>
          </p:nvSpPr>
          <p:spPr bwMode="auto">
            <a:xfrm>
              <a:off x="39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7" name="Line 2709"/>
            <p:cNvSpPr>
              <a:spLocks noChangeShapeType="1"/>
            </p:cNvSpPr>
            <p:nvPr/>
          </p:nvSpPr>
          <p:spPr bwMode="auto">
            <a:xfrm>
              <a:off x="39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8" name="Line 2710"/>
            <p:cNvSpPr>
              <a:spLocks noChangeShapeType="1"/>
            </p:cNvSpPr>
            <p:nvPr/>
          </p:nvSpPr>
          <p:spPr bwMode="auto">
            <a:xfrm>
              <a:off x="397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59" name="Line 2711"/>
            <p:cNvSpPr>
              <a:spLocks noChangeShapeType="1"/>
            </p:cNvSpPr>
            <p:nvPr/>
          </p:nvSpPr>
          <p:spPr bwMode="auto">
            <a:xfrm>
              <a:off x="39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0" name="Line 2712"/>
            <p:cNvSpPr>
              <a:spLocks noChangeShapeType="1"/>
            </p:cNvSpPr>
            <p:nvPr/>
          </p:nvSpPr>
          <p:spPr bwMode="auto">
            <a:xfrm>
              <a:off x="399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1" name="Line 2713"/>
            <p:cNvSpPr>
              <a:spLocks noChangeShapeType="1"/>
            </p:cNvSpPr>
            <p:nvPr/>
          </p:nvSpPr>
          <p:spPr bwMode="auto">
            <a:xfrm>
              <a:off x="399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2" name="Line 2714"/>
            <p:cNvSpPr>
              <a:spLocks noChangeShapeType="1"/>
            </p:cNvSpPr>
            <p:nvPr/>
          </p:nvSpPr>
          <p:spPr bwMode="auto">
            <a:xfrm>
              <a:off x="4007"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3" name="Line 2715"/>
            <p:cNvSpPr>
              <a:spLocks noChangeShapeType="1"/>
            </p:cNvSpPr>
            <p:nvPr/>
          </p:nvSpPr>
          <p:spPr bwMode="auto">
            <a:xfrm>
              <a:off x="401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4" name="Line 2716"/>
            <p:cNvSpPr>
              <a:spLocks noChangeShapeType="1"/>
            </p:cNvSpPr>
            <p:nvPr/>
          </p:nvSpPr>
          <p:spPr bwMode="auto">
            <a:xfrm>
              <a:off x="402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5" name="Line 2717"/>
            <p:cNvSpPr>
              <a:spLocks noChangeShapeType="1"/>
            </p:cNvSpPr>
            <p:nvPr/>
          </p:nvSpPr>
          <p:spPr bwMode="auto">
            <a:xfrm>
              <a:off x="403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6" name="Line 2718"/>
            <p:cNvSpPr>
              <a:spLocks noChangeShapeType="1"/>
            </p:cNvSpPr>
            <p:nvPr/>
          </p:nvSpPr>
          <p:spPr bwMode="auto">
            <a:xfrm>
              <a:off x="403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7" name="Line 2719"/>
            <p:cNvSpPr>
              <a:spLocks noChangeShapeType="1"/>
            </p:cNvSpPr>
            <p:nvPr/>
          </p:nvSpPr>
          <p:spPr bwMode="auto">
            <a:xfrm>
              <a:off x="404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8" name="Line 2720"/>
            <p:cNvSpPr>
              <a:spLocks noChangeShapeType="1"/>
            </p:cNvSpPr>
            <p:nvPr/>
          </p:nvSpPr>
          <p:spPr bwMode="auto">
            <a:xfrm>
              <a:off x="405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69" name="Line 2721"/>
            <p:cNvSpPr>
              <a:spLocks noChangeShapeType="1"/>
            </p:cNvSpPr>
            <p:nvPr/>
          </p:nvSpPr>
          <p:spPr bwMode="auto">
            <a:xfrm>
              <a:off x="406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0" name="Line 2722"/>
            <p:cNvSpPr>
              <a:spLocks noChangeShapeType="1"/>
            </p:cNvSpPr>
            <p:nvPr/>
          </p:nvSpPr>
          <p:spPr bwMode="auto">
            <a:xfrm>
              <a:off x="40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1" name="Line 2723"/>
            <p:cNvSpPr>
              <a:spLocks noChangeShapeType="1"/>
            </p:cNvSpPr>
            <p:nvPr/>
          </p:nvSpPr>
          <p:spPr bwMode="auto">
            <a:xfrm>
              <a:off x="40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2" name="Line 2724"/>
            <p:cNvSpPr>
              <a:spLocks noChangeShapeType="1"/>
            </p:cNvSpPr>
            <p:nvPr/>
          </p:nvSpPr>
          <p:spPr bwMode="auto">
            <a:xfrm>
              <a:off x="40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3" name="Line 2725"/>
            <p:cNvSpPr>
              <a:spLocks noChangeShapeType="1"/>
            </p:cNvSpPr>
            <p:nvPr/>
          </p:nvSpPr>
          <p:spPr bwMode="auto">
            <a:xfrm>
              <a:off x="40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4" name="Line 2726"/>
            <p:cNvSpPr>
              <a:spLocks noChangeShapeType="1"/>
            </p:cNvSpPr>
            <p:nvPr/>
          </p:nvSpPr>
          <p:spPr bwMode="auto">
            <a:xfrm>
              <a:off x="41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5" name="Line 2727"/>
            <p:cNvSpPr>
              <a:spLocks noChangeShapeType="1"/>
            </p:cNvSpPr>
            <p:nvPr/>
          </p:nvSpPr>
          <p:spPr bwMode="auto">
            <a:xfrm>
              <a:off x="41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6" name="Line 2728"/>
            <p:cNvSpPr>
              <a:spLocks noChangeShapeType="1"/>
            </p:cNvSpPr>
            <p:nvPr/>
          </p:nvSpPr>
          <p:spPr bwMode="auto">
            <a:xfrm>
              <a:off x="411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7" name="Line 2729"/>
            <p:cNvSpPr>
              <a:spLocks noChangeShapeType="1"/>
            </p:cNvSpPr>
            <p:nvPr/>
          </p:nvSpPr>
          <p:spPr bwMode="auto">
            <a:xfrm>
              <a:off x="412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8" name="Line 2730"/>
            <p:cNvSpPr>
              <a:spLocks noChangeShapeType="1"/>
            </p:cNvSpPr>
            <p:nvPr/>
          </p:nvSpPr>
          <p:spPr bwMode="auto">
            <a:xfrm>
              <a:off x="4134"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79" name="Line 2731"/>
            <p:cNvSpPr>
              <a:spLocks noChangeShapeType="1"/>
            </p:cNvSpPr>
            <p:nvPr/>
          </p:nvSpPr>
          <p:spPr bwMode="auto">
            <a:xfrm>
              <a:off x="414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0" name="Line 2732"/>
            <p:cNvSpPr>
              <a:spLocks noChangeShapeType="1"/>
            </p:cNvSpPr>
            <p:nvPr/>
          </p:nvSpPr>
          <p:spPr bwMode="auto">
            <a:xfrm>
              <a:off x="414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1" name="Line 2733"/>
            <p:cNvSpPr>
              <a:spLocks noChangeShapeType="1"/>
            </p:cNvSpPr>
            <p:nvPr/>
          </p:nvSpPr>
          <p:spPr bwMode="auto">
            <a:xfrm>
              <a:off x="415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2" name="Line 2734"/>
            <p:cNvSpPr>
              <a:spLocks noChangeShapeType="1"/>
            </p:cNvSpPr>
            <p:nvPr/>
          </p:nvSpPr>
          <p:spPr bwMode="auto">
            <a:xfrm>
              <a:off x="416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3" name="Line 2735"/>
            <p:cNvSpPr>
              <a:spLocks noChangeShapeType="1"/>
            </p:cNvSpPr>
            <p:nvPr/>
          </p:nvSpPr>
          <p:spPr bwMode="auto">
            <a:xfrm>
              <a:off x="417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4" name="Line 2736"/>
            <p:cNvSpPr>
              <a:spLocks noChangeShapeType="1"/>
            </p:cNvSpPr>
            <p:nvPr/>
          </p:nvSpPr>
          <p:spPr bwMode="auto">
            <a:xfrm>
              <a:off x="418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5" name="Line 2737"/>
            <p:cNvSpPr>
              <a:spLocks noChangeShapeType="1"/>
            </p:cNvSpPr>
            <p:nvPr/>
          </p:nvSpPr>
          <p:spPr bwMode="auto">
            <a:xfrm>
              <a:off x="418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6" name="Line 2738"/>
            <p:cNvSpPr>
              <a:spLocks noChangeShapeType="1"/>
            </p:cNvSpPr>
            <p:nvPr/>
          </p:nvSpPr>
          <p:spPr bwMode="auto">
            <a:xfrm>
              <a:off x="419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7" name="Line 2739"/>
            <p:cNvSpPr>
              <a:spLocks noChangeShapeType="1"/>
            </p:cNvSpPr>
            <p:nvPr/>
          </p:nvSpPr>
          <p:spPr bwMode="auto">
            <a:xfrm>
              <a:off x="42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8" name="Line 2740"/>
            <p:cNvSpPr>
              <a:spLocks noChangeShapeType="1"/>
            </p:cNvSpPr>
            <p:nvPr/>
          </p:nvSpPr>
          <p:spPr bwMode="auto">
            <a:xfrm>
              <a:off x="42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89" name="Line 2741"/>
            <p:cNvSpPr>
              <a:spLocks noChangeShapeType="1"/>
            </p:cNvSpPr>
            <p:nvPr/>
          </p:nvSpPr>
          <p:spPr bwMode="auto">
            <a:xfrm>
              <a:off x="42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0" name="Line 2742"/>
            <p:cNvSpPr>
              <a:spLocks noChangeShapeType="1"/>
            </p:cNvSpPr>
            <p:nvPr/>
          </p:nvSpPr>
          <p:spPr bwMode="auto">
            <a:xfrm>
              <a:off x="42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1" name="Line 2743"/>
            <p:cNvSpPr>
              <a:spLocks noChangeShapeType="1"/>
            </p:cNvSpPr>
            <p:nvPr/>
          </p:nvSpPr>
          <p:spPr bwMode="auto">
            <a:xfrm>
              <a:off x="423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2" name="Line 2744"/>
            <p:cNvSpPr>
              <a:spLocks noChangeShapeType="1"/>
            </p:cNvSpPr>
            <p:nvPr/>
          </p:nvSpPr>
          <p:spPr bwMode="auto">
            <a:xfrm>
              <a:off x="424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3" name="Line 2745"/>
            <p:cNvSpPr>
              <a:spLocks noChangeShapeType="1"/>
            </p:cNvSpPr>
            <p:nvPr/>
          </p:nvSpPr>
          <p:spPr bwMode="auto">
            <a:xfrm>
              <a:off x="4253"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4" name="Line 2746"/>
            <p:cNvSpPr>
              <a:spLocks noChangeShapeType="1"/>
            </p:cNvSpPr>
            <p:nvPr/>
          </p:nvSpPr>
          <p:spPr bwMode="auto">
            <a:xfrm>
              <a:off x="426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5" name="Line 2747"/>
            <p:cNvSpPr>
              <a:spLocks noChangeShapeType="1"/>
            </p:cNvSpPr>
            <p:nvPr/>
          </p:nvSpPr>
          <p:spPr bwMode="auto">
            <a:xfrm>
              <a:off x="426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6" name="Line 2748"/>
            <p:cNvSpPr>
              <a:spLocks noChangeShapeType="1"/>
            </p:cNvSpPr>
            <p:nvPr/>
          </p:nvSpPr>
          <p:spPr bwMode="auto">
            <a:xfrm>
              <a:off x="427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7" name="Line 2749"/>
            <p:cNvSpPr>
              <a:spLocks noChangeShapeType="1"/>
            </p:cNvSpPr>
            <p:nvPr/>
          </p:nvSpPr>
          <p:spPr bwMode="auto">
            <a:xfrm>
              <a:off x="428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8" name="Line 2750"/>
            <p:cNvSpPr>
              <a:spLocks noChangeShapeType="1"/>
            </p:cNvSpPr>
            <p:nvPr/>
          </p:nvSpPr>
          <p:spPr bwMode="auto">
            <a:xfrm>
              <a:off x="429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199" name="Line 2751"/>
            <p:cNvSpPr>
              <a:spLocks noChangeShapeType="1"/>
            </p:cNvSpPr>
            <p:nvPr/>
          </p:nvSpPr>
          <p:spPr bwMode="auto">
            <a:xfrm>
              <a:off x="430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0" name="Line 2752"/>
            <p:cNvSpPr>
              <a:spLocks noChangeShapeType="1"/>
            </p:cNvSpPr>
            <p:nvPr/>
          </p:nvSpPr>
          <p:spPr bwMode="auto">
            <a:xfrm>
              <a:off x="430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1" name="Line 2753"/>
            <p:cNvSpPr>
              <a:spLocks noChangeShapeType="1"/>
            </p:cNvSpPr>
            <p:nvPr/>
          </p:nvSpPr>
          <p:spPr bwMode="auto">
            <a:xfrm>
              <a:off x="43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2" name="Line 2754"/>
            <p:cNvSpPr>
              <a:spLocks noChangeShapeType="1"/>
            </p:cNvSpPr>
            <p:nvPr/>
          </p:nvSpPr>
          <p:spPr bwMode="auto">
            <a:xfrm>
              <a:off x="43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3" name="Line 2755"/>
            <p:cNvSpPr>
              <a:spLocks noChangeShapeType="1"/>
            </p:cNvSpPr>
            <p:nvPr/>
          </p:nvSpPr>
          <p:spPr bwMode="auto">
            <a:xfrm>
              <a:off x="43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4" name="Line 2756"/>
            <p:cNvSpPr>
              <a:spLocks noChangeShapeType="1"/>
            </p:cNvSpPr>
            <p:nvPr/>
          </p:nvSpPr>
          <p:spPr bwMode="auto">
            <a:xfrm>
              <a:off x="43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5" name="Line 2757"/>
            <p:cNvSpPr>
              <a:spLocks noChangeShapeType="1"/>
            </p:cNvSpPr>
            <p:nvPr/>
          </p:nvSpPr>
          <p:spPr bwMode="auto">
            <a:xfrm>
              <a:off x="43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6" name="Line 2758"/>
            <p:cNvSpPr>
              <a:spLocks noChangeShapeType="1"/>
            </p:cNvSpPr>
            <p:nvPr/>
          </p:nvSpPr>
          <p:spPr bwMode="auto">
            <a:xfrm>
              <a:off x="43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7" name="Line 2759"/>
            <p:cNvSpPr>
              <a:spLocks noChangeShapeType="1"/>
            </p:cNvSpPr>
            <p:nvPr/>
          </p:nvSpPr>
          <p:spPr bwMode="auto">
            <a:xfrm>
              <a:off x="436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8" name="Line 2760"/>
            <p:cNvSpPr>
              <a:spLocks noChangeShapeType="1"/>
            </p:cNvSpPr>
            <p:nvPr/>
          </p:nvSpPr>
          <p:spPr bwMode="auto">
            <a:xfrm>
              <a:off x="4372"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09" name="Line 2761"/>
            <p:cNvSpPr>
              <a:spLocks noChangeShapeType="1"/>
            </p:cNvSpPr>
            <p:nvPr/>
          </p:nvSpPr>
          <p:spPr bwMode="auto">
            <a:xfrm>
              <a:off x="437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0" name="Line 2762"/>
            <p:cNvSpPr>
              <a:spLocks noChangeShapeType="1"/>
            </p:cNvSpPr>
            <p:nvPr/>
          </p:nvSpPr>
          <p:spPr bwMode="auto">
            <a:xfrm>
              <a:off x="438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1" name="Line 2763"/>
            <p:cNvSpPr>
              <a:spLocks noChangeShapeType="1"/>
            </p:cNvSpPr>
            <p:nvPr/>
          </p:nvSpPr>
          <p:spPr bwMode="auto">
            <a:xfrm>
              <a:off x="439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2" name="Line 2764"/>
            <p:cNvSpPr>
              <a:spLocks noChangeShapeType="1"/>
            </p:cNvSpPr>
            <p:nvPr/>
          </p:nvSpPr>
          <p:spPr bwMode="auto">
            <a:xfrm>
              <a:off x="440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3" name="Line 2765"/>
            <p:cNvSpPr>
              <a:spLocks noChangeShapeType="1"/>
            </p:cNvSpPr>
            <p:nvPr/>
          </p:nvSpPr>
          <p:spPr bwMode="auto">
            <a:xfrm>
              <a:off x="441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4" name="Line 2766"/>
            <p:cNvSpPr>
              <a:spLocks noChangeShapeType="1"/>
            </p:cNvSpPr>
            <p:nvPr/>
          </p:nvSpPr>
          <p:spPr bwMode="auto">
            <a:xfrm flipV="1">
              <a:off x="4419" y="2361"/>
              <a:ext cx="8" cy="103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5" name="Line 2767"/>
            <p:cNvSpPr>
              <a:spLocks noChangeShapeType="1"/>
            </p:cNvSpPr>
            <p:nvPr/>
          </p:nvSpPr>
          <p:spPr bwMode="auto">
            <a:xfrm>
              <a:off x="4427" y="2361"/>
              <a:ext cx="8" cy="103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6" name="Line 2768"/>
            <p:cNvSpPr>
              <a:spLocks noChangeShapeType="1"/>
            </p:cNvSpPr>
            <p:nvPr/>
          </p:nvSpPr>
          <p:spPr bwMode="auto">
            <a:xfrm flipV="1">
              <a:off x="4435" y="2696"/>
              <a:ext cx="8" cy="69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7" name="Line 2769"/>
            <p:cNvSpPr>
              <a:spLocks noChangeShapeType="1"/>
            </p:cNvSpPr>
            <p:nvPr/>
          </p:nvSpPr>
          <p:spPr bwMode="auto">
            <a:xfrm>
              <a:off x="4443" y="2696"/>
              <a:ext cx="8" cy="69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8" name="Line 2770"/>
            <p:cNvSpPr>
              <a:spLocks noChangeShapeType="1"/>
            </p:cNvSpPr>
            <p:nvPr/>
          </p:nvSpPr>
          <p:spPr bwMode="auto">
            <a:xfrm>
              <a:off x="44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19" name="Line 2771"/>
            <p:cNvSpPr>
              <a:spLocks noChangeShapeType="1"/>
            </p:cNvSpPr>
            <p:nvPr/>
          </p:nvSpPr>
          <p:spPr bwMode="auto">
            <a:xfrm flipV="1">
              <a:off x="4459"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0" name="Line 2772"/>
            <p:cNvSpPr>
              <a:spLocks noChangeShapeType="1"/>
            </p:cNvSpPr>
            <p:nvPr/>
          </p:nvSpPr>
          <p:spPr bwMode="auto">
            <a:xfrm>
              <a:off x="4467" y="3338"/>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1" name="Line 2773"/>
            <p:cNvSpPr>
              <a:spLocks noChangeShapeType="1"/>
            </p:cNvSpPr>
            <p:nvPr/>
          </p:nvSpPr>
          <p:spPr bwMode="auto">
            <a:xfrm>
              <a:off x="4475"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2" name="Line 2774"/>
            <p:cNvSpPr>
              <a:spLocks noChangeShapeType="1"/>
            </p:cNvSpPr>
            <p:nvPr/>
          </p:nvSpPr>
          <p:spPr bwMode="auto">
            <a:xfrm>
              <a:off x="448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3" name="Line 2775"/>
            <p:cNvSpPr>
              <a:spLocks noChangeShapeType="1"/>
            </p:cNvSpPr>
            <p:nvPr/>
          </p:nvSpPr>
          <p:spPr bwMode="auto">
            <a:xfrm>
              <a:off x="4491"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4" name="Line 2776"/>
            <p:cNvSpPr>
              <a:spLocks noChangeShapeType="1"/>
            </p:cNvSpPr>
            <p:nvPr/>
          </p:nvSpPr>
          <p:spPr bwMode="auto">
            <a:xfrm>
              <a:off x="449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5" name="Line 2777"/>
            <p:cNvSpPr>
              <a:spLocks noChangeShapeType="1"/>
            </p:cNvSpPr>
            <p:nvPr/>
          </p:nvSpPr>
          <p:spPr bwMode="auto">
            <a:xfrm>
              <a:off x="450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6" name="Line 2778"/>
            <p:cNvSpPr>
              <a:spLocks noChangeShapeType="1"/>
            </p:cNvSpPr>
            <p:nvPr/>
          </p:nvSpPr>
          <p:spPr bwMode="auto">
            <a:xfrm>
              <a:off x="451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7" name="Line 2779"/>
            <p:cNvSpPr>
              <a:spLocks noChangeShapeType="1"/>
            </p:cNvSpPr>
            <p:nvPr/>
          </p:nvSpPr>
          <p:spPr bwMode="auto">
            <a:xfrm>
              <a:off x="452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8" name="Line 2780"/>
            <p:cNvSpPr>
              <a:spLocks noChangeShapeType="1"/>
            </p:cNvSpPr>
            <p:nvPr/>
          </p:nvSpPr>
          <p:spPr bwMode="auto">
            <a:xfrm>
              <a:off x="453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29" name="Line 2781"/>
            <p:cNvSpPr>
              <a:spLocks noChangeShapeType="1"/>
            </p:cNvSpPr>
            <p:nvPr/>
          </p:nvSpPr>
          <p:spPr bwMode="auto">
            <a:xfrm>
              <a:off x="453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0" name="Line 2782"/>
            <p:cNvSpPr>
              <a:spLocks noChangeShapeType="1"/>
            </p:cNvSpPr>
            <p:nvPr/>
          </p:nvSpPr>
          <p:spPr bwMode="auto">
            <a:xfrm>
              <a:off x="454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1" name="Line 2783"/>
            <p:cNvSpPr>
              <a:spLocks noChangeShapeType="1"/>
            </p:cNvSpPr>
            <p:nvPr/>
          </p:nvSpPr>
          <p:spPr bwMode="auto">
            <a:xfrm flipV="1">
              <a:off x="4554" y="3226"/>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2" name="Line 2784"/>
            <p:cNvSpPr>
              <a:spLocks noChangeShapeType="1"/>
            </p:cNvSpPr>
            <p:nvPr/>
          </p:nvSpPr>
          <p:spPr bwMode="auto">
            <a:xfrm>
              <a:off x="4562" y="3226"/>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3" name="Line 2785"/>
            <p:cNvSpPr>
              <a:spLocks noChangeShapeType="1"/>
            </p:cNvSpPr>
            <p:nvPr/>
          </p:nvSpPr>
          <p:spPr bwMode="auto">
            <a:xfrm>
              <a:off x="45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4" name="Line 2786"/>
            <p:cNvSpPr>
              <a:spLocks noChangeShapeType="1"/>
            </p:cNvSpPr>
            <p:nvPr/>
          </p:nvSpPr>
          <p:spPr bwMode="auto">
            <a:xfrm>
              <a:off x="45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5" name="Line 2787"/>
            <p:cNvSpPr>
              <a:spLocks noChangeShapeType="1"/>
            </p:cNvSpPr>
            <p:nvPr/>
          </p:nvSpPr>
          <p:spPr bwMode="auto">
            <a:xfrm>
              <a:off x="45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6" name="Line 2788"/>
            <p:cNvSpPr>
              <a:spLocks noChangeShapeType="1"/>
            </p:cNvSpPr>
            <p:nvPr/>
          </p:nvSpPr>
          <p:spPr bwMode="auto">
            <a:xfrm>
              <a:off x="459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7" name="Line 2789"/>
            <p:cNvSpPr>
              <a:spLocks noChangeShapeType="1"/>
            </p:cNvSpPr>
            <p:nvPr/>
          </p:nvSpPr>
          <p:spPr bwMode="auto">
            <a:xfrm>
              <a:off x="460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8" name="Line 2790"/>
            <p:cNvSpPr>
              <a:spLocks noChangeShapeType="1"/>
            </p:cNvSpPr>
            <p:nvPr/>
          </p:nvSpPr>
          <p:spPr bwMode="auto">
            <a:xfrm>
              <a:off x="461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39" name="Line 2791"/>
            <p:cNvSpPr>
              <a:spLocks noChangeShapeType="1"/>
            </p:cNvSpPr>
            <p:nvPr/>
          </p:nvSpPr>
          <p:spPr bwMode="auto">
            <a:xfrm>
              <a:off x="4618"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0" name="Line 2792"/>
            <p:cNvSpPr>
              <a:spLocks noChangeShapeType="1"/>
            </p:cNvSpPr>
            <p:nvPr/>
          </p:nvSpPr>
          <p:spPr bwMode="auto">
            <a:xfrm>
              <a:off x="462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1" name="Line 2793"/>
            <p:cNvSpPr>
              <a:spLocks noChangeShapeType="1"/>
            </p:cNvSpPr>
            <p:nvPr/>
          </p:nvSpPr>
          <p:spPr bwMode="auto">
            <a:xfrm>
              <a:off x="463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2" name="Line 2794"/>
            <p:cNvSpPr>
              <a:spLocks noChangeShapeType="1"/>
            </p:cNvSpPr>
            <p:nvPr/>
          </p:nvSpPr>
          <p:spPr bwMode="auto">
            <a:xfrm>
              <a:off x="464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3" name="Line 2795"/>
            <p:cNvSpPr>
              <a:spLocks noChangeShapeType="1"/>
            </p:cNvSpPr>
            <p:nvPr/>
          </p:nvSpPr>
          <p:spPr bwMode="auto">
            <a:xfrm>
              <a:off x="464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4" name="Line 2796"/>
            <p:cNvSpPr>
              <a:spLocks noChangeShapeType="1"/>
            </p:cNvSpPr>
            <p:nvPr/>
          </p:nvSpPr>
          <p:spPr bwMode="auto">
            <a:xfrm>
              <a:off x="465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5" name="Line 2797"/>
            <p:cNvSpPr>
              <a:spLocks noChangeShapeType="1"/>
            </p:cNvSpPr>
            <p:nvPr/>
          </p:nvSpPr>
          <p:spPr bwMode="auto">
            <a:xfrm>
              <a:off x="466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6" name="Line 2798"/>
            <p:cNvSpPr>
              <a:spLocks noChangeShapeType="1"/>
            </p:cNvSpPr>
            <p:nvPr/>
          </p:nvSpPr>
          <p:spPr bwMode="auto">
            <a:xfrm>
              <a:off x="467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7" name="Line 2799"/>
            <p:cNvSpPr>
              <a:spLocks noChangeShapeType="1"/>
            </p:cNvSpPr>
            <p:nvPr/>
          </p:nvSpPr>
          <p:spPr bwMode="auto">
            <a:xfrm flipV="1">
              <a:off x="4681" y="2501"/>
              <a:ext cx="8" cy="89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8" name="Line 2800"/>
            <p:cNvSpPr>
              <a:spLocks noChangeShapeType="1"/>
            </p:cNvSpPr>
            <p:nvPr/>
          </p:nvSpPr>
          <p:spPr bwMode="auto">
            <a:xfrm>
              <a:off x="4689" y="2501"/>
              <a:ext cx="8" cy="86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49" name="Line 2801"/>
            <p:cNvSpPr>
              <a:spLocks noChangeShapeType="1"/>
            </p:cNvSpPr>
            <p:nvPr/>
          </p:nvSpPr>
          <p:spPr bwMode="auto">
            <a:xfrm>
              <a:off x="4697" y="3366"/>
              <a:ext cx="8" cy="2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0" name="Line 2802"/>
            <p:cNvSpPr>
              <a:spLocks noChangeShapeType="1"/>
            </p:cNvSpPr>
            <p:nvPr/>
          </p:nvSpPr>
          <p:spPr bwMode="auto">
            <a:xfrm>
              <a:off x="470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1" name="Line 2803"/>
            <p:cNvSpPr>
              <a:spLocks noChangeShapeType="1"/>
            </p:cNvSpPr>
            <p:nvPr/>
          </p:nvSpPr>
          <p:spPr bwMode="auto">
            <a:xfrm>
              <a:off x="471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2" name="Line 2804"/>
            <p:cNvSpPr>
              <a:spLocks noChangeShapeType="1"/>
            </p:cNvSpPr>
            <p:nvPr/>
          </p:nvSpPr>
          <p:spPr bwMode="auto">
            <a:xfrm>
              <a:off x="472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3" name="Line 2805"/>
            <p:cNvSpPr>
              <a:spLocks noChangeShapeType="1"/>
            </p:cNvSpPr>
            <p:nvPr/>
          </p:nvSpPr>
          <p:spPr bwMode="auto">
            <a:xfrm>
              <a:off x="472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4" name="Line 2806"/>
            <p:cNvSpPr>
              <a:spLocks noChangeShapeType="1"/>
            </p:cNvSpPr>
            <p:nvPr/>
          </p:nvSpPr>
          <p:spPr bwMode="auto">
            <a:xfrm>
              <a:off x="4737"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5" name="Line 2807"/>
            <p:cNvSpPr>
              <a:spLocks noChangeShapeType="1"/>
            </p:cNvSpPr>
            <p:nvPr/>
          </p:nvSpPr>
          <p:spPr bwMode="auto">
            <a:xfrm>
              <a:off x="474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6" name="Line 2808"/>
            <p:cNvSpPr>
              <a:spLocks noChangeShapeType="1"/>
            </p:cNvSpPr>
            <p:nvPr/>
          </p:nvSpPr>
          <p:spPr bwMode="auto">
            <a:xfrm>
              <a:off x="475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7" name="Line 2809"/>
            <p:cNvSpPr>
              <a:spLocks noChangeShapeType="1"/>
            </p:cNvSpPr>
            <p:nvPr/>
          </p:nvSpPr>
          <p:spPr bwMode="auto">
            <a:xfrm>
              <a:off x="476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8" name="Line 2810"/>
            <p:cNvSpPr>
              <a:spLocks noChangeShapeType="1"/>
            </p:cNvSpPr>
            <p:nvPr/>
          </p:nvSpPr>
          <p:spPr bwMode="auto">
            <a:xfrm>
              <a:off x="476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59" name="Line 2811"/>
            <p:cNvSpPr>
              <a:spLocks noChangeShapeType="1"/>
            </p:cNvSpPr>
            <p:nvPr/>
          </p:nvSpPr>
          <p:spPr bwMode="auto">
            <a:xfrm>
              <a:off x="477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0" name="Line 2812"/>
            <p:cNvSpPr>
              <a:spLocks noChangeShapeType="1"/>
            </p:cNvSpPr>
            <p:nvPr/>
          </p:nvSpPr>
          <p:spPr bwMode="auto">
            <a:xfrm>
              <a:off x="478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1" name="Line 2813"/>
            <p:cNvSpPr>
              <a:spLocks noChangeShapeType="1"/>
            </p:cNvSpPr>
            <p:nvPr/>
          </p:nvSpPr>
          <p:spPr bwMode="auto">
            <a:xfrm>
              <a:off x="479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2" name="Line 2814"/>
            <p:cNvSpPr>
              <a:spLocks noChangeShapeType="1"/>
            </p:cNvSpPr>
            <p:nvPr/>
          </p:nvSpPr>
          <p:spPr bwMode="auto">
            <a:xfrm>
              <a:off x="480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3" name="Line 2815"/>
            <p:cNvSpPr>
              <a:spLocks noChangeShapeType="1"/>
            </p:cNvSpPr>
            <p:nvPr/>
          </p:nvSpPr>
          <p:spPr bwMode="auto">
            <a:xfrm>
              <a:off x="480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4" name="Line 2816"/>
            <p:cNvSpPr>
              <a:spLocks noChangeShapeType="1"/>
            </p:cNvSpPr>
            <p:nvPr/>
          </p:nvSpPr>
          <p:spPr bwMode="auto">
            <a:xfrm>
              <a:off x="481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5" name="Line 2817"/>
            <p:cNvSpPr>
              <a:spLocks noChangeShapeType="1"/>
            </p:cNvSpPr>
            <p:nvPr/>
          </p:nvSpPr>
          <p:spPr bwMode="auto">
            <a:xfrm>
              <a:off x="482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6" name="Line 2818"/>
            <p:cNvSpPr>
              <a:spLocks noChangeShapeType="1"/>
            </p:cNvSpPr>
            <p:nvPr/>
          </p:nvSpPr>
          <p:spPr bwMode="auto">
            <a:xfrm>
              <a:off x="483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67" name="Line 2819"/>
            <p:cNvSpPr>
              <a:spLocks noChangeShapeType="1"/>
            </p:cNvSpPr>
            <p:nvPr/>
          </p:nvSpPr>
          <p:spPr bwMode="auto">
            <a:xfrm>
              <a:off x="484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3469" name="Group 3021"/>
          <p:cNvGrpSpPr>
            <a:grpSpLocks/>
          </p:cNvGrpSpPr>
          <p:nvPr/>
        </p:nvGrpSpPr>
        <p:grpSpPr bwMode="auto">
          <a:xfrm>
            <a:off x="541338" y="4900613"/>
            <a:ext cx="7581900" cy="487362"/>
            <a:chOff x="341" y="3087"/>
            <a:chExt cx="4776" cy="307"/>
          </a:xfrm>
        </p:grpSpPr>
        <p:sp>
          <p:nvSpPr>
            <p:cNvPr id="1003269" name="Line 2821"/>
            <p:cNvSpPr>
              <a:spLocks noChangeShapeType="1"/>
            </p:cNvSpPr>
            <p:nvPr/>
          </p:nvSpPr>
          <p:spPr bwMode="auto">
            <a:xfrm>
              <a:off x="484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0" name="Line 2822"/>
            <p:cNvSpPr>
              <a:spLocks noChangeShapeType="1"/>
            </p:cNvSpPr>
            <p:nvPr/>
          </p:nvSpPr>
          <p:spPr bwMode="auto">
            <a:xfrm>
              <a:off x="485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1" name="Line 2823"/>
            <p:cNvSpPr>
              <a:spLocks noChangeShapeType="1"/>
            </p:cNvSpPr>
            <p:nvPr/>
          </p:nvSpPr>
          <p:spPr bwMode="auto">
            <a:xfrm>
              <a:off x="4864" y="3393"/>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2" name="Line 2824"/>
            <p:cNvSpPr>
              <a:spLocks noChangeShapeType="1"/>
            </p:cNvSpPr>
            <p:nvPr/>
          </p:nvSpPr>
          <p:spPr bwMode="auto">
            <a:xfrm>
              <a:off x="487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3" name="Line 2825"/>
            <p:cNvSpPr>
              <a:spLocks noChangeShapeType="1"/>
            </p:cNvSpPr>
            <p:nvPr/>
          </p:nvSpPr>
          <p:spPr bwMode="auto">
            <a:xfrm>
              <a:off x="487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4" name="Line 2826"/>
            <p:cNvSpPr>
              <a:spLocks noChangeShapeType="1"/>
            </p:cNvSpPr>
            <p:nvPr/>
          </p:nvSpPr>
          <p:spPr bwMode="auto">
            <a:xfrm>
              <a:off x="488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5" name="Line 2827"/>
            <p:cNvSpPr>
              <a:spLocks noChangeShapeType="1"/>
            </p:cNvSpPr>
            <p:nvPr/>
          </p:nvSpPr>
          <p:spPr bwMode="auto">
            <a:xfrm>
              <a:off x="489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6" name="Line 2828"/>
            <p:cNvSpPr>
              <a:spLocks noChangeShapeType="1"/>
            </p:cNvSpPr>
            <p:nvPr/>
          </p:nvSpPr>
          <p:spPr bwMode="auto">
            <a:xfrm>
              <a:off x="490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7" name="Line 2829"/>
            <p:cNvSpPr>
              <a:spLocks noChangeShapeType="1"/>
            </p:cNvSpPr>
            <p:nvPr/>
          </p:nvSpPr>
          <p:spPr bwMode="auto">
            <a:xfrm>
              <a:off x="491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8" name="Line 2830"/>
            <p:cNvSpPr>
              <a:spLocks noChangeShapeType="1"/>
            </p:cNvSpPr>
            <p:nvPr/>
          </p:nvSpPr>
          <p:spPr bwMode="auto">
            <a:xfrm>
              <a:off x="491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79" name="Line 2831"/>
            <p:cNvSpPr>
              <a:spLocks noChangeShapeType="1"/>
            </p:cNvSpPr>
            <p:nvPr/>
          </p:nvSpPr>
          <p:spPr bwMode="auto">
            <a:xfrm>
              <a:off x="492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0" name="Line 2832"/>
            <p:cNvSpPr>
              <a:spLocks noChangeShapeType="1"/>
            </p:cNvSpPr>
            <p:nvPr/>
          </p:nvSpPr>
          <p:spPr bwMode="auto">
            <a:xfrm>
              <a:off x="4935"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1" name="Line 2833"/>
            <p:cNvSpPr>
              <a:spLocks noChangeShapeType="1"/>
            </p:cNvSpPr>
            <p:nvPr/>
          </p:nvSpPr>
          <p:spPr bwMode="auto">
            <a:xfrm>
              <a:off x="4943"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2" name="Line 2834"/>
            <p:cNvSpPr>
              <a:spLocks noChangeShapeType="1"/>
            </p:cNvSpPr>
            <p:nvPr/>
          </p:nvSpPr>
          <p:spPr bwMode="auto">
            <a:xfrm>
              <a:off x="4951"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3" name="Line 2835"/>
            <p:cNvSpPr>
              <a:spLocks noChangeShapeType="1"/>
            </p:cNvSpPr>
            <p:nvPr/>
          </p:nvSpPr>
          <p:spPr bwMode="auto">
            <a:xfrm>
              <a:off x="495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4" name="Line 2836"/>
            <p:cNvSpPr>
              <a:spLocks noChangeShapeType="1"/>
            </p:cNvSpPr>
            <p:nvPr/>
          </p:nvSpPr>
          <p:spPr bwMode="auto">
            <a:xfrm>
              <a:off x="4967"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5" name="Line 2837"/>
            <p:cNvSpPr>
              <a:spLocks noChangeShapeType="1"/>
            </p:cNvSpPr>
            <p:nvPr/>
          </p:nvSpPr>
          <p:spPr bwMode="auto">
            <a:xfrm flipV="1">
              <a:off x="4975" y="3338"/>
              <a:ext cx="8" cy="5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6" name="Line 2838"/>
            <p:cNvSpPr>
              <a:spLocks noChangeShapeType="1"/>
            </p:cNvSpPr>
            <p:nvPr/>
          </p:nvSpPr>
          <p:spPr bwMode="auto">
            <a:xfrm flipV="1">
              <a:off x="4983" y="3087"/>
              <a:ext cx="7"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7" name="Line 2839"/>
            <p:cNvSpPr>
              <a:spLocks noChangeShapeType="1"/>
            </p:cNvSpPr>
            <p:nvPr/>
          </p:nvSpPr>
          <p:spPr bwMode="auto">
            <a:xfrm>
              <a:off x="4990" y="3087"/>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8" name="Line 2840"/>
            <p:cNvSpPr>
              <a:spLocks noChangeShapeType="1"/>
            </p:cNvSpPr>
            <p:nvPr/>
          </p:nvSpPr>
          <p:spPr bwMode="auto">
            <a:xfrm>
              <a:off x="4998" y="3282"/>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89" name="Line 2841"/>
            <p:cNvSpPr>
              <a:spLocks noChangeShapeType="1"/>
            </p:cNvSpPr>
            <p:nvPr/>
          </p:nvSpPr>
          <p:spPr bwMode="auto">
            <a:xfrm>
              <a:off x="500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0" name="Line 2842"/>
            <p:cNvSpPr>
              <a:spLocks noChangeShapeType="1"/>
            </p:cNvSpPr>
            <p:nvPr/>
          </p:nvSpPr>
          <p:spPr bwMode="auto">
            <a:xfrm>
              <a:off x="501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1" name="Line 2843"/>
            <p:cNvSpPr>
              <a:spLocks noChangeShapeType="1"/>
            </p:cNvSpPr>
            <p:nvPr/>
          </p:nvSpPr>
          <p:spPr bwMode="auto">
            <a:xfrm>
              <a:off x="502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2" name="Line 2844"/>
            <p:cNvSpPr>
              <a:spLocks noChangeShapeType="1"/>
            </p:cNvSpPr>
            <p:nvPr/>
          </p:nvSpPr>
          <p:spPr bwMode="auto">
            <a:xfrm>
              <a:off x="503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3" name="Line 2845"/>
            <p:cNvSpPr>
              <a:spLocks noChangeShapeType="1"/>
            </p:cNvSpPr>
            <p:nvPr/>
          </p:nvSpPr>
          <p:spPr bwMode="auto">
            <a:xfrm>
              <a:off x="503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4" name="Line 2846"/>
            <p:cNvSpPr>
              <a:spLocks noChangeShapeType="1"/>
            </p:cNvSpPr>
            <p:nvPr/>
          </p:nvSpPr>
          <p:spPr bwMode="auto">
            <a:xfrm>
              <a:off x="504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5" name="Line 2847"/>
            <p:cNvSpPr>
              <a:spLocks noChangeShapeType="1"/>
            </p:cNvSpPr>
            <p:nvPr/>
          </p:nvSpPr>
          <p:spPr bwMode="auto">
            <a:xfrm>
              <a:off x="5054"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6" name="Line 2848"/>
            <p:cNvSpPr>
              <a:spLocks noChangeShapeType="1"/>
            </p:cNvSpPr>
            <p:nvPr/>
          </p:nvSpPr>
          <p:spPr bwMode="auto">
            <a:xfrm>
              <a:off x="5062"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7" name="Line 2849"/>
            <p:cNvSpPr>
              <a:spLocks noChangeShapeType="1"/>
            </p:cNvSpPr>
            <p:nvPr/>
          </p:nvSpPr>
          <p:spPr bwMode="auto">
            <a:xfrm>
              <a:off x="5070"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8" name="Line 2850"/>
            <p:cNvSpPr>
              <a:spLocks noChangeShapeType="1"/>
            </p:cNvSpPr>
            <p:nvPr/>
          </p:nvSpPr>
          <p:spPr bwMode="auto">
            <a:xfrm>
              <a:off x="5078"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299" name="Line 2851"/>
            <p:cNvSpPr>
              <a:spLocks noChangeShapeType="1"/>
            </p:cNvSpPr>
            <p:nvPr/>
          </p:nvSpPr>
          <p:spPr bwMode="auto">
            <a:xfrm>
              <a:off x="5086"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0" name="Line 2852"/>
            <p:cNvSpPr>
              <a:spLocks noChangeShapeType="1"/>
            </p:cNvSpPr>
            <p:nvPr/>
          </p:nvSpPr>
          <p:spPr bwMode="auto">
            <a:xfrm flipV="1">
              <a:off x="5094" y="3310"/>
              <a:ext cx="8"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1" name="Line 2853"/>
            <p:cNvSpPr>
              <a:spLocks noChangeShapeType="1"/>
            </p:cNvSpPr>
            <p:nvPr/>
          </p:nvSpPr>
          <p:spPr bwMode="auto">
            <a:xfrm>
              <a:off x="5102" y="3310"/>
              <a:ext cx="7" cy="8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2" name="Line 2854"/>
            <p:cNvSpPr>
              <a:spLocks noChangeShapeType="1"/>
            </p:cNvSpPr>
            <p:nvPr/>
          </p:nvSpPr>
          <p:spPr bwMode="auto">
            <a:xfrm>
              <a:off x="5109" y="3393"/>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3" name="Line 2855"/>
            <p:cNvSpPr>
              <a:spLocks noChangeShapeType="1"/>
            </p:cNvSpPr>
            <p:nvPr/>
          </p:nvSpPr>
          <p:spPr bwMode="auto">
            <a:xfrm>
              <a:off x="341"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4" name="Line 2856"/>
            <p:cNvSpPr>
              <a:spLocks noChangeShapeType="1"/>
            </p:cNvSpPr>
            <p:nvPr/>
          </p:nvSpPr>
          <p:spPr bwMode="auto">
            <a:xfrm>
              <a:off x="3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5" name="Line 2857"/>
            <p:cNvSpPr>
              <a:spLocks noChangeShapeType="1"/>
            </p:cNvSpPr>
            <p:nvPr/>
          </p:nvSpPr>
          <p:spPr bwMode="auto">
            <a:xfrm>
              <a:off x="3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6" name="Line 2858"/>
            <p:cNvSpPr>
              <a:spLocks noChangeShapeType="1"/>
            </p:cNvSpPr>
            <p:nvPr/>
          </p:nvSpPr>
          <p:spPr bwMode="auto">
            <a:xfrm>
              <a:off x="3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7" name="Line 2859"/>
            <p:cNvSpPr>
              <a:spLocks noChangeShapeType="1"/>
            </p:cNvSpPr>
            <p:nvPr/>
          </p:nvSpPr>
          <p:spPr bwMode="auto">
            <a:xfrm>
              <a:off x="3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8" name="Line 2860"/>
            <p:cNvSpPr>
              <a:spLocks noChangeShapeType="1"/>
            </p:cNvSpPr>
            <p:nvPr/>
          </p:nvSpPr>
          <p:spPr bwMode="auto">
            <a:xfrm>
              <a:off x="3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09" name="Line 2861"/>
            <p:cNvSpPr>
              <a:spLocks noChangeShapeType="1"/>
            </p:cNvSpPr>
            <p:nvPr/>
          </p:nvSpPr>
          <p:spPr bwMode="auto">
            <a:xfrm>
              <a:off x="3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0" name="Line 2862"/>
            <p:cNvSpPr>
              <a:spLocks noChangeShapeType="1"/>
            </p:cNvSpPr>
            <p:nvPr/>
          </p:nvSpPr>
          <p:spPr bwMode="auto">
            <a:xfrm>
              <a:off x="3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1" name="Line 2863"/>
            <p:cNvSpPr>
              <a:spLocks noChangeShapeType="1"/>
            </p:cNvSpPr>
            <p:nvPr/>
          </p:nvSpPr>
          <p:spPr bwMode="auto">
            <a:xfrm>
              <a:off x="4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2" name="Line 2864"/>
            <p:cNvSpPr>
              <a:spLocks noChangeShapeType="1"/>
            </p:cNvSpPr>
            <p:nvPr/>
          </p:nvSpPr>
          <p:spPr bwMode="auto">
            <a:xfrm>
              <a:off x="41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3" name="Line 2865"/>
            <p:cNvSpPr>
              <a:spLocks noChangeShapeType="1"/>
            </p:cNvSpPr>
            <p:nvPr/>
          </p:nvSpPr>
          <p:spPr bwMode="auto">
            <a:xfrm>
              <a:off x="42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4" name="Line 2866"/>
            <p:cNvSpPr>
              <a:spLocks noChangeShapeType="1"/>
            </p:cNvSpPr>
            <p:nvPr/>
          </p:nvSpPr>
          <p:spPr bwMode="auto">
            <a:xfrm>
              <a:off x="42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5" name="Line 2867"/>
            <p:cNvSpPr>
              <a:spLocks noChangeShapeType="1"/>
            </p:cNvSpPr>
            <p:nvPr/>
          </p:nvSpPr>
          <p:spPr bwMode="auto">
            <a:xfrm>
              <a:off x="43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6" name="Line 2868"/>
            <p:cNvSpPr>
              <a:spLocks noChangeShapeType="1"/>
            </p:cNvSpPr>
            <p:nvPr/>
          </p:nvSpPr>
          <p:spPr bwMode="auto">
            <a:xfrm>
              <a:off x="44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7" name="Line 2869"/>
            <p:cNvSpPr>
              <a:spLocks noChangeShapeType="1"/>
            </p:cNvSpPr>
            <p:nvPr/>
          </p:nvSpPr>
          <p:spPr bwMode="auto">
            <a:xfrm>
              <a:off x="45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8" name="Line 2870"/>
            <p:cNvSpPr>
              <a:spLocks noChangeShapeType="1"/>
            </p:cNvSpPr>
            <p:nvPr/>
          </p:nvSpPr>
          <p:spPr bwMode="auto">
            <a:xfrm>
              <a:off x="46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19" name="Line 2871"/>
            <p:cNvSpPr>
              <a:spLocks noChangeShapeType="1"/>
            </p:cNvSpPr>
            <p:nvPr/>
          </p:nvSpPr>
          <p:spPr bwMode="auto">
            <a:xfrm>
              <a:off x="468"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0" name="Line 2872"/>
            <p:cNvSpPr>
              <a:spLocks noChangeShapeType="1"/>
            </p:cNvSpPr>
            <p:nvPr/>
          </p:nvSpPr>
          <p:spPr bwMode="auto">
            <a:xfrm>
              <a:off x="4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1" name="Line 2873"/>
            <p:cNvSpPr>
              <a:spLocks noChangeShapeType="1"/>
            </p:cNvSpPr>
            <p:nvPr/>
          </p:nvSpPr>
          <p:spPr bwMode="auto">
            <a:xfrm>
              <a:off x="4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2" name="Line 2874"/>
            <p:cNvSpPr>
              <a:spLocks noChangeShapeType="1"/>
            </p:cNvSpPr>
            <p:nvPr/>
          </p:nvSpPr>
          <p:spPr bwMode="auto">
            <a:xfrm>
              <a:off x="4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3" name="Line 2875"/>
            <p:cNvSpPr>
              <a:spLocks noChangeShapeType="1"/>
            </p:cNvSpPr>
            <p:nvPr/>
          </p:nvSpPr>
          <p:spPr bwMode="auto">
            <a:xfrm>
              <a:off x="4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4" name="Line 2876"/>
            <p:cNvSpPr>
              <a:spLocks noChangeShapeType="1"/>
            </p:cNvSpPr>
            <p:nvPr/>
          </p:nvSpPr>
          <p:spPr bwMode="auto">
            <a:xfrm>
              <a:off x="5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5" name="Line 2877"/>
            <p:cNvSpPr>
              <a:spLocks noChangeShapeType="1"/>
            </p:cNvSpPr>
            <p:nvPr/>
          </p:nvSpPr>
          <p:spPr bwMode="auto">
            <a:xfrm>
              <a:off x="5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6" name="Line 2878"/>
            <p:cNvSpPr>
              <a:spLocks noChangeShapeType="1"/>
            </p:cNvSpPr>
            <p:nvPr/>
          </p:nvSpPr>
          <p:spPr bwMode="auto">
            <a:xfrm>
              <a:off x="5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7" name="Line 2879"/>
            <p:cNvSpPr>
              <a:spLocks noChangeShapeType="1"/>
            </p:cNvSpPr>
            <p:nvPr/>
          </p:nvSpPr>
          <p:spPr bwMode="auto">
            <a:xfrm>
              <a:off x="53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8" name="Line 2880"/>
            <p:cNvSpPr>
              <a:spLocks noChangeShapeType="1"/>
            </p:cNvSpPr>
            <p:nvPr/>
          </p:nvSpPr>
          <p:spPr bwMode="auto">
            <a:xfrm>
              <a:off x="53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29" name="Line 2881"/>
            <p:cNvSpPr>
              <a:spLocks noChangeShapeType="1"/>
            </p:cNvSpPr>
            <p:nvPr/>
          </p:nvSpPr>
          <p:spPr bwMode="auto">
            <a:xfrm>
              <a:off x="54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0" name="Line 2882"/>
            <p:cNvSpPr>
              <a:spLocks noChangeShapeType="1"/>
            </p:cNvSpPr>
            <p:nvPr/>
          </p:nvSpPr>
          <p:spPr bwMode="auto">
            <a:xfrm>
              <a:off x="55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1" name="Line 2883"/>
            <p:cNvSpPr>
              <a:spLocks noChangeShapeType="1"/>
            </p:cNvSpPr>
            <p:nvPr/>
          </p:nvSpPr>
          <p:spPr bwMode="auto">
            <a:xfrm>
              <a:off x="56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2" name="Line 2884"/>
            <p:cNvSpPr>
              <a:spLocks noChangeShapeType="1"/>
            </p:cNvSpPr>
            <p:nvPr/>
          </p:nvSpPr>
          <p:spPr bwMode="auto">
            <a:xfrm>
              <a:off x="57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3" name="Line 2885"/>
            <p:cNvSpPr>
              <a:spLocks noChangeShapeType="1"/>
            </p:cNvSpPr>
            <p:nvPr/>
          </p:nvSpPr>
          <p:spPr bwMode="auto">
            <a:xfrm>
              <a:off x="57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4" name="Line 2886"/>
            <p:cNvSpPr>
              <a:spLocks noChangeShapeType="1"/>
            </p:cNvSpPr>
            <p:nvPr/>
          </p:nvSpPr>
          <p:spPr bwMode="auto">
            <a:xfrm>
              <a:off x="587"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5" name="Line 2887"/>
            <p:cNvSpPr>
              <a:spLocks noChangeShapeType="1"/>
            </p:cNvSpPr>
            <p:nvPr/>
          </p:nvSpPr>
          <p:spPr bwMode="auto">
            <a:xfrm>
              <a:off x="5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6" name="Line 2888"/>
            <p:cNvSpPr>
              <a:spLocks noChangeShapeType="1"/>
            </p:cNvSpPr>
            <p:nvPr/>
          </p:nvSpPr>
          <p:spPr bwMode="auto">
            <a:xfrm>
              <a:off x="6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7" name="Line 2889"/>
            <p:cNvSpPr>
              <a:spLocks noChangeShapeType="1"/>
            </p:cNvSpPr>
            <p:nvPr/>
          </p:nvSpPr>
          <p:spPr bwMode="auto">
            <a:xfrm>
              <a:off x="6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8" name="Line 2890"/>
            <p:cNvSpPr>
              <a:spLocks noChangeShapeType="1"/>
            </p:cNvSpPr>
            <p:nvPr/>
          </p:nvSpPr>
          <p:spPr bwMode="auto">
            <a:xfrm>
              <a:off x="6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39" name="Line 2891"/>
            <p:cNvSpPr>
              <a:spLocks noChangeShapeType="1"/>
            </p:cNvSpPr>
            <p:nvPr/>
          </p:nvSpPr>
          <p:spPr bwMode="auto">
            <a:xfrm>
              <a:off x="6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0" name="Line 2892"/>
            <p:cNvSpPr>
              <a:spLocks noChangeShapeType="1"/>
            </p:cNvSpPr>
            <p:nvPr/>
          </p:nvSpPr>
          <p:spPr bwMode="auto">
            <a:xfrm>
              <a:off x="6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1" name="Line 2893"/>
            <p:cNvSpPr>
              <a:spLocks noChangeShapeType="1"/>
            </p:cNvSpPr>
            <p:nvPr/>
          </p:nvSpPr>
          <p:spPr bwMode="auto">
            <a:xfrm>
              <a:off x="6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2" name="Line 2894"/>
            <p:cNvSpPr>
              <a:spLocks noChangeShapeType="1"/>
            </p:cNvSpPr>
            <p:nvPr/>
          </p:nvSpPr>
          <p:spPr bwMode="auto">
            <a:xfrm>
              <a:off x="65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3" name="Line 2895"/>
            <p:cNvSpPr>
              <a:spLocks noChangeShapeType="1"/>
            </p:cNvSpPr>
            <p:nvPr/>
          </p:nvSpPr>
          <p:spPr bwMode="auto">
            <a:xfrm>
              <a:off x="65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4" name="Line 2896"/>
            <p:cNvSpPr>
              <a:spLocks noChangeShapeType="1"/>
            </p:cNvSpPr>
            <p:nvPr/>
          </p:nvSpPr>
          <p:spPr bwMode="auto">
            <a:xfrm>
              <a:off x="66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5" name="Line 2897"/>
            <p:cNvSpPr>
              <a:spLocks noChangeShapeType="1"/>
            </p:cNvSpPr>
            <p:nvPr/>
          </p:nvSpPr>
          <p:spPr bwMode="auto">
            <a:xfrm>
              <a:off x="67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6" name="Line 2898"/>
            <p:cNvSpPr>
              <a:spLocks noChangeShapeType="1"/>
            </p:cNvSpPr>
            <p:nvPr/>
          </p:nvSpPr>
          <p:spPr bwMode="auto">
            <a:xfrm>
              <a:off x="68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7" name="Line 2899"/>
            <p:cNvSpPr>
              <a:spLocks noChangeShapeType="1"/>
            </p:cNvSpPr>
            <p:nvPr/>
          </p:nvSpPr>
          <p:spPr bwMode="auto">
            <a:xfrm>
              <a:off x="69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8" name="Line 2900"/>
            <p:cNvSpPr>
              <a:spLocks noChangeShapeType="1"/>
            </p:cNvSpPr>
            <p:nvPr/>
          </p:nvSpPr>
          <p:spPr bwMode="auto">
            <a:xfrm>
              <a:off x="69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49" name="Line 2901"/>
            <p:cNvSpPr>
              <a:spLocks noChangeShapeType="1"/>
            </p:cNvSpPr>
            <p:nvPr/>
          </p:nvSpPr>
          <p:spPr bwMode="auto">
            <a:xfrm>
              <a:off x="70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0" name="Line 2902"/>
            <p:cNvSpPr>
              <a:spLocks noChangeShapeType="1"/>
            </p:cNvSpPr>
            <p:nvPr/>
          </p:nvSpPr>
          <p:spPr bwMode="auto">
            <a:xfrm>
              <a:off x="714"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1" name="Line 2903"/>
            <p:cNvSpPr>
              <a:spLocks noChangeShapeType="1"/>
            </p:cNvSpPr>
            <p:nvPr/>
          </p:nvSpPr>
          <p:spPr bwMode="auto">
            <a:xfrm>
              <a:off x="72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2" name="Line 2904"/>
            <p:cNvSpPr>
              <a:spLocks noChangeShapeType="1"/>
            </p:cNvSpPr>
            <p:nvPr/>
          </p:nvSpPr>
          <p:spPr bwMode="auto">
            <a:xfrm>
              <a:off x="72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3" name="Line 2905"/>
            <p:cNvSpPr>
              <a:spLocks noChangeShapeType="1"/>
            </p:cNvSpPr>
            <p:nvPr/>
          </p:nvSpPr>
          <p:spPr bwMode="auto">
            <a:xfrm>
              <a:off x="73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4" name="Line 2906"/>
            <p:cNvSpPr>
              <a:spLocks noChangeShapeType="1"/>
            </p:cNvSpPr>
            <p:nvPr/>
          </p:nvSpPr>
          <p:spPr bwMode="auto">
            <a:xfrm>
              <a:off x="74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5" name="Line 2907"/>
            <p:cNvSpPr>
              <a:spLocks noChangeShapeType="1"/>
            </p:cNvSpPr>
            <p:nvPr/>
          </p:nvSpPr>
          <p:spPr bwMode="auto">
            <a:xfrm>
              <a:off x="75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6" name="Line 2908"/>
            <p:cNvSpPr>
              <a:spLocks noChangeShapeType="1"/>
            </p:cNvSpPr>
            <p:nvPr/>
          </p:nvSpPr>
          <p:spPr bwMode="auto">
            <a:xfrm>
              <a:off x="76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7" name="Line 2909"/>
            <p:cNvSpPr>
              <a:spLocks noChangeShapeType="1"/>
            </p:cNvSpPr>
            <p:nvPr/>
          </p:nvSpPr>
          <p:spPr bwMode="auto">
            <a:xfrm>
              <a:off x="76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8" name="Line 2910"/>
            <p:cNvSpPr>
              <a:spLocks noChangeShapeType="1"/>
            </p:cNvSpPr>
            <p:nvPr/>
          </p:nvSpPr>
          <p:spPr bwMode="auto">
            <a:xfrm>
              <a:off x="77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59" name="Line 2911"/>
            <p:cNvSpPr>
              <a:spLocks noChangeShapeType="1"/>
            </p:cNvSpPr>
            <p:nvPr/>
          </p:nvSpPr>
          <p:spPr bwMode="auto">
            <a:xfrm>
              <a:off x="78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0" name="Line 2912"/>
            <p:cNvSpPr>
              <a:spLocks noChangeShapeType="1"/>
            </p:cNvSpPr>
            <p:nvPr/>
          </p:nvSpPr>
          <p:spPr bwMode="auto">
            <a:xfrm>
              <a:off x="79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1" name="Line 2913"/>
            <p:cNvSpPr>
              <a:spLocks noChangeShapeType="1"/>
            </p:cNvSpPr>
            <p:nvPr/>
          </p:nvSpPr>
          <p:spPr bwMode="auto">
            <a:xfrm>
              <a:off x="80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2" name="Line 2914"/>
            <p:cNvSpPr>
              <a:spLocks noChangeShapeType="1"/>
            </p:cNvSpPr>
            <p:nvPr/>
          </p:nvSpPr>
          <p:spPr bwMode="auto">
            <a:xfrm>
              <a:off x="80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3" name="Line 2915"/>
            <p:cNvSpPr>
              <a:spLocks noChangeShapeType="1"/>
            </p:cNvSpPr>
            <p:nvPr/>
          </p:nvSpPr>
          <p:spPr bwMode="auto">
            <a:xfrm>
              <a:off x="81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4" name="Line 2916"/>
            <p:cNvSpPr>
              <a:spLocks noChangeShapeType="1"/>
            </p:cNvSpPr>
            <p:nvPr/>
          </p:nvSpPr>
          <p:spPr bwMode="auto">
            <a:xfrm>
              <a:off x="82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5" name="Line 2917"/>
            <p:cNvSpPr>
              <a:spLocks noChangeShapeType="1"/>
            </p:cNvSpPr>
            <p:nvPr/>
          </p:nvSpPr>
          <p:spPr bwMode="auto">
            <a:xfrm>
              <a:off x="833"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6" name="Line 2918"/>
            <p:cNvSpPr>
              <a:spLocks noChangeShapeType="1"/>
            </p:cNvSpPr>
            <p:nvPr/>
          </p:nvSpPr>
          <p:spPr bwMode="auto">
            <a:xfrm>
              <a:off x="84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7" name="Line 2919"/>
            <p:cNvSpPr>
              <a:spLocks noChangeShapeType="1"/>
            </p:cNvSpPr>
            <p:nvPr/>
          </p:nvSpPr>
          <p:spPr bwMode="auto">
            <a:xfrm>
              <a:off x="8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8" name="Line 2920"/>
            <p:cNvSpPr>
              <a:spLocks noChangeShapeType="1"/>
            </p:cNvSpPr>
            <p:nvPr/>
          </p:nvSpPr>
          <p:spPr bwMode="auto">
            <a:xfrm>
              <a:off x="8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69" name="Line 2921"/>
            <p:cNvSpPr>
              <a:spLocks noChangeShapeType="1"/>
            </p:cNvSpPr>
            <p:nvPr/>
          </p:nvSpPr>
          <p:spPr bwMode="auto">
            <a:xfrm>
              <a:off x="8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0" name="Line 2922"/>
            <p:cNvSpPr>
              <a:spLocks noChangeShapeType="1"/>
            </p:cNvSpPr>
            <p:nvPr/>
          </p:nvSpPr>
          <p:spPr bwMode="auto">
            <a:xfrm>
              <a:off x="8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1" name="Line 2923"/>
            <p:cNvSpPr>
              <a:spLocks noChangeShapeType="1"/>
            </p:cNvSpPr>
            <p:nvPr/>
          </p:nvSpPr>
          <p:spPr bwMode="auto">
            <a:xfrm>
              <a:off x="8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2" name="Line 2924"/>
            <p:cNvSpPr>
              <a:spLocks noChangeShapeType="1"/>
            </p:cNvSpPr>
            <p:nvPr/>
          </p:nvSpPr>
          <p:spPr bwMode="auto">
            <a:xfrm>
              <a:off x="8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3" name="Line 2925"/>
            <p:cNvSpPr>
              <a:spLocks noChangeShapeType="1"/>
            </p:cNvSpPr>
            <p:nvPr/>
          </p:nvSpPr>
          <p:spPr bwMode="auto">
            <a:xfrm>
              <a:off x="8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4" name="Line 2926"/>
            <p:cNvSpPr>
              <a:spLocks noChangeShapeType="1"/>
            </p:cNvSpPr>
            <p:nvPr/>
          </p:nvSpPr>
          <p:spPr bwMode="auto">
            <a:xfrm>
              <a:off x="9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5" name="Line 2927"/>
            <p:cNvSpPr>
              <a:spLocks noChangeShapeType="1"/>
            </p:cNvSpPr>
            <p:nvPr/>
          </p:nvSpPr>
          <p:spPr bwMode="auto">
            <a:xfrm>
              <a:off x="91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6" name="Line 2928"/>
            <p:cNvSpPr>
              <a:spLocks noChangeShapeType="1"/>
            </p:cNvSpPr>
            <p:nvPr/>
          </p:nvSpPr>
          <p:spPr bwMode="auto">
            <a:xfrm>
              <a:off x="92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7" name="Line 2929"/>
            <p:cNvSpPr>
              <a:spLocks noChangeShapeType="1"/>
            </p:cNvSpPr>
            <p:nvPr/>
          </p:nvSpPr>
          <p:spPr bwMode="auto">
            <a:xfrm>
              <a:off x="92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8" name="Line 2930"/>
            <p:cNvSpPr>
              <a:spLocks noChangeShapeType="1"/>
            </p:cNvSpPr>
            <p:nvPr/>
          </p:nvSpPr>
          <p:spPr bwMode="auto">
            <a:xfrm>
              <a:off x="93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79" name="Line 2931"/>
            <p:cNvSpPr>
              <a:spLocks noChangeShapeType="1"/>
            </p:cNvSpPr>
            <p:nvPr/>
          </p:nvSpPr>
          <p:spPr bwMode="auto">
            <a:xfrm>
              <a:off x="94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0" name="Line 2932"/>
            <p:cNvSpPr>
              <a:spLocks noChangeShapeType="1"/>
            </p:cNvSpPr>
            <p:nvPr/>
          </p:nvSpPr>
          <p:spPr bwMode="auto">
            <a:xfrm>
              <a:off x="952"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1" name="Line 2933"/>
            <p:cNvSpPr>
              <a:spLocks noChangeShapeType="1"/>
            </p:cNvSpPr>
            <p:nvPr/>
          </p:nvSpPr>
          <p:spPr bwMode="auto">
            <a:xfrm>
              <a:off x="95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2" name="Line 2934"/>
            <p:cNvSpPr>
              <a:spLocks noChangeShapeType="1"/>
            </p:cNvSpPr>
            <p:nvPr/>
          </p:nvSpPr>
          <p:spPr bwMode="auto">
            <a:xfrm>
              <a:off x="96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3" name="Line 2935"/>
            <p:cNvSpPr>
              <a:spLocks noChangeShapeType="1"/>
            </p:cNvSpPr>
            <p:nvPr/>
          </p:nvSpPr>
          <p:spPr bwMode="auto">
            <a:xfrm>
              <a:off x="9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4" name="Line 2936"/>
            <p:cNvSpPr>
              <a:spLocks noChangeShapeType="1"/>
            </p:cNvSpPr>
            <p:nvPr/>
          </p:nvSpPr>
          <p:spPr bwMode="auto">
            <a:xfrm>
              <a:off x="9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5" name="Line 2937"/>
            <p:cNvSpPr>
              <a:spLocks noChangeShapeType="1"/>
            </p:cNvSpPr>
            <p:nvPr/>
          </p:nvSpPr>
          <p:spPr bwMode="auto">
            <a:xfrm>
              <a:off x="9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6" name="Line 2938"/>
            <p:cNvSpPr>
              <a:spLocks noChangeShapeType="1"/>
            </p:cNvSpPr>
            <p:nvPr/>
          </p:nvSpPr>
          <p:spPr bwMode="auto">
            <a:xfrm>
              <a:off x="9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7" name="Line 2939"/>
            <p:cNvSpPr>
              <a:spLocks noChangeShapeType="1"/>
            </p:cNvSpPr>
            <p:nvPr/>
          </p:nvSpPr>
          <p:spPr bwMode="auto">
            <a:xfrm>
              <a:off x="10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8" name="Line 2940"/>
            <p:cNvSpPr>
              <a:spLocks noChangeShapeType="1"/>
            </p:cNvSpPr>
            <p:nvPr/>
          </p:nvSpPr>
          <p:spPr bwMode="auto">
            <a:xfrm>
              <a:off x="10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89" name="Line 2941"/>
            <p:cNvSpPr>
              <a:spLocks noChangeShapeType="1"/>
            </p:cNvSpPr>
            <p:nvPr/>
          </p:nvSpPr>
          <p:spPr bwMode="auto">
            <a:xfrm>
              <a:off x="10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0" name="Line 2942"/>
            <p:cNvSpPr>
              <a:spLocks noChangeShapeType="1"/>
            </p:cNvSpPr>
            <p:nvPr/>
          </p:nvSpPr>
          <p:spPr bwMode="auto">
            <a:xfrm>
              <a:off x="103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1" name="Line 2943"/>
            <p:cNvSpPr>
              <a:spLocks noChangeShapeType="1"/>
            </p:cNvSpPr>
            <p:nvPr/>
          </p:nvSpPr>
          <p:spPr bwMode="auto">
            <a:xfrm>
              <a:off x="103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2" name="Line 2944"/>
            <p:cNvSpPr>
              <a:spLocks noChangeShapeType="1"/>
            </p:cNvSpPr>
            <p:nvPr/>
          </p:nvSpPr>
          <p:spPr bwMode="auto">
            <a:xfrm>
              <a:off x="104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3" name="Line 2945"/>
            <p:cNvSpPr>
              <a:spLocks noChangeShapeType="1"/>
            </p:cNvSpPr>
            <p:nvPr/>
          </p:nvSpPr>
          <p:spPr bwMode="auto">
            <a:xfrm>
              <a:off x="105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4" name="Line 2946"/>
            <p:cNvSpPr>
              <a:spLocks noChangeShapeType="1"/>
            </p:cNvSpPr>
            <p:nvPr/>
          </p:nvSpPr>
          <p:spPr bwMode="auto">
            <a:xfrm>
              <a:off x="106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5" name="Line 2947"/>
            <p:cNvSpPr>
              <a:spLocks noChangeShapeType="1"/>
            </p:cNvSpPr>
            <p:nvPr/>
          </p:nvSpPr>
          <p:spPr bwMode="auto">
            <a:xfrm>
              <a:off x="107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6" name="Line 2948"/>
            <p:cNvSpPr>
              <a:spLocks noChangeShapeType="1"/>
            </p:cNvSpPr>
            <p:nvPr/>
          </p:nvSpPr>
          <p:spPr bwMode="auto">
            <a:xfrm>
              <a:off x="1079"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7" name="Line 2949"/>
            <p:cNvSpPr>
              <a:spLocks noChangeShapeType="1"/>
            </p:cNvSpPr>
            <p:nvPr/>
          </p:nvSpPr>
          <p:spPr bwMode="auto">
            <a:xfrm>
              <a:off x="108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8" name="Line 2950"/>
            <p:cNvSpPr>
              <a:spLocks noChangeShapeType="1"/>
            </p:cNvSpPr>
            <p:nvPr/>
          </p:nvSpPr>
          <p:spPr bwMode="auto">
            <a:xfrm>
              <a:off x="10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399" name="Line 2951"/>
            <p:cNvSpPr>
              <a:spLocks noChangeShapeType="1"/>
            </p:cNvSpPr>
            <p:nvPr/>
          </p:nvSpPr>
          <p:spPr bwMode="auto">
            <a:xfrm>
              <a:off x="11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0" name="Line 2952"/>
            <p:cNvSpPr>
              <a:spLocks noChangeShapeType="1"/>
            </p:cNvSpPr>
            <p:nvPr/>
          </p:nvSpPr>
          <p:spPr bwMode="auto">
            <a:xfrm>
              <a:off x="11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1" name="Line 2953"/>
            <p:cNvSpPr>
              <a:spLocks noChangeShapeType="1"/>
            </p:cNvSpPr>
            <p:nvPr/>
          </p:nvSpPr>
          <p:spPr bwMode="auto">
            <a:xfrm>
              <a:off x="11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2" name="Line 2954"/>
            <p:cNvSpPr>
              <a:spLocks noChangeShapeType="1"/>
            </p:cNvSpPr>
            <p:nvPr/>
          </p:nvSpPr>
          <p:spPr bwMode="auto">
            <a:xfrm>
              <a:off x="11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3" name="Line 2955"/>
            <p:cNvSpPr>
              <a:spLocks noChangeShapeType="1"/>
            </p:cNvSpPr>
            <p:nvPr/>
          </p:nvSpPr>
          <p:spPr bwMode="auto">
            <a:xfrm>
              <a:off x="11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4" name="Line 2956"/>
            <p:cNvSpPr>
              <a:spLocks noChangeShapeType="1"/>
            </p:cNvSpPr>
            <p:nvPr/>
          </p:nvSpPr>
          <p:spPr bwMode="auto">
            <a:xfrm>
              <a:off x="11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5" name="Line 2957"/>
            <p:cNvSpPr>
              <a:spLocks noChangeShapeType="1"/>
            </p:cNvSpPr>
            <p:nvPr/>
          </p:nvSpPr>
          <p:spPr bwMode="auto">
            <a:xfrm>
              <a:off x="115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6" name="Line 2958"/>
            <p:cNvSpPr>
              <a:spLocks noChangeShapeType="1"/>
            </p:cNvSpPr>
            <p:nvPr/>
          </p:nvSpPr>
          <p:spPr bwMode="auto">
            <a:xfrm>
              <a:off x="115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7" name="Line 2959"/>
            <p:cNvSpPr>
              <a:spLocks noChangeShapeType="1"/>
            </p:cNvSpPr>
            <p:nvPr/>
          </p:nvSpPr>
          <p:spPr bwMode="auto">
            <a:xfrm>
              <a:off x="116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8" name="Line 2960"/>
            <p:cNvSpPr>
              <a:spLocks noChangeShapeType="1"/>
            </p:cNvSpPr>
            <p:nvPr/>
          </p:nvSpPr>
          <p:spPr bwMode="auto">
            <a:xfrm>
              <a:off x="117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09" name="Line 2961"/>
            <p:cNvSpPr>
              <a:spLocks noChangeShapeType="1"/>
            </p:cNvSpPr>
            <p:nvPr/>
          </p:nvSpPr>
          <p:spPr bwMode="auto">
            <a:xfrm>
              <a:off x="118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0" name="Line 2962"/>
            <p:cNvSpPr>
              <a:spLocks noChangeShapeType="1"/>
            </p:cNvSpPr>
            <p:nvPr/>
          </p:nvSpPr>
          <p:spPr bwMode="auto">
            <a:xfrm>
              <a:off x="119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1" name="Line 2963"/>
            <p:cNvSpPr>
              <a:spLocks noChangeShapeType="1"/>
            </p:cNvSpPr>
            <p:nvPr/>
          </p:nvSpPr>
          <p:spPr bwMode="auto">
            <a:xfrm>
              <a:off x="1198"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2" name="Line 2964"/>
            <p:cNvSpPr>
              <a:spLocks noChangeShapeType="1"/>
            </p:cNvSpPr>
            <p:nvPr/>
          </p:nvSpPr>
          <p:spPr bwMode="auto">
            <a:xfrm>
              <a:off x="120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3" name="Line 2965"/>
            <p:cNvSpPr>
              <a:spLocks noChangeShapeType="1"/>
            </p:cNvSpPr>
            <p:nvPr/>
          </p:nvSpPr>
          <p:spPr bwMode="auto">
            <a:xfrm>
              <a:off x="121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4" name="Line 2966"/>
            <p:cNvSpPr>
              <a:spLocks noChangeShapeType="1"/>
            </p:cNvSpPr>
            <p:nvPr/>
          </p:nvSpPr>
          <p:spPr bwMode="auto">
            <a:xfrm>
              <a:off x="122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5" name="Line 2967"/>
            <p:cNvSpPr>
              <a:spLocks noChangeShapeType="1"/>
            </p:cNvSpPr>
            <p:nvPr/>
          </p:nvSpPr>
          <p:spPr bwMode="auto">
            <a:xfrm>
              <a:off x="122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6" name="Line 2968"/>
            <p:cNvSpPr>
              <a:spLocks noChangeShapeType="1"/>
            </p:cNvSpPr>
            <p:nvPr/>
          </p:nvSpPr>
          <p:spPr bwMode="auto">
            <a:xfrm>
              <a:off x="123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7" name="Line 2969"/>
            <p:cNvSpPr>
              <a:spLocks noChangeShapeType="1"/>
            </p:cNvSpPr>
            <p:nvPr/>
          </p:nvSpPr>
          <p:spPr bwMode="auto">
            <a:xfrm>
              <a:off x="124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8" name="Line 2970"/>
            <p:cNvSpPr>
              <a:spLocks noChangeShapeType="1"/>
            </p:cNvSpPr>
            <p:nvPr/>
          </p:nvSpPr>
          <p:spPr bwMode="auto">
            <a:xfrm>
              <a:off x="125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19" name="Line 2971"/>
            <p:cNvSpPr>
              <a:spLocks noChangeShapeType="1"/>
            </p:cNvSpPr>
            <p:nvPr/>
          </p:nvSpPr>
          <p:spPr bwMode="auto">
            <a:xfrm>
              <a:off x="126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0" name="Line 2972"/>
            <p:cNvSpPr>
              <a:spLocks noChangeShapeType="1"/>
            </p:cNvSpPr>
            <p:nvPr/>
          </p:nvSpPr>
          <p:spPr bwMode="auto">
            <a:xfrm>
              <a:off x="126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1" name="Line 2973"/>
            <p:cNvSpPr>
              <a:spLocks noChangeShapeType="1"/>
            </p:cNvSpPr>
            <p:nvPr/>
          </p:nvSpPr>
          <p:spPr bwMode="auto">
            <a:xfrm>
              <a:off x="127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2" name="Line 2974"/>
            <p:cNvSpPr>
              <a:spLocks noChangeShapeType="1"/>
            </p:cNvSpPr>
            <p:nvPr/>
          </p:nvSpPr>
          <p:spPr bwMode="auto">
            <a:xfrm>
              <a:off x="128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3" name="Line 2975"/>
            <p:cNvSpPr>
              <a:spLocks noChangeShapeType="1"/>
            </p:cNvSpPr>
            <p:nvPr/>
          </p:nvSpPr>
          <p:spPr bwMode="auto">
            <a:xfrm>
              <a:off x="129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4" name="Line 2976"/>
            <p:cNvSpPr>
              <a:spLocks noChangeShapeType="1"/>
            </p:cNvSpPr>
            <p:nvPr/>
          </p:nvSpPr>
          <p:spPr bwMode="auto">
            <a:xfrm>
              <a:off x="130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5" name="Line 2977"/>
            <p:cNvSpPr>
              <a:spLocks noChangeShapeType="1"/>
            </p:cNvSpPr>
            <p:nvPr/>
          </p:nvSpPr>
          <p:spPr bwMode="auto">
            <a:xfrm>
              <a:off x="130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6" name="Line 2978"/>
            <p:cNvSpPr>
              <a:spLocks noChangeShapeType="1"/>
            </p:cNvSpPr>
            <p:nvPr/>
          </p:nvSpPr>
          <p:spPr bwMode="auto">
            <a:xfrm>
              <a:off x="131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7" name="Line 2979"/>
            <p:cNvSpPr>
              <a:spLocks noChangeShapeType="1"/>
            </p:cNvSpPr>
            <p:nvPr/>
          </p:nvSpPr>
          <p:spPr bwMode="auto">
            <a:xfrm>
              <a:off x="1325"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8" name="Line 2980"/>
            <p:cNvSpPr>
              <a:spLocks noChangeShapeType="1"/>
            </p:cNvSpPr>
            <p:nvPr/>
          </p:nvSpPr>
          <p:spPr bwMode="auto">
            <a:xfrm>
              <a:off x="133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29" name="Line 2981"/>
            <p:cNvSpPr>
              <a:spLocks noChangeShapeType="1"/>
            </p:cNvSpPr>
            <p:nvPr/>
          </p:nvSpPr>
          <p:spPr bwMode="auto">
            <a:xfrm>
              <a:off x="134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0" name="Line 2982"/>
            <p:cNvSpPr>
              <a:spLocks noChangeShapeType="1"/>
            </p:cNvSpPr>
            <p:nvPr/>
          </p:nvSpPr>
          <p:spPr bwMode="auto">
            <a:xfrm>
              <a:off x="13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1" name="Line 2983"/>
            <p:cNvSpPr>
              <a:spLocks noChangeShapeType="1"/>
            </p:cNvSpPr>
            <p:nvPr/>
          </p:nvSpPr>
          <p:spPr bwMode="auto">
            <a:xfrm>
              <a:off x="13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2" name="Line 2984"/>
            <p:cNvSpPr>
              <a:spLocks noChangeShapeType="1"/>
            </p:cNvSpPr>
            <p:nvPr/>
          </p:nvSpPr>
          <p:spPr bwMode="auto">
            <a:xfrm>
              <a:off x="13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3" name="Line 2985"/>
            <p:cNvSpPr>
              <a:spLocks noChangeShapeType="1"/>
            </p:cNvSpPr>
            <p:nvPr/>
          </p:nvSpPr>
          <p:spPr bwMode="auto">
            <a:xfrm>
              <a:off x="13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4" name="Line 2986"/>
            <p:cNvSpPr>
              <a:spLocks noChangeShapeType="1"/>
            </p:cNvSpPr>
            <p:nvPr/>
          </p:nvSpPr>
          <p:spPr bwMode="auto">
            <a:xfrm>
              <a:off x="13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5" name="Line 2987"/>
            <p:cNvSpPr>
              <a:spLocks noChangeShapeType="1"/>
            </p:cNvSpPr>
            <p:nvPr/>
          </p:nvSpPr>
          <p:spPr bwMode="auto">
            <a:xfrm>
              <a:off x="13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6" name="Line 2988"/>
            <p:cNvSpPr>
              <a:spLocks noChangeShapeType="1"/>
            </p:cNvSpPr>
            <p:nvPr/>
          </p:nvSpPr>
          <p:spPr bwMode="auto">
            <a:xfrm>
              <a:off x="13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7" name="Line 2989"/>
            <p:cNvSpPr>
              <a:spLocks noChangeShapeType="1"/>
            </p:cNvSpPr>
            <p:nvPr/>
          </p:nvSpPr>
          <p:spPr bwMode="auto">
            <a:xfrm>
              <a:off x="14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8" name="Line 2990"/>
            <p:cNvSpPr>
              <a:spLocks noChangeShapeType="1"/>
            </p:cNvSpPr>
            <p:nvPr/>
          </p:nvSpPr>
          <p:spPr bwMode="auto">
            <a:xfrm>
              <a:off x="141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39" name="Line 2991"/>
            <p:cNvSpPr>
              <a:spLocks noChangeShapeType="1"/>
            </p:cNvSpPr>
            <p:nvPr/>
          </p:nvSpPr>
          <p:spPr bwMode="auto">
            <a:xfrm>
              <a:off x="142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0" name="Line 2992"/>
            <p:cNvSpPr>
              <a:spLocks noChangeShapeType="1"/>
            </p:cNvSpPr>
            <p:nvPr/>
          </p:nvSpPr>
          <p:spPr bwMode="auto">
            <a:xfrm>
              <a:off x="142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1" name="Line 2993"/>
            <p:cNvSpPr>
              <a:spLocks noChangeShapeType="1"/>
            </p:cNvSpPr>
            <p:nvPr/>
          </p:nvSpPr>
          <p:spPr bwMode="auto">
            <a:xfrm>
              <a:off x="143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2" name="Line 2994"/>
            <p:cNvSpPr>
              <a:spLocks noChangeShapeType="1"/>
            </p:cNvSpPr>
            <p:nvPr/>
          </p:nvSpPr>
          <p:spPr bwMode="auto">
            <a:xfrm>
              <a:off x="1444"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3" name="Line 2995"/>
            <p:cNvSpPr>
              <a:spLocks noChangeShapeType="1"/>
            </p:cNvSpPr>
            <p:nvPr/>
          </p:nvSpPr>
          <p:spPr bwMode="auto">
            <a:xfrm>
              <a:off x="145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4" name="Line 2996"/>
            <p:cNvSpPr>
              <a:spLocks noChangeShapeType="1"/>
            </p:cNvSpPr>
            <p:nvPr/>
          </p:nvSpPr>
          <p:spPr bwMode="auto">
            <a:xfrm>
              <a:off x="145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5" name="Line 2997"/>
            <p:cNvSpPr>
              <a:spLocks noChangeShapeType="1"/>
            </p:cNvSpPr>
            <p:nvPr/>
          </p:nvSpPr>
          <p:spPr bwMode="auto">
            <a:xfrm>
              <a:off x="146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6" name="Line 2998"/>
            <p:cNvSpPr>
              <a:spLocks noChangeShapeType="1"/>
            </p:cNvSpPr>
            <p:nvPr/>
          </p:nvSpPr>
          <p:spPr bwMode="auto">
            <a:xfrm>
              <a:off x="14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7" name="Line 2999"/>
            <p:cNvSpPr>
              <a:spLocks noChangeShapeType="1"/>
            </p:cNvSpPr>
            <p:nvPr/>
          </p:nvSpPr>
          <p:spPr bwMode="auto">
            <a:xfrm>
              <a:off x="14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8" name="Line 3000"/>
            <p:cNvSpPr>
              <a:spLocks noChangeShapeType="1"/>
            </p:cNvSpPr>
            <p:nvPr/>
          </p:nvSpPr>
          <p:spPr bwMode="auto">
            <a:xfrm>
              <a:off x="14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49" name="Line 3001"/>
            <p:cNvSpPr>
              <a:spLocks noChangeShapeType="1"/>
            </p:cNvSpPr>
            <p:nvPr/>
          </p:nvSpPr>
          <p:spPr bwMode="auto">
            <a:xfrm>
              <a:off x="14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0" name="Line 3002"/>
            <p:cNvSpPr>
              <a:spLocks noChangeShapeType="1"/>
            </p:cNvSpPr>
            <p:nvPr/>
          </p:nvSpPr>
          <p:spPr bwMode="auto">
            <a:xfrm>
              <a:off x="15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1" name="Line 3003"/>
            <p:cNvSpPr>
              <a:spLocks noChangeShapeType="1"/>
            </p:cNvSpPr>
            <p:nvPr/>
          </p:nvSpPr>
          <p:spPr bwMode="auto">
            <a:xfrm>
              <a:off x="15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2" name="Line 3004"/>
            <p:cNvSpPr>
              <a:spLocks noChangeShapeType="1"/>
            </p:cNvSpPr>
            <p:nvPr/>
          </p:nvSpPr>
          <p:spPr bwMode="auto">
            <a:xfrm>
              <a:off x="15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3" name="Line 3005"/>
            <p:cNvSpPr>
              <a:spLocks noChangeShapeType="1"/>
            </p:cNvSpPr>
            <p:nvPr/>
          </p:nvSpPr>
          <p:spPr bwMode="auto">
            <a:xfrm>
              <a:off x="153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4" name="Line 3006"/>
            <p:cNvSpPr>
              <a:spLocks noChangeShapeType="1"/>
            </p:cNvSpPr>
            <p:nvPr/>
          </p:nvSpPr>
          <p:spPr bwMode="auto">
            <a:xfrm>
              <a:off x="153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5" name="Line 3007"/>
            <p:cNvSpPr>
              <a:spLocks noChangeShapeType="1"/>
            </p:cNvSpPr>
            <p:nvPr/>
          </p:nvSpPr>
          <p:spPr bwMode="auto">
            <a:xfrm>
              <a:off x="154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6" name="Line 3008"/>
            <p:cNvSpPr>
              <a:spLocks noChangeShapeType="1"/>
            </p:cNvSpPr>
            <p:nvPr/>
          </p:nvSpPr>
          <p:spPr bwMode="auto">
            <a:xfrm>
              <a:off x="155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7" name="Line 3009"/>
            <p:cNvSpPr>
              <a:spLocks noChangeShapeType="1"/>
            </p:cNvSpPr>
            <p:nvPr/>
          </p:nvSpPr>
          <p:spPr bwMode="auto">
            <a:xfrm>
              <a:off x="1563"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8" name="Line 3010"/>
            <p:cNvSpPr>
              <a:spLocks noChangeShapeType="1"/>
            </p:cNvSpPr>
            <p:nvPr/>
          </p:nvSpPr>
          <p:spPr bwMode="auto">
            <a:xfrm>
              <a:off x="157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59" name="Line 3011"/>
            <p:cNvSpPr>
              <a:spLocks noChangeShapeType="1"/>
            </p:cNvSpPr>
            <p:nvPr/>
          </p:nvSpPr>
          <p:spPr bwMode="auto">
            <a:xfrm>
              <a:off x="157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0" name="Line 3012"/>
            <p:cNvSpPr>
              <a:spLocks noChangeShapeType="1"/>
            </p:cNvSpPr>
            <p:nvPr/>
          </p:nvSpPr>
          <p:spPr bwMode="auto">
            <a:xfrm>
              <a:off x="158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1" name="Line 3013"/>
            <p:cNvSpPr>
              <a:spLocks noChangeShapeType="1"/>
            </p:cNvSpPr>
            <p:nvPr/>
          </p:nvSpPr>
          <p:spPr bwMode="auto">
            <a:xfrm>
              <a:off x="15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2" name="Line 3014"/>
            <p:cNvSpPr>
              <a:spLocks noChangeShapeType="1"/>
            </p:cNvSpPr>
            <p:nvPr/>
          </p:nvSpPr>
          <p:spPr bwMode="auto">
            <a:xfrm>
              <a:off x="16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3" name="Line 3015"/>
            <p:cNvSpPr>
              <a:spLocks noChangeShapeType="1"/>
            </p:cNvSpPr>
            <p:nvPr/>
          </p:nvSpPr>
          <p:spPr bwMode="auto">
            <a:xfrm>
              <a:off x="16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4" name="Line 3016"/>
            <p:cNvSpPr>
              <a:spLocks noChangeShapeType="1"/>
            </p:cNvSpPr>
            <p:nvPr/>
          </p:nvSpPr>
          <p:spPr bwMode="auto">
            <a:xfrm>
              <a:off x="16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5" name="Line 3017"/>
            <p:cNvSpPr>
              <a:spLocks noChangeShapeType="1"/>
            </p:cNvSpPr>
            <p:nvPr/>
          </p:nvSpPr>
          <p:spPr bwMode="auto">
            <a:xfrm>
              <a:off x="16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6" name="Line 3018"/>
            <p:cNvSpPr>
              <a:spLocks noChangeShapeType="1"/>
            </p:cNvSpPr>
            <p:nvPr/>
          </p:nvSpPr>
          <p:spPr bwMode="auto">
            <a:xfrm>
              <a:off x="16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7" name="Line 3019"/>
            <p:cNvSpPr>
              <a:spLocks noChangeShapeType="1"/>
            </p:cNvSpPr>
            <p:nvPr/>
          </p:nvSpPr>
          <p:spPr bwMode="auto">
            <a:xfrm>
              <a:off x="16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68" name="Line 3020"/>
            <p:cNvSpPr>
              <a:spLocks noChangeShapeType="1"/>
            </p:cNvSpPr>
            <p:nvPr/>
          </p:nvSpPr>
          <p:spPr bwMode="auto">
            <a:xfrm>
              <a:off x="165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3670" name="Group 3222"/>
          <p:cNvGrpSpPr>
            <a:grpSpLocks/>
          </p:cNvGrpSpPr>
          <p:nvPr/>
        </p:nvGrpSpPr>
        <p:grpSpPr bwMode="auto">
          <a:xfrm>
            <a:off x="2632075" y="5165725"/>
            <a:ext cx="2519363" cy="222250"/>
            <a:chOff x="1658" y="3254"/>
            <a:chExt cx="1587" cy="140"/>
          </a:xfrm>
        </p:grpSpPr>
        <p:sp>
          <p:nvSpPr>
            <p:cNvPr id="1003470" name="Line 3022"/>
            <p:cNvSpPr>
              <a:spLocks noChangeShapeType="1"/>
            </p:cNvSpPr>
            <p:nvPr/>
          </p:nvSpPr>
          <p:spPr bwMode="auto">
            <a:xfrm>
              <a:off x="165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1" name="Line 3023"/>
            <p:cNvSpPr>
              <a:spLocks noChangeShapeType="1"/>
            </p:cNvSpPr>
            <p:nvPr/>
          </p:nvSpPr>
          <p:spPr bwMode="auto">
            <a:xfrm>
              <a:off x="166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2" name="Line 3024"/>
            <p:cNvSpPr>
              <a:spLocks noChangeShapeType="1"/>
            </p:cNvSpPr>
            <p:nvPr/>
          </p:nvSpPr>
          <p:spPr bwMode="auto">
            <a:xfrm>
              <a:off x="167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3" name="Line 3025"/>
            <p:cNvSpPr>
              <a:spLocks noChangeShapeType="1"/>
            </p:cNvSpPr>
            <p:nvPr/>
          </p:nvSpPr>
          <p:spPr bwMode="auto">
            <a:xfrm>
              <a:off x="168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4" name="Line 3026"/>
            <p:cNvSpPr>
              <a:spLocks noChangeShapeType="1"/>
            </p:cNvSpPr>
            <p:nvPr/>
          </p:nvSpPr>
          <p:spPr bwMode="auto">
            <a:xfrm>
              <a:off x="1690"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5" name="Line 3027"/>
            <p:cNvSpPr>
              <a:spLocks noChangeShapeType="1"/>
            </p:cNvSpPr>
            <p:nvPr/>
          </p:nvSpPr>
          <p:spPr bwMode="auto">
            <a:xfrm>
              <a:off x="169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6" name="Line 3028"/>
            <p:cNvSpPr>
              <a:spLocks noChangeShapeType="1"/>
            </p:cNvSpPr>
            <p:nvPr/>
          </p:nvSpPr>
          <p:spPr bwMode="auto">
            <a:xfrm>
              <a:off x="170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7" name="Line 3029"/>
            <p:cNvSpPr>
              <a:spLocks noChangeShapeType="1"/>
            </p:cNvSpPr>
            <p:nvPr/>
          </p:nvSpPr>
          <p:spPr bwMode="auto">
            <a:xfrm>
              <a:off x="171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8" name="Line 3030"/>
            <p:cNvSpPr>
              <a:spLocks noChangeShapeType="1"/>
            </p:cNvSpPr>
            <p:nvPr/>
          </p:nvSpPr>
          <p:spPr bwMode="auto">
            <a:xfrm>
              <a:off x="172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79" name="Line 3031"/>
            <p:cNvSpPr>
              <a:spLocks noChangeShapeType="1"/>
            </p:cNvSpPr>
            <p:nvPr/>
          </p:nvSpPr>
          <p:spPr bwMode="auto">
            <a:xfrm>
              <a:off x="172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0" name="Line 3032"/>
            <p:cNvSpPr>
              <a:spLocks noChangeShapeType="1"/>
            </p:cNvSpPr>
            <p:nvPr/>
          </p:nvSpPr>
          <p:spPr bwMode="auto">
            <a:xfrm>
              <a:off x="173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1" name="Line 3033"/>
            <p:cNvSpPr>
              <a:spLocks noChangeShapeType="1"/>
            </p:cNvSpPr>
            <p:nvPr/>
          </p:nvSpPr>
          <p:spPr bwMode="auto">
            <a:xfrm>
              <a:off x="174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2" name="Line 3034"/>
            <p:cNvSpPr>
              <a:spLocks noChangeShapeType="1"/>
            </p:cNvSpPr>
            <p:nvPr/>
          </p:nvSpPr>
          <p:spPr bwMode="auto">
            <a:xfrm>
              <a:off x="175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3" name="Line 3035"/>
            <p:cNvSpPr>
              <a:spLocks noChangeShapeType="1"/>
            </p:cNvSpPr>
            <p:nvPr/>
          </p:nvSpPr>
          <p:spPr bwMode="auto">
            <a:xfrm>
              <a:off x="176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4" name="Line 3036"/>
            <p:cNvSpPr>
              <a:spLocks noChangeShapeType="1"/>
            </p:cNvSpPr>
            <p:nvPr/>
          </p:nvSpPr>
          <p:spPr bwMode="auto">
            <a:xfrm>
              <a:off x="176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5" name="Line 3037"/>
            <p:cNvSpPr>
              <a:spLocks noChangeShapeType="1"/>
            </p:cNvSpPr>
            <p:nvPr/>
          </p:nvSpPr>
          <p:spPr bwMode="auto">
            <a:xfrm>
              <a:off x="177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6" name="Line 3038"/>
            <p:cNvSpPr>
              <a:spLocks noChangeShapeType="1"/>
            </p:cNvSpPr>
            <p:nvPr/>
          </p:nvSpPr>
          <p:spPr bwMode="auto">
            <a:xfrm>
              <a:off x="178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7" name="Line 3039"/>
            <p:cNvSpPr>
              <a:spLocks noChangeShapeType="1"/>
            </p:cNvSpPr>
            <p:nvPr/>
          </p:nvSpPr>
          <p:spPr bwMode="auto">
            <a:xfrm>
              <a:off x="179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8" name="Line 3040"/>
            <p:cNvSpPr>
              <a:spLocks noChangeShapeType="1"/>
            </p:cNvSpPr>
            <p:nvPr/>
          </p:nvSpPr>
          <p:spPr bwMode="auto">
            <a:xfrm>
              <a:off x="180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89" name="Line 3041"/>
            <p:cNvSpPr>
              <a:spLocks noChangeShapeType="1"/>
            </p:cNvSpPr>
            <p:nvPr/>
          </p:nvSpPr>
          <p:spPr bwMode="auto">
            <a:xfrm>
              <a:off x="1809"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0" name="Line 3042"/>
            <p:cNvSpPr>
              <a:spLocks noChangeShapeType="1"/>
            </p:cNvSpPr>
            <p:nvPr/>
          </p:nvSpPr>
          <p:spPr bwMode="auto">
            <a:xfrm>
              <a:off x="181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1" name="Line 3043"/>
            <p:cNvSpPr>
              <a:spLocks noChangeShapeType="1"/>
            </p:cNvSpPr>
            <p:nvPr/>
          </p:nvSpPr>
          <p:spPr bwMode="auto">
            <a:xfrm>
              <a:off x="182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2" name="Line 3044"/>
            <p:cNvSpPr>
              <a:spLocks noChangeShapeType="1"/>
            </p:cNvSpPr>
            <p:nvPr/>
          </p:nvSpPr>
          <p:spPr bwMode="auto">
            <a:xfrm>
              <a:off x="183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3" name="Line 3045"/>
            <p:cNvSpPr>
              <a:spLocks noChangeShapeType="1"/>
            </p:cNvSpPr>
            <p:nvPr/>
          </p:nvSpPr>
          <p:spPr bwMode="auto">
            <a:xfrm>
              <a:off x="184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4" name="Line 3046"/>
            <p:cNvSpPr>
              <a:spLocks noChangeShapeType="1"/>
            </p:cNvSpPr>
            <p:nvPr/>
          </p:nvSpPr>
          <p:spPr bwMode="auto">
            <a:xfrm>
              <a:off x="18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5" name="Line 3047"/>
            <p:cNvSpPr>
              <a:spLocks noChangeShapeType="1"/>
            </p:cNvSpPr>
            <p:nvPr/>
          </p:nvSpPr>
          <p:spPr bwMode="auto">
            <a:xfrm>
              <a:off x="18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6" name="Line 3048"/>
            <p:cNvSpPr>
              <a:spLocks noChangeShapeType="1"/>
            </p:cNvSpPr>
            <p:nvPr/>
          </p:nvSpPr>
          <p:spPr bwMode="auto">
            <a:xfrm>
              <a:off x="18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7" name="Line 3049"/>
            <p:cNvSpPr>
              <a:spLocks noChangeShapeType="1"/>
            </p:cNvSpPr>
            <p:nvPr/>
          </p:nvSpPr>
          <p:spPr bwMode="auto">
            <a:xfrm>
              <a:off x="18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8" name="Line 3050"/>
            <p:cNvSpPr>
              <a:spLocks noChangeShapeType="1"/>
            </p:cNvSpPr>
            <p:nvPr/>
          </p:nvSpPr>
          <p:spPr bwMode="auto">
            <a:xfrm>
              <a:off x="18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499" name="Line 3051"/>
            <p:cNvSpPr>
              <a:spLocks noChangeShapeType="1"/>
            </p:cNvSpPr>
            <p:nvPr/>
          </p:nvSpPr>
          <p:spPr bwMode="auto">
            <a:xfrm>
              <a:off x="18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0" name="Line 3052"/>
            <p:cNvSpPr>
              <a:spLocks noChangeShapeType="1"/>
            </p:cNvSpPr>
            <p:nvPr/>
          </p:nvSpPr>
          <p:spPr bwMode="auto">
            <a:xfrm>
              <a:off x="18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1" name="Line 3053"/>
            <p:cNvSpPr>
              <a:spLocks noChangeShapeType="1"/>
            </p:cNvSpPr>
            <p:nvPr/>
          </p:nvSpPr>
          <p:spPr bwMode="auto">
            <a:xfrm>
              <a:off x="19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2" name="Line 3054"/>
            <p:cNvSpPr>
              <a:spLocks noChangeShapeType="1"/>
            </p:cNvSpPr>
            <p:nvPr/>
          </p:nvSpPr>
          <p:spPr bwMode="auto">
            <a:xfrm>
              <a:off x="191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3" name="Line 3055"/>
            <p:cNvSpPr>
              <a:spLocks noChangeShapeType="1"/>
            </p:cNvSpPr>
            <p:nvPr/>
          </p:nvSpPr>
          <p:spPr bwMode="auto">
            <a:xfrm>
              <a:off x="192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4" name="Line 3056"/>
            <p:cNvSpPr>
              <a:spLocks noChangeShapeType="1"/>
            </p:cNvSpPr>
            <p:nvPr/>
          </p:nvSpPr>
          <p:spPr bwMode="auto">
            <a:xfrm>
              <a:off x="1928"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5" name="Line 3057"/>
            <p:cNvSpPr>
              <a:spLocks noChangeShapeType="1"/>
            </p:cNvSpPr>
            <p:nvPr/>
          </p:nvSpPr>
          <p:spPr bwMode="auto">
            <a:xfrm>
              <a:off x="193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6" name="Line 3058"/>
            <p:cNvSpPr>
              <a:spLocks noChangeShapeType="1"/>
            </p:cNvSpPr>
            <p:nvPr/>
          </p:nvSpPr>
          <p:spPr bwMode="auto">
            <a:xfrm>
              <a:off x="194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7" name="Line 3059"/>
            <p:cNvSpPr>
              <a:spLocks noChangeShapeType="1"/>
            </p:cNvSpPr>
            <p:nvPr/>
          </p:nvSpPr>
          <p:spPr bwMode="auto">
            <a:xfrm>
              <a:off x="195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8" name="Line 3060"/>
            <p:cNvSpPr>
              <a:spLocks noChangeShapeType="1"/>
            </p:cNvSpPr>
            <p:nvPr/>
          </p:nvSpPr>
          <p:spPr bwMode="auto">
            <a:xfrm>
              <a:off x="195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09" name="Line 3061"/>
            <p:cNvSpPr>
              <a:spLocks noChangeShapeType="1"/>
            </p:cNvSpPr>
            <p:nvPr/>
          </p:nvSpPr>
          <p:spPr bwMode="auto">
            <a:xfrm>
              <a:off x="196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0" name="Line 3062"/>
            <p:cNvSpPr>
              <a:spLocks noChangeShapeType="1"/>
            </p:cNvSpPr>
            <p:nvPr/>
          </p:nvSpPr>
          <p:spPr bwMode="auto">
            <a:xfrm>
              <a:off x="19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1" name="Line 3063"/>
            <p:cNvSpPr>
              <a:spLocks noChangeShapeType="1"/>
            </p:cNvSpPr>
            <p:nvPr/>
          </p:nvSpPr>
          <p:spPr bwMode="auto">
            <a:xfrm>
              <a:off x="19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2" name="Line 3064"/>
            <p:cNvSpPr>
              <a:spLocks noChangeShapeType="1"/>
            </p:cNvSpPr>
            <p:nvPr/>
          </p:nvSpPr>
          <p:spPr bwMode="auto">
            <a:xfrm>
              <a:off x="19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3" name="Line 3065"/>
            <p:cNvSpPr>
              <a:spLocks noChangeShapeType="1"/>
            </p:cNvSpPr>
            <p:nvPr/>
          </p:nvSpPr>
          <p:spPr bwMode="auto">
            <a:xfrm>
              <a:off x="19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4" name="Line 3066"/>
            <p:cNvSpPr>
              <a:spLocks noChangeShapeType="1"/>
            </p:cNvSpPr>
            <p:nvPr/>
          </p:nvSpPr>
          <p:spPr bwMode="auto">
            <a:xfrm>
              <a:off x="20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5" name="Line 3067"/>
            <p:cNvSpPr>
              <a:spLocks noChangeShapeType="1"/>
            </p:cNvSpPr>
            <p:nvPr/>
          </p:nvSpPr>
          <p:spPr bwMode="auto">
            <a:xfrm>
              <a:off x="20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6" name="Line 3068"/>
            <p:cNvSpPr>
              <a:spLocks noChangeShapeType="1"/>
            </p:cNvSpPr>
            <p:nvPr/>
          </p:nvSpPr>
          <p:spPr bwMode="auto">
            <a:xfrm>
              <a:off x="20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7" name="Line 3069"/>
            <p:cNvSpPr>
              <a:spLocks noChangeShapeType="1"/>
            </p:cNvSpPr>
            <p:nvPr/>
          </p:nvSpPr>
          <p:spPr bwMode="auto">
            <a:xfrm>
              <a:off x="203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8" name="Line 3070"/>
            <p:cNvSpPr>
              <a:spLocks noChangeShapeType="1"/>
            </p:cNvSpPr>
            <p:nvPr/>
          </p:nvSpPr>
          <p:spPr bwMode="auto">
            <a:xfrm>
              <a:off x="203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19" name="Line 3071"/>
            <p:cNvSpPr>
              <a:spLocks noChangeShapeType="1"/>
            </p:cNvSpPr>
            <p:nvPr/>
          </p:nvSpPr>
          <p:spPr bwMode="auto">
            <a:xfrm>
              <a:off x="204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0" name="Line 3072"/>
            <p:cNvSpPr>
              <a:spLocks noChangeShapeType="1"/>
            </p:cNvSpPr>
            <p:nvPr/>
          </p:nvSpPr>
          <p:spPr bwMode="auto">
            <a:xfrm>
              <a:off x="2055"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1" name="Line 3073"/>
            <p:cNvSpPr>
              <a:spLocks noChangeShapeType="1"/>
            </p:cNvSpPr>
            <p:nvPr/>
          </p:nvSpPr>
          <p:spPr bwMode="auto">
            <a:xfrm>
              <a:off x="206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2" name="Line 3074"/>
            <p:cNvSpPr>
              <a:spLocks noChangeShapeType="1"/>
            </p:cNvSpPr>
            <p:nvPr/>
          </p:nvSpPr>
          <p:spPr bwMode="auto">
            <a:xfrm>
              <a:off x="207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3" name="Line 3075"/>
            <p:cNvSpPr>
              <a:spLocks noChangeShapeType="1"/>
            </p:cNvSpPr>
            <p:nvPr/>
          </p:nvSpPr>
          <p:spPr bwMode="auto">
            <a:xfrm>
              <a:off x="207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4" name="Line 3076"/>
            <p:cNvSpPr>
              <a:spLocks noChangeShapeType="1"/>
            </p:cNvSpPr>
            <p:nvPr/>
          </p:nvSpPr>
          <p:spPr bwMode="auto">
            <a:xfrm>
              <a:off x="208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5" name="Line 3077"/>
            <p:cNvSpPr>
              <a:spLocks noChangeShapeType="1"/>
            </p:cNvSpPr>
            <p:nvPr/>
          </p:nvSpPr>
          <p:spPr bwMode="auto">
            <a:xfrm>
              <a:off x="20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6" name="Line 3078"/>
            <p:cNvSpPr>
              <a:spLocks noChangeShapeType="1"/>
            </p:cNvSpPr>
            <p:nvPr/>
          </p:nvSpPr>
          <p:spPr bwMode="auto">
            <a:xfrm>
              <a:off x="21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7" name="Line 3079"/>
            <p:cNvSpPr>
              <a:spLocks noChangeShapeType="1"/>
            </p:cNvSpPr>
            <p:nvPr/>
          </p:nvSpPr>
          <p:spPr bwMode="auto">
            <a:xfrm>
              <a:off x="21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8" name="Line 3080"/>
            <p:cNvSpPr>
              <a:spLocks noChangeShapeType="1"/>
            </p:cNvSpPr>
            <p:nvPr/>
          </p:nvSpPr>
          <p:spPr bwMode="auto">
            <a:xfrm>
              <a:off x="21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29" name="Line 3081"/>
            <p:cNvSpPr>
              <a:spLocks noChangeShapeType="1"/>
            </p:cNvSpPr>
            <p:nvPr/>
          </p:nvSpPr>
          <p:spPr bwMode="auto">
            <a:xfrm>
              <a:off x="21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0" name="Line 3082"/>
            <p:cNvSpPr>
              <a:spLocks noChangeShapeType="1"/>
            </p:cNvSpPr>
            <p:nvPr/>
          </p:nvSpPr>
          <p:spPr bwMode="auto">
            <a:xfrm>
              <a:off x="21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1" name="Line 3083"/>
            <p:cNvSpPr>
              <a:spLocks noChangeShapeType="1"/>
            </p:cNvSpPr>
            <p:nvPr/>
          </p:nvSpPr>
          <p:spPr bwMode="auto">
            <a:xfrm>
              <a:off x="21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2" name="Line 3084"/>
            <p:cNvSpPr>
              <a:spLocks noChangeShapeType="1"/>
            </p:cNvSpPr>
            <p:nvPr/>
          </p:nvSpPr>
          <p:spPr bwMode="auto">
            <a:xfrm>
              <a:off x="215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3" name="Line 3085"/>
            <p:cNvSpPr>
              <a:spLocks noChangeShapeType="1"/>
            </p:cNvSpPr>
            <p:nvPr/>
          </p:nvSpPr>
          <p:spPr bwMode="auto">
            <a:xfrm>
              <a:off x="215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4" name="Line 3086"/>
            <p:cNvSpPr>
              <a:spLocks noChangeShapeType="1"/>
            </p:cNvSpPr>
            <p:nvPr/>
          </p:nvSpPr>
          <p:spPr bwMode="auto">
            <a:xfrm>
              <a:off x="216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5" name="Line 3087"/>
            <p:cNvSpPr>
              <a:spLocks noChangeShapeType="1"/>
            </p:cNvSpPr>
            <p:nvPr/>
          </p:nvSpPr>
          <p:spPr bwMode="auto">
            <a:xfrm>
              <a:off x="2174"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6" name="Line 3088"/>
            <p:cNvSpPr>
              <a:spLocks noChangeShapeType="1"/>
            </p:cNvSpPr>
            <p:nvPr/>
          </p:nvSpPr>
          <p:spPr bwMode="auto">
            <a:xfrm>
              <a:off x="218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7" name="Line 3089"/>
            <p:cNvSpPr>
              <a:spLocks noChangeShapeType="1"/>
            </p:cNvSpPr>
            <p:nvPr/>
          </p:nvSpPr>
          <p:spPr bwMode="auto">
            <a:xfrm>
              <a:off x="218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8" name="Line 3090"/>
            <p:cNvSpPr>
              <a:spLocks noChangeShapeType="1"/>
            </p:cNvSpPr>
            <p:nvPr/>
          </p:nvSpPr>
          <p:spPr bwMode="auto">
            <a:xfrm>
              <a:off x="219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39" name="Line 3091"/>
            <p:cNvSpPr>
              <a:spLocks noChangeShapeType="1"/>
            </p:cNvSpPr>
            <p:nvPr/>
          </p:nvSpPr>
          <p:spPr bwMode="auto">
            <a:xfrm>
              <a:off x="220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0" name="Line 3092"/>
            <p:cNvSpPr>
              <a:spLocks noChangeShapeType="1"/>
            </p:cNvSpPr>
            <p:nvPr/>
          </p:nvSpPr>
          <p:spPr bwMode="auto">
            <a:xfrm>
              <a:off x="221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1" name="Line 3093"/>
            <p:cNvSpPr>
              <a:spLocks noChangeShapeType="1"/>
            </p:cNvSpPr>
            <p:nvPr/>
          </p:nvSpPr>
          <p:spPr bwMode="auto">
            <a:xfrm>
              <a:off x="222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2" name="Line 3094"/>
            <p:cNvSpPr>
              <a:spLocks noChangeShapeType="1"/>
            </p:cNvSpPr>
            <p:nvPr/>
          </p:nvSpPr>
          <p:spPr bwMode="auto">
            <a:xfrm>
              <a:off x="222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3" name="Line 3095"/>
            <p:cNvSpPr>
              <a:spLocks noChangeShapeType="1"/>
            </p:cNvSpPr>
            <p:nvPr/>
          </p:nvSpPr>
          <p:spPr bwMode="auto">
            <a:xfrm>
              <a:off x="223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4" name="Line 3096"/>
            <p:cNvSpPr>
              <a:spLocks noChangeShapeType="1"/>
            </p:cNvSpPr>
            <p:nvPr/>
          </p:nvSpPr>
          <p:spPr bwMode="auto">
            <a:xfrm>
              <a:off x="224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5" name="Line 3097"/>
            <p:cNvSpPr>
              <a:spLocks noChangeShapeType="1"/>
            </p:cNvSpPr>
            <p:nvPr/>
          </p:nvSpPr>
          <p:spPr bwMode="auto">
            <a:xfrm>
              <a:off x="225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6" name="Line 3098"/>
            <p:cNvSpPr>
              <a:spLocks noChangeShapeType="1"/>
            </p:cNvSpPr>
            <p:nvPr/>
          </p:nvSpPr>
          <p:spPr bwMode="auto">
            <a:xfrm>
              <a:off x="226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7" name="Line 3099"/>
            <p:cNvSpPr>
              <a:spLocks noChangeShapeType="1"/>
            </p:cNvSpPr>
            <p:nvPr/>
          </p:nvSpPr>
          <p:spPr bwMode="auto">
            <a:xfrm>
              <a:off x="226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8" name="Line 3100"/>
            <p:cNvSpPr>
              <a:spLocks noChangeShapeType="1"/>
            </p:cNvSpPr>
            <p:nvPr/>
          </p:nvSpPr>
          <p:spPr bwMode="auto">
            <a:xfrm>
              <a:off x="227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49" name="Line 3101"/>
            <p:cNvSpPr>
              <a:spLocks noChangeShapeType="1"/>
            </p:cNvSpPr>
            <p:nvPr/>
          </p:nvSpPr>
          <p:spPr bwMode="auto">
            <a:xfrm>
              <a:off x="228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0" name="Line 3102"/>
            <p:cNvSpPr>
              <a:spLocks noChangeShapeType="1"/>
            </p:cNvSpPr>
            <p:nvPr/>
          </p:nvSpPr>
          <p:spPr bwMode="auto">
            <a:xfrm>
              <a:off x="229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1" name="Line 3103"/>
            <p:cNvSpPr>
              <a:spLocks noChangeShapeType="1"/>
            </p:cNvSpPr>
            <p:nvPr/>
          </p:nvSpPr>
          <p:spPr bwMode="auto">
            <a:xfrm>
              <a:off x="2301"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2" name="Line 3104"/>
            <p:cNvSpPr>
              <a:spLocks noChangeShapeType="1"/>
            </p:cNvSpPr>
            <p:nvPr/>
          </p:nvSpPr>
          <p:spPr bwMode="auto">
            <a:xfrm>
              <a:off x="230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3" name="Line 3105"/>
            <p:cNvSpPr>
              <a:spLocks noChangeShapeType="1"/>
            </p:cNvSpPr>
            <p:nvPr/>
          </p:nvSpPr>
          <p:spPr bwMode="auto">
            <a:xfrm>
              <a:off x="231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4" name="Line 3106"/>
            <p:cNvSpPr>
              <a:spLocks noChangeShapeType="1"/>
            </p:cNvSpPr>
            <p:nvPr/>
          </p:nvSpPr>
          <p:spPr bwMode="auto">
            <a:xfrm>
              <a:off x="232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5" name="Line 3107"/>
            <p:cNvSpPr>
              <a:spLocks noChangeShapeType="1"/>
            </p:cNvSpPr>
            <p:nvPr/>
          </p:nvSpPr>
          <p:spPr bwMode="auto">
            <a:xfrm>
              <a:off x="233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6" name="Line 3108"/>
            <p:cNvSpPr>
              <a:spLocks noChangeShapeType="1"/>
            </p:cNvSpPr>
            <p:nvPr/>
          </p:nvSpPr>
          <p:spPr bwMode="auto">
            <a:xfrm>
              <a:off x="234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7" name="Line 3109"/>
            <p:cNvSpPr>
              <a:spLocks noChangeShapeType="1"/>
            </p:cNvSpPr>
            <p:nvPr/>
          </p:nvSpPr>
          <p:spPr bwMode="auto">
            <a:xfrm>
              <a:off x="23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8" name="Line 3110"/>
            <p:cNvSpPr>
              <a:spLocks noChangeShapeType="1"/>
            </p:cNvSpPr>
            <p:nvPr/>
          </p:nvSpPr>
          <p:spPr bwMode="auto">
            <a:xfrm>
              <a:off x="23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59" name="Line 3111"/>
            <p:cNvSpPr>
              <a:spLocks noChangeShapeType="1"/>
            </p:cNvSpPr>
            <p:nvPr/>
          </p:nvSpPr>
          <p:spPr bwMode="auto">
            <a:xfrm>
              <a:off x="23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0" name="Line 3112"/>
            <p:cNvSpPr>
              <a:spLocks noChangeShapeType="1"/>
            </p:cNvSpPr>
            <p:nvPr/>
          </p:nvSpPr>
          <p:spPr bwMode="auto">
            <a:xfrm>
              <a:off x="23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1" name="Line 3113"/>
            <p:cNvSpPr>
              <a:spLocks noChangeShapeType="1"/>
            </p:cNvSpPr>
            <p:nvPr/>
          </p:nvSpPr>
          <p:spPr bwMode="auto">
            <a:xfrm>
              <a:off x="23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2" name="Line 3114"/>
            <p:cNvSpPr>
              <a:spLocks noChangeShapeType="1"/>
            </p:cNvSpPr>
            <p:nvPr/>
          </p:nvSpPr>
          <p:spPr bwMode="auto">
            <a:xfrm>
              <a:off x="23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3" name="Line 3115"/>
            <p:cNvSpPr>
              <a:spLocks noChangeShapeType="1"/>
            </p:cNvSpPr>
            <p:nvPr/>
          </p:nvSpPr>
          <p:spPr bwMode="auto">
            <a:xfrm>
              <a:off x="23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4" name="Line 3116"/>
            <p:cNvSpPr>
              <a:spLocks noChangeShapeType="1"/>
            </p:cNvSpPr>
            <p:nvPr/>
          </p:nvSpPr>
          <p:spPr bwMode="auto">
            <a:xfrm>
              <a:off x="24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5" name="Line 3117"/>
            <p:cNvSpPr>
              <a:spLocks noChangeShapeType="1"/>
            </p:cNvSpPr>
            <p:nvPr/>
          </p:nvSpPr>
          <p:spPr bwMode="auto">
            <a:xfrm>
              <a:off x="241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6" name="Line 3118"/>
            <p:cNvSpPr>
              <a:spLocks noChangeShapeType="1"/>
            </p:cNvSpPr>
            <p:nvPr/>
          </p:nvSpPr>
          <p:spPr bwMode="auto">
            <a:xfrm>
              <a:off x="2420"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7" name="Line 3119"/>
            <p:cNvSpPr>
              <a:spLocks noChangeShapeType="1"/>
            </p:cNvSpPr>
            <p:nvPr/>
          </p:nvSpPr>
          <p:spPr bwMode="auto">
            <a:xfrm>
              <a:off x="242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8" name="Line 3120"/>
            <p:cNvSpPr>
              <a:spLocks noChangeShapeType="1"/>
            </p:cNvSpPr>
            <p:nvPr/>
          </p:nvSpPr>
          <p:spPr bwMode="auto">
            <a:xfrm>
              <a:off x="243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69" name="Line 3121"/>
            <p:cNvSpPr>
              <a:spLocks noChangeShapeType="1"/>
            </p:cNvSpPr>
            <p:nvPr/>
          </p:nvSpPr>
          <p:spPr bwMode="auto">
            <a:xfrm>
              <a:off x="244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0" name="Line 3122"/>
            <p:cNvSpPr>
              <a:spLocks noChangeShapeType="1"/>
            </p:cNvSpPr>
            <p:nvPr/>
          </p:nvSpPr>
          <p:spPr bwMode="auto">
            <a:xfrm>
              <a:off x="245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1" name="Line 3123"/>
            <p:cNvSpPr>
              <a:spLocks noChangeShapeType="1"/>
            </p:cNvSpPr>
            <p:nvPr/>
          </p:nvSpPr>
          <p:spPr bwMode="auto">
            <a:xfrm>
              <a:off x="245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2" name="Line 3124"/>
            <p:cNvSpPr>
              <a:spLocks noChangeShapeType="1"/>
            </p:cNvSpPr>
            <p:nvPr/>
          </p:nvSpPr>
          <p:spPr bwMode="auto">
            <a:xfrm>
              <a:off x="246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3" name="Line 3125"/>
            <p:cNvSpPr>
              <a:spLocks noChangeShapeType="1"/>
            </p:cNvSpPr>
            <p:nvPr/>
          </p:nvSpPr>
          <p:spPr bwMode="auto">
            <a:xfrm>
              <a:off x="24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4" name="Line 3126"/>
            <p:cNvSpPr>
              <a:spLocks noChangeShapeType="1"/>
            </p:cNvSpPr>
            <p:nvPr/>
          </p:nvSpPr>
          <p:spPr bwMode="auto">
            <a:xfrm>
              <a:off x="24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5" name="Line 3127"/>
            <p:cNvSpPr>
              <a:spLocks noChangeShapeType="1"/>
            </p:cNvSpPr>
            <p:nvPr/>
          </p:nvSpPr>
          <p:spPr bwMode="auto">
            <a:xfrm>
              <a:off x="24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6" name="Line 3128"/>
            <p:cNvSpPr>
              <a:spLocks noChangeShapeType="1"/>
            </p:cNvSpPr>
            <p:nvPr/>
          </p:nvSpPr>
          <p:spPr bwMode="auto">
            <a:xfrm>
              <a:off x="24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7" name="Line 3129"/>
            <p:cNvSpPr>
              <a:spLocks noChangeShapeType="1"/>
            </p:cNvSpPr>
            <p:nvPr/>
          </p:nvSpPr>
          <p:spPr bwMode="auto">
            <a:xfrm>
              <a:off x="25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8" name="Line 3130"/>
            <p:cNvSpPr>
              <a:spLocks noChangeShapeType="1"/>
            </p:cNvSpPr>
            <p:nvPr/>
          </p:nvSpPr>
          <p:spPr bwMode="auto">
            <a:xfrm>
              <a:off x="25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79" name="Line 3131"/>
            <p:cNvSpPr>
              <a:spLocks noChangeShapeType="1"/>
            </p:cNvSpPr>
            <p:nvPr/>
          </p:nvSpPr>
          <p:spPr bwMode="auto">
            <a:xfrm>
              <a:off x="25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0" name="Line 3132"/>
            <p:cNvSpPr>
              <a:spLocks noChangeShapeType="1"/>
            </p:cNvSpPr>
            <p:nvPr/>
          </p:nvSpPr>
          <p:spPr bwMode="auto">
            <a:xfrm>
              <a:off x="253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1" name="Line 3133"/>
            <p:cNvSpPr>
              <a:spLocks noChangeShapeType="1"/>
            </p:cNvSpPr>
            <p:nvPr/>
          </p:nvSpPr>
          <p:spPr bwMode="auto">
            <a:xfrm>
              <a:off x="2539"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2" name="Line 3134"/>
            <p:cNvSpPr>
              <a:spLocks noChangeShapeType="1"/>
            </p:cNvSpPr>
            <p:nvPr/>
          </p:nvSpPr>
          <p:spPr bwMode="auto">
            <a:xfrm>
              <a:off x="254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3" name="Line 3135"/>
            <p:cNvSpPr>
              <a:spLocks noChangeShapeType="1"/>
            </p:cNvSpPr>
            <p:nvPr/>
          </p:nvSpPr>
          <p:spPr bwMode="auto">
            <a:xfrm>
              <a:off x="255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4" name="Line 3136"/>
            <p:cNvSpPr>
              <a:spLocks noChangeShapeType="1"/>
            </p:cNvSpPr>
            <p:nvPr/>
          </p:nvSpPr>
          <p:spPr bwMode="auto">
            <a:xfrm>
              <a:off x="256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5" name="Line 3137"/>
            <p:cNvSpPr>
              <a:spLocks noChangeShapeType="1"/>
            </p:cNvSpPr>
            <p:nvPr/>
          </p:nvSpPr>
          <p:spPr bwMode="auto">
            <a:xfrm>
              <a:off x="257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6" name="Line 3138"/>
            <p:cNvSpPr>
              <a:spLocks noChangeShapeType="1"/>
            </p:cNvSpPr>
            <p:nvPr/>
          </p:nvSpPr>
          <p:spPr bwMode="auto">
            <a:xfrm>
              <a:off x="257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7" name="Line 3139"/>
            <p:cNvSpPr>
              <a:spLocks noChangeShapeType="1"/>
            </p:cNvSpPr>
            <p:nvPr/>
          </p:nvSpPr>
          <p:spPr bwMode="auto">
            <a:xfrm>
              <a:off x="258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8" name="Line 3140"/>
            <p:cNvSpPr>
              <a:spLocks noChangeShapeType="1"/>
            </p:cNvSpPr>
            <p:nvPr/>
          </p:nvSpPr>
          <p:spPr bwMode="auto">
            <a:xfrm>
              <a:off x="25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89" name="Line 3141"/>
            <p:cNvSpPr>
              <a:spLocks noChangeShapeType="1"/>
            </p:cNvSpPr>
            <p:nvPr/>
          </p:nvSpPr>
          <p:spPr bwMode="auto">
            <a:xfrm>
              <a:off x="26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0" name="Line 3142"/>
            <p:cNvSpPr>
              <a:spLocks noChangeShapeType="1"/>
            </p:cNvSpPr>
            <p:nvPr/>
          </p:nvSpPr>
          <p:spPr bwMode="auto">
            <a:xfrm>
              <a:off x="26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1" name="Line 3143"/>
            <p:cNvSpPr>
              <a:spLocks noChangeShapeType="1"/>
            </p:cNvSpPr>
            <p:nvPr/>
          </p:nvSpPr>
          <p:spPr bwMode="auto">
            <a:xfrm>
              <a:off x="26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2" name="Line 3144"/>
            <p:cNvSpPr>
              <a:spLocks noChangeShapeType="1"/>
            </p:cNvSpPr>
            <p:nvPr/>
          </p:nvSpPr>
          <p:spPr bwMode="auto">
            <a:xfrm>
              <a:off x="26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3" name="Line 3145"/>
            <p:cNvSpPr>
              <a:spLocks noChangeShapeType="1"/>
            </p:cNvSpPr>
            <p:nvPr/>
          </p:nvSpPr>
          <p:spPr bwMode="auto">
            <a:xfrm>
              <a:off x="26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4" name="Line 3146"/>
            <p:cNvSpPr>
              <a:spLocks noChangeShapeType="1"/>
            </p:cNvSpPr>
            <p:nvPr/>
          </p:nvSpPr>
          <p:spPr bwMode="auto">
            <a:xfrm>
              <a:off x="26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5" name="Line 3147"/>
            <p:cNvSpPr>
              <a:spLocks noChangeShapeType="1"/>
            </p:cNvSpPr>
            <p:nvPr/>
          </p:nvSpPr>
          <p:spPr bwMode="auto">
            <a:xfrm>
              <a:off x="265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6" name="Line 3148"/>
            <p:cNvSpPr>
              <a:spLocks noChangeShapeType="1"/>
            </p:cNvSpPr>
            <p:nvPr/>
          </p:nvSpPr>
          <p:spPr bwMode="auto">
            <a:xfrm>
              <a:off x="265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7" name="Line 3149"/>
            <p:cNvSpPr>
              <a:spLocks noChangeShapeType="1"/>
            </p:cNvSpPr>
            <p:nvPr/>
          </p:nvSpPr>
          <p:spPr bwMode="auto">
            <a:xfrm>
              <a:off x="2666"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8" name="Line 3150"/>
            <p:cNvSpPr>
              <a:spLocks noChangeShapeType="1"/>
            </p:cNvSpPr>
            <p:nvPr/>
          </p:nvSpPr>
          <p:spPr bwMode="auto">
            <a:xfrm>
              <a:off x="267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599" name="Line 3151"/>
            <p:cNvSpPr>
              <a:spLocks noChangeShapeType="1"/>
            </p:cNvSpPr>
            <p:nvPr/>
          </p:nvSpPr>
          <p:spPr bwMode="auto">
            <a:xfrm>
              <a:off x="268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0" name="Line 3152"/>
            <p:cNvSpPr>
              <a:spLocks noChangeShapeType="1"/>
            </p:cNvSpPr>
            <p:nvPr/>
          </p:nvSpPr>
          <p:spPr bwMode="auto">
            <a:xfrm>
              <a:off x="268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1" name="Line 3153"/>
            <p:cNvSpPr>
              <a:spLocks noChangeShapeType="1"/>
            </p:cNvSpPr>
            <p:nvPr/>
          </p:nvSpPr>
          <p:spPr bwMode="auto">
            <a:xfrm>
              <a:off x="269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2" name="Line 3154"/>
            <p:cNvSpPr>
              <a:spLocks noChangeShapeType="1"/>
            </p:cNvSpPr>
            <p:nvPr/>
          </p:nvSpPr>
          <p:spPr bwMode="auto">
            <a:xfrm>
              <a:off x="270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3" name="Line 3155"/>
            <p:cNvSpPr>
              <a:spLocks noChangeShapeType="1"/>
            </p:cNvSpPr>
            <p:nvPr/>
          </p:nvSpPr>
          <p:spPr bwMode="auto">
            <a:xfrm>
              <a:off x="271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4" name="Line 3156"/>
            <p:cNvSpPr>
              <a:spLocks noChangeShapeType="1"/>
            </p:cNvSpPr>
            <p:nvPr/>
          </p:nvSpPr>
          <p:spPr bwMode="auto">
            <a:xfrm>
              <a:off x="272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5" name="Line 3157"/>
            <p:cNvSpPr>
              <a:spLocks noChangeShapeType="1"/>
            </p:cNvSpPr>
            <p:nvPr/>
          </p:nvSpPr>
          <p:spPr bwMode="auto">
            <a:xfrm>
              <a:off x="272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6" name="Line 3158"/>
            <p:cNvSpPr>
              <a:spLocks noChangeShapeType="1"/>
            </p:cNvSpPr>
            <p:nvPr/>
          </p:nvSpPr>
          <p:spPr bwMode="auto">
            <a:xfrm>
              <a:off x="273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7" name="Line 3159"/>
            <p:cNvSpPr>
              <a:spLocks noChangeShapeType="1"/>
            </p:cNvSpPr>
            <p:nvPr/>
          </p:nvSpPr>
          <p:spPr bwMode="auto">
            <a:xfrm>
              <a:off x="274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8" name="Line 3160"/>
            <p:cNvSpPr>
              <a:spLocks noChangeShapeType="1"/>
            </p:cNvSpPr>
            <p:nvPr/>
          </p:nvSpPr>
          <p:spPr bwMode="auto">
            <a:xfrm>
              <a:off x="275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09" name="Line 3161"/>
            <p:cNvSpPr>
              <a:spLocks noChangeShapeType="1"/>
            </p:cNvSpPr>
            <p:nvPr/>
          </p:nvSpPr>
          <p:spPr bwMode="auto">
            <a:xfrm>
              <a:off x="276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0" name="Line 3162"/>
            <p:cNvSpPr>
              <a:spLocks noChangeShapeType="1"/>
            </p:cNvSpPr>
            <p:nvPr/>
          </p:nvSpPr>
          <p:spPr bwMode="auto">
            <a:xfrm>
              <a:off x="276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1" name="Line 3163"/>
            <p:cNvSpPr>
              <a:spLocks noChangeShapeType="1"/>
            </p:cNvSpPr>
            <p:nvPr/>
          </p:nvSpPr>
          <p:spPr bwMode="auto">
            <a:xfrm>
              <a:off x="277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2" name="Line 3164"/>
            <p:cNvSpPr>
              <a:spLocks noChangeShapeType="1"/>
            </p:cNvSpPr>
            <p:nvPr/>
          </p:nvSpPr>
          <p:spPr bwMode="auto">
            <a:xfrm>
              <a:off x="2785"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3" name="Line 3165"/>
            <p:cNvSpPr>
              <a:spLocks noChangeShapeType="1"/>
            </p:cNvSpPr>
            <p:nvPr/>
          </p:nvSpPr>
          <p:spPr bwMode="auto">
            <a:xfrm>
              <a:off x="279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4" name="Line 3166"/>
            <p:cNvSpPr>
              <a:spLocks noChangeShapeType="1"/>
            </p:cNvSpPr>
            <p:nvPr/>
          </p:nvSpPr>
          <p:spPr bwMode="auto">
            <a:xfrm>
              <a:off x="280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5" name="Line 3167"/>
            <p:cNvSpPr>
              <a:spLocks noChangeShapeType="1"/>
            </p:cNvSpPr>
            <p:nvPr/>
          </p:nvSpPr>
          <p:spPr bwMode="auto">
            <a:xfrm>
              <a:off x="280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6" name="Line 3168"/>
            <p:cNvSpPr>
              <a:spLocks noChangeShapeType="1"/>
            </p:cNvSpPr>
            <p:nvPr/>
          </p:nvSpPr>
          <p:spPr bwMode="auto">
            <a:xfrm>
              <a:off x="281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7" name="Line 3169"/>
            <p:cNvSpPr>
              <a:spLocks noChangeShapeType="1"/>
            </p:cNvSpPr>
            <p:nvPr/>
          </p:nvSpPr>
          <p:spPr bwMode="auto">
            <a:xfrm>
              <a:off x="282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8" name="Line 3170"/>
            <p:cNvSpPr>
              <a:spLocks noChangeShapeType="1"/>
            </p:cNvSpPr>
            <p:nvPr/>
          </p:nvSpPr>
          <p:spPr bwMode="auto">
            <a:xfrm>
              <a:off x="283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19" name="Line 3171"/>
            <p:cNvSpPr>
              <a:spLocks noChangeShapeType="1"/>
            </p:cNvSpPr>
            <p:nvPr/>
          </p:nvSpPr>
          <p:spPr bwMode="auto">
            <a:xfrm>
              <a:off x="284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0" name="Line 3172"/>
            <p:cNvSpPr>
              <a:spLocks noChangeShapeType="1"/>
            </p:cNvSpPr>
            <p:nvPr/>
          </p:nvSpPr>
          <p:spPr bwMode="auto">
            <a:xfrm>
              <a:off x="284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1" name="Line 3173"/>
            <p:cNvSpPr>
              <a:spLocks noChangeShapeType="1"/>
            </p:cNvSpPr>
            <p:nvPr/>
          </p:nvSpPr>
          <p:spPr bwMode="auto">
            <a:xfrm>
              <a:off x="285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2" name="Line 3174"/>
            <p:cNvSpPr>
              <a:spLocks noChangeShapeType="1"/>
            </p:cNvSpPr>
            <p:nvPr/>
          </p:nvSpPr>
          <p:spPr bwMode="auto">
            <a:xfrm>
              <a:off x="286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3" name="Line 3175"/>
            <p:cNvSpPr>
              <a:spLocks noChangeShapeType="1"/>
            </p:cNvSpPr>
            <p:nvPr/>
          </p:nvSpPr>
          <p:spPr bwMode="auto">
            <a:xfrm>
              <a:off x="287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4" name="Line 3176"/>
            <p:cNvSpPr>
              <a:spLocks noChangeShapeType="1"/>
            </p:cNvSpPr>
            <p:nvPr/>
          </p:nvSpPr>
          <p:spPr bwMode="auto">
            <a:xfrm>
              <a:off x="288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5" name="Line 3177"/>
            <p:cNvSpPr>
              <a:spLocks noChangeShapeType="1"/>
            </p:cNvSpPr>
            <p:nvPr/>
          </p:nvSpPr>
          <p:spPr bwMode="auto">
            <a:xfrm>
              <a:off x="288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6" name="Line 3178"/>
            <p:cNvSpPr>
              <a:spLocks noChangeShapeType="1"/>
            </p:cNvSpPr>
            <p:nvPr/>
          </p:nvSpPr>
          <p:spPr bwMode="auto">
            <a:xfrm>
              <a:off x="289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7" name="Line 3179"/>
            <p:cNvSpPr>
              <a:spLocks noChangeShapeType="1"/>
            </p:cNvSpPr>
            <p:nvPr/>
          </p:nvSpPr>
          <p:spPr bwMode="auto">
            <a:xfrm>
              <a:off x="290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8" name="Line 3180"/>
            <p:cNvSpPr>
              <a:spLocks noChangeShapeType="1"/>
            </p:cNvSpPr>
            <p:nvPr/>
          </p:nvSpPr>
          <p:spPr bwMode="auto">
            <a:xfrm>
              <a:off x="2912"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29" name="Line 3181"/>
            <p:cNvSpPr>
              <a:spLocks noChangeShapeType="1"/>
            </p:cNvSpPr>
            <p:nvPr/>
          </p:nvSpPr>
          <p:spPr bwMode="auto">
            <a:xfrm>
              <a:off x="291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0" name="Line 3182"/>
            <p:cNvSpPr>
              <a:spLocks noChangeShapeType="1"/>
            </p:cNvSpPr>
            <p:nvPr/>
          </p:nvSpPr>
          <p:spPr bwMode="auto">
            <a:xfrm>
              <a:off x="292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1" name="Line 3183"/>
            <p:cNvSpPr>
              <a:spLocks noChangeShapeType="1"/>
            </p:cNvSpPr>
            <p:nvPr/>
          </p:nvSpPr>
          <p:spPr bwMode="auto">
            <a:xfrm>
              <a:off x="293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2" name="Line 3184"/>
            <p:cNvSpPr>
              <a:spLocks noChangeShapeType="1"/>
            </p:cNvSpPr>
            <p:nvPr/>
          </p:nvSpPr>
          <p:spPr bwMode="auto">
            <a:xfrm>
              <a:off x="294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3" name="Line 3185"/>
            <p:cNvSpPr>
              <a:spLocks noChangeShapeType="1"/>
            </p:cNvSpPr>
            <p:nvPr/>
          </p:nvSpPr>
          <p:spPr bwMode="auto">
            <a:xfrm>
              <a:off x="295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4" name="Line 3186"/>
            <p:cNvSpPr>
              <a:spLocks noChangeShapeType="1"/>
            </p:cNvSpPr>
            <p:nvPr/>
          </p:nvSpPr>
          <p:spPr bwMode="auto">
            <a:xfrm>
              <a:off x="295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5" name="Line 3187"/>
            <p:cNvSpPr>
              <a:spLocks noChangeShapeType="1"/>
            </p:cNvSpPr>
            <p:nvPr/>
          </p:nvSpPr>
          <p:spPr bwMode="auto">
            <a:xfrm>
              <a:off x="296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6" name="Line 3188"/>
            <p:cNvSpPr>
              <a:spLocks noChangeShapeType="1"/>
            </p:cNvSpPr>
            <p:nvPr/>
          </p:nvSpPr>
          <p:spPr bwMode="auto">
            <a:xfrm>
              <a:off x="297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7" name="Line 3189"/>
            <p:cNvSpPr>
              <a:spLocks noChangeShapeType="1"/>
            </p:cNvSpPr>
            <p:nvPr/>
          </p:nvSpPr>
          <p:spPr bwMode="auto">
            <a:xfrm>
              <a:off x="298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8" name="Line 3190"/>
            <p:cNvSpPr>
              <a:spLocks noChangeShapeType="1"/>
            </p:cNvSpPr>
            <p:nvPr/>
          </p:nvSpPr>
          <p:spPr bwMode="auto">
            <a:xfrm>
              <a:off x="299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39" name="Line 3191"/>
            <p:cNvSpPr>
              <a:spLocks noChangeShapeType="1"/>
            </p:cNvSpPr>
            <p:nvPr/>
          </p:nvSpPr>
          <p:spPr bwMode="auto">
            <a:xfrm>
              <a:off x="299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0" name="Line 3192"/>
            <p:cNvSpPr>
              <a:spLocks noChangeShapeType="1"/>
            </p:cNvSpPr>
            <p:nvPr/>
          </p:nvSpPr>
          <p:spPr bwMode="auto">
            <a:xfrm>
              <a:off x="300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1" name="Line 3193"/>
            <p:cNvSpPr>
              <a:spLocks noChangeShapeType="1"/>
            </p:cNvSpPr>
            <p:nvPr/>
          </p:nvSpPr>
          <p:spPr bwMode="auto">
            <a:xfrm>
              <a:off x="301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2" name="Line 3194"/>
            <p:cNvSpPr>
              <a:spLocks noChangeShapeType="1"/>
            </p:cNvSpPr>
            <p:nvPr/>
          </p:nvSpPr>
          <p:spPr bwMode="auto">
            <a:xfrm>
              <a:off x="302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3" name="Line 3195"/>
            <p:cNvSpPr>
              <a:spLocks noChangeShapeType="1"/>
            </p:cNvSpPr>
            <p:nvPr/>
          </p:nvSpPr>
          <p:spPr bwMode="auto">
            <a:xfrm>
              <a:off x="3031"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4" name="Line 3196"/>
            <p:cNvSpPr>
              <a:spLocks noChangeShapeType="1"/>
            </p:cNvSpPr>
            <p:nvPr/>
          </p:nvSpPr>
          <p:spPr bwMode="auto">
            <a:xfrm>
              <a:off x="303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5" name="Line 3197"/>
            <p:cNvSpPr>
              <a:spLocks noChangeShapeType="1"/>
            </p:cNvSpPr>
            <p:nvPr/>
          </p:nvSpPr>
          <p:spPr bwMode="auto">
            <a:xfrm>
              <a:off x="304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6" name="Line 3198"/>
            <p:cNvSpPr>
              <a:spLocks noChangeShapeType="1"/>
            </p:cNvSpPr>
            <p:nvPr/>
          </p:nvSpPr>
          <p:spPr bwMode="auto">
            <a:xfrm>
              <a:off x="305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7" name="Line 3199"/>
            <p:cNvSpPr>
              <a:spLocks noChangeShapeType="1"/>
            </p:cNvSpPr>
            <p:nvPr/>
          </p:nvSpPr>
          <p:spPr bwMode="auto">
            <a:xfrm>
              <a:off x="306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8" name="Line 3200"/>
            <p:cNvSpPr>
              <a:spLocks noChangeShapeType="1"/>
            </p:cNvSpPr>
            <p:nvPr/>
          </p:nvSpPr>
          <p:spPr bwMode="auto">
            <a:xfrm>
              <a:off x="307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49" name="Line 3201"/>
            <p:cNvSpPr>
              <a:spLocks noChangeShapeType="1"/>
            </p:cNvSpPr>
            <p:nvPr/>
          </p:nvSpPr>
          <p:spPr bwMode="auto">
            <a:xfrm>
              <a:off x="307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0" name="Line 3202"/>
            <p:cNvSpPr>
              <a:spLocks noChangeShapeType="1"/>
            </p:cNvSpPr>
            <p:nvPr/>
          </p:nvSpPr>
          <p:spPr bwMode="auto">
            <a:xfrm>
              <a:off x="308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1" name="Line 3203"/>
            <p:cNvSpPr>
              <a:spLocks noChangeShapeType="1"/>
            </p:cNvSpPr>
            <p:nvPr/>
          </p:nvSpPr>
          <p:spPr bwMode="auto">
            <a:xfrm>
              <a:off x="309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2" name="Line 3204"/>
            <p:cNvSpPr>
              <a:spLocks noChangeShapeType="1"/>
            </p:cNvSpPr>
            <p:nvPr/>
          </p:nvSpPr>
          <p:spPr bwMode="auto">
            <a:xfrm>
              <a:off x="310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3" name="Line 3205"/>
            <p:cNvSpPr>
              <a:spLocks noChangeShapeType="1"/>
            </p:cNvSpPr>
            <p:nvPr/>
          </p:nvSpPr>
          <p:spPr bwMode="auto">
            <a:xfrm>
              <a:off x="3110"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4" name="Line 3206"/>
            <p:cNvSpPr>
              <a:spLocks noChangeShapeType="1"/>
            </p:cNvSpPr>
            <p:nvPr/>
          </p:nvSpPr>
          <p:spPr bwMode="auto">
            <a:xfrm>
              <a:off x="3118"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5" name="Line 3207"/>
            <p:cNvSpPr>
              <a:spLocks noChangeShapeType="1"/>
            </p:cNvSpPr>
            <p:nvPr/>
          </p:nvSpPr>
          <p:spPr bwMode="auto">
            <a:xfrm>
              <a:off x="3126"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6" name="Line 3208"/>
            <p:cNvSpPr>
              <a:spLocks noChangeShapeType="1"/>
            </p:cNvSpPr>
            <p:nvPr/>
          </p:nvSpPr>
          <p:spPr bwMode="auto">
            <a:xfrm>
              <a:off x="3134"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7" name="Line 3209"/>
            <p:cNvSpPr>
              <a:spLocks noChangeShapeType="1"/>
            </p:cNvSpPr>
            <p:nvPr/>
          </p:nvSpPr>
          <p:spPr bwMode="auto">
            <a:xfrm>
              <a:off x="3142"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8" name="Line 3210"/>
            <p:cNvSpPr>
              <a:spLocks noChangeShapeType="1"/>
            </p:cNvSpPr>
            <p:nvPr/>
          </p:nvSpPr>
          <p:spPr bwMode="auto">
            <a:xfrm>
              <a:off x="3150" y="33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59" name="Line 3211"/>
            <p:cNvSpPr>
              <a:spLocks noChangeShapeType="1"/>
            </p:cNvSpPr>
            <p:nvPr/>
          </p:nvSpPr>
          <p:spPr bwMode="auto">
            <a:xfrm>
              <a:off x="315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0" name="Line 3212"/>
            <p:cNvSpPr>
              <a:spLocks noChangeShapeType="1"/>
            </p:cNvSpPr>
            <p:nvPr/>
          </p:nvSpPr>
          <p:spPr bwMode="auto">
            <a:xfrm>
              <a:off x="3165"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1" name="Line 3213"/>
            <p:cNvSpPr>
              <a:spLocks noChangeShapeType="1"/>
            </p:cNvSpPr>
            <p:nvPr/>
          </p:nvSpPr>
          <p:spPr bwMode="auto">
            <a:xfrm>
              <a:off x="3173"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2" name="Line 3214"/>
            <p:cNvSpPr>
              <a:spLocks noChangeShapeType="1"/>
            </p:cNvSpPr>
            <p:nvPr/>
          </p:nvSpPr>
          <p:spPr bwMode="auto">
            <a:xfrm>
              <a:off x="3181"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3" name="Line 3215"/>
            <p:cNvSpPr>
              <a:spLocks noChangeShapeType="1"/>
            </p:cNvSpPr>
            <p:nvPr/>
          </p:nvSpPr>
          <p:spPr bwMode="auto">
            <a:xfrm>
              <a:off x="3189"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4" name="Line 3216"/>
            <p:cNvSpPr>
              <a:spLocks noChangeShapeType="1"/>
            </p:cNvSpPr>
            <p:nvPr/>
          </p:nvSpPr>
          <p:spPr bwMode="auto">
            <a:xfrm>
              <a:off x="3197" y="33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5" name="Line 3217"/>
            <p:cNvSpPr>
              <a:spLocks noChangeShapeType="1"/>
            </p:cNvSpPr>
            <p:nvPr/>
          </p:nvSpPr>
          <p:spPr bwMode="auto">
            <a:xfrm flipV="1">
              <a:off x="3205" y="3254"/>
              <a:ext cx="8" cy="139"/>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6" name="Line 3218"/>
            <p:cNvSpPr>
              <a:spLocks noChangeShapeType="1"/>
            </p:cNvSpPr>
            <p:nvPr/>
          </p:nvSpPr>
          <p:spPr bwMode="auto">
            <a:xfrm>
              <a:off x="3213" y="325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7" name="Line 3219"/>
            <p:cNvSpPr>
              <a:spLocks noChangeShapeType="1"/>
            </p:cNvSpPr>
            <p:nvPr/>
          </p:nvSpPr>
          <p:spPr bwMode="auto">
            <a:xfrm>
              <a:off x="3221" y="325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8" name="Line 3220"/>
            <p:cNvSpPr>
              <a:spLocks noChangeShapeType="1"/>
            </p:cNvSpPr>
            <p:nvPr/>
          </p:nvSpPr>
          <p:spPr bwMode="auto">
            <a:xfrm>
              <a:off x="3229" y="325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69" name="Line 3221"/>
            <p:cNvSpPr>
              <a:spLocks noChangeShapeType="1"/>
            </p:cNvSpPr>
            <p:nvPr/>
          </p:nvSpPr>
          <p:spPr bwMode="auto">
            <a:xfrm flipV="1">
              <a:off x="3237" y="325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3871" name="Group 3423"/>
          <p:cNvGrpSpPr>
            <a:grpSpLocks/>
          </p:cNvGrpSpPr>
          <p:nvPr/>
        </p:nvGrpSpPr>
        <p:grpSpPr bwMode="auto">
          <a:xfrm>
            <a:off x="5151438" y="4772025"/>
            <a:ext cx="2519362" cy="411163"/>
            <a:chOff x="3245" y="3006"/>
            <a:chExt cx="1587" cy="259"/>
          </a:xfrm>
        </p:grpSpPr>
        <p:sp>
          <p:nvSpPr>
            <p:cNvPr id="1003671" name="Line 3223"/>
            <p:cNvSpPr>
              <a:spLocks noChangeShapeType="1"/>
            </p:cNvSpPr>
            <p:nvPr/>
          </p:nvSpPr>
          <p:spPr bwMode="auto">
            <a:xfrm>
              <a:off x="3245" y="325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2" name="Line 3224"/>
            <p:cNvSpPr>
              <a:spLocks noChangeShapeType="1"/>
            </p:cNvSpPr>
            <p:nvPr/>
          </p:nvSpPr>
          <p:spPr bwMode="auto">
            <a:xfrm flipV="1">
              <a:off x="3253" y="324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3" name="Line 3225"/>
            <p:cNvSpPr>
              <a:spLocks noChangeShapeType="1"/>
            </p:cNvSpPr>
            <p:nvPr/>
          </p:nvSpPr>
          <p:spPr bwMode="auto">
            <a:xfrm>
              <a:off x="3261" y="324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4" name="Line 3226"/>
            <p:cNvSpPr>
              <a:spLocks noChangeShapeType="1"/>
            </p:cNvSpPr>
            <p:nvPr/>
          </p:nvSpPr>
          <p:spPr bwMode="auto">
            <a:xfrm flipV="1">
              <a:off x="3269" y="324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5" name="Line 3227"/>
            <p:cNvSpPr>
              <a:spLocks noChangeShapeType="1"/>
            </p:cNvSpPr>
            <p:nvPr/>
          </p:nvSpPr>
          <p:spPr bwMode="auto">
            <a:xfrm>
              <a:off x="3277" y="3244"/>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6" name="Line 3228"/>
            <p:cNvSpPr>
              <a:spLocks noChangeShapeType="1"/>
            </p:cNvSpPr>
            <p:nvPr/>
          </p:nvSpPr>
          <p:spPr bwMode="auto">
            <a:xfrm>
              <a:off x="3284" y="324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7" name="Line 3229"/>
            <p:cNvSpPr>
              <a:spLocks noChangeShapeType="1"/>
            </p:cNvSpPr>
            <p:nvPr/>
          </p:nvSpPr>
          <p:spPr bwMode="auto">
            <a:xfrm>
              <a:off x="3292" y="324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8" name="Line 3230"/>
            <p:cNvSpPr>
              <a:spLocks noChangeShapeType="1"/>
            </p:cNvSpPr>
            <p:nvPr/>
          </p:nvSpPr>
          <p:spPr bwMode="auto">
            <a:xfrm>
              <a:off x="3300" y="325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79" name="Line 3231"/>
            <p:cNvSpPr>
              <a:spLocks noChangeShapeType="1"/>
            </p:cNvSpPr>
            <p:nvPr/>
          </p:nvSpPr>
          <p:spPr bwMode="auto">
            <a:xfrm flipV="1">
              <a:off x="3308" y="325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0" name="Line 3232"/>
            <p:cNvSpPr>
              <a:spLocks noChangeShapeType="1"/>
            </p:cNvSpPr>
            <p:nvPr/>
          </p:nvSpPr>
          <p:spPr bwMode="auto">
            <a:xfrm flipV="1">
              <a:off x="3316" y="325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1" name="Line 3233"/>
            <p:cNvSpPr>
              <a:spLocks noChangeShapeType="1"/>
            </p:cNvSpPr>
            <p:nvPr/>
          </p:nvSpPr>
          <p:spPr bwMode="auto">
            <a:xfrm flipV="1">
              <a:off x="3324" y="324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2" name="Line 3234"/>
            <p:cNvSpPr>
              <a:spLocks noChangeShapeType="1"/>
            </p:cNvSpPr>
            <p:nvPr/>
          </p:nvSpPr>
          <p:spPr bwMode="auto">
            <a:xfrm>
              <a:off x="3332" y="324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3" name="Line 3235"/>
            <p:cNvSpPr>
              <a:spLocks noChangeShapeType="1"/>
            </p:cNvSpPr>
            <p:nvPr/>
          </p:nvSpPr>
          <p:spPr bwMode="auto">
            <a:xfrm>
              <a:off x="3340" y="325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4" name="Line 3236"/>
            <p:cNvSpPr>
              <a:spLocks noChangeShapeType="1"/>
            </p:cNvSpPr>
            <p:nvPr/>
          </p:nvSpPr>
          <p:spPr bwMode="auto">
            <a:xfrm>
              <a:off x="3348" y="325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5" name="Line 3237"/>
            <p:cNvSpPr>
              <a:spLocks noChangeShapeType="1"/>
            </p:cNvSpPr>
            <p:nvPr/>
          </p:nvSpPr>
          <p:spPr bwMode="auto">
            <a:xfrm>
              <a:off x="3356" y="326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6" name="Line 3238"/>
            <p:cNvSpPr>
              <a:spLocks noChangeShapeType="1"/>
            </p:cNvSpPr>
            <p:nvPr/>
          </p:nvSpPr>
          <p:spPr bwMode="auto">
            <a:xfrm flipV="1">
              <a:off x="3364" y="325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7" name="Line 3239"/>
            <p:cNvSpPr>
              <a:spLocks noChangeShapeType="1"/>
            </p:cNvSpPr>
            <p:nvPr/>
          </p:nvSpPr>
          <p:spPr bwMode="auto">
            <a:xfrm flipV="1">
              <a:off x="3372" y="3239"/>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8" name="Line 3240"/>
            <p:cNvSpPr>
              <a:spLocks noChangeShapeType="1"/>
            </p:cNvSpPr>
            <p:nvPr/>
          </p:nvSpPr>
          <p:spPr bwMode="auto">
            <a:xfrm flipV="1">
              <a:off x="3380" y="3233"/>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89" name="Line 3241"/>
            <p:cNvSpPr>
              <a:spLocks noChangeShapeType="1"/>
            </p:cNvSpPr>
            <p:nvPr/>
          </p:nvSpPr>
          <p:spPr bwMode="auto">
            <a:xfrm flipV="1">
              <a:off x="3388" y="322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0" name="Line 3242"/>
            <p:cNvSpPr>
              <a:spLocks noChangeShapeType="1"/>
            </p:cNvSpPr>
            <p:nvPr/>
          </p:nvSpPr>
          <p:spPr bwMode="auto">
            <a:xfrm>
              <a:off x="3396" y="3228"/>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1" name="Line 3243"/>
            <p:cNvSpPr>
              <a:spLocks noChangeShapeType="1"/>
            </p:cNvSpPr>
            <p:nvPr/>
          </p:nvSpPr>
          <p:spPr bwMode="auto">
            <a:xfrm>
              <a:off x="3403" y="322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2" name="Line 3244"/>
            <p:cNvSpPr>
              <a:spLocks noChangeShapeType="1"/>
            </p:cNvSpPr>
            <p:nvPr/>
          </p:nvSpPr>
          <p:spPr bwMode="auto">
            <a:xfrm flipV="1">
              <a:off x="3411" y="322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3" name="Line 3245"/>
            <p:cNvSpPr>
              <a:spLocks noChangeShapeType="1"/>
            </p:cNvSpPr>
            <p:nvPr/>
          </p:nvSpPr>
          <p:spPr bwMode="auto">
            <a:xfrm flipV="1">
              <a:off x="3419" y="320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4" name="Line 3246"/>
            <p:cNvSpPr>
              <a:spLocks noChangeShapeType="1"/>
            </p:cNvSpPr>
            <p:nvPr/>
          </p:nvSpPr>
          <p:spPr bwMode="auto">
            <a:xfrm flipV="1">
              <a:off x="3427" y="320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5" name="Line 3247"/>
            <p:cNvSpPr>
              <a:spLocks noChangeShapeType="1"/>
            </p:cNvSpPr>
            <p:nvPr/>
          </p:nvSpPr>
          <p:spPr bwMode="auto">
            <a:xfrm>
              <a:off x="3435" y="320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6" name="Line 3248"/>
            <p:cNvSpPr>
              <a:spLocks noChangeShapeType="1"/>
            </p:cNvSpPr>
            <p:nvPr/>
          </p:nvSpPr>
          <p:spPr bwMode="auto">
            <a:xfrm flipV="1">
              <a:off x="3443" y="319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7" name="Line 3249"/>
            <p:cNvSpPr>
              <a:spLocks noChangeShapeType="1"/>
            </p:cNvSpPr>
            <p:nvPr/>
          </p:nvSpPr>
          <p:spPr bwMode="auto">
            <a:xfrm>
              <a:off x="3451" y="319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8" name="Line 3250"/>
            <p:cNvSpPr>
              <a:spLocks noChangeShapeType="1"/>
            </p:cNvSpPr>
            <p:nvPr/>
          </p:nvSpPr>
          <p:spPr bwMode="auto">
            <a:xfrm>
              <a:off x="3459" y="320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699" name="Line 3251"/>
            <p:cNvSpPr>
              <a:spLocks noChangeShapeType="1"/>
            </p:cNvSpPr>
            <p:nvPr/>
          </p:nvSpPr>
          <p:spPr bwMode="auto">
            <a:xfrm>
              <a:off x="3467" y="320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0" name="Line 3252"/>
            <p:cNvSpPr>
              <a:spLocks noChangeShapeType="1"/>
            </p:cNvSpPr>
            <p:nvPr/>
          </p:nvSpPr>
          <p:spPr bwMode="auto">
            <a:xfrm flipV="1">
              <a:off x="3475" y="320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1" name="Line 3253"/>
            <p:cNvSpPr>
              <a:spLocks noChangeShapeType="1"/>
            </p:cNvSpPr>
            <p:nvPr/>
          </p:nvSpPr>
          <p:spPr bwMode="auto">
            <a:xfrm>
              <a:off x="3483" y="320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2" name="Line 3254"/>
            <p:cNvSpPr>
              <a:spLocks noChangeShapeType="1"/>
            </p:cNvSpPr>
            <p:nvPr/>
          </p:nvSpPr>
          <p:spPr bwMode="auto">
            <a:xfrm>
              <a:off x="3491" y="320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3" name="Line 3255"/>
            <p:cNvSpPr>
              <a:spLocks noChangeShapeType="1"/>
            </p:cNvSpPr>
            <p:nvPr/>
          </p:nvSpPr>
          <p:spPr bwMode="auto">
            <a:xfrm flipV="1">
              <a:off x="3499" y="3187"/>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4" name="Line 3256"/>
            <p:cNvSpPr>
              <a:spLocks noChangeShapeType="1"/>
            </p:cNvSpPr>
            <p:nvPr/>
          </p:nvSpPr>
          <p:spPr bwMode="auto">
            <a:xfrm flipV="1">
              <a:off x="3507" y="317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5" name="Line 3257"/>
            <p:cNvSpPr>
              <a:spLocks noChangeShapeType="1"/>
            </p:cNvSpPr>
            <p:nvPr/>
          </p:nvSpPr>
          <p:spPr bwMode="auto">
            <a:xfrm>
              <a:off x="3515" y="3177"/>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6" name="Line 3258"/>
            <p:cNvSpPr>
              <a:spLocks noChangeShapeType="1"/>
            </p:cNvSpPr>
            <p:nvPr/>
          </p:nvSpPr>
          <p:spPr bwMode="auto">
            <a:xfrm flipV="1">
              <a:off x="3522" y="3125"/>
              <a:ext cx="8" cy="5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7" name="Line 3259"/>
            <p:cNvSpPr>
              <a:spLocks noChangeShapeType="1"/>
            </p:cNvSpPr>
            <p:nvPr/>
          </p:nvSpPr>
          <p:spPr bwMode="auto">
            <a:xfrm>
              <a:off x="3530" y="3125"/>
              <a:ext cx="8"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8" name="Line 3260"/>
            <p:cNvSpPr>
              <a:spLocks noChangeShapeType="1"/>
            </p:cNvSpPr>
            <p:nvPr/>
          </p:nvSpPr>
          <p:spPr bwMode="auto">
            <a:xfrm>
              <a:off x="3538" y="3166"/>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09" name="Line 3261"/>
            <p:cNvSpPr>
              <a:spLocks noChangeShapeType="1"/>
            </p:cNvSpPr>
            <p:nvPr/>
          </p:nvSpPr>
          <p:spPr bwMode="auto">
            <a:xfrm>
              <a:off x="3546" y="317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0" name="Line 3262"/>
            <p:cNvSpPr>
              <a:spLocks noChangeShapeType="1"/>
            </p:cNvSpPr>
            <p:nvPr/>
          </p:nvSpPr>
          <p:spPr bwMode="auto">
            <a:xfrm>
              <a:off x="3554" y="317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1" name="Line 3263"/>
            <p:cNvSpPr>
              <a:spLocks noChangeShapeType="1"/>
            </p:cNvSpPr>
            <p:nvPr/>
          </p:nvSpPr>
          <p:spPr bwMode="auto">
            <a:xfrm>
              <a:off x="3562" y="318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2" name="Line 3264"/>
            <p:cNvSpPr>
              <a:spLocks noChangeShapeType="1"/>
            </p:cNvSpPr>
            <p:nvPr/>
          </p:nvSpPr>
          <p:spPr bwMode="auto">
            <a:xfrm flipV="1">
              <a:off x="3570" y="319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3" name="Line 3265"/>
            <p:cNvSpPr>
              <a:spLocks noChangeShapeType="1"/>
            </p:cNvSpPr>
            <p:nvPr/>
          </p:nvSpPr>
          <p:spPr bwMode="auto">
            <a:xfrm flipV="1">
              <a:off x="3578" y="318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4" name="Line 3266"/>
            <p:cNvSpPr>
              <a:spLocks noChangeShapeType="1"/>
            </p:cNvSpPr>
            <p:nvPr/>
          </p:nvSpPr>
          <p:spPr bwMode="auto">
            <a:xfrm>
              <a:off x="3586" y="318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5" name="Line 3267"/>
            <p:cNvSpPr>
              <a:spLocks noChangeShapeType="1"/>
            </p:cNvSpPr>
            <p:nvPr/>
          </p:nvSpPr>
          <p:spPr bwMode="auto">
            <a:xfrm flipV="1">
              <a:off x="3594" y="319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6" name="Line 3268"/>
            <p:cNvSpPr>
              <a:spLocks noChangeShapeType="1"/>
            </p:cNvSpPr>
            <p:nvPr/>
          </p:nvSpPr>
          <p:spPr bwMode="auto">
            <a:xfrm>
              <a:off x="3602" y="31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7" name="Line 3269"/>
            <p:cNvSpPr>
              <a:spLocks noChangeShapeType="1"/>
            </p:cNvSpPr>
            <p:nvPr/>
          </p:nvSpPr>
          <p:spPr bwMode="auto">
            <a:xfrm>
              <a:off x="3610" y="3192"/>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8" name="Line 3270"/>
            <p:cNvSpPr>
              <a:spLocks noChangeShapeType="1"/>
            </p:cNvSpPr>
            <p:nvPr/>
          </p:nvSpPr>
          <p:spPr bwMode="auto">
            <a:xfrm>
              <a:off x="3618" y="320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19" name="Line 3271"/>
            <p:cNvSpPr>
              <a:spLocks noChangeShapeType="1"/>
            </p:cNvSpPr>
            <p:nvPr/>
          </p:nvSpPr>
          <p:spPr bwMode="auto">
            <a:xfrm>
              <a:off x="3626" y="320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0" name="Line 3272"/>
            <p:cNvSpPr>
              <a:spLocks noChangeShapeType="1"/>
            </p:cNvSpPr>
            <p:nvPr/>
          </p:nvSpPr>
          <p:spPr bwMode="auto">
            <a:xfrm flipV="1">
              <a:off x="3634" y="321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1" name="Line 3273"/>
            <p:cNvSpPr>
              <a:spLocks noChangeShapeType="1"/>
            </p:cNvSpPr>
            <p:nvPr/>
          </p:nvSpPr>
          <p:spPr bwMode="auto">
            <a:xfrm flipV="1">
              <a:off x="3642" y="3197"/>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2" name="Line 3274"/>
            <p:cNvSpPr>
              <a:spLocks noChangeShapeType="1"/>
            </p:cNvSpPr>
            <p:nvPr/>
          </p:nvSpPr>
          <p:spPr bwMode="auto">
            <a:xfrm flipV="1">
              <a:off x="3649" y="3182"/>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3" name="Line 3275"/>
            <p:cNvSpPr>
              <a:spLocks noChangeShapeType="1"/>
            </p:cNvSpPr>
            <p:nvPr/>
          </p:nvSpPr>
          <p:spPr bwMode="auto">
            <a:xfrm>
              <a:off x="3657" y="318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4" name="Line 3276"/>
            <p:cNvSpPr>
              <a:spLocks noChangeShapeType="1"/>
            </p:cNvSpPr>
            <p:nvPr/>
          </p:nvSpPr>
          <p:spPr bwMode="auto">
            <a:xfrm>
              <a:off x="3665" y="3187"/>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5" name="Line 3277"/>
            <p:cNvSpPr>
              <a:spLocks noChangeShapeType="1"/>
            </p:cNvSpPr>
            <p:nvPr/>
          </p:nvSpPr>
          <p:spPr bwMode="auto">
            <a:xfrm flipV="1">
              <a:off x="3673" y="319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6" name="Line 3278"/>
            <p:cNvSpPr>
              <a:spLocks noChangeShapeType="1"/>
            </p:cNvSpPr>
            <p:nvPr/>
          </p:nvSpPr>
          <p:spPr bwMode="auto">
            <a:xfrm>
              <a:off x="3681" y="3192"/>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7" name="Line 3279"/>
            <p:cNvSpPr>
              <a:spLocks noChangeShapeType="1"/>
            </p:cNvSpPr>
            <p:nvPr/>
          </p:nvSpPr>
          <p:spPr bwMode="auto">
            <a:xfrm>
              <a:off x="3689" y="321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8" name="Line 3280"/>
            <p:cNvSpPr>
              <a:spLocks noChangeShapeType="1"/>
            </p:cNvSpPr>
            <p:nvPr/>
          </p:nvSpPr>
          <p:spPr bwMode="auto">
            <a:xfrm flipV="1">
              <a:off x="3697" y="3192"/>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29" name="Line 3281"/>
            <p:cNvSpPr>
              <a:spLocks noChangeShapeType="1"/>
            </p:cNvSpPr>
            <p:nvPr/>
          </p:nvSpPr>
          <p:spPr bwMode="auto">
            <a:xfrm>
              <a:off x="3705" y="319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0" name="Line 3282"/>
            <p:cNvSpPr>
              <a:spLocks noChangeShapeType="1"/>
            </p:cNvSpPr>
            <p:nvPr/>
          </p:nvSpPr>
          <p:spPr bwMode="auto">
            <a:xfrm>
              <a:off x="3713" y="319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1" name="Line 3283"/>
            <p:cNvSpPr>
              <a:spLocks noChangeShapeType="1"/>
            </p:cNvSpPr>
            <p:nvPr/>
          </p:nvSpPr>
          <p:spPr bwMode="auto">
            <a:xfrm flipV="1">
              <a:off x="3721" y="319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2" name="Line 3284"/>
            <p:cNvSpPr>
              <a:spLocks noChangeShapeType="1"/>
            </p:cNvSpPr>
            <p:nvPr/>
          </p:nvSpPr>
          <p:spPr bwMode="auto">
            <a:xfrm flipV="1">
              <a:off x="3729" y="319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3" name="Line 3285"/>
            <p:cNvSpPr>
              <a:spLocks noChangeShapeType="1"/>
            </p:cNvSpPr>
            <p:nvPr/>
          </p:nvSpPr>
          <p:spPr bwMode="auto">
            <a:xfrm>
              <a:off x="3737" y="31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4" name="Line 3286"/>
            <p:cNvSpPr>
              <a:spLocks noChangeShapeType="1"/>
            </p:cNvSpPr>
            <p:nvPr/>
          </p:nvSpPr>
          <p:spPr bwMode="auto">
            <a:xfrm flipV="1">
              <a:off x="3745" y="318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5" name="Line 3287"/>
            <p:cNvSpPr>
              <a:spLocks noChangeShapeType="1"/>
            </p:cNvSpPr>
            <p:nvPr/>
          </p:nvSpPr>
          <p:spPr bwMode="auto">
            <a:xfrm flipV="1">
              <a:off x="3753" y="318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6" name="Line 3288"/>
            <p:cNvSpPr>
              <a:spLocks noChangeShapeType="1"/>
            </p:cNvSpPr>
            <p:nvPr/>
          </p:nvSpPr>
          <p:spPr bwMode="auto">
            <a:xfrm flipV="1">
              <a:off x="3761" y="3179"/>
              <a:ext cx="7"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7" name="Line 3289"/>
            <p:cNvSpPr>
              <a:spLocks noChangeShapeType="1"/>
            </p:cNvSpPr>
            <p:nvPr/>
          </p:nvSpPr>
          <p:spPr bwMode="auto">
            <a:xfrm flipV="1">
              <a:off x="3768" y="317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8" name="Line 3290"/>
            <p:cNvSpPr>
              <a:spLocks noChangeShapeType="1"/>
            </p:cNvSpPr>
            <p:nvPr/>
          </p:nvSpPr>
          <p:spPr bwMode="auto">
            <a:xfrm flipV="1">
              <a:off x="3776" y="3171"/>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39" name="Line 3291"/>
            <p:cNvSpPr>
              <a:spLocks noChangeShapeType="1"/>
            </p:cNvSpPr>
            <p:nvPr/>
          </p:nvSpPr>
          <p:spPr bwMode="auto">
            <a:xfrm flipV="1">
              <a:off x="3784" y="316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0" name="Line 3292"/>
            <p:cNvSpPr>
              <a:spLocks noChangeShapeType="1"/>
            </p:cNvSpPr>
            <p:nvPr/>
          </p:nvSpPr>
          <p:spPr bwMode="auto">
            <a:xfrm flipV="1">
              <a:off x="3792" y="316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1" name="Line 3293"/>
            <p:cNvSpPr>
              <a:spLocks noChangeShapeType="1"/>
            </p:cNvSpPr>
            <p:nvPr/>
          </p:nvSpPr>
          <p:spPr bwMode="auto">
            <a:xfrm flipV="1">
              <a:off x="3800" y="315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2" name="Line 3294"/>
            <p:cNvSpPr>
              <a:spLocks noChangeShapeType="1"/>
            </p:cNvSpPr>
            <p:nvPr/>
          </p:nvSpPr>
          <p:spPr bwMode="auto">
            <a:xfrm flipV="1">
              <a:off x="3808" y="315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3" name="Line 3295"/>
            <p:cNvSpPr>
              <a:spLocks noChangeShapeType="1"/>
            </p:cNvSpPr>
            <p:nvPr/>
          </p:nvSpPr>
          <p:spPr bwMode="auto">
            <a:xfrm flipV="1">
              <a:off x="3816" y="3149"/>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4" name="Line 3296"/>
            <p:cNvSpPr>
              <a:spLocks noChangeShapeType="1"/>
            </p:cNvSpPr>
            <p:nvPr/>
          </p:nvSpPr>
          <p:spPr bwMode="auto">
            <a:xfrm flipV="1">
              <a:off x="3824" y="314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5" name="Line 3297"/>
            <p:cNvSpPr>
              <a:spLocks noChangeShapeType="1"/>
            </p:cNvSpPr>
            <p:nvPr/>
          </p:nvSpPr>
          <p:spPr bwMode="auto">
            <a:xfrm flipV="1">
              <a:off x="3832" y="3141"/>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6" name="Line 3298"/>
            <p:cNvSpPr>
              <a:spLocks noChangeShapeType="1"/>
            </p:cNvSpPr>
            <p:nvPr/>
          </p:nvSpPr>
          <p:spPr bwMode="auto">
            <a:xfrm flipV="1">
              <a:off x="3840" y="313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7" name="Line 3299"/>
            <p:cNvSpPr>
              <a:spLocks noChangeShapeType="1"/>
            </p:cNvSpPr>
            <p:nvPr/>
          </p:nvSpPr>
          <p:spPr bwMode="auto">
            <a:xfrm flipV="1">
              <a:off x="3848" y="313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8" name="Line 3300"/>
            <p:cNvSpPr>
              <a:spLocks noChangeShapeType="1"/>
            </p:cNvSpPr>
            <p:nvPr/>
          </p:nvSpPr>
          <p:spPr bwMode="auto">
            <a:xfrm flipV="1">
              <a:off x="3856" y="312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49" name="Line 3301"/>
            <p:cNvSpPr>
              <a:spLocks noChangeShapeType="1"/>
            </p:cNvSpPr>
            <p:nvPr/>
          </p:nvSpPr>
          <p:spPr bwMode="auto">
            <a:xfrm flipV="1">
              <a:off x="3864" y="3124"/>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0" name="Line 3302"/>
            <p:cNvSpPr>
              <a:spLocks noChangeShapeType="1"/>
            </p:cNvSpPr>
            <p:nvPr/>
          </p:nvSpPr>
          <p:spPr bwMode="auto">
            <a:xfrm flipV="1">
              <a:off x="3872" y="311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1" name="Line 3303"/>
            <p:cNvSpPr>
              <a:spLocks noChangeShapeType="1"/>
            </p:cNvSpPr>
            <p:nvPr/>
          </p:nvSpPr>
          <p:spPr bwMode="auto">
            <a:xfrm flipV="1">
              <a:off x="3880" y="311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2" name="Line 3304"/>
            <p:cNvSpPr>
              <a:spLocks noChangeShapeType="1"/>
            </p:cNvSpPr>
            <p:nvPr/>
          </p:nvSpPr>
          <p:spPr bwMode="auto">
            <a:xfrm flipV="1">
              <a:off x="3888" y="3104"/>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3" name="Line 3305"/>
            <p:cNvSpPr>
              <a:spLocks noChangeShapeType="1"/>
            </p:cNvSpPr>
            <p:nvPr/>
          </p:nvSpPr>
          <p:spPr bwMode="auto">
            <a:xfrm>
              <a:off x="3895" y="3104"/>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4" name="Line 3306"/>
            <p:cNvSpPr>
              <a:spLocks noChangeShapeType="1"/>
            </p:cNvSpPr>
            <p:nvPr/>
          </p:nvSpPr>
          <p:spPr bwMode="auto">
            <a:xfrm>
              <a:off x="3903" y="312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5" name="Line 3307"/>
            <p:cNvSpPr>
              <a:spLocks noChangeShapeType="1"/>
            </p:cNvSpPr>
            <p:nvPr/>
          </p:nvSpPr>
          <p:spPr bwMode="auto">
            <a:xfrm>
              <a:off x="3911" y="312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6" name="Line 3308"/>
            <p:cNvSpPr>
              <a:spLocks noChangeShapeType="1"/>
            </p:cNvSpPr>
            <p:nvPr/>
          </p:nvSpPr>
          <p:spPr bwMode="auto">
            <a:xfrm>
              <a:off x="3919" y="312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7" name="Line 3309"/>
            <p:cNvSpPr>
              <a:spLocks noChangeShapeType="1"/>
            </p:cNvSpPr>
            <p:nvPr/>
          </p:nvSpPr>
          <p:spPr bwMode="auto">
            <a:xfrm flipV="1">
              <a:off x="3927" y="3110"/>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8" name="Line 3310"/>
            <p:cNvSpPr>
              <a:spLocks noChangeShapeType="1"/>
            </p:cNvSpPr>
            <p:nvPr/>
          </p:nvSpPr>
          <p:spPr bwMode="auto">
            <a:xfrm flipV="1">
              <a:off x="3935" y="3084"/>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59" name="Line 3311"/>
            <p:cNvSpPr>
              <a:spLocks noChangeShapeType="1"/>
            </p:cNvSpPr>
            <p:nvPr/>
          </p:nvSpPr>
          <p:spPr bwMode="auto">
            <a:xfrm>
              <a:off x="3943" y="3084"/>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0" name="Line 3312"/>
            <p:cNvSpPr>
              <a:spLocks noChangeShapeType="1"/>
            </p:cNvSpPr>
            <p:nvPr/>
          </p:nvSpPr>
          <p:spPr bwMode="auto">
            <a:xfrm>
              <a:off x="3951" y="3104"/>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1" name="Line 3313"/>
            <p:cNvSpPr>
              <a:spLocks noChangeShapeType="1"/>
            </p:cNvSpPr>
            <p:nvPr/>
          </p:nvSpPr>
          <p:spPr bwMode="auto">
            <a:xfrm>
              <a:off x="3959" y="3120"/>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2" name="Line 3314"/>
            <p:cNvSpPr>
              <a:spLocks noChangeShapeType="1"/>
            </p:cNvSpPr>
            <p:nvPr/>
          </p:nvSpPr>
          <p:spPr bwMode="auto">
            <a:xfrm flipV="1">
              <a:off x="3967" y="312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3" name="Line 3315"/>
            <p:cNvSpPr>
              <a:spLocks noChangeShapeType="1"/>
            </p:cNvSpPr>
            <p:nvPr/>
          </p:nvSpPr>
          <p:spPr bwMode="auto">
            <a:xfrm flipV="1">
              <a:off x="3975" y="312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4" name="Line 3316"/>
            <p:cNvSpPr>
              <a:spLocks noChangeShapeType="1"/>
            </p:cNvSpPr>
            <p:nvPr/>
          </p:nvSpPr>
          <p:spPr bwMode="auto">
            <a:xfrm flipV="1">
              <a:off x="3983" y="3110"/>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5" name="Line 3317"/>
            <p:cNvSpPr>
              <a:spLocks noChangeShapeType="1"/>
            </p:cNvSpPr>
            <p:nvPr/>
          </p:nvSpPr>
          <p:spPr bwMode="auto">
            <a:xfrm>
              <a:off x="3991" y="311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6" name="Line 3318"/>
            <p:cNvSpPr>
              <a:spLocks noChangeShapeType="1"/>
            </p:cNvSpPr>
            <p:nvPr/>
          </p:nvSpPr>
          <p:spPr bwMode="auto">
            <a:xfrm flipV="1">
              <a:off x="3999" y="3079"/>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7" name="Line 3319"/>
            <p:cNvSpPr>
              <a:spLocks noChangeShapeType="1"/>
            </p:cNvSpPr>
            <p:nvPr/>
          </p:nvSpPr>
          <p:spPr bwMode="auto">
            <a:xfrm>
              <a:off x="4007" y="3079"/>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8" name="Line 3320"/>
            <p:cNvSpPr>
              <a:spLocks noChangeShapeType="1"/>
            </p:cNvSpPr>
            <p:nvPr/>
          </p:nvSpPr>
          <p:spPr bwMode="auto">
            <a:xfrm flipV="1">
              <a:off x="4014" y="3037"/>
              <a:ext cx="8" cy="4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69" name="Line 3321"/>
            <p:cNvSpPr>
              <a:spLocks noChangeShapeType="1"/>
            </p:cNvSpPr>
            <p:nvPr/>
          </p:nvSpPr>
          <p:spPr bwMode="auto">
            <a:xfrm flipV="1">
              <a:off x="4022" y="303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0" name="Line 3322"/>
            <p:cNvSpPr>
              <a:spLocks noChangeShapeType="1"/>
            </p:cNvSpPr>
            <p:nvPr/>
          </p:nvSpPr>
          <p:spPr bwMode="auto">
            <a:xfrm>
              <a:off x="4030" y="3032"/>
              <a:ext cx="8" cy="7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1" name="Line 3323"/>
            <p:cNvSpPr>
              <a:spLocks noChangeShapeType="1"/>
            </p:cNvSpPr>
            <p:nvPr/>
          </p:nvSpPr>
          <p:spPr bwMode="auto">
            <a:xfrm flipV="1">
              <a:off x="4038" y="308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2" name="Line 3324"/>
            <p:cNvSpPr>
              <a:spLocks noChangeShapeType="1"/>
            </p:cNvSpPr>
            <p:nvPr/>
          </p:nvSpPr>
          <p:spPr bwMode="auto">
            <a:xfrm>
              <a:off x="4046" y="308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3" name="Line 3325"/>
            <p:cNvSpPr>
              <a:spLocks noChangeShapeType="1"/>
            </p:cNvSpPr>
            <p:nvPr/>
          </p:nvSpPr>
          <p:spPr bwMode="auto">
            <a:xfrm flipV="1">
              <a:off x="4054" y="3079"/>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4" name="Line 3326"/>
            <p:cNvSpPr>
              <a:spLocks noChangeShapeType="1"/>
            </p:cNvSpPr>
            <p:nvPr/>
          </p:nvSpPr>
          <p:spPr bwMode="auto">
            <a:xfrm>
              <a:off x="4062" y="307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5" name="Line 3327"/>
            <p:cNvSpPr>
              <a:spLocks noChangeShapeType="1"/>
            </p:cNvSpPr>
            <p:nvPr/>
          </p:nvSpPr>
          <p:spPr bwMode="auto">
            <a:xfrm flipV="1">
              <a:off x="4070" y="307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6" name="Line 3328"/>
            <p:cNvSpPr>
              <a:spLocks noChangeShapeType="1"/>
            </p:cNvSpPr>
            <p:nvPr/>
          </p:nvSpPr>
          <p:spPr bwMode="auto">
            <a:xfrm>
              <a:off x="4078" y="3079"/>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7" name="Line 3329"/>
            <p:cNvSpPr>
              <a:spLocks noChangeShapeType="1"/>
            </p:cNvSpPr>
            <p:nvPr/>
          </p:nvSpPr>
          <p:spPr bwMode="auto">
            <a:xfrm flipV="1">
              <a:off x="4086" y="3068"/>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8" name="Line 3330"/>
            <p:cNvSpPr>
              <a:spLocks noChangeShapeType="1"/>
            </p:cNvSpPr>
            <p:nvPr/>
          </p:nvSpPr>
          <p:spPr bwMode="auto">
            <a:xfrm flipV="1">
              <a:off x="4094" y="305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79" name="Line 3331"/>
            <p:cNvSpPr>
              <a:spLocks noChangeShapeType="1"/>
            </p:cNvSpPr>
            <p:nvPr/>
          </p:nvSpPr>
          <p:spPr bwMode="auto">
            <a:xfrm>
              <a:off x="4102" y="30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0" name="Line 3332"/>
            <p:cNvSpPr>
              <a:spLocks noChangeShapeType="1"/>
            </p:cNvSpPr>
            <p:nvPr/>
          </p:nvSpPr>
          <p:spPr bwMode="auto">
            <a:xfrm>
              <a:off x="4110" y="3063"/>
              <a:ext cx="8"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1" name="Line 3333"/>
            <p:cNvSpPr>
              <a:spLocks noChangeShapeType="1"/>
            </p:cNvSpPr>
            <p:nvPr/>
          </p:nvSpPr>
          <p:spPr bwMode="auto">
            <a:xfrm>
              <a:off x="4118" y="310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2" name="Line 3334"/>
            <p:cNvSpPr>
              <a:spLocks noChangeShapeType="1"/>
            </p:cNvSpPr>
            <p:nvPr/>
          </p:nvSpPr>
          <p:spPr bwMode="auto">
            <a:xfrm flipV="1">
              <a:off x="4126" y="3084"/>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3" name="Line 3335"/>
            <p:cNvSpPr>
              <a:spLocks noChangeShapeType="1"/>
            </p:cNvSpPr>
            <p:nvPr/>
          </p:nvSpPr>
          <p:spPr bwMode="auto">
            <a:xfrm>
              <a:off x="4134" y="3084"/>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4" name="Line 3336"/>
            <p:cNvSpPr>
              <a:spLocks noChangeShapeType="1"/>
            </p:cNvSpPr>
            <p:nvPr/>
          </p:nvSpPr>
          <p:spPr bwMode="auto">
            <a:xfrm flipV="1">
              <a:off x="4141" y="308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5" name="Line 3337"/>
            <p:cNvSpPr>
              <a:spLocks noChangeShapeType="1"/>
            </p:cNvSpPr>
            <p:nvPr/>
          </p:nvSpPr>
          <p:spPr bwMode="auto">
            <a:xfrm>
              <a:off x="4149" y="308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6" name="Line 3338"/>
            <p:cNvSpPr>
              <a:spLocks noChangeShapeType="1"/>
            </p:cNvSpPr>
            <p:nvPr/>
          </p:nvSpPr>
          <p:spPr bwMode="auto">
            <a:xfrm flipV="1">
              <a:off x="4157" y="307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7" name="Line 3339"/>
            <p:cNvSpPr>
              <a:spLocks noChangeShapeType="1"/>
            </p:cNvSpPr>
            <p:nvPr/>
          </p:nvSpPr>
          <p:spPr bwMode="auto">
            <a:xfrm flipV="1">
              <a:off x="4165" y="3068"/>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8" name="Line 3340"/>
            <p:cNvSpPr>
              <a:spLocks noChangeShapeType="1"/>
            </p:cNvSpPr>
            <p:nvPr/>
          </p:nvSpPr>
          <p:spPr bwMode="auto">
            <a:xfrm>
              <a:off x="4173" y="306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89" name="Line 3341"/>
            <p:cNvSpPr>
              <a:spLocks noChangeShapeType="1"/>
            </p:cNvSpPr>
            <p:nvPr/>
          </p:nvSpPr>
          <p:spPr bwMode="auto">
            <a:xfrm flipV="1">
              <a:off x="4181" y="306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0" name="Line 3342"/>
            <p:cNvSpPr>
              <a:spLocks noChangeShapeType="1"/>
            </p:cNvSpPr>
            <p:nvPr/>
          </p:nvSpPr>
          <p:spPr bwMode="auto">
            <a:xfrm>
              <a:off x="4189" y="306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1" name="Line 3343"/>
            <p:cNvSpPr>
              <a:spLocks noChangeShapeType="1"/>
            </p:cNvSpPr>
            <p:nvPr/>
          </p:nvSpPr>
          <p:spPr bwMode="auto">
            <a:xfrm>
              <a:off x="4197" y="3073"/>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2" name="Line 3344"/>
            <p:cNvSpPr>
              <a:spLocks noChangeShapeType="1"/>
            </p:cNvSpPr>
            <p:nvPr/>
          </p:nvSpPr>
          <p:spPr bwMode="auto">
            <a:xfrm flipV="1">
              <a:off x="4205" y="308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3" name="Line 3345"/>
            <p:cNvSpPr>
              <a:spLocks noChangeShapeType="1"/>
            </p:cNvSpPr>
            <p:nvPr/>
          </p:nvSpPr>
          <p:spPr bwMode="auto">
            <a:xfrm>
              <a:off x="4213" y="3084"/>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4" name="Line 3346"/>
            <p:cNvSpPr>
              <a:spLocks noChangeShapeType="1"/>
            </p:cNvSpPr>
            <p:nvPr/>
          </p:nvSpPr>
          <p:spPr bwMode="auto">
            <a:xfrm>
              <a:off x="4221" y="309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5" name="Line 3347"/>
            <p:cNvSpPr>
              <a:spLocks noChangeShapeType="1"/>
            </p:cNvSpPr>
            <p:nvPr/>
          </p:nvSpPr>
          <p:spPr bwMode="auto">
            <a:xfrm>
              <a:off x="4229" y="309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6" name="Line 3348"/>
            <p:cNvSpPr>
              <a:spLocks noChangeShapeType="1"/>
            </p:cNvSpPr>
            <p:nvPr/>
          </p:nvSpPr>
          <p:spPr bwMode="auto">
            <a:xfrm flipV="1">
              <a:off x="4237" y="3063"/>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7" name="Line 3349"/>
            <p:cNvSpPr>
              <a:spLocks noChangeShapeType="1"/>
            </p:cNvSpPr>
            <p:nvPr/>
          </p:nvSpPr>
          <p:spPr bwMode="auto">
            <a:xfrm>
              <a:off x="4245" y="3063"/>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8" name="Line 3350"/>
            <p:cNvSpPr>
              <a:spLocks noChangeShapeType="1"/>
            </p:cNvSpPr>
            <p:nvPr/>
          </p:nvSpPr>
          <p:spPr bwMode="auto">
            <a:xfrm>
              <a:off x="4253" y="3084"/>
              <a:ext cx="7"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799" name="Line 3351"/>
            <p:cNvSpPr>
              <a:spLocks noChangeShapeType="1"/>
            </p:cNvSpPr>
            <p:nvPr/>
          </p:nvSpPr>
          <p:spPr bwMode="auto">
            <a:xfrm>
              <a:off x="4260" y="3094"/>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0" name="Line 3352"/>
            <p:cNvSpPr>
              <a:spLocks noChangeShapeType="1"/>
            </p:cNvSpPr>
            <p:nvPr/>
          </p:nvSpPr>
          <p:spPr bwMode="auto">
            <a:xfrm flipV="1">
              <a:off x="4268" y="3089"/>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1" name="Line 3353"/>
            <p:cNvSpPr>
              <a:spLocks noChangeShapeType="1"/>
            </p:cNvSpPr>
            <p:nvPr/>
          </p:nvSpPr>
          <p:spPr bwMode="auto">
            <a:xfrm flipV="1">
              <a:off x="4276" y="3063"/>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2" name="Line 3354"/>
            <p:cNvSpPr>
              <a:spLocks noChangeShapeType="1"/>
            </p:cNvSpPr>
            <p:nvPr/>
          </p:nvSpPr>
          <p:spPr bwMode="auto">
            <a:xfrm flipV="1">
              <a:off x="4284" y="3032"/>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3" name="Line 3355"/>
            <p:cNvSpPr>
              <a:spLocks noChangeShapeType="1"/>
            </p:cNvSpPr>
            <p:nvPr/>
          </p:nvSpPr>
          <p:spPr bwMode="auto">
            <a:xfrm flipV="1">
              <a:off x="4292" y="302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4" name="Line 3356"/>
            <p:cNvSpPr>
              <a:spLocks noChangeShapeType="1"/>
            </p:cNvSpPr>
            <p:nvPr/>
          </p:nvSpPr>
          <p:spPr bwMode="auto">
            <a:xfrm>
              <a:off x="4300" y="3027"/>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5" name="Line 3357"/>
            <p:cNvSpPr>
              <a:spLocks noChangeShapeType="1"/>
            </p:cNvSpPr>
            <p:nvPr/>
          </p:nvSpPr>
          <p:spPr bwMode="auto">
            <a:xfrm>
              <a:off x="4308" y="3043"/>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6" name="Line 3358"/>
            <p:cNvSpPr>
              <a:spLocks noChangeShapeType="1"/>
            </p:cNvSpPr>
            <p:nvPr/>
          </p:nvSpPr>
          <p:spPr bwMode="auto">
            <a:xfrm flipV="1">
              <a:off x="4316" y="30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7" name="Line 3359"/>
            <p:cNvSpPr>
              <a:spLocks noChangeShapeType="1"/>
            </p:cNvSpPr>
            <p:nvPr/>
          </p:nvSpPr>
          <p:spPr bwMode="auto">
            <a:xfrm flipV="1">
              <a:off x="4324" y="305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8" name="Line 3360"/>
            <p:cNvSpPr>
              <a:spLocks noChangeShapeType="1"/>
            </p:cNvSpPr>
            <p:nvPr/>
          </p:nvSpPr>
          <p:spPr bwMode="auto">
            <a:xfrm>
              <a:off x="4332" y="305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09" name="Line 3361"/>
            <p:cNvSpPr>
              <a:spLocks noChangeShapeType="1"/>
            </p:cNvSpPr>
            <p:nvPr/>
          </p:nvSpPr>
          <p:spPr bwMode="auto">
            <a:xfrm>
              <a:off x="4340" y="305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0" name="Line 3362"/>
            <p:cNvSpPr>
              <a:spLocks noChangeShapeType="1"/>
            </p:cNvSpPr>
            <p:nvPr/>
          </p:nvSpPr>
          <p:spPr bwMode="auto">
            <a:xfrm flipV="1">
              <a:off x="4348" y="304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1" name="Line 3363"/>
            <p:cNvSpPr>
              <a:spLocks noChangeShapeType="1"/>
            </p:cNvSpPr>
            <p:nvPr/>
          </p:nvSpPr>
          <p:spPr bwMode="auto">
            <a:xfrm flipV="1">
              <a:off x="4356" y="304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2" name="Line 3364"/>
            <p:cNvSpPr>
              <a:spLocks noChangeShapeType="1"/>
            </p:cNvSpPr>
            <p:nvPr/>
          </p:nvSpPr>
          <p:spPr bwMode="auto">
            <a:xfrm>
              <a:off x="4364" y="304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3" name="Line 3365"/>
            <p:cNvSpPr>
              <a:spLocks noChangeShapeType="1"/>
            </p:cNvSpPr>
            <p:nvPr/>
          </p:nvSpPr>
          <p:spPr bwMode="auto">
            <a:xfrm>
              <a:off x="4372" y="3053"/>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4" name="Line 3366"/>
            <p:cNvSpPr>
              <a:spLocks noChangeShapeType="1"/>
            </p:cNvSpPr>
            <p:nvPr/>
          </p:nvSpPr>
          <p:spPr bwMode="auto">
            <a:xfrm>
              <a:off x="4379" y="306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5" name="Line 3367"/>
            <p:cNvSpPr>
              <a:spLocks noChangeShapeType="1"/>
            </p:cNvSpPr>
            <p:nvPr/>
          </p:nvSpPr>
          <p:spPr bwMode="auto">
            <a:xfrm flipV="1">
              <a:off x="4387" y="3048"/>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6" name="Line 3368"/>
            <p:cNvSpPr>
              <a:spLocks noChangeShapeType="1"/>
            </p:cNvSpPr>
            <p:nvPr/>
          </p:nvSpPr>
          <p:spPr bwMode="auto">
            <a:xfrm flipV="1">
              <a:off x="4395" y="304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7" name="Line 3369"/>
            <p:cNvSpPr>
              <a:spLocks noChangeShapeType="1"/>
            </p:cNvSpPr>
            <p:nvPr/>
          </p:nvSpPr>
          <p:spPr bwMode="auto">
            <a:xfrm flipV="1">
              <a:off x="4403" y="303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8" name="Line 3370"/>
            <p:cNvSpPr>
              <a:spLocks noChangeShapeType="1"/>
            </p:cNvSpPr>
            <p:nvPr/>
          </p:nvSpPr>
          <p:spPr bwMode="auto">
            <a:xfrm>
              <a:off x="4411" y="303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19" name="Line 3371"/>
            <p:cNvSpPr>
              <a:spLocks noChangeShapeType="1"/>
            </p:cNvSpPr>
            <p:nvPr/>
          </p:nvSpPr>
          <p:spPr bwMode="auto">
            <a:xfrm>
              <a:off x="4419" y="303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0" name="Line 3372"/>
            <p:cNvSpPr>
              <a:spLocks noChangeShapeType="1"/>
            </p:cNvSpPr>
            <p:nvPr/>
          </p:nvSpPr>
          <p:spPr bwMode="auto">
            <a:xfrm flipV="1">
              <a:off x="4427" y="3037"/>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1" name="Line 3373"/>
            <p:cNvSpPr>
              <a:spLocks noChangeShapeType="1"/>
            </p:cNvSpPr>
            <p:nvPr/>
          </p:nvSpPr>
          <p:spPr bwMode="auto">
            <a:xfrm flipV="1">
              <a:off x="4435" y="3012"/>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2" name="Line 3374"/>
            <p:cNvSpPr>
              <a:spLocks noChangeShapeType="1"/>
            </p:cNvSpPr>
            <p:nvPr/>
          </p:nvSpPr>
          <p:spPr bwMode="auto">
            <a:xfrm>
              <a:off x="4443" y="3012"/>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3" name="Line 3375"/>
            <p:cNvSpPr>
              <a:spLocks noChangeShapeType="1"/>
            </p:cNvSpPr>
            <p:nvPr/>
          </p:nvSpPr>
          <p:spPr bwMode="auto">
            <a:xfrm>
              <a:off x="4451" y="3037"/>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4" name="Line 3376"/>
            <p:cNvSpPr>
              <a:spLocks noChangeShapeType="1"/>
            </p:cNvSpPr>
            <p:nvPr/>
          </p:nvSpPr>
          <p:spPr bwMode="auto">
            <a:xfrm flipV="1">
              <a:off x="4459" y="3037"/>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5" name="Line 3377"/>
            <p:cNvSpPr>
              <a:spLocks noChangeShapeType="1"/>
            </p:cNvSpPr>
            <p:nvPr/>
          </p:nvSpPr>
          <p:spPr bwMode="auto">
            <a:xfrm>
              <a:off x="4467" y="3037"/>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6" name="Line 3378"/>
            <p:cNvSpPr>
              <a:spLocks noChangeShapeType="1"/>
            </p:cNvSpPr>
            <p:nvPr/>
          </p:nvSpPr>
          <p:spPr bwMode="auto">
            <a:xfrm>
              <a:off x="4475" y="304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7" name="Line 3379"/>
            <p:cNvSpPr>
              <a:spLocks noChangeShapeType="1"/>
            </p:cNvSpPr>
            <p:nvPr/>
          </p:nvSpPr>
          <p:spPr bwMode="auto">
            <a:xfrm>
              <a:off x="4483" y="304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8" name="Line 3380"/>
            <p:cNvSpPr>
              <a:spLocks noChangeShapeType="1"/>
            </p:cNvSpPr>
            <p:nvPr/>
          </p:nvSpPr>
          <p:spPr bwMode="auto">
            <a:xfrm flipV="1">
              <a:off x="4491" y="3043"/>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29" name="Line 3381"/>
            <p:cNvSpPr>
              <a:spLocks noChangeShapeType="1"/>
            </p:cNvSpPr>
            <p:nvPr/>
          </p:nvSpPr>
          <p:spPr bwMode="auto">
            <a:xfrm flipV="1">
              <a:off x="4498" y="3022"/>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0" name="Line 3382"/>
            <p:cNvSpPr>
              <a:spLocks noChangeShapeType="1"/>
            </p:cNvSpPr>
            <p:nvPr/>
          </p:nvSpPr>
          <p:spPr bwMode="auto">
            <a:xfrm>
              <a:off x="4506" y="302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1" name="Line 3383"/>
            <p:cNvSpPr>
              <a:spLocks noChangeShapeType="1"/>
            </p:cNvSpPr>
            <p:nvPr/>
          </p:nvSpPr>
          <p:spPr bwMode="auto">
            <a:xfrm flipV="1">
              <a:off x="4514" y="3006"/>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2" name="Line 3384"/>
            <p:cNvSpPr>
              <a:spLocks noChangeShapeType="1"/>
            </p:cNvSpPr>
            <p:nvPr/>
          </p:nvSpPr>
          <p:spPr bwMode="auto">
            <a:xfrm>
              <a:off x="4522" y="3006"/>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3" name="Line 3385"/>
            <p:cNvSpPr>
              <a:spLocks noChangeShapeType="1"/>
            </p:cNvSpPr>
            <p:nvPr/>
          </p:nvSpPr>
          <p:spPr bwMode="auto">
            <a:xfrm>
              <a:off x="4530" y="3022"/>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4" name="Line 3386"/>
            <p:cNvSpPr>
              <a:spLocks noChangeShapeType="1"/>
            </p:cNvSpPr>
            <p:nvPr/>
          </p:nvSpPr>
          <p:spPr bwMode="auto">
            <a:xfrm>
              <a:off x="4538" y="305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5" name="Line 3387"/>
            <p:cNvSpPr>
              <a:spLocks noChangeShapeType="1"/>
            </p:cNvSpPr>
            <p:nvPr/>
          </p:nvSpPr>
          <p:spPr bwMode="auto">
            <a:xfrm flipV="1">
              <a:off x="4546" y="305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6" name="Line 3388"/>
            <p:cNvSpPr>
              <a:spLocks noChangeShapeType="1"/>
            </p:cNvSpPr>
            <p:nvPr/>
          </p:nvSpPr>
          <p:spPr bwMode="auto">
            <a:xfrm flipV="1">
              <a:off x="4554" y="304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7" name="Line 3389"/>
            <p:cNvSpPr>
              <a:spLocks noChangeShapeType="1"/>
            </p:cNvSpPr>
            <p:nvPr/>
          </p:nvSpPr>
          <p:spPr bwMode="auto">
            <a:xfrm flipV="1">
              <a:off x="4562" y="3027"/>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8" name="Line 3390"/>
            <p:cNvSpPr>
              <a:spLocks noChangeShapeType="1"/>
            </p:cNvSpPr>
            <p:nvPr/>
          </p:nvSpPr>
          <p:spPr bwMode="auto">
            <a:xfrm flipV="1">
              <a:off x="4570" y="301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39" name="Line 3391"/>
            <p:cNvSpPr>
              <a:spLocks noChangeShapeType="1"/>
            </p:cNvSpPr>
            <p:nvPr/>
          </p:nvSpPr>
          <p:spPr bwMode="auto">
            <a:xfrm>
              <a:off x="4578" y="3017"/>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0" name="Line 3392"/>
            <p:cNvSpPr>
              <a:spLocks noChangeShapeType="1"/>
            </p:cNvSpPr>
            <p:nvPr/>
          </p:nvSpPr>
          <p:spPr bwMode="auto">
            <a:xfrm>
              <a:off x="4586" y="3053"/>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1" name="Line 3393"/>
            <p:cNvSpPr>
              <a:spLocks noChangeShapeType="1"/>
            </p:cNvSpPr>
            <p:nvPr/>
          </p:nvSpPr>
          <p:spPr bwMode="auto">
            <a:xfrm>
              <a:off x="4594" y="3079"/>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2" name="Line 3394"/>
            <p:cNvSpPr>
              <a:spLocks noChangeShapeType="1"/>
            </p:cNvSpPr>
            <p:nvPr/>
          </p:nvSpPr>
          <p:spPr bwMode="auto">
            <a:xfrm>
              <a:off x="4602" y="3104"/>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3" name="Line 3395"/>
            <p:cNvSpPr>
              <a:spLocks noChangeShapeType="1"/>
            </p:cNvSpPr>
            <p:nvPr/>
          </p:nvSpPr>
          <p:spPr bwMode="auto">
            <a:xfrm>
              <a:off x="4610" y="3104"/>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4" name="Line 3396"/>
            <p:cNvSpPr>
              <a:spLocks noChangeShapeType="1"/>
            </p:cNvSpPr>
            <p:nvPr/>
          </p:nvSpPr>
          <p:spPr bwMode="auto">
            <a:xfrm flipV="1">
              <a:off x="4618" y="3084"/>
              <a:ext cx="7"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5" name="Line 3397"/>
            <p:cNvSpPr>
              <a:spLocks noChangeShapeType="1"/>
            </p:cNvSpPr>
            <p:nvPr/>
          </p:nvSpPr>
          <p:spPr bwMode="auto">
            <a:xfrm flipV="1">
              <a:off x="4625" y="3053"/>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6" name="Line 3398"/>
            <p:cNvSpPr>
              <a:spLocks noChangeShapeType="1"/>
            </p:cNvSpPr>
            <p:nvPr/>
          </p:nvSpPr>
          <p:spPr bwMode="auto">
            <a:xfrm>
              <a:off x="4633" y="305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7" name="Line 3399"/>
            <p:cNvSpPr>
              <a:spLocks noChangeShapeType="1"/>
            </p:cNvSpPr>
            <p:nvPr/>
          </p:nvSpPr>
          <p:spPr bwMode="auto">
            <a:xfrm>
              <a:off x="4641" y="305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8" name="Line 3400"/>
            <p:cNvSpPr>
              <a:spLocks noChangeShapeType="1"/>
            </p:cNvSpPr>
            <p:nvPr/>
          </p:nvSpPr>
          <p:spPr bwMode="auto">
            <a:xfrm>
              <a:off x="4649" y="3073"/>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49" name="Line 3401"/>
            <p:cNvSpPr>
              <a:spLocks noChangeShapeType="1"/>
            </p:cNvSpPr>
            <p:nvPr/>
          </p:nvSpPr>
          <p:spPr bwMode="auto">
            <a:xfrm>
              <a:off x="4657" y="3084"/>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0" name="Line 3402"/>
            <p:cNvSpPr>
              <a:spLocks noChangeShapeType="1"/>
            </p:cNvSpPr>
            <p:nvPr/>
          </p:nvSpPr>
          <p:spPr bwMode="auto">
            <a:xfrm flipV="1">
              <a:off x="4665" y="309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1" name="Line 3403"/>
            <p:cNvSpPr>
              <a:spLocks noChangeShapeType="1"/>
            </p:cNvSpPr>
            <p:nvPr/>
          </p:nvSpPr>
          <p:spPr bwMode="auto">
            <a:xfrm flipV="1">
              <a:off x="4673" y="308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2" name="Line 3404"/>
            <p:cNvSpPr>
              <a:spLocks noChangeShapeType="1"/>
            </p:cNvSpPr>
            <p:nvPr/>
          </p:nvSpPr>
          <p:spPr bwMode="auto">
            <a:xfrm flipV="1">
              <a:off x="4681" y="3073"/>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3" name="Line 3405"/>
            <p:cNvSpPr>
              <a:spLocks noChangeShapeType="1"/>
            </p:cNvSpPr>
            <p:nvPr/>
          </p:nvSpPr>
          <p:spPr bwMode="auto">
            <a:xfrm flipV="1">
              <a:off x="4689" y="306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4" name="Line 3406"/>
            <p:cNvSpPr>
              <a:spLocks noChangeShapeType="1"/>
            </p:cNvSpPr>
            <p:nvPr/>
          </p:nvSpPr>
          <p:spPr bwMode="auto">
            <a:xfrm>
              <a:off x="4697" y="3068"/>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5" name="Line 3407"/>
            <p:cNvSpPr>
              <a:spLocks noChangeShapeType="1"/>
            </p:cNvSpPr>
            <p:nvPr/>
          </p:nvSpPr>
          <p:spPr bwMode="auto">
            <a:xfrm>
              <a:off x="4705" y="3089"/>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6" name="Line 3408"/>
            <p:cNvSpPr>
              <a:spLocks noChangeShapeType="1"/>
            </p:cNvSpPr>
            <p:nvPr/>
          </p:nvSpPr>
          <p:spPr bwMode="auto">
            <a:xfrm>
              <a:off x="4713" y="3104"/>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7" name="Line 3409"/>
            <p:cNvSpPr>
              <a:spLocks noChangeShapeType="1"/>
            </p:cNvSpPr>
            <p:nvPr/>
          </p:nvSpPr>
          <p:spPr bwMode="auto">
            <a:xfrm>
              <a:off x="4721" y="312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8" name="Line 3410"/>
            <p:cNvSpPr>
              <a:spLocks noChangeShapeType="1"/>
            </p:cNvSpPr>
            <p:nvPr/>
          </p:nvSpPr>
          <p:spPr bwMode="auto">
            <a:xfrm flipV="1">
              <a:off x="4729" y="3120"/>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59" name="Line 3411"/>
            <p:cNvSpPr>
              <a:spLocks noChangeShapeType="1"/>
            </p:cNvSpPr>
            <p:nvPr/>
          </p:nvSpPr>
          <p:spPr bwMode="auto">
            <a:xfrm flipV="1">
              <a:off x="4737" y="3115"/>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0" name="Line 3412"/>
            <p:cNvSpPr>
              <a:spLocks noChangeShapeType="1"/>
            </p:cNvSpPr>
            <p:nvPr/>
          </p:nvSpPr>
          <p:spPr bwMode="auto">
            <a:xfrm flipV="1">
              <a:off x="4744" y="3104"/>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1" name="Line 3413"/>
            <p:cNvSpPr>
              <a:spLocks noChangeShapeType="1"/>
            </p:cNvSpPr>
            <p:nvPr/>
          </p:nvSpPr>
          <p:spPr bwMode="auto">
            <a:xfrm>
              <a:off x="4752" y="3104"/>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2" name="Line 3414"/>
            <p:cNvSpPr>
              <a:spLocks noChangeShapeType="1"/>
            </p:cNvSpPr>
            <p:nvPr/>
          </p:nvSpPr>
          <p:spPr bwMode="auto">
            <a:xfrm>
              <a:off x="4760" y="3120"/>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3" name="Line 3415"/>
            <p:cNvSpPr>
              <a:spLocks noChangeShapeType="1"/>
            </p:cNvSpPr>
            <p:nvPr/>
          </p:nvSpPr>
          <p:spPr bwMode="auto">
            <a:xfrm>
              <a:off x="4768" y="313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4" name="Line 3416"/>
            <p:cNvSpPr>
              <a:spLocks noChangeShapeType="1"/>
            </p:cNvSpPr>
            <p:nvPr/>
          </p:nvSpPr>
          <p:spPr bwMode="auto">
            <a:xfrm>
              <a:off x="4776" y="315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5" name="Line 3417"/>
            <p:cNvSpPr>
              <a:spLocks noChangeShapeType="1"/>
            </p:cNvSpPr>
            <p:nvPr/>
          </p:nvSpPr>
          <p:spPr bwMode="auto">
            <a:xfrm>
              <a:off x="4784" y="316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6" name="Line 3418"/>
            <p:cNvSpPr>
              <a:spLocks noChangeShapeType="1"/>
            </p:cNvSpPr>
            <p:nvPr/>
          </p:nvSpPr>
          <p:spPr bwMode="auto">
            <a:xfrm>
              <a:off x="4792" y="3161"/>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7" name="Line 3419"/>
            <p:cNvSpPr>
              <a:spLocks noChangeShapeType="1"/>
            </p:cNvSpPr>
            <p:nvPr/>
          </p:nvSpPr>
          <p:spPr bwMode="auto">
            <a:xfrm flipV="1">
              <a:off x="4800" y="3166"/>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8" name="Line 3420"/>
            <p:cNvSpPr>
              <a:spLocks noChangeShapeType="1"/>
            </p:cNvSpPr>
            <p:nvPr/>
          </p:nvSpPr>
          <p:spPr bwMode="auto">
            <a:xfrm flipV="1">
              <a:off x="4808" y="3151"/>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69" name="Line 3421"/>
            <p:cNvSpPr>
              <a:spLocks noChangeShapeType="1"/>
            </p:cNvSpPr>
            <p:nvPr/>
          </p:nvSpPr>
          <p:spPr bwMode="auto">
            <a:xfrm flipV="1">
              <a:off x="4816" y="3130"/>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0" name="Line 3422"/>
            <p:cNvSpPr>
              <a:spLocks noChangeShapeType="1"/>
            </p:cNvSpPr>
            <p:nvPr/>
          </p:nvSpPr>
          <p:spPr bwMode="auto">
            <a:xfrm>
              <a:off x="4824" y="3130"/>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4072" name="Group 3624"/>
          <p:cNvGrpSpPr>
            <a:grpSpLocks/>
          </p:cNvGrpSpPr>
          <p:nvPr/>
        </p:nvGrpSpPr>
        <p:grpSpPr bwMode="auto">
          <a:xfrm>
            <a:off x="541338" y="4976813"/>
            <a:ext cx="7581900" cy="382587"/>
            <a:chOff x="341" y="3135"/>
            <a:chExt cx="4776" cy="241"/>
          </a:xfrm>
        </p:grpSpPr>
        <p:sp>
          <p:nvSpPr>
            <p:cNvPr id="1003872" name="Line 3424"/>
            <p:cNvSpPr>
              <a:spLocks noChangeShapeType="1"/>
            </p:cNvSpPr>
            <p:nvPr/>
          </p:nvSpPr>
          <p:spPr bwMode="auto">
            <a:xfrm flipV="1">
              <a:off x="4832" y="3135"/>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3" name="Line 3425"/>
            <p:cNvSpPr>
              <a:spLocks noChangeShapeType="1"/>
            </p:cNvSpPr>
            <p:nvPr/>
          </p:nvSpPr>
          <p:spPr bwMode="auto">
            <a:xfrm>
              <a:off x="4840" y="3135"/>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4" name="Line 3426"/>
            <p:cNvSpPr>
              <a:spLocks noChangeShapeType="1"/>
            </p:cNvSpPr>
            <p:nvPr/>
          </p:nvSpPr>
          <p:spPr bwMode="auto">
            <a:xfrm>
              <a:off x="4848" y="316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5" name="Line 3427"/>
            <p:cNvSpPr>
              <a:spLocks noChangeShapeType="1"/>
            </p:cNvSpPr>
            <p:nvPr/>
          </p:nvSpPr>
          <p:spPr bwMode="auto">
            <a:xfrm flipV="1">
              <a:off x="4856" y="315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6" name="Line 3428"/>
            <p:cNvSpPr>
              <a:spLocks noChangeShapeType="1"/>
            </p:cNvSpPr>
            <p:nvPr/>
          </p:nvSpPr>
          <p:spPr bwMode="auto">
            <a:xfrm>
              <a:off x="4864" y="315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7" name="Line 3429"/>
            <p:cNvSpPr>
              <a:spLocks noChangeShapeType="1"/>
            </p:cNvSpPr>
            <p:nvPr/>
          </p:nvSpPr>
          <p:spPr bwMode="auto">
            <a:xfrm>
              <a:off x="4871" y="316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8" name="Line 3430"/>
            <p:cNvSpPr>
              <a:spLocks noChangeShapeType="1"/>
            </p:cNvSpPr>
            <p:nvPr/>
          </p:nvSpPr>
          <p:spPr bwMode="auto">
            <a:xfrm>
              <a:off x="4879" y="316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79" name="Line 3431"/>
            <p:cNvSpPr>
              <a:spLocks noChangeShapeType="1"/>
            </p:cNvSpPr>
            <p:nvPr/>
          </p:nvSpPr>
          <p:spPr bwMode="auto">
            <a:xfrm>
              <a:off x="4887" y="316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0" name="Line 3432"/>
            <p:cNvSpPr>
              <a:spLocks noChangeShapeType="1"/>
            </p:cNvSpPr>
            <p:nvPr/>
          </p:nvSpPr>
          <p:spPr bwMode="auto">
            <a:xfrm>
              <a:off x="4895" y="317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1" name="Line 3433"/>
            <p:cNvSpPr>
              <a:spLocks noChangeShapeType="1"/>
            </p:cNvSpPr>
            <p:nvPr/>
          </p:nvSpPr>
          <p:spPr bwMode="auto">
            <a:xfrm>
              <a:off x="4903" y="317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2" name="Line 3434"/>
            <p:cNvSpPr>
              <a:spLocks noChangeShapeType="1"/>
            </p:cNvSpPr>
            <p:nvPr/>
          </p:nvSpPr>
          <p:spPr bwMode="auto">
            <a:xfrm>
              <a:off x="4911" y="317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3" name="Line 3435"/>
            <p:cNvSpPr>
              <a:spLocks noChangeShapeType="1"/>
            </p:cNvSpPr>
            <p:nvPr/>
          </p:nvSpPr>
          <p:spPr bwMode="auto">
            <a:xfrm>
              <a:off x="4919" y="3179"/>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4" name="Line 3436"/>
            <p:cNvSpPr>
              <a:spLocks noChangeShapeType="1"/>
            </p:cNvSpPr>
            <p:nvPr/>
          </p:nvSpPr>
          <p:spPr bwMode="auto">
            <a:xfrm>
              <a:off x="4927" y="318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5" name="Line 3437"/>
            <p:cNvSpPr>
              <a:spLocks noChangeShapeType="1"/>
            </p:cNvSpPr>
            <p:nvPr/>
          </p:nvSpPr>
          <p:spPr bwMode="auto">
            <a:xfrm>
              <a:off x="4935" y="3184"/>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6" name="Line 3438"/>
            <p:cNvSpPr>
              <a:spLocks noChangeShapeType="1"/>
            </p:cNvSpPr>
            <p:nvPr/>
          </p:nvSpPr>
          <p:spPr bwMode="auto">
            <a:xfrm>
              <a:off x="4943" y="3188"/>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7" name="Line 3439"/>
            <p:cNvSpPr>
              <a:spLocks noChangeShapeType="1"/>
            </p:cNvSpPr>
            <p:nvPr/>
          </p:nvSpPr>
          <p:spPr bwMode="auto">
            <a:xfrm>
              <a:off x="4951" y="319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8" name="Line 3440"/>
            <p:cNvSpPr>
              <a:spLocks noChangeShapeType="1"/>
            </p:cNvSpPr>
            <p:nvPr/>
          </p:nvSpPr>
          <p:spPr bwMode="auto">
            <a:xfrm>
              <a:off x="4959" y="319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89" name="Line 3441"/>
            <p:cNvSpPr>
              <a:spLocks noChangeShapeType="1"/>
            </p:cNvSpPr>
            <p:nvPr/>
          </p:nvSpPr>
          <p:spPr bwMode="auto">
            <a:xfrm>
              <a:off x="4967" y="319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0" name="Line 3442"/>
            <p:cNvSpPr>
              <a:spLocks noChangeShapeType="1"/>
            </p:cNvSpPr>
            <p:nvPr/>
          </p:nvSpPr>
          <p:spPr bwMode="auto">
            <a:xfrm>
              <a:off x="4975" y="319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1" name="Line 3443"/>
            <p:cNvSpPr>
              <a:spLocks noChangeShapeType="1"/>
            </p:cNvSpPr>
            <p:nvPr/>
          </p:nvSpPr>
          <p:spPr bwMode="auto">
            <a:xfrm>
              <a:off x="4983" y="3202"/>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2" name="Line 3444"/>
            <p:cNvSpPr>
              <a:spLocks noChangeShapeType="1"/>
            </p:cNvSpPr>
            <p:nvPr/>
          </p:nvSpPr>
          <p:spPr bwMode="auto">
            <a:xfrm>
              <a:off x="4990" y="3205"/>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3" name="Line 3445"/>
            <p:cNvSpPr>
              <a:spLocks noChangeShapeType="1"/>
            </p:cNvSpPr>
            <p:nvPr/>
          </p:nvSpPr>
          <p:spPr bwMode="auto">
            <a:xfrm>
              <a:off x="4998" y="320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4" name="Line 3446"/>
            <p:cNvSpPr>
              <a:spLocks noChangeShapeType="1"/>
            </p:cNvSpPr>
            <p:nvPr/>
          </p:nvSpPr>
          <p:spPr bwMode="auto">
            <a:xfrm>
              <a:off x="5006" y="3211"/>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5" name="Line 3447"/>
            <p:cNvSpPr>
              <a:spLocks noChangeShapeType="1"/>
            </p:cNvSpPr>
            <p:nvPr/>
          </p:nvSpPr>
          <p:spPr bwMode="auto">
            <a:xfrm>
              <a:off x="5014" y="321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6" name="Line 3448"/>
            <p:cNvSpPr>
              <a:spLocks noChangeShapeType="1"/>
            </p:cNvSpPr>
            <p:nvPr/>
          </p:nvSpPr>
          <p:spPr bwMode="auto">
            <a:xfrm>
              <a:off x="5022" y="321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7" name="Line 3449"/>
            <p:cNvSpPr>
              <a:spLocks noChangeShapeType="1"/>
            </p:cNvSpPr>
            <p:nvPr/>
          </p:nvSpPr>
          <p:spPr bwMode="auto">
            <a:xfrm>
              <a:off x="5030" y="321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8" name="Line 3450"/>
            <p:cNvSpPr>
              <a:spLocks noChangeShapeType="1"/>
            </p:cNvSpPr>
            <p:nvPr/>
          </p:nvSpPr>
          <p:spPr bwMode="auto">
            <a:xfrm>
              <a:off x="5038" y="322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899" name="Line 3451"/>
            <p:cNvSpPr>
              <a:spLocks noChangeShapeType="1"/>
            </p:cNvSpPr>
            <p:nvPr/>
          </p:nvSpPr>
          <p:spPr bwMode="auto">
            <a:xfrm>
              <a:off x="5046" y="3225"/>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0" name="Line 3452"/>
            <p:cNvSpPr>
              <a:spLocks noChangeShapeType="1"/>
            </p:cNvSpPr>
            <p:nvPr/>
          </p:nvSpPr>
          <p:spPr bwMode="auto">
            <a:xfrm>
              <a:off x="5054" y="322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1" name="Line 3453"/>
            <p:cNvSpPr>
              <a:spLocks noChangeShapeType="1"/>
            </p:cNvSpPr>
            <p:nvPr/>
          </p:nvSpPr>
          <p:spPr bwMode="auto">
            <a:xfrm>
              <a:off x="5062" y="323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2" name="Line 3454"/>
            <p:cNvSpPr>
              <a:spLocks noChangeShapeType="1"/>
            </p:cNvSpPr>
            <p:nvPr/>
          </p:nvSpPr>
          <p:spPr bwMode="auto">
            <a:xfrm>
              <a:off x="5070" y="323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3" name="Line 3455"/>
            <p:cNvSpPr>
              <a:spLocks noChangeShapeType="1"/>
            </p:cNvSpPr>
            <p:nvPr/>
          </p:nvSpPr>
          <p:spPr bwMode="auto">
            <a:xfrm>
              <a:off x="5078" y="323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4" name="Line 3456"/>
            <p:cNvSpPr>
              <a:spLocks noChangeShapeType="1"/>
            </p:cNvSpPr>
            <p:nvPr/>
          </p:nvSpPr>
          <p:spPr bwMode="auto">
            <a:xfrm>
              <a:off x="5086" y="3240"/>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5" name="Line 3457"/>
            <p:cNvSpPr>
              <a:spLocks noChangeShapeType="1"/>
            </p:cNvSpPr>
            <p:nvPr/>
          </p:nvSpPr>
          <p:spPr bwMode="auto">
            <a:xfrm>
              <a:off x="5094" y="324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6" name="Line 3458"/>
            <p:cNvSpPr>
              <a:spLocks noChangeShapeType="1"/>
            </p:cNvSpPr>
            <p:nvPr/>
          </p:nvSpPr>
          <p:spPr bwMode="auto">
            <a:xfrm>
              <a:off x="5102" y="3245"/>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7" name="Line 3459"/>
            <p:cNvSpPr>
              <a:spLocks noChangeShapeType="1"/>
            </p:cNvSpPr>
            <p:nvPr/>
          </p:nvSpPr>
          <p:spPr bwMode="auto">
            <a:xfrm>
              <a:off x="5109" y="324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8" name="Line 3460"/>
            <p:cNvSpPr>
              <a:spLocks noChangeShapeType="1"/>
            </p:cNvSpPr>
            <p:nvPr/>
          </p:nvSpPr>
          <p:spPr bwMode="auto">
            <a:xfrm>
              <a:off x="341" y="3366"/>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09" name="Line 3461"/>
            <p:cNvSpPr>
              <a:spLocks noChangeShapeType="1"/>
            </p:cNvSpPr>
            <p:nvPr/>
          </p:nvSpPr>
          <p:spPr bwMode="auto">
            <a:xfrm>
              <a:off x="348"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0" name="Line 3462"/>
            <p:cNvSpPr>
              <a:spLocks noChangeShapeType="1"/>
            </p:cNvSpPr>
            <p:nvPr/>
          </p:nvSpPr>
          <p:spPr bwMode="auto">
            <a:xfrm>
              <a:off x="356" y="33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1" name="Line 3463"/>
            <p:cNvSpPr>
              <a:spLocks noChangeShapeType="1"/>
            </p:cNvSpPr>
            <p:nvPr/>
          </p:nvSpPr>
          <p:spPr bwMode="auto">
            <a:xfrm>
              <a:off x="364"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2" name="Line 3464"/>
            <p:cNvSpPr>
              <a:spLocks noChangeShapeType="1"/>
            </p:cNvSpPr>
            <p:nvPr/>
          </p:nvSpPr>
          <p:spPr bwMode="auto">
            <a:xfrm>
              <a:off x="372"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3" name="Line 3465"/>
            <p:cNvSpPr>
              <a:spLocks noChangeShapeType="1"/>
            </p:cNvSpPr>
            <p:nvPr/>
          </p:nvSpPr>
          <p:spPr bwMode="auto">
            <a:xfrm>
              <a:off x="380"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4" name="Line 3466"/>
            <p:cNvSpPr>
              <a:spLocks noChangeShapeType="1"/>
            </p:cNvSpPr>
            <p:nvPr/>
          </p:nvSpPr>
          <p:spPr bwMode="auto">
            <a:xfrm>
              <a:off x="388"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5" name="Line 3467"/>
            <p:cNvSpPr>
              <a:spLocks noChangeShapeType="1"/>
            </p:cNvSpPr>
            <p:nvPr/>
          </p:nvSpPr>
          <p:spPr bwMode="auto">
            <a:xfrm>
              <a:off x="396"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6" name="Line 3468"/>
            <p:cNvSpPr>
              <a:spLocks noChangeShapeType="1"/>
            </p:cNvSpPr>
            <p:nvPr/>
          </p:nvSpPr>
          <p:spPr bwMode="auto">
            <a:xfrm>
              <a:off x="404"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7" name="Line 3469"/>
            <p:cNvSpPr>
              <a:spLocks noChangeShapeType="1"/>
            </p:cNvSpPr>
            <p:nvPr/>
          </p:nvSpPr>
          <p:spPr bwMode="auto">
            <a:xfrm>
              <a:off x="412"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8" name="Line 3470"/>
            <p:cNvSpPr>
              <a:spLocks noChangeShapeType="1"/>
            </p:cNvSpPr>
            <p:nvPr/>
          </p:nvSpPr>
          <p:spPr bwMode="auto">
            <a:xfrm>
              <a:off x="420"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19" name="Line 3471"/>
            <p:cNvSpPr>
              <a:spLocks noChangeShapeType="1"/>
            </p:cNvSpPr>
            <p:nvPr/>
          </p:nvSpPr>
          <p:spPr bwMode="auto">
            <a:xfrm>
              <a:off x="428"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0" name="Line 3472"/>
            <p:cNvSpPr>
              <a:spLocks noChangeShapeType="1"/>
            </p:cNvSpPr>
            <p:nvPr/>
          </p:nvSpPr>
          <p:spPr bwMode="auto">
            <a:xfrm>
              <a:off x="436"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1" name="Line 3473"/>
            <p:cNvSpPr>
              <a:spLocks noChangeShapeType="1"/>
            </p:cNvSpPr>
            <p:nvPr/>
          </p:nvSpPr>
          <p:spPr bwMode="auto">
            <a:xfrm>
              <a:off x="444"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2" name="Line 3474"/>
            <p:cNvSpPr>
              <a:spLocks noChangeShapeType="1"/>
            </p:cNvSpPr>
            <p:nvPr/>
          </p:nvSpPr>
          <p:spPr bwMode="auto">
            <a:xfrm>
              <a:off x="452"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3" name="Line 3475"/>
            <p:cNvSpPr>
              <a:spLocks noChangeShapeType="1"/>
            </p:cNvSpPr>
            <p:nvPr/>
          </p:nvSpPr>
          <p:spPr bwMode="auto">
            <a:xfrm>
              <a:off x="460"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4" name="Line 3476"/>
            <p:cNvSpPr>
              <a:spLocks noChangeShapeType="1"/>
            </p:cNvSpPr>
            <p:nvPr/>
          </p:nvSpPr>
          <p:spPr bwMode="auto">
            <a:xfrm>
              <a:off x="468" y="337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5" name="Line 3477"/>
            <p:cNvSpPr>
              <a:spLocks noChangeShapeType="1"/>
            </p:cNvSpPr>
            <p:nvPr/>
          </p:nvSpPr>
          <p:spPr bwMode="auto">
            <a:xfrm>
              <a:off x="475"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6" name="Line 3478"/>
            <p:cNvSpPr>
              <a:spLocks noChangeShapeType="1"/>
            </p:cNvSpPr>
            <p:nvPr/>
          </p:nvSpPr>
          <p:spPr bwMode="auto">
            <a:xfrm>
              <a:off x="483"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7" name="Line 3479"/>
            <p:cNvSpPr>
              <a:spLocks noChangeShapeType="1"/>
            </p:cNvSpPr>
            <p:nvPr/>
          </p:nvSpPr>
          <p:spPr bwMode="auto">
            <a:xfrm>
              <a:off x="491"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8" name="Line 3480"/>
            <p:cNvSpPr>
              <a:spLocks noChangeShapeType="1"/>
            </p:cNvSpPr>
            <p:nvPr/>
          </p:nvSpPr>
          <p:spPr bwMode="auto">
            <a:xfrm>
              <a:off x="499"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29" name="Line 3481"/>
            <p:cNvSpPr>
              <a:spLocks noChangeShapeType="1"/>
            </p:cNvSpPr>
            <p:nvPr/>
          </p:nvSpPr>
          <p:spPr bwMode="auto">
            <a:xfrm>
              <a:off x="507"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0" name="Line 3482"/>
            <p:cNvSpPr>
              <a:spLocks noChangeShapeType="1"/>
            </p:cNvSpPr>
            <p:nvPr/>
          </p:nvSpPr>
          <p:spPr bwMode="auto">
            <a:xfrm>
              <a:off x="515"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1" name="Line 3483"/>
            <p:cNvSpPr>
              <a:spLocks noChangeShapeType="1"/>
            </p:cNvSpPr>
            <p:nvPr/>
          </p:nvSpPr>
          <p:spPr bwMode="auto">
            <a:xfrm>
              <a:off x="523" y="337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2" name="Line 3484"/>
            <p:cNvSpPr>
              <a:spLocks noChangeShapeType="1"/>
            </p:cNvSpPr>
            <p:nvPr/>
          </p:nvSpPr>
          <p:spPr bwMode="auto">
            <a:xfrm>
              <a:off x="531" y="337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3" name="Line 3485"/>
            <p:cNvSpPr>
              <a:spLocks noChangeShapeType="1"/>
            </p:cNvSpPr>
            <p:nvPr/>
          </p:nvSpPr>
          <p:spPr bwMode="auto">
            <a:xfrm>
              <a:off x="539" y="337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4" name="Line 3486"/>
            <p:cNvSpPr>
              <a:spLocks noChangeShapeType="1"/>
            </p:cNvSpPr>
            <p:nvPr/>
          </p:nvSpPr>
          <p:spPr bwMode="auto">
            <a:xfrm flipV="1">
              <a:off x="547"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5" name="Line 3487"/>
            <p:cNvSpPr>
              <a:spLocks noChangeShapeType="1"/>
            </p:cNvSpPr>
            <p:nvPr/>
          </p:nvSpPr>
          <p:spPr bwMode="auto">
            <a:xfrm>
              <a:off x="555"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6" name="Line 3488"/>
            <p:cNvSpPr>
              <a:spLocks noChangeShapeType="1"/>
            </p:cNvSpPr>
            <p:nvPr/>
          </p:nvSpPr>
          <p:spPr bwMode="auto">
            <a:xfrm flipV="1">
              <a:off x="563" y="337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7" name="Line 3489"/>
            <p:cNvSpPr>
              <a:spLocks noChangeShapeType="1"/>
            </p:cNvSpPr>
            <p:nvPr/>
          </p:nvSpPr>
          <p:spPr bwMode="auto">
            <a:xfrm flipV="1">
              <a:off x="571"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8" name="Line 3490"/>
            <p:cNvSpPr>
              <a:spLocks noChangeShapeType="1"/>
            </p:cNvSpPr>
            <p:nvPr/>
          </p:nvSpPr>
          <p:spPr bwMode="auto">
            <a:xfrm>
              <a:off x="579" y="33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39" name="Line 3491"/>
            <p:cNvSpPr>
              <a:spLocks noChangeShapeType="1"/>
            </p:cNvSpPr>
            <p:nvPr/>
          </p:nvSpPr>
          <p:spPr bwMode="auto">
            <a:xfrm>
              <a:off x="587" y="3373"/>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0" name="Line 3492"/>
            <p:cNvSpPr>
              <a:spLocks noChangeShapeType="1"/>
            </p:cNvSpPr>
            <p:nvPr/>
          </p:nvSpPr>
          <p:spPr bwMode="auto">
            <a:xfrm flipV="1">
              <a:off x="594" y="33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1" name="Line 3493"/>
            <p:cNvSpPr>
              <a:spLocks noChangeShapeType="1"/>
            </p:cNvSpPr>
            <p:nvPr/>
          </p:nvSpPr>
          <p:spPr bwMode="auto">
            <a:xfrm flipV="1">
              <a:off x="602" y="337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2" name="Line 3494"/>
            <p:cNvSpPr>
              <a:spLocks noChangeShapeType="1"/>
            </p:cNvSpPr>
            <p:nvPr/>
          </p:nvSpPr>
          <p:spPr bwMode="auto">
            <a:xfrm>
              <a:off x="610" y="33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3" name="Line 3495"/>
            <p:cNvSpPr>
              <a:spLocks noChangeShapeType="1"/>
            </p:cNvSpPr>
            <p:nvPr/>
          </p:nvSpPr>
          <p:spPr bwMode="auto">
            <a:xfrm flipV="1">
              <a:off x="618"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4" name="Line 3496"/>
            <p:cNvSpPr>
              <a:spLocks noChangeShapeType="1"/>
            </p:cNvSpPr>
            <p:nvPr/>
          </p:nvSpPr>
          <p:spPr bwMode="auto">
            <a:xfrm flipV="1">
              <a:off x="626" y="336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5" name="Line 3497"/>
            <p:cNvSpPr>
              <a:spLocks noChangeShapeType="1"/>
            </p:cNvSpPr>
            <p:nvPr/>
          </p:nvSpPr>
          <p:spPr bwMode="auto">
            <a:xfrm>
              <a:off x="634" y="336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6" name="Line 3498"/>
            <p:cNvSpPr>
              <a:spLocks noChangeShapeType="1"/>
            </p:cNvSpPr>
            <p:nvPr/>
          </p:nvSpPr>
          <p:spPr bwMode="auto">
            <a:xfrm>
              <a:off x="642" y="337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7" name="Line 3499"/>
            <p:cNvSpPr>
              <a:spLocks noChangeShapeType="1"/>
            </p:cNvSpPr>
            <p:nvPr/>
          </p:nvSpPr>
          <p:spPr bwMode="auto">
            <a:xfrm flipV="1">
              <a:off x="650" y="337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8" name="Line 3500"/>
            <p:cNvSpPr>
              <a:spLocks noChangeShapeType="1"/>
            </p:cNvSpPr>
            <p:nvPr/>
          </p:nvSpPr>
          <p:spPr bwMode="auto">
            <a:xfrm>
              <a:off x="658" y="33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49" name="Line 3501"/>
            <p:cNvSpPr>
              <a:spLocks noChangeShapeType="1"/>
            </p:cNvSpPr>
            <p:nvPr/>
          </p:nvSpPr>
          <p:spPr bwMode="auto">
            <a:xfrm flipV="1">
              <a:off x="666" y="3369"/>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0" name="Line 3502"/>
            <p:cNvSpPr>
              <a:spLocks noChangeShapeType="1"/>
            </p:cNvSpPr>
            <p:nvPr/>
          </p:nvSpPr>
          <p:spPr bwMode="auto">
            <a:xfrm flipV="1">
              <a:off x="674" y="336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1" name="Line 3503"/>
            <p:cNvSpPr>
              <a:spLocks noChangeShapeType="1"/>
            </p:cNvSpPr>
            <p:nvPr/>
          </p:nvSpPr>
          <p:spPr bwMode="auto">
            <a:xfrm flipV="1">
              <a:off x="682" y="336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2" name="Line 3504"/>
            <p:cNvSpPr>
              <a:spLocks noChangeShapeType="1"/>
            </p:cNvSpPr>
            <p:nvPr/>
          </p:nvSpPr>
          <p:spPr bwMode="auto">
            <a:xfrm>
              <a:off x="690" y="336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3" name="Line 3505"/>
            <p:cNvSpPr>
              <a:spLocks noChangeShapeType="1"/>
            </p:cNvSpPr>
            <p:nvPr/>
          </p:nvSpPr>
          <p:spPr bwMode="auto">
            <a:xfrm>
              <a:off x="698" y="3369"/>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4" name="Line 3506"/>
            <p:cNvSpPr>
              <a:spLocks noChangeShapeType="1"/>
            </p:cNvSpPr>
            <p:nvPr/>
          </p:nvSpPr>
          <p:spPr bwMode="auto">
            <a:xfrm flipV="1">
              <a:off x="706" y="337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5" name="Line 3507"/>
            <p:cNvSpPr>
              <a:spLocks noChangeShapeType="1"/>
            </p:cNvSpPr>
            <p:nvPr/>
          </p:nvSpPr>
          <p:spPr bwMode="auto">
            <a:xfrm>
              <a:off x="714" y="3372"/>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6" name="Line 3508"/>
            <p:cNvSpPr>
              <a:spLocks noChangeShapeType="1"/>
            </p:cNvSpPr>
            <p:nvPr/>
          </p:nvSpPr>
          <p:spPr bwMode="auto">
            <a:xfrm flipV="1">
              <a:off x="721" y="336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7" name="Line 3509"/>
            <p:cNvSpPr>
              <a:spLocks noChangeShapeType="1"/>
            </p:cNvSpPr>
            <p:nvPr/>
          </p:nvSpPr>
          <p:spPr bwMode="auto">
            <a:xfrm flipV="1">
              <a:off x="729" y="336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8" name="Line 3510"/>
            <p:cNvSpPr>
              <a:spLocks noChangeShapeType="1"/>
            </p:cNvSpPr>
            <p:nvPr/>
          </p:nvSpPr>
          <p:spPr bwMode="auto">
            <a:xfrm>
              <a:off x="737"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9" name="Line 3511"/>
            <p:cNvSpPr>
              <a:spLocks noChangeShapeType="1"/>
            </p:cNvSpPr>
            <p:nvPr/>
          </p:nvSpPr>
          <p:spPr bwMode="auto">
            <a:xfrm>
              <a:off x="745" y="336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0" name="Line 3512"/>
            <p:cNvSpPr>
              <a:spLocks noChangeShapeType="1"/>
            </p:cNvSpPr>
            <p:nvPr/>
          </p:nvSpPr>
          <p:spPr bwMode="auto">
            <a:xfrm>
              <a:off x="753" y="337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1" name="Line 3513"/>
            <p:cNvSpPr>
              <a:spLocks noChangeShapeType="1"/>
            </p:cNvSpPr>
            <p:nvPr/>
          </p:nvSpPr>
          <p:spPr bwMode="auto">
            <a:xfrm flipV="1">
              <a:off x="761" y="337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2" name="Line 3514"/>
            <p:cNvSpPr>
              <a:spLocks noChangeShapeType="1"/>
            </p:cNvSpPr>
            <p:nvPr/>
          </p:nvSpPr>
          <p:spPr bwMode="auto">
            <a:xfrm>
              <a:off x="769" y="3370"/>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3" name="Line 3515"/>
            <p:cNvSpPr>
              <a:spLocks noChangeShapeType="1"/>
            </p:cNvSpPr>
            <p:nvPr/>
          </p:nvSpPr>
          <p:spPr bwMode="auto">
            <a:xfrm flipV="1">
              <a:off x="777" y="3364"/>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4" name="Line 3516"/>
            <p:cNvSpPr>
              <a:spLocks noChangeShapeType="1"/>
            </p:cNvSpPr>
            <p:nvPr/>
          </p:nvSpPr>
          <p:spPr bwMode="auto">
            <a:xfrm flipV="1">
              <a:off x="785"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5" name="Line 3517"/>
            <p:cNvSpPr>
              <a:spLocks noChangeShapeType="1"/>
            </p:cNvSpPr>
            <p:nvPr/>
          </p:nvSpPr>
          <p:spPr bwMode="auto">
            <a:xfrm>
              <a:off x="793" y="336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6" name="Line 3518"/>
            <p:cNvSpPr>
              <a:spLocks noChangeShapeType="1"/>
            </p:cNvSpPr>
            <p:nvPr/>
          </p:nvSpPr>
          <p:spPr bwMode="auto">
            <a:xfrm>
              <a:off x="801" y="3366"/>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7" name="Line 3519"/>
            <p:cNvSpPr>
              <a:spLocks noChangeShapeType="1"/>
            </p:cNvSpPr>
            <p:nvPr/>
          </p:nvSpPr>
          <p:spPr bwMode="auto">
            <a:xfrm>
              <a:off x="809" y="3371"/>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8" name="Line 3520"/>
            <p:cNvSpPr>
              <a:spLocks noChangeShapeType="1"/>
            </p:cNvSpPr>
            <p:nvPr/>
          </p:nvSpPr>
          <p:spPr bwMode="auto">
            <a:xfrm flipV="1">
              <a:off x="817" y="337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69" name="Line 3521"/>
            <p:cNvSpPr>
              <a:spLocks noChangeShapeType="1"/>
            </p:cNvSpPr>
            <p:nvPr/>
          </p:nvSpPr>
          <p:spPr bwMode="auto">
            <a:xfrm flipV="1">
              <a:off x="825" y="336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0" name="Line 3522"/>
            <p:cNvSpPr>
              <a:spLocks noChangeShapeType="1"/>
            </p:cNvSpPr>
            <p:nvPr/>
          </p:nvSpPr>
          <p:spPr bwMode="auto">
            <a:xfrm flipV="1">
              <a:off x="833" y="3356"/>
              <a:ext cx="7"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1" name="Line 3523"/>
            <p:cNvSpPr>
              <a:spLocks noChangeShapeType="1"/>
            </p:cNvSpPr>
            <p:nvPr/>
          </p:nvSpPr>
          <p:spPr bwMode="auto">
            <a:xfrm flipV="1">
              <a:off x="840" y="335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2" name="Line 3524"/>
            <p:cNvSpPr>
              <a:spLocks noChangeShapeType="1"/>
            </p:cNvSpPr>
            <p:nvPr/>
          </p:nvSpPr>
          <p:spPr bwMode="auto">
            <a:xfrm>
              <a:off x="848" y="3352"/>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3" name="Line 3525"/>
            <p:cNvSpPr>
              <a:spLocks noChangeShapeType="1"/>
            </p:cNvSpPr>
            <p:nvPr/>
          </p:nvSpPr>
          <p:spPr bwMode="auto">
            <a:xfrm>
              <a:off x="856" y="3358"/>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4" name="Line 3526"/>
            <p:cNvSpPr>
              <a:spLocks noChangeShapeType="1"/>
            </p:cNvSpPr>
            <p:nvPr/>
          </p:nvSpPr>
          <p:spPr bwMode="auto">
            <a:xfrm>
              <a:off x="864" y="337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5" name="Line 3527"/>
            <p:cNvSpPr>
              <a:spLocks noChangeShapeType="1"/>
            </p:cNvSpPr>
            <p:nvPr/>
          </p:nvSpPr>
          <p:spPr bwMode="auto">
            <a:xfrm flipV="1">
              <a:off x="872" y="3369"/>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6" name="Line 3528"/>
            <p:cNvSpPr>
              <a:spLocks noChangeShapeType="1"/>
            </p:cNvSpPr>
            <p:nvPr/>
          </p:nvSpPr>
          <p:spPr bwMode="auto">
            <a:xfrm>
              <a:off x="880" y="336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7" name="Line 3529"/>
            <p:cNvSpPr>
              <a:spLocks noChangeShapeType="1"/>
            </p:cNvSpPr>
            <p:nvPr/>
          </p:nvSpPr>
          <p:spPr bwMode="auto">
            <a:xfrm flipV="1">
              <a:off x="888" y="3327"/>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8" name="Line 3530"/>
            <p:cNvSpPr>
              <a:spLocks noChangeShapeType="1"/>
            </p:cNvSpPr>
            <p:nvPr/>
          </p:nvSpPr>
          <p:spPr bwMode="auto">
            <a:xfrm flipV="1">
              <a:off x="896" y="3313"/>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9" name="Line 3531"/>
            <p:cNvSpPr>
              <a:spLocks noChangeShapeType="1"/>
            </p:cNvSpPr>
            <p:nvPr/>
          </p:nvSpPr>
          <p:spPr bwMode="auto">
            <a:xfrm>
              <a:off x="904" y="3313"/>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0" name="Line 3532"/>
            <p:cNvSpPr>
              <a:spLocks noChangeShapeType="1"/>
            </p:cNvSpPr>
            <p:nvPr/>
          </p:nvSpPr>
          <p:spPr bwMode="auto">
            <a:xfrm>
              <a:off x="912" y="3323"/>
              <a:ext cx="8" cy="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1" name="Line 3533"/>
            <p:cNvSpPr>
              <a:spLocks noChangeShapeType="1"/>
            </p:cNvSpPr>
            <p:nvPr/>
          </p:nvSpPr>
          <p:spPr bwMode="auto">
            <a:xfrm>
              <a:off x="920" y="3349"/>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2" name="Line 3534"/>
            <p:cNvSpPr>
              <a:spLocks noChangeShapeType="1"/>
            </p:cNvSpPr>
            <p:nvPr/>
          </p:nvSpPr>
          <p:spPr bwMode="auto">
            <a:xfrm flipV="1">
              <a:off x="928" y="335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3" name="Line 3535"/>
            <p:cNvSpPr>
              <a:spLocks noChangeShapeType="1"/>
            </p:cNvSpPr>
            <p:nvPr/>
          </p:nvSpPr>
          <p:spPr bwMode="auto">
            <a:xfrm>
              <a:off x="936" y="335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4" name="Line 3536"/>
            <p:cNvSpPr>
              <a:spLocks noChangeShapeType="1"/>
            </p:cNvSpPr>
            <p:nvPr/>
          </p:nvSpPr>
          <p:spPr bwMode="auto">
            <a:xfrm flipV="1">
              <a:off x="944" y="3310"/>
              <a:ext cx="8" cy="5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5" name="Line 3537"/>
            <p:cNvSpPr>
              <a:spLocks noChangeShapeType="1"/>
            </p:cNvSpPr>
            <p:nvPr/>
          </p:nvSpPr>
          <p:spPr bwMode="auto">
            <a:xfrm flipV="1">
              <a:off x="952" y="3289"/>
              <a:ext cx="7"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6" name="Line 3538"/>
            <p:cNvSpPr>
              <a:spLocks noChangeShapeType="1"/>
            </p:cNvSpPr>
            <p:nvPr/>
          </p:nvSpPr>
          <p:spPr bwMode="auto">
            <a:xfrm>
              <a:off x="959" y="3289"/>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7" name="Line 3539"/>
            <p:cNvSpPr>
              <a:spLocks noChangeShapeType="1"/>
            </p:cNvSpPr>
            <p:nvPr/>
          </p:nvSpPr>
          <p:spPr bwMode="auto">
            <a:xfrm>
              <a:off x="967" y="3302"/>
              <a:ext cx="8"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8" name="Line 3540"/>
            <p:cNvSpPr>
              <a:spLocks noChangeShapeType="1"/>
            </p:cNvSpPr>
            <p:nvPr/>
          </p:nvSpPr>
          <p:spPr bwMode="auto">
            <a:xfrm>
              <a:off x="975" y="3336"/>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9" name="Line 3541"/>
            <p:cNvSpPr>
              <a:spLocks noChangeShapeType="1"/>
            </p:cNvSpPr>
            <p:nvPr/>
          </p:nvSpPr>
          <p:spPr bwMode="auto">
            <a:xfrm flipV="1">
              <a:off x="983" y="3336"/>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0" name="Line 3542"/>
            <p:cNvSpPr>
              <a:spLocks noChangeShapeType="1"/>
            </p:cNvSpPr>
            <p:nvPr/>
          </p:nvSpPr>
          <p:spPr bwMode="auto">
            <a:xfrm>
              <a:off x="991" y="3336"/>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1" name="Line 3543"/>
            <p:cNvSpPr>
              <a:spLocks noChangeShapeType="1"/>
            </p:cNvSpPr>
            <p:nvPr/>
          </p:nvSpPr>
          <p:spPr bwMode="auto">
            <a:xfrm flipV="1">
              <a:off x="999" y="3316"/>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2" name="Line 3544"/>
            <p:cNvSpPr>
              <a:spLocks noChangeShapeType="1"/>
            </p:cNvSpPr>
            <p:nvPr/>
          </p:nvSpPr>
          <p:spPr bwMode="auto">
            <a:xfrm flipV="1">
              <a:off x="1007" y="3306"/>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3" name="Line 3545"/>
            <p:cNvSpPr>
              <a:spLocks noChangeShapeType="1"/>
            </p:cNvSpPr>
            <p:nvPr/>
          </p:nvSpPr>
          <p:spPr bwMode="auto">
            <a:xfrm>
              <a:off x="1015" y="3306"/>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4" name="Line 3546"/>
            <p:cNvSpPr>
              <a:spLocks noChangeShapeType="1"/>
            </p:cNvSpPr>
            <p:nvPr/>
          </p:nvSpPr>
          <p:spPr bwMode="auto">
            <a:xfrm>
              <a:off x="1023" y="3313"/>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5" name="Line 3547"/>
            <p:cNvSpPr>
              <a:spLocks noChangeShapeType="1"/>
            </p:cNvSpPr>
            <p:nvPr/>
          </p:nvSpPr>
          <p:spPr bwMode="auto">
            <a:xfrm>
              <a:off x="1031" y="3333"/>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6" name="Line 3548"/>
            <p:cNvSpPr>
              <a:spLocks noChangeShapeType="1"/>
            </p:cNvSpPr>
            <p:nvPr/>
          </p:nvSpPr>
          <p:spPr bwMode="auto">
            <a:xfrm>
              <a:off x="1039"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7" name="Line 3549"/>
            <p:cNvSpPr>
              <a:spLocks noChangeShapeType="1"/>
            </p:cNvSpPr>
            <p:nvPr/>
          </p:nvSpPr>
          <p:spPr bwMode="auto">
            <a:xfrm flipV="1">
              <a:off x="1047" y="333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8" name="Line 3550"/>
            <p:cNvSpPr>
              <a:spLocks noChangeShapeType="1"/>
            </p:cNvSpPr>
            <p:nvPr/>
          </p:nvSpPr>
          <p:spPr bwMode="auto">
            <a:xfrm flipV="1">
              <a:off x="1055" y="3291"/>
              <a:ext cx="8"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99" name="Line 3551"/>
            <p:cNvSpPr>
              <a:spLocks noChangeShapeType="1"/>
            </p:cNvSpPr>
            <p:nvPr/>
          </p:nvSpPr>
          <p:spPr bwMode="auto">
            <a:xfrm flipV="1">
              <a:off x="1063" y="3256"/>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0" name="Line 3552"/>
            <p:cNvSpPr>
              <a:spLocks noChangeShapeType="1"/>
            </p:cNvSpPr>
            <p:nvPr/>
          </p:nvSpPr>
          <p:spPr bwMode="auto">
            <a:xfrm>
              <a:off x="1071" y="3256"/>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1" name="Line 3553"/>
            <p:cNvSpPr>
              <a:spLocks noChangeShapeType="1"/>
            </p:cNvSpPr>
            <p:nvPr/>
          </p:nvSpPr>
          <p:spPr bwMode="auto">
            <a:xfrm>
              <a:off x="1079" y="3263"/>
              <a:ext cx="7"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2" name="Line 3554"/>
            <p:cNvSpPr>
              <a:spLocks noChangeShapeType="1"/>
            </p:cNvSpPr>
            <p:nvPr/>
          </p:nvSpPr>
          <p:spPr bwMode="auto">
            <a:xfrm>
              <a:off x="1086" y="3303"/>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3" name="Line 3555"/>
            <p:cNvSpPr>
              <a:spLocks noChangeShapeType="1"/>
            </p:cNvSpPr>
            <p:nvPr/>
          </p:nvSpPr>
          <p:spPr bwMode="auto">
            <a:xfrm>
              <a:off x="1094" y="3320"/>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4" name="Line 3556"/>
            <p:cNvSpPr>
              <a:spLocks noChangeShapeType="1"/>
            </p:cNvSpPr>
            <p:nvPr/>
          </p:nvSpPr>
          <p:spPr bwMode="auto">
            <a:xfrm>
              <a:off x="1102" y="332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5" name="Line 3557"/>
            <p:cNvSpPr>
              <a:spLocks noChangeShapeType="1"/>
            </p:cNvSpPr>
            <p:nvPr/>
          </p:nvSpPr>
          <p:spPr bwMode="auto">
            <a:xfrm flipV="1">
              <a:off x="1110" y="3300"/>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6" name="Line 3558"/>
            <p:cNvSpPr>
              <a:spLocks noChangeShapeType="1"/>
            </p:cNvSpPr>
            <p:nvPr/>
          </p:nvSpPr>
          <p:spPr bwMode="auto">
            <a:xfrm flipV="1">
              <a:off x="1118" y="3273"/>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7" name="Line 3559"/>
            <p:cNvSpPr>
              <a:spLocks noChangeShapeType="1"/>
            </p:cNvSpPr>
            <p:nvPr/>
          </p:nvSpPr>
          <p:spPr bwMode="auto">
            <a:xfrm>
              <a:off x="1126" y="327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8" name="Line 3560"/>
            <p:cNvSpPr>
              <a:spLocks noChangeShapeType="1"/>
            </p:cNvSpPr>
            <p:nvPr/>
          </p:nvSpPr>
          <p:spPr bwMode="auto">
            <a:xfrm>
              <a:off x="1134" y="3278"/>
              <a:ext cx="8"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9" name="Line 3561"/>
            <p:cNvSpPr>
              <a:spLocks noChangeShapeType="1"/>
            </p:cNvSpPr>
            <p:nvPr/>
          </p:nvSpPr>
          <p:spPr bwMode="auto">
            <a:xfrm>
              <a:off x="1142" y="3310"/>
              <a:ext cx="8" cy="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0" name="Line 3562"/>
            <p:cNvSpPr>
              <a:spLocks noChangeShapeType="1"/>
            </p:cNvSpPr>
            <p:nvPr/>
          </p:nvSpPr>
          <p:spPr bwMode="auto">
            <a:xfrm>
              <a:off x="1150" y="332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1" name="Line 3563"/>
            <p:cNvSpPr>
              <a:spLocks noChangeShapeType="1"/>
            </p:cNvSpPr>
            <p:nvPr/>
          </p:nvSpPr>
          <p:spPr bwMode="auto">
            <a:xfrm>
              <a:off x="1158" y="332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2" name="Line 3564"/>
            <p:cNvSpPr>
              <a:spLocks noChangeShapeType="1"/>
            </p:cNvSpPr>
            <p:nvPr/>
          </p:nvSpPr>
          <p:spPr bwMode="auto">
            <a:xfrm flipV="1">
              <a:off x="1166" y="3321"/>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3" name="Line 3565"/>
            <p:cNvSpPr>
              <a:spLocks noChangeShapeType="1"/>
            </p:cNvSpPr>
            <p:nvPr/>
          </p:nvSpPr>
          <p:spPr bwMode="auto">
            <a:xfrm flipV="1">
              <a:off x="1174" y="3303"/>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4" name="Line 3566"/>
            <p:cNvSpPr>
              <a:spLocks noChangeShapeType="1"/>
            </p:cNvSpPr>
            <p:nvPr/>
          </p:nvSpPr>
          <p:spPr bwMode="auto">
            <a:xfrm>
              <a:off x="1182" y="330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5" name="Line 3567"/>
            <p:cNvSpPr>
              <a:spLocks noChangeShapeType="1"/>
            </p:cNvSpPr>
            <p:nvPr/>
          </p:nvSpPr>
          <p:spPr bwMode="auto">
            <a:xfrm>
              <a:off x="1190" y="3304"/>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6" name="Line 3568"/>
            <p:cNvSpPr>
              <a:spLocks noChangeShapeType="1"/>
            </p:cNvSpPr>
            <p:nvPr/>
          </p:nvSpPr>
          <p:spPr bwMode="auto">
            <a:xfrm>
              <a:off x="1198" y="3325"/>
              <a:ext cx="7"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7" name="Line 3569"/>
            <p:cNvSpPr>
              <a:spLocks noChangeShapeType="1"/>
            </p:cNvSpPr>
            <p:nvPr/>
          </p:nvSpPr>
          <p:spPr bwMode="auto">
            <a:xfrm flipV="1">
              <a:off x="1205" y="333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8" name="Line 3570"/>
            <p:cNvSpPr>
              <a:spLocks noChangeShapeType="1"/>
            </p:cNvSpPr>
            <p:nvPr/>
          </p:nvSpPr>
          <p:spPr bwMode="auto">
            <a:xfrm>
              <a:off x="1213" y="333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9" name="Line 3571"/>
            <p:cNvSpPr>
              <a:spLocks noChangeShapeType="1"/>
            </p:cNvSpPr>
            <p:nvPr/>
          </p:nvSpPr>
          <p:spPr bwMode="auto">
            <a:xfrm flipV="1">
              <a:off x="1221" y="3307"/>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0" name="Line 3572"/>
            <p:cNvSpPr>
              <a:spLocks noChangeShapeType="1"/>
            </p:cNvSpPr>
            <p:nvPr/>
          </p:nvSpPr>
          <p:spPr bwMode="auto">
            <a:xfrm flipV="1">
              <a:off x="1229" y="3288"/>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1" name="Line 3573"/>
            <p:cNvSpPr>
              <a:spLocks noChangeShapeType="1"/>
            </p:cNvSpPr>
            <p:nvPr/>
          </p:nvSpPr>
          <p:spPr bwMode="auto">
            <a:xfrm>
              <a:off x="1237" y="328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2" name="Line 3574"/>
            <p:cNvSpPr>
              <a:spLocks noChangeShapeType="1"/>
            </p:cNvSpPr>
            <p:nvPr/>
          </p:nvSpPr>
          <p:spPr bwMode="auto">
            <a:xfrm>
              <a:off x="1245" y="3291"/>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3" name="Line 3575"/>
            <p:cNvSpPr>
              <a:spLocks noChangeShapeType="1"/>
            </p:cNvSpPr>
            <p:nvPr/>
          </p:nvSpPr>
          <p:spPr bwMode="auto">
            <a:xfrm>
              <a:off x="1253" y="3316"/>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4" name="Line 3576"/>
            <p:cNvSpPr>
              <a:spLocks noChangeShapeType="1"/>
            </p:cNvSpPr>
            <p:nvPr/>
          </p:nvSpPr>
          <p:spPr bwMode="auto">
            <a:xfrm flipV="1">
              <a:off x="1261" y="332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5" name="Line 3577"/>
            <p:cNvSpPr>
              <a:spLocks noChangeShapeType="1"/>
            </p:cNvSpPr>
            <p:nvPr/>
          </p:nvSpPr>
          <p:spPr bwMode="auto">
            <a:xfrm>
              <a:off x="1269" y="3321"/>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6" name="Line 3578"/>
            <p:cNvSpPr>
              <a:spLocks noChangeShapeType="1"/>
            </p:cNvSpPr>
            <p:nvPr/>
          </p:nvSpPr>
          <p:spPr bwMode="auto">
            <a:xfrm flipV="1">
              <a:off x="1277" y="3276"/>
              <a:ext cx="8" cy="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7" name="Line 3579"/>
            <p:cNvSpPr>
              <a:spLocks noChangeShapeType="1"/>
            </p:cNvSpPr>
            <p:nvPr/>
          </p:nvSpPr>
          <p:spPr bwMode="auto">
            <a:xfrm flipV="1">
              <a:off x="1285" y="3210"/>
              <a:ext cx="8" cy="6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8" name="Line 3580"/>
            <p:cNvSpPr>
              <a:spLocks noChangeShapeType="1"/>
            </p:cNvSpPr>
            <p:nvPr/>
          </p:nvSpPr>
          <p:spPr bwMode="auto">
            <a:xfrm flipV="1">
              <a:off x="1293" y="320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29" name="Line 3581"/>
            <p:cNvSpPr>
              <a:spLocks noChangeShapeType="1"/>
            </p:cNvSpPr>
            <p:nvPr/>
          </p:nvSpPr>
          <p:spPr bwMode="auto">
            <a:xfrm>
              <a:off x="1301" y="3209"/>
              <a:ext cx="8" cy="5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0" name="Line 3582"/>
            <p:cNvSpPr>
              <a:spLocks noChangeShapeType="1"/>
            </p:cNvSpPr>
            <p:nvPr/>
          </p:nvSpPr>
          <p:spPr bwMode="auto">
            <a:xfrm>
              <a:off x="1309" y="3265"/>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1" name="Line 3583"/>
            <p:cNvSpPr>
              <a:spLocks noChangeShapeType="1"/>
            </p:cNvSpPr>
            <p:nvPr/>
          </p:nvSpPr>
          <p:spPr bwMode="auto">
            <a:xfrm flipV="1">
              <a:off x="1317" y="32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2" name="Line 3584"/>
            <p:cNvSpPr>
              <a:spLocks noChangeShapeType="1"/>
            </p:cNvSpPr>
            <p:nvPr/>
          </p:nvSpPr>
          <p:spPr bwMode="auto">
            <a:xfrm>
              <a:off x="1325" y="3291"/>
              <a:ext cx="7"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3" name="Line 3585"/>
            <p:cNvSpPr>
              <a:spLocks noChangeShapeType="1"/>
            </p:cNvSpPr>
            <p:nvPr/>
          </p:nvSpPr>
          <p:spPr bwMode="auto">
            <a:xfrm flipV="1">
              <a:off x="1332" y="3261"/>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4" name="Line 3586"/>
            <p:cNvSpPr>
              <a:spLocks noChangeShapeType="1"/>
            </p:cNvSpPr>
            <p:nvPr/>
          </p:nvSpPr>
          <p:spPr bwMode="auto">
            <a:xfrm flipV="1">
              <a:off x="1340" y="3233"/>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5" name="Line 3587"/>
            <p:cNvSpPr>
              <a:spLocks noChangeShapeType="1"/>
            </p:cNvSpPr>
            <p:nvPr/>
          </p:nvSpPr>
          <p:spPr bwMode="auto">
            <a:xfrm>
              <a:off x="1348" y="323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6" name="Line 3588"/>
            <p:cNvSpPr>
              <a:spLocks noChangeShapeType="1"/>
            </p:cNvSpPr>
            <p:nvPr/>
          </p:nvSpPr>
          <p:spPr bwMode="auto">
            <a:xfrm>
              <a:off x="1356" y="3234"/>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7" name="Line 3589"/>
            <p:cNvSpPr>
              <a:spLocks noChangeShapeType="1"/>
            </p:cNvSpPr>
            <p:nvPr/>
          </p:nvSpPr>
          <p:spPr bwMode="auto">
            <a:xfrm>
              <a:off x="1364" y="3269"/>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8" name="Line 3590"/>
            <p:cNvSpPr>
              <a:spLocks noChangeShapeType="1"/>
            </p:cNvSpPr>
            <p:nvPr/>
          </p:nvSpPr>
          <p:spPr bwMode="auto">
            <a:xfrm flipV="1">
              <a:off x="1372" y="329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9" name="Line 3591"/>
            <p:cNvSpPr>
              <a:spLocks noChangeShapeType="1"/>
            </p:cNvSpPr>
            <p:nvPr/>
          </p:nvSpPr>
          <p:spPr bwMode="auto">
            <a:xfrm>
              <a:off x="1380" y="3292"/>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0" name="Line 3592"/>
            <p:cNvSpPr>
              <a:spLocks noChangeShapeType="1"/>
            </p:cNvSpPr>
            <p:nvPr/>
          </p:nvSpPr>
          <p:spPr bwMode="auto">
            <a:xfrm flipV="1">
              <a:off x="1388" y="3272"/>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1" name="Line 3593"/>
            <p:cNvSpPr>
              <a:spLocks noChangeShapeType="1"/>
            </p:cNvSpPr>
            <p:nvPr/>
          </p:nvSpPr>
          <p:spPr bwMode="auto">
            <a:xfrm flipV="1">
              <a:off x="1396" y="3258"/>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2" name="Line 3594"/>
            <p:cNvSpPr>
              <a:spLocks noChangeShapeType="1"/>
            </p:cNvSpPr>
            <p:nvPr/>
          </p:nvSpPr>
          <p:spPr bwMode="auto">
            <a:xfrm>
              <a:off x="1404" y="32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3" name="Line 3595"/>
            <p:cNvSpPr>
              <a:spLocks noChangeShapeType="1"/>
            </p:cNvSpPr>
            <p:nvPr/>
          </p:nvSpPr>
          <p:spPr bwMode="auto">
            <a:xfrm>
              <a:off x="1412" y="3259"/>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4" name="Line 3596"/>
            <p:cNvSpPr>
              <a:spLocks noChangeShapeType="1"/>
            </p:cNvSpPr>
            <p:nvPr/>
          </p:nvSpPr>
          <p:spPr bwMode="auto">
            <a:xfrm>
              <a:off x="1420" y="3284"/>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5" name="Line 3597"/>
            <p:cNvSpPr>
              <a:spLocks noChangeShapeType="1"/>
            </p:cNvSpPr>
            <p:nvPr/>
          </p:nvSpPr>
          <p:spPr bwMode="auto">
            <a:xfrm flipV="1">
              <a:off x="1428" y="330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6" name="Line 3598"/>
            <p:cNvSpPr>
              <a:spLocks noChangeShapeType="1"/>
            </p:cNvSpPr>
            <p:nvPr/>
          </p:nvSpPr>
          <p:spPr bwMode="auto">
            <a:xfrm>
              <a:off x="1436" y="3300"/>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7" name="Line 3599"/>
            <p:cNvSpPr>
              <a:spLocks noChangeShapeType="1"/>
            </p:cNvSpPr>
            <p:nvPr/>
          </p:nvSpPr>
          <p:spPr bwMode="auto">
            <a:xfrm flipV="1">
              <a:off x="1444" y="3268"/>
              <a:ext cx="7" cy="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8" name="Line 3600"/>
            <p:cNvSpPr>
              <a:spLocks noChangeShapeType="1"/>
            </p:cNvSpPr>
            <p:nvPr/>
          </p:nvSpPr>
          <p:spPr bwMode="auto">
            <a:xfrm flipV="1">
              <a:off x="1451" y="3235"/>
              <a:ext cx="8"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49" name="Line 3601"/>
            <p:cNvSpPr>
              <a:spLocks noChangeShapeType="1"/>
            </p:cNvSpPr>
            <p:nvPr/>
          </p:nvSpPr>
          <p:spPr bwMode="auto">
            <a:xfrm>
              <a:off x="1459" y="323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0" name="Line 3602"/>
            <p:cNvSpPr>
              <a:spLocks noChangeShapeType="1"/>
            </p:cNvSpPr>
            <p:nvPr/>
          </p:nvSpPr>
          <p:spPr bwMode="auto">
            <a:xfrm>
              <a:off x="1467" y="3235"/>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1" name="Line 3603"/>
            <p:cNvSpPr>
              <a:spLocks noChangeShapeType="1"/>
            </p:cNvSpPr>
            <p:nvPr/>
          </p:nvSpPr>
          <p:spPr bwMode="auto">
            <a:xfrm>
              <a:off x="1475" y="3272"/>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2" name="Line 3604"/>
            <p:cNvSpPr>
              <a:spLocks noChangeShapeType="1"/>
            </p:cNvSpPr>
            <p:nvPr/>
          </p:nvSpPr>
          <p:spPr bwMode="auto">
            <a:xfrm flipV="1">
              <a:off x="1483" y="329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3" name="Line 3605"/>
            <p:cNvSpPr>
              <a:spLocks noChangeShapeType="1"/>
            </p:cNvSpPr>
            <p:nvPr/>
          </p:nvSpPr>
          <p:spPr bwMode="auto">
            <a:xfrm>
              <a:off x="1491" y="3293"/>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4" name="Line 3606"/>
            <p:cNvSpPr>
              <a:spLocks noChangeShapeType="1"/>
            </p:cNvSpPr>
            <p:nvPr/>
          </p:nvSpPr>
          <p:spPr bwMode="auto">
            <a:xfrm flipV="1">
              <a:off x="1499" y="3241"/>
              <a:ext cx="8" cy="5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5" name="Line 3607"/>
            <p:cNvSpPr>
              <a:spLocks noChangeShapeType="1"/>
            </p:cNvSpPr>
            <p:nvPr/>
          </p:nvSpPr>
          <p:spPr bwMode="auto">
            <a:xfrm flipV="1">
              <a:off x="1507" y="3177"/>
              <a:ext cx="8" cy="6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6" name="Line 3608"/>
            <p:cNvSpPr>
              <a:spLocks noChangeShapeType="1"/>
            </p:cNvSpPr>
            <p:nvPr/>
          </p:nvSpPr>
          <p:spPr bwMode="auto">
            <a:xfrm flipV="1">
              <a:off x="1515" y="3169"/>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7" name="Line 3609"/>
            <p:cNvSpPr>
              <a:spLocks noChangeShapeType="1"/>
            </p:cNvSpPr>
            <p:nvPr/>
          </p:nvSpPr>
          <p:spPr bwMode="auto">
            <a:xfrm>
              <a:off x="1523" y="3169"/>
              <a:ext cx="8" cy="5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8" name="Line 3610"/>
            <p:cNvSpPr>
              <a:spLocks noChangeShapeType="1"/>
            </p:cNvSpPr>
            <p:nvPr/>
          </p:nvSpPr>
          <p:spPr bwMode="auto">
            <a:xfrm>
              <a:off x="1531" y="3224"/>
              <a:ext cx="8" cy="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59" name="Line 3611"/>
            <p:cNvSpPr>
              <a:spLocks noChangeShapeType="1"/>
            </p:cNvSpPr>
            <p:nvPr/>
          </p:nvSpPr>
          <p:spPr bwMode="auto">
            <a:xfrm>
              <a:off x="1539" y="326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0" name="Line 3612"/>
            <p:cNvSpPr>
              <a:spLocks noChangeShapeType="1"/>
            </p:cNvSpPr>
            <p:nvPr/>
          </p:nvSpPr>
          <p:spPr bwMode="auto">
            <a:xfrm>
              <a:off x="1547" y="3266"/>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1" name="Line 3613"/>
            <p:cNvSpPr>
              <a:spLocks noChangeShapeType="1"/>
            </p:cNvSpPr>
            <p:nvPr/>
          </p:nvSpPr>
          <p:spPr bwMode="auto">
            <a:xfrm flipV="1">
              <a:off x="1555" y="3225"/>
              <a:ext cx="8" cy="5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2" name="Line 3614"/>
            <p:cNvSpPr>
              <a:spLocks noChangeShapeType="1"/>
            </p:cNvSpPr>
            <p:nvPr/>
          </p:nvSpPr>
          <p:spPr bwMode="auto">
            <a:xfrm flipV="1">
              <a:off x="1563" y="3166"/>
              <a:ext cx="7" cy="5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3" name="Line 3615"/>
            <p:cNvSpPr>
              <a:spLocks noChangeShapeType="1"/>
            </p:cNvSpPr>
            <p:nvPr/>
          </p:nvSpPr>
          <p:spPr bwMode="auto">
            <a:xfrm flipV="1">
              <a:off x="1570" y="3159"/>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4" name="Line 3616"/>
            <p:cNvSpPr>
              <a:spLocks noChangeShapeType="1"/>
            </p:cNvSpPr>
            <p:nvPr/>
          </p:nvSpPr>
          <p:spPr bwMode="auto">
            <a:xfrm>
              <a:off x="1578" y="3159"/>
              <a:ext cx="8" cy="5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5" name="Line 3617"/>
            <p:cNvSpPr>
              <a:spLocks noChangeShapeType="1"/>
            </p:cNvSpPr>
            <p:nvPr/>
          </p:nvSpPr>
          <p:spPr bwMode="auto">
            <a:xfrm>
              <a:off x="1586" y="3213"/>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6" name="Line 3618"/>
            <p:cNvSpPr>
              <a:spLocks noChangeShapeType="1"/>
            </p:cNvSpPr>
            <p:nvPr/>
          </p:nvSpPr>
          <p:spPr bwMode="auto">
            <a:xfrm>
              <a:off x="1594" y="3254"/>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7" name="Line 3619"/>
            <p:cNvSpPr>
              <a:spLocks noChangeShapeType="1"/>
            </p:cNvSpPr>
            <p:nvPr/>
          </p:nvSpPr>
          <p:spPr bwMode="auto">
            <a:xfrm>
              <a:off x="1602" y="326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8" name="Line 3620"/>
            <p:cNvSpPr>
              <a:spLocks noChangeShapeType="1"/>
            </p:cNvSpPr>
            <p:nvPr/>
          </p:nvSpPr>
          <p:spPr bwMode="auto">
            <a:xfrm flipV="1">
              <a:off x="1610" y="3233"/>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69" name="Line 3621"/>
            <p:cNvSpPr>
              <a:spLocks noChangeShapeType="1"/>
            </p:cNvSpPr>
            <p:nvPr/>
          </p:nvSpPr>
          <p:spPr bwMode="auto">
            <a:xfrm flipV="1">
              <a:off x="1618" y="3205"/>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0" name="Line 3622"/>
            <p:cNvSpPr>
              <a:spLocks noChangeShapeType="1"/>
            </p:cNvSpPr>
            <p:nvPr/>
          </p:nvSpPr>
          <p:spPr bwMode="auto">
            <a:xfrm flipV="1">
              <a:off x="1626" y="320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1" name="Line 3623"/>
            <p:cNvSpPr>
              <a:spLocks noChangeShapeType="1"/>
            </p:cNvSpPr>
            <p:nvPr/>
          </p:nvSpPr>
          <p:spPr bwMode="auto">
            <a:xfrm>
              <a:off x="1634" y="3203"/>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4273" name="Group 3825"/>
          <p:cNvGrpSpPr>
            <a:grpSpLocks/>
          </p:cNvGrpSpPr>
          <p:nvPr/>
        </p:nvGrpSpPr>
        <p:grpSpPr bwMode="auto">
          <a:xfrm>
            <a:off x="2606675" y="4986338"/>
            <a:ext cx="2519363" cy="355600"/>
            <a:chOff x="1642" y="3141"/>
            <a:chExt cx="1587" cy="224"/>
          </a:xfrm>
        </p:grpSpPr>
        <p:sp>
          <p:nvSpPr>
            <p:cNvPr id="1004073" name="Line 3625"/>
            <p:cNvSpPr>
              <a:spLocks noChangeShapeType="1"/>
            </p:cNvSpPr>
            <p:nvPr/>
          </p:nvSpPr>
          <p:spPr bwMode="auto">
            <a:xfrm>
              <a:off x="1642" y="3239"/>
              <a:ext cx="8"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4" name="Line 3626"/>
            <p:cNvSpPr>
              <a:spLocks noChangeShapeType="1"/>
            </p:cNvSpPr>
            <p:nvPr/>
          </p:nvSpPr>
          <p:spPr bwMode="auto">
            <a:xfrm>
              <a:off x="1650" y="327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5" name="Line 3627"/>
            <p:cNvSpPr>
              <a:spLocks noChangeShapeType="1"/>
            </p:cNvSpPr>
            <p:nvPr/>
          </p:nvSpPr>
          <p:spPr bwMode="auto">
            <a:xfrm>
              <a:off x="1658" y="3272"/>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6" name="Line 3628"/>
            <p:cNvSpPr>
              <a:spLocks noChangeShapeType="1"/>
            </p:cNvSpPr>
            <p:nvPr/>
          </p:nvSpPr>
          <p:spPr bwMode="auto">
            <a:xfrm flipV="1">
              <a:off x="1666" y="3223"/>
              <a:ext cx="8" cy="5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7" name="Line 3629"/>
            <p:cNvSpPr>
              <a:spLocks noChangeShapeType="1"/>
            </p:cNvSpPr>
            <p:nvPr/>
          </p:nvSpPr>
          <p:spPr bwMode="auto">
            <a:xfrm flipV="1">
              <a:off x="1674" y="3152"/>
              <a:ext cx="8" cy="7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8" name="Line 3630"/>
            <p:cNvSpPr>
              <a:spLocks noChangeShapeType="1"/>
            </p:cNvSpPr>
            <p:nvPr/>
          </p:nvSpPr>
          <p:spPr bwMode="auto">
            <a:xfrm flipV="1">
              <a:off x="1682" y="3141"/>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79" name="Line 3631"/>
            <p:cNvSpPr>
              <a:spLocks noChangeShapeType="1"/>
            </p:cNvSpPr>
            <p:nvPr/>
          </p:nvSpPr>
          <p:spPr bwMode="auto">
            <a:xfrm>
              <a:off x="1690" y="3141"/>
              <a:ext cx="7" cy="6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0" name="Line 3632"/>
            <p:cNvSpPr>
              <a:spLocks noChangeShapeType="1"/>
            </p:cNvSpPr>
            <p:nvPr/>
          </p:nvSpPr>
          <p:spPr bwMode="auto">
            <a:xfrm>
              <a:off x="1697" y="3202"/>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1" name="Line 3633"/>
            <p:cNvSpPr>
              <a:spLocks noChangeShapeType="1"/>
            </p:cNvSpPr>
            <p:nvPr/>
          </p:nvSpPr>
          <p:spPr bwMode="auto">
            <a:xfrm>
              <a:off x="1705" y="3248"/>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2" name="Line 3634"/>
            <p:cNvSpPr>
              <a:spLocks noChangeShapeType="1"/>
            </p:cNvSpPr>
            <p:nvPr/>
          </p:nvSpPr>
          <p:spPr bwMode="auto">
            <a:xfrm>
              <a:off x="1713" y="3257"/>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3" name="Line 3635"/>
            <p:cNvSpPr>
              <a:spLocks noChangeShapeType="1"/>
            </p:cNvSpPr>
            <p:nvPr/>
          </p:nvSpPr>
          <p:spPr bwMode="auto">
            <a:xfrm flipV="1">
              <a:off x="1721" y="3222"/>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4" name="Line 3636"/>
            <p:cNvSpPr>
              <a:spLocks noChangeShapeType="1"/>
            </p:cNvSpPr>
            <p:nvPr/>
          </p:nvSpPr>
          <p:spPr bwMode="auto">
            <a:xfrm flipV="1">
              <a:off x="1729" y="3172"/>
              <a:ext cx="8" cy="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5" name="Line 3637"/>
            <p:cNvSpPr>
              <a:spLocks noChangeShapeType="1"/>
            </p:cNvSpPr>
            <p:nvPr/>
          </p:nvSpPr>
          <p:spPr bwMode="auto">
            <a:xfrm flipV="1">
              <a:off x="1737" y="3161"/>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6" name="Line 3638"/>
            <p:cNvSpPr>
              <a:spLocks noChangeShapeType="1"/>
            </p:cNvSpPr>
            <p:nvPr/>
          </p:nvSpPr>
          <p:spPr bwMode="auto">
            <a:xfrm>
              <a:off x="1745" y="3161"/>
              <a:ext cx="8" cy="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7" name="Line 3639"/>
            <p:cNvSpPr>
              <a:spLocks noChangeShapeType="1"/>
            </p:cNvSpPr>
            <p:nvPr/>
          </p:nvSpPr>
          <p:spPr bwMode="auto">
            <a:xfrm>
              <a:off x="1753" y="3209"/>
              <a:ext cx="8"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8" name="Line 3640"/>
            <p:cNvSpPr>
              <a:spLocks noChangeShapeType="1"/>
            </p:cNvSpPr>
            <p:nvPr/>
          </p:nvSpPr>
          <p:spPr bwMode="auto">
            <a:xfrm>
              <a:off x="1761" y="325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9" name="Line 3641"/>
            <p:cNvSpPr>
              <a:spLocks noChangeShapeType="1"/>
            </p:cNvSpPr>
            <p:nvPr/>
          </p:nvSpPr>
          <p:spPr bwMode="auto">
            <a:xfrm>
              <a:off x="1769" y="3260"/>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0" name="Line 3642"/>
            <p:cNvSpPr>
              <a:spLocks noChangeShapeType="1"/>
            </p:cNvSpPr>
            <p:nvPr/>
          </p:nvSpPr>
          <p:spPr bwMode="auto">
            <a:xfrm flipV="1">
              <a:off x="1777" y="3221"/>
              <a:ext cx="8" cy="4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1" name="Line 3643"/>
            <p:cNvSpPr>
              <a:spLocks noChangeShapeType="1"/>
            </p:cNvSpPr>
            <p:nvPr/>
          </p:nvSpPr>
          <p:spPr bwMode="auto">
            <a:xfrm flipV="1">
              <a:off x="1785" y="3156"/>
              <a:ext cx="8" cy="6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2" name="Line 3644"/>
            <p:cNvSpPr>
              <a:spLocks noChangeShapeType="1"/>
            </p:cNvSpPr>
            <p:nvPr/>
          </p:nvSpPr>
          <p:spPr bwMode="auto">
            <a:xfrm flipV="1">
              <a:off x="1793" y="3143"/>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3" name="Line 3645"/>
            <p:cNvSpPr>
              <a:spLocks noChangeShapeType="1"/>
            </p:cNvSpPr>
            <p:nvPr/>
          </p:nvSpPr>
          <p:spPr bwMode="auto">
            <a:xfrm>
              <a:off x="1801" y="3143"/>
              <a:ext cx="8" cy="5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4" name="Line 3646"/>
            <p:cNvSpPr>
              <a:spLocks noChangeShapeType="1"/>
            </p:cNvSpPr>
            <p:nvPr/>
          </p:nvSpPr>
          <p:spPr bwMode="auto">
            <a:xfrm>
              <a:off x="1809" y="3198"/>
              <a:ext cx="7" cy="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5" name="Line 3647"/>
            <p:cNvSpPr>
              <a:spLocks noChangeShapeType="1"/>
            </p:cNvSpPr>
            <p:nvPr/>
          </p:nvSpPr>
          <p:spPr bwMode="auto">
            <a:xfrm>
              <a:off x="1816" y="3242"/>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6" name="Line 3648"/>
            <p:cNvSpPr>
              <a:spLocks noChangeShapeType="1"/>
            </p:cNvSpPr>
            <p:nvPr/>
          </p:nvSpPr>
          <p:spPr bwMode="auto">
            <a:xfrm>
              <a:off x="1824" y="3260"/>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7" name="Line 3649"/>
            <p:cNvSpPr>
              <a:spLocks noChangeShapeType="1"/>
            </p:cNvSpPr>
            <p:nvPr/>
          </p:nvSpPr>
          <p:spPr bwMode="auto">
            <a:xfrm flipV="1">
              <a:off x="1832" y="3238"/>
              <a:ext cx="8" cy="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8" name="Line 3650"/>
            <p:cNvSpPr>
              <a:spLocks noChangeShapeType="1"/>
            </p:cNvSpPr>
            <p:nvPr/>
          </p:nvSpPr>
          <p:spPr bwMode="auto">
            <a:xfrm flipV="1">
              <a:off x="1840" y="3194"/>
              <a:ext cx="8" cy="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99" name="Line 3651"/>
            <p:cNvSpPr>
              <a:spLocks noChangeShapeType="1"/>
            </p:cNvSpPr>
            <p:nvPr/>
          </p:nvSpPr>
          <p:spPr bwMode="auto">
            <a:xfrm flipV="1">
              <a:off x="1848" y="318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0" name="Line 3652"/>
            <p:cNvSpPr>
              <a:spLocks noChangeShapeType="1"/>
            </p:cNvSpPr>
            <p:nvPr/>
          </p:nvSpPr>
          <p:spPr bwMode="auto">
            <a:xfrm>
              <a:off x="1856" y="3188"/>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1" name="Line 3653"/>
            <p:cNvSpPr>
              <a:spLocks noChangeShapeType="1"/>
            </p:cNvSpPr>
            <p:nvPr/>
          </p:nvSpPr>
          <p:spPr bwMode="auto">
            <a:xfrm>
              <a:off x="1864" y="3229"/>
              <a:ext cx="8"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2" name="Line 3654"/>
            <p:cNvSpPr>
              <a:spLocks noChangeShapeType="1"/>
            </p:cNvSpPr>
            <p:nvPr/>
          </p:nvSpPr>
          <p:spPr bwMode="auto">
            <a:xfrm>
              <a:off x="1872" y="3261"/>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3" name="Line 3655"/>
            <p:cNvSpPr>
              <a:spLocks noChangeShapeType="1"/>
            </p:cNvSpPr>
            <p:nvPr/>
          </p:nvSpPr>
          <p:spPr bwMode="auto">
            <a:xfrm>
              <a:off x="1880" y="3272"/>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4" name="Line 3656"/>
            <p:cNvSpPr>
              <a:spLocks noChangeShapeType="1"/>
            </p:cNvSpPr>
            <p:nvPr/>
          </p:nvSpPr>
          <p:spPr bwMode="auto">
            <a:xfrm flipV="1">
              <a:off x="1888" y="3253"/>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5" name="Line 3657"/>
            <p:cNvSpPr>
              <a:spLocks noChangeShapeType="1"/>
            </p:cNvSpPr>
            <p:nvPr/>
          </p:nvSpPr>
          <p:spPr bwMode="auto">
            <a:xfrm flipV="1">
              <a:off x="1896" y="3211"/>
              <a:ext cx="8"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6" name="Line 3658"/>
            <p:cNvSpPr>
              <a:spLocks noChangeShapeType="1"/>
            </p:cNvSpPr>
            <p:nvPr/>
          </p:nvSpPr>
          <p:spPr bwMode="auto">
            <a:xfrm flipV="1">
              <a:off x="1904" y="320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7" name="Line 3659"/>
            <p:cNvSpPr>
              <a:spLocks noChangeShapeType="1"/>
            </p:cNvSpPr>
            <p:nvPr/>
          </p:nvSpPr>
          <p:spPr bwMode="auto">
            <a:xfrm>
              <a:off x="1912" y="3207"/>
              <a:ext cx="8"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8" name="Line 3660"/>
            <p:cNvSpPr>
              <a:spLocks noChangeShapeType="1"/>
            </p:cNvSpPr>
            <p:nvPr/>
          </p:nvSpPr>
          <p:spPr bwMode="auto">
            <a:xfrm>
              <a:off x="1920" y="3246"/>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09" name="Line 3661"/>
            <p:cNvSpPr>
              <a:spLocks noChangeShapeType="1"/>
            </p:cNvSpPr>
            <p:nvPr/>
          </p:nvSpPr>
          <p:spPr bwMode="auto">
            <a:xfrm>
              <a:off x="1928" y="3271"/>
              <a:ext cx="7"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0" name="Line 3662"/>
            <p:cNvSpPr>
              <a:spLocks noChangeShapeType="1"/>
            </p:cNvSpPr>
            <p:nvPr/>
          </p:nvSpPr>
          <p:spPr bwMode="auto">
            <a:xfrm>
              <a:off x="1935" y="32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1" name="Line 3663"/>
            <p:cNvSpPr>
              <a:spLocks noChangeShapeType="1"/>
            </p:cNvSpPr>
            <p:nvPr/>
          </p:nvSpPr>
          <p:spPr bwMode="auto">
            <a:xfrm flipV="1">
              <a:off x="1943" y="3256"/>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2" name="Line 3664"/>
            <p:cNvSpPr>
              <a:spLocks noChangeShapeType="1"/>
            </p:cNvSpPr>
            <p:nvPr/>
          </p:nvSpPr>
          <p:spPr bwMode="auto">
            <a:xfrm flipV="1">
              <a:off x="1951" y="3231"/>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3" name="Line 3665"/>
            <p:cNvSpPr>
              <a:spLocks noChangeShapeType="1"/>
            </p:cNvSpPr>
            <p:nvPr/>
          </p:nvSpPr>
          <p:spPr bwMode="auto">
            <a:xfrm>
              <a:off x="1959" y="323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4" name="Line 3666"/>
            <p:cNvSpPr>
              <a:spLocks noChangeShapeType="1"/>
            </p:cNvSpPr>
            <p:nvPr/>
          </p:nvSpPr>
          <p:spPr bwMode="auto">
            <a:xfrm>
              <a:off x="1967" y="3234"/>
              <a:ext cx="8"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5" name="Line 3667"/>
            <p:cNvSpPr>
              <a:spLocks noChangeShapeType="1"/>
            </p:cNvSpPr>
            <p:nvPr/>
          </p:nvSpPr>
          <p:spPr bwMode="auto">
            <a:xfrm>
              <a:off x="1975" y="3264"/>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6" name="Line 3668"/>
            <p:cNvSpPr>
              <a:spLocks noChangeShapeType="1"/>
            </p:cNvSpPr>
            <p:nvPr/>
          </p:nvSpPr>
          <p:spPr bwMode="auto">
            <a:xfrm>
              <a:off x="1983" y="3282"/>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7" name="Line 3669"/>
            <p:cNvSpPr>
              <a:spLocks noChangeShapeType="1"/>
            </p:cNvSpPr>
            <p:nvPr/>
          </p:nvSpPr>
          <p:spPr bwMode="auto">
            <a:xfrm>
              <a:off x="1991" y="329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8" name="Line 3670"/>
            <p:cNvSpPr>
              <a:spLocks noChangeShapeType="1"/>
            </p:cNvSpPr>
            <p:nvPr/>
          </p:nvSpPr>
          <p:spPr bwMode="auto">
            <a:xfrm flipV="1">
              <a:off x="1999" y="3249"/>
              <a:ext cx="8" cy="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19" name="Line 3671"/>
            <p:cNvSpPr>
              <a:spLocks noChangeShapeType="1"/>
            </p:cNvSpPr>
            <p:nvPr/>
          </p:nvSpPr>
          <p:spPr bwMode="auto">
            <a:xfrm flipV="1">
              <a:off x="2007" y="3212"/>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0" name="Line 3672"/>
            <p:cNvSpPr>
              <a:spLocks noChangeShapeType="1"/>
            </p:cNvSpPr>
            <p:nvPr/>
          </p:nvSpPr>
          <p:spPr bwMode="auto">
            <a:xfrm>
              <a:off x="2015" y="321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1" name="Line 3673"/>
            <p:cNvSpPr>
              <a:spLocks noChangeShapeType="1"/>
            </p:cNvSpPr>
            <p:nvPr/>
          </p:nvSpPr>
          <p:spPr bwMode="auto">
            <a:xfrm>
              <a:off x="2023" y="3215"/>
              <a:ext cx="8"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2" name="Line 3674"/>
            <p:cNvSpPr>
              <a:spLocks noChangeShapeType="1"/>
            </p:cNvSpPr>
            <p:nvPr/>
          </p:nvSpPr>
          <p:spPr bwMode="auto">
            <a:xfrm>
              <a:off x="2031" y="3254"/>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3" name="Line 3675"/>
            <p:cNvSpPr>
              <a:spLocks noChangeShapeType="1"/>
            </p:cNvSpPr>
            <p:nvPr/>
          </p:nvSpPr>
          <p:spPr bwMode="auto">
            <a:xfrm>
              <a:off x="2039" y="3275"/>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4" name="Line 3676"/>
            <p:cNvSpPr>
              <a:spLocks noChangeShapeType="1"/>
            </p:cNvSpPr>
            <p:nvPr/>
          </p:nvSpPr>
          <p:spPr bwMode="auto">
            <a:xfrm>
              <a:off x="2047" y="3288"/>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5" name="Line 3677"/>
            <p:cNvSpPr>
              <a:spLocks noChangeShapeType="1"/>
            </p:cNvSpPr>
            <p:nvPr/>
          </p:nvSpPr>
          <p:spPr bwMode="auto">
            <a:xfrm flipV="1">
              <a:off x="2055" y="3236"/>
              <a:ext cx="7" cy="6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6" name="Line 3678"/>
            <p:cNvSpPr>
              <a:spLocks noChangeShapeType="1"/>
            </p:cNvSpPr>
            <p:nvPr/>
          </p:nvSpPr>
          <p:spPr bwMode="auto">
            <a:xfrm flipV="1">
              <a:off x="2062" y="3200"/>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7" name="Line 3679"/>
            <p:cNvSpPr>
              <a:spLocks noChangeShapeType="1"/>
            </p:cNvSpPr>
            <p:nvPr/>
          </p:nvSpPr>
          <p:spPr bwMode="auto">
            <a:xfrm>
              <a:off x="2070" y="3200"/>
              <a:ext cx="8" cy="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8" name="Line 3680"/>
            <p:cNvSpPr>
              <a:spLocks noChangeShapeType="1"/>
            </p:cNvSpPr>
            <p:nvPr/>
          </p:nvSpPr>
          <p:spPr bwMode="auto">
            <a:xfrm>
              <a:off x="2078" y="3215"/>
              <a:ext cx="8" cy="4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29" name="Line 3681"/>
            <p:cNvSpPr>
              <a:spLocks noChangeShapeType="1"/>
            </p:cNvSpPr>
            <p:nvPr/>
          </p:nvSpPr>
          <p:spPr bwMode="auto">
            <a:xfrm>
              <a:off x="2086" y="3264"/>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0" name="Line 3682"/>
            <p:cNvSpPr>
              <a:spLocks noChangeShapeType="1"/>
            </p:cNvSpPr>
            <p:nvPr/>
          </p:nvSpPr>
          <p:spPr bwMode="auto">
            <a:xfrm>
              <a:off x="2094" y="3283"/>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1" name="Line 3683"/>
            <p:cNvSpPr>
              <a:spLocks noChangeShapeType="1"/>
            </p:cNvSpPr>
            <p:nvPr/>
          </p:nvSpPr>
          <p:spPr bwMode="auto">
            <a:xfrm>
              <a:off x="2102" y="3294"/>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2" name="Line 3684"/>
            <p:cNvSpPr>
              <a:spLocks noChangeShapeType="1"/>
            </p:cNvSpPr>
            <p:nvPr/>
          </p:nvSpPr>
          <p:spPr bwMode="auto">
            <a:xfrm flipV="1">
              <a:off x="2110" y="3257"/>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3" name="Line 3685"/>
            <p:cNvSpPr>
              <a:spLocks noChangeShapeType="1"/>
            </p:cNvSpPr>
            <p:nvPr/>
          </p:nvSpPr>
          <p:spPr bwMode="auto">
            <a:xfrm flipV="1">
              <a:off x="2118" y="3221"/>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4" name="Line 3686"/>
            <p:cNvSpPr>
              <a:spLocks noChangeShapeType="1"/>
            </p:cNvSpPr>
            <p:nvPr/>
          </p:nvSpPr>
          <p:spPr bwMode="auto">
            <a:xfrm>
              <a:off x="2126" y="322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5" name="Line 3687"/>
            <p:cNvSpPr>
              <a:spLocks noChangeShapeType="1"/>
            </p:cNvSpPr>
            <p:nvPr/>
          </p:nvSpPr>
          <p:spPr bwMode="auto">
            <a:xfrm>
              <a:off x="2134" y="3223"/>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6" name="Line 3688"/>
            <p:cNvSpPr>
              <a:spLocks noChangeShapeType="1"/>
            </p:cNvSpPr>
            <p:nvPr/>
          </p:nvSpPr>
          <p:spPr bwMode="auto">
            <a:xfrm>
              <a:off x="2142" y="3259"/>
              <a:ext cx="8" cy="2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7" name="Line 3689"/>
            <p:cNvSpPr>
              <a:spLocks noChangeShapeType="1"/>
            </p:cNvSpPr>
            <p:nvPr/>
          </p:nvSpPr>
          <p:spPr bwMode="auto">
            <a:xfrm>
              <a:off x="2150" y="3281"/>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8" name="Line 3690"/>
            <p:cNvSpPr>
              <a:spLocks noChangeShapeType="1"/>
            </p:cNvSpPr>
            <p:nvPr/>
          </p:nvSpPr>
          <p:spPr bwMode="auto">
            <a:xfrm>
              <a:off x="2158" y="3292"/>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9" name="Line 3691"/>
            <p:cNvSpPr>
              <a:spLocks noChangeShapeType="1"/>
            </p:cNvSpPr>
            <p:nvPr/>
          </p:nvSpPr>
          <p:spPr bwMode="auto">
            <a:xfrm flipV="1">
              <a:off x="2166" y="3293"/>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0" name="Line 3692"/>
            <p:cNvSpPr>
              <a:spLocks noChangeShapeType="1"/>
            </p:cNvSpPr>
            <p:nvPr/>
          </p:nvSpPr>
          <p:spPr bwMode="auto">
            <a:xfrm flipV="1">
              <a:off x="2174" y="3291"/>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1" name="Line 3693"/>
            <p:cNvSpPr>
              <a:spLocks noChangeShapeType="1"/>
            </p:cNvSpPr>
            <p:nvPr/>
          </p:nvSpPr>
          <p:spPr bwMode="auto">
            <a:xfrm>
              <a:off x="2181" y="3291"/>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2" name="Line 3694"/>
            <p:cNvSpPr>
              <a:spLocks noChangeShapeType="1"/>
            </p:cNvSpPr>
            <p:nvPr/>
          </p:nvSpPr>
          <p:spPr bwMode="auto">
            <a:xfrm>
              <a:off x="2189" y="3299"/>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3" name="Line 3695"/>
            <p:cNvSpPr>
              <a:spLocks noChangeShapeType="1"/>
            </p:cNvSpPr>
            <p:nvPr/>
          </p:nvSpPr>
          <p:spPr bwMode="auto">
            <a:xfrm>
              <a:off x="2197" y="3313"/>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4" name="Line 3696"/>
            <p:cNvSpPr>
              <a:spLocks noChangeShapeType="1"/>
            </p:cNvSpPr>
            <p:nvPr/>
          </p:nvSpPr>
          <p:spPr bwMode="auto">
            <a:xfrm>
              <a:off x="2205" y="3319"/>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5" name="Line 3697"/>
            <p:cNvSpPr>
              <a:spLocks noChangeShapeType="1"/>
            </p:cNvSpPr>
            <p:nvPr/>
          </p:nvSpPr>
          <p:spPr bwMode="auto">
            <a:xfrm>
              <a:off x="2213" y="332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6" name="Line 3698"/>
            <p:cNvSpPr>
              <a:spLocks noChangeShapeType="1"/>
            </p:cNvSpPr>
            <p:nvPr/>
          </p:nvSpPr>
          <p:spPr bwMode="auto">
            <a:xfrm>
              <a:off x="2221" y="332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7" name="Line 3699"/>
            <p:cNvSpPr>
              <a:spLocks noChangeShapeType="1"/>
            </p:cNvSpPr>
            <p:nvPr/>
          </p:nvSpPr>
          <p:spPr bwMode="auto">
            <a:xfrm>
              <a:off x="2229" y="333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8" name="Line 3700"/>
            <p:cNvSpPr>
              <a:spLocks noChangeShapeType="1"/>
            </p:cNvSpPr>
            <p:nvPr/>
          </p:nvSpPr>
          <p:spPr bwMode="auto">
            <a:xfrm>
              <a:off x="2237" y="333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49" name="Line 3701"/>
            <p:cNvSpPr>
              <a:spLocks noChangeShapeType="1"/>
            </p:cNvSpPr>
            <p:nvPr/>
          </p:nvSpPr>
          <p:spPr bwMode="auto">
            <a:xfrm>
              <a:off x="2245" y="333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0" name="Line 3702"/>
            <p:cNvSpPr>
              <a:spLocks noChangeShapeType="1"/>
            </p:cNvSpPr>
            <p:nvPr/>
          </p:nvSpPr>
          <p:spPr bwMode="auto">
            <a:xfrm>
              <a:off x="2253"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1" name="Line 3703"/>
            <p:cNvSpPr>
              <a:spLocks noChangeShapeType="1"/>
            </p:cNvSpPr>
            <p:nvPr/>
          </p:nvSpPr>
          <p:spPr bwMode="auto">
            <a:xfrm>
              <a:off x="2261" y="334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2" name="Line 3704"/>
            <p:cNvSpPr>
              <a:spLocks noChangeShapeType="1"/>
            </p:cNvSpPr>
            <p:nvPr/>
          </p:nvSpPr>
          <p:spPr bwMode="auto">
            <a:xfrm flipV="1">
              <a:off x="2269" y="3338"/>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3" name="Line 3705"/>
            <p:cNvSpPr>
              <a:spLocks noChangeShapeType="1"/>
            </p:cNvSpPr>
            <p:nvPr/>
          </p:nvSpPr>
          <p:spPr bwMode="auto">
            <a:xfrm flipV="1">
              <a:off x="2277" y="333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4" name="Line 3706"/>
            <p:cNvSpPr>
              <a:spLocks noChangeShapeType="1"/>
            </p:cNvSpPr>
            <p:nvPr/>
          </p:nvSpPr>
          <p:spPr bwMode="auto">
            <a:xfrm>
              <a:off x="2285" y="3333"/>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5" name="Line 3707"/>
            <p:cNvSpPr>
              <a:spLocks noChangeShapeType="1"/>
            </p:cNvSpPr>
            <p:nvPr/>
          </p:nvSpPr>
          <p:spPr bwMode="auto">
            <a:xfrm>
              <a:off x="2293" y="334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6" name="Line 3708"/>
            <p:cNvSpPr>
              <a:spLocks noChangeShapeType="1"/>
            </p:cNvSpPr>
            <p:nvPr/>
          </p:nvSpPr>
          <p:spPr bwMode="auto">
            <a:xfrm>
              <a:off x="2301" y="334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7" name="Line 3709"/>
            <p:cNvSpPr>
              <a:spLocks noChangeShapeType="1"/>
            </p:cNvSpPr>
            <p:nvPr/>
          </p:nvSpPr>
          <p:spPr bwMode="auto">
            <a:xfrm>
              <a:off x="2308" y="33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8" name="Line 3710"/>
            <p:cNvSpPr>
              <a:spLocks noChangeShapeType="1"/>
            </p:cNvSpPr>
            <p:nvPr/>
          </p:nvSpPr>
          <p:spPr bwMode="auto">
            <a:xfrm>
              <a:off x="2316" y="334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59" name="Line 3711"/>
            <p:cNvSpPr>
              <a:spLocks noChangeShapeType="1"/>
            </p:cNvSpPr>
            <p:nvPr/>
          </p:nvSpPr>
          <p:spPr bwMode="auto">
            <a:xfrm>
              <a:off x="2324" y="334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0" name="Line 3712"/>
            <p:cNvSpPr>
              <a:spLocks noChangeShapeType="1"/>
            </p:cNvSpPr>
            <p:nvPr/>
          </p:nvSpPr>
          <p:spPr bwMode="auto">
            <a:xfrm>
              <a:off x="2332"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1" name="Line 3713"/>
            <p:cNvSpPr>
              <a:spLocks noChangeShapeType="1"/>
            </p:cNvSpPr>
            <p:nvPr/>
          </p:nvSpPr>
          <p:spPr bwMode="auto">
            <a:xfrm>
              <a:off x="2340"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2" name="Line 3714"/>
            <p:cNvSpPr>
              <a:spLocks noChangeShapeType="1"/>
            </p:cNvSpPr>
            <p:nvPr/>
          </p:nvSpPr>
          <p:spPr bwMode="auto">
            <a:xfrm>
              <a:off x="2348"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3" name="Line 3715"/>
            <p:cNvSpPr>
              <a:spLocks noChangeShapeType="1"/>
            </p:cNvSpPr>
            <p:nvPr/>
          </p:nvSpPr>
          <p:spPr bwMode="auto">
            <a:xfrm>
              <a:off x="2356"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4" name="Line 3716"/>
            <p:cNvSpPr>
              <a:spLocks noChangeShapeType="1"/>
            </p:cNvSpPr>
            <p:nvPr/>
          </p:nvSpPr>
          <p:spPr bwMode="auto">
            <a:xfrm>
              <a:off x="2364"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5" name="Line 3717"/>
            <p:cNvSpPr>
              <a:spLocks noChangeShapeType="1"/>
            </p:cNvSpPr>
            <p:nvPr/>
          </p:nvSpPr>
          <p:spPr bwMode="auto">
            <a:xfrm>
              <a:off x="2372"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6" name="Line 3718"/>
            <p:cNvSpPr>
              <a:spLocks noChangeShapeType="1"/>
            </p:cNvSpPr>
            <p:nvPr/>
          </p:nvSpPr>
          <p:spPr bwMode="auto">
            <a:xfrm>
              <a:off x="2380"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7" name="Line 3719"/>
            <p:cNvSpPr>
              <a:spLocks noChangeShapeType="1"/>
            </p:cNvSpPr>
            <p:nvPr/>
          </p:nvSpPr>
          <p:spPr bwMode="auto">
            <a:xfrm>
              <a:off x="2388"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8" name="Line 3720"/>
            <p:cNvSpPr>
              <a:spLocks noChangeShapeType="1"/>
            </p:cNvSpPr>
            <p:nvPr/>
          </p:nvSpPr>
          <p:spPr bwMode="auto">
            <a:xfrm>
              <a:off x="2396"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69" name="Line 3721"/>
            <p:cNvSpPr>
              <a:spLocks noChangeShapeType="1"/>
            </p:cNvSpPr>
            <p:nvPr/>
          </p:nvSpPr>
          <p:spPr bwMode="auto">
            <a:xfrm>
              <a:off x="2404"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0" name="Line 3722"/>
            <p:cNvSpPr>
              <a:spLocks noChangeShapeType="1"/>
            </p:cNvSpPr>
            <p:nvPr/>
          </p:nvSpPr>
          <p:spPr bwMode="auto">
            <a:xfrm>
              <a:off x="2412"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1" name="Line 3723"/>
            <p:cNvSpPr>
              <a:spLocks noChangeShapeType="1"/>
            </p:cNvSpPr>
            <p:nvPr/>
          </p:nvSpPr>
          <p:spPr bwMode="auto">
            <a:xfrm>
              <a:off x="2420" y="3358"/>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2" name="Line 3724"/>
            <p:cNvSpPr>
              <a:spLocks noChangeShapeType="1"/>
            </p:cNvSpPr>
            <p:nvPr/>
          </p:nvSpPr>
          <p:spPr bwMode="auto">
            <a:xfrm>
              <a:off x="2427"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3" name="Line 3725"/>
            <p:cNvSpPr>
              <a:spLocks noChangeShapeType="1"/>
            </p:cNvSpPr>
            <p:nvPr/>
          </p:nvSpPr>
          <p:spPr bwMode="auto">
            <a:xfrm>
              <a:off x="2435"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4" name="Line 3726"/>
            <p:cNvSpPr>
              <a:spLocks noChangeShapeType="1"/>
            </p:cNvSpPr>
            <p:nvPr/>
          </p:nvSpPr>
          <p:spPr bwMode="auto">
            <a:xfrm>
              <a:off x="2443" y="336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5" name="Line 3727"/>
            <p:cNvSpPr>
              <a:spLocks noChangeShapeType="1"/>
            </p:cNvSpPr>
            <p:nvPr/>
          </p:nvSpPr>
          <p:spPr bwMode="auto">
            <a:xfrm>
              <a:off x="2451" y="336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6" name="Line 3728"/>
            <p:cNvSpPr>
              <a:spLocks noChangeShapeType="1"/>
            </p:cNvSpPr>
            <p:nvPr/>
          </p:nvSpPr>
          <p:spPr bwMode="auto">
            <a:xfrm>
              <a:off x="2459"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7" name="Line 3729"/>
            <p:cNvSpPr>
              <a:spLocks noChangeShapeType="1"/>
            </p:cNvSpPr>
            <p:nvPr/>
          </p:nvSpPr>
          <p:spPr bwMode="auto">
            <a:xfrm>
              <a:off x="2467"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8" name="Line 3730"/>
            <p:cNvSpPr>
              <a:spLocks noChangeShapeType="1"/>
            </p:cNvSpPr>
            <p:nvPr/>
          </p:nvSpPr>
          <p:spPr bwMode="auto">
            <a:xfrm>
              <a:off x="2475"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79" name="Line 3731"/>
            <p:cNvSpPr>
              <a:spLocks noChangeShapeType="1"/>
            </p:cNvSpPr>
            <p:nvPr/>
          </p:nvSpPr>
          <p:spPr bwMode="auto">
            <a:xfrm flipV="1">
              <a:off x="2483"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0" name="Line 3732"/>
            <p:cNvSpPr>
              <a:spLocks noChangeShapeType="1"/>
            </p:cNvSpPr>
            <p:nvPr/>
          </p:nvSpPr>
          <p:spPr bwMode="auto">
            <a:xfrm flipV="1">
              <a:off x="2491" y="335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1" name="Line 3733"/>
            <p:cNvSpPr>
              <a:spLocks noChangeShapeType="1"/>
            </p:cNvSpPr>
            <p:nvPr/>
          </p:nvSpPr>
          <p:spPr bwMode="auto">
            <a:xfrm>
              <a:off x="2499"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2" name="Line 3734"/>
            <p:cNvSpPr>
              <a:spLocks noChangeShapeType="1"/>
            </p:cNvSpPr>
            <p:nvPr/>
          </p:nvSpPr>
          <p:spPr bwMode="auto">
            <a:xfrm>
              <a:off x="2507" y="335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3" name="Line 3735"/>
            <p:cNvSpPr>
              <a:spLocks noChangeShapeType="1"/>
            </p:cNvSpPr>
            <p:nvPr/>
          </p:nvSpPr>
          <p:spPr bwMode="auto">
            <a:xfrm>
              <a:off x="2515"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4" name="Line 3736"/>
            <p:cNvSpPr>
              <a:spLocks noChangeShapeType="1"/>
            </p:cNvSpPr>
            <p:nvPr/>
          </p:nvSpPr>
          <p:spPr bwMode="auto">
            <a:xfrm>
              <a:off x="2523"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5" name="Line 3737"/>
            <p:cNvSpPr>
              <a:spLocks noChangeShapeType="1"/>
            </p:cNvSpPr>
            <p:nvPr/>
          </p:nvSpPr>
          <p:spPr bwMode="auto">
            <a:xfrm>
              <a:off x="2531"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6" name="Line 3738"/>
            <p:cNvSpPr>
              <a:spLocks noChangeShapeType="1"/>
            </p:cNvSpPr>
            <p:nvPr/>
          </p:nvSpPr>
          <p:spPr bwMode="auto">
            <a:xfrm flipV="1">
              <a:off x="2539" y="3361"/>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7" name="Line 3739"/>
            <p:cNvSpPr>
              <a:spLocks noChangeShapeType="1"/>
            </p:cNvSpPr>
            <p:nvPr/>
          </p:nvSpPr>
          <p:spPr bwMode="auto">
            <a:xfrm flipV="1">
              <a:off x="2546" y="335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8" name="Line 3740"/>
            <p:cNvSpPr>
              <a:spLocks noChangeShapeType="1"/>
            </p:cNvSpPr>
            <p:nvPr/>
          </p:nvSpPr>
          <p:spPr bwMode="auto">
            <a:xfrm>
              <a:off x="2554" y="335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89" name="Line 3741"/>
            <p:cNvSpPr>
              <a:spLocks noChangeShapeType="1"/>
            </p:cNvSpPr>
            <p:nvPr/>
          </p:nvSpPr>
          <p:spPr bwMode="auto">
            <a:xfrm flipV="1">
              <a:off x="2562" y="3296"/>
              <a:ext cx="8" cy="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0" name="Line 3742"/>
            <p:cNvSpPr>
              <a:spLocks noChangeShapeType="1"/>
            </p:cNvSpPr>
            <p:nvPr/>
          </p:nvSpPr>
          <p:spPr bwMode="auto">
            <a:xfrm flipV="1">
              <a:off x="2570" y="3249"/>
              <a:ext cx="8"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1" name="Line 3743"/>
            <p:cNvSpPr>
              <a:spLocks noChangeShapeType="1"/>
            </p:cNvSpPr>
            <p:nvPr/>
          </p:nvSpPr>
          <p:spPr bwMode="auto">
            <a:xfrm>
              <a:off x="2578" y="3249"/>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2" name="Line 3744"/>
            <p:cNvSpPr>
              <a:spLocks noChangeShapeType="1"/>
            </p:cNvSpPr>
            <p:nvPr/>
          </p:nvSpPr>
          <p:spPr bwMode="auto">
            <a:xfrm>
              <a:off x="2586" y="3276"/>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3" name="Line 3745"/>
            <p:cNvSpPr>
              <a:spLocks noChangeShapeType="1"/>
            </p:cNvSpPr>
            <p:nvPr/>
          </p:nvSpPr>
          <p:spPr bwMode="auto">
            <a:xfrm>
              <a:off x="2594" y="3311"/>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4" name="Line 3746"/>
            <p:cNvSpPr>
              <a:spLocks noChangeShapeType="1"/>
            </p:cNvSpPr>
            <p:nvPr/>
          </p:nvSpPr>
          <p:spPr bwMode="auto">
            <a:xfrm>
              <a:off x="2602" y="3340"/>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5" name="Line 3747"/>
            <p:cNvSpPr>
              <a:spLocks noChangeShapeType="1"/>
            </p:cNvSpPr>
            <p:nvPr/>
          </p:nvSpPr>
          <p:spPr bwMode="auto">
            <a:xfrm>
              <a:off x="2610"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6" name="Line 3748"/>
            <p:cNvSpPr>
              <a:spLocks noChangeShapeType="1"/>
            </p:cNvSpPr>
            <p:nvPr/>
          </p:nvSpPr>
          <p:spPr bwMode="auto">
            <a:xfrm>
              <a:off x="2618" y="33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7" name="Line 3749"/>
            <p:cNvSpPr>
              <a:spLocks noChangeShapeType="1"/>
            </p:cNvSpPr>
            <p:nvPr/>
          </p:nvSpPr>
          <p:spPr bwMode="auto">
            <a:xfrm>
              <a:off x="2626" y="33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8" name="Line 3750"/>
            <p:cNvSpPr>
              <a:spLocks noChangeShapeType="1"/>
            </p:cNvSpPr>
            <p:nvPr/>
          </p:nvSpPr>
          <p:spPr bwMode="auto">
            <a:xfrm>
              <a:off x="2634" y="334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99" name="Line 3751"/>
            <p:cNvSpPr>
              <a:spLocks noChangeShapeType="1"/>
            </p:cNvSpPr>
            <p:nvPr/>
          </p:nvSpPr>
          <p:spPr bwMode="auto">
            <a:xfrm>
              <a:off x="2642"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0" name="Line 3752"/>
            <p:cNvSpPr>
              <a:spLocks noChangeShapeType="1"/>
            </p:cNvSpPr>
            <p:nvPr/>
          </p:nvSpPr>
          <p:spPr bwMode="auto">
            <a:xfrm>
              <a:off x="2650"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1" name="Line 3753"/>
            <p:cNvSpPr>
              <a:spLocks noChangeShapeType="1"/>
            </p:cNvSpPr>
            <p:nvPr/>
          </p:nvSpPr>
          <p:spPr bwMode="auto">
            <a:xfrm>
              <a:off x="2658"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2" name="Line 3754"/>
            <p:cNvSpPr>
              <a:spLocks noChangeShapeType="1"/>
            </p:cNvSpPr>
            <p:nvPr/>
          </p:nvSpPr>
          <p:spPr bwMode="auto">
            <a:xfrm flipV="1">
              <a:off x="2666" y="3267"/>
              <a:ext cx="7" cy="8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3" name="Line 3755"/>
            <p:cNvSpPr>
              <a:spLocks noChangeShapeType="1"/>
            </p:cNvSpPr>
            <p:nvPr/>
          </p:nvSpPr>
          <p:spPr bwMode="auto">
            <a:xfrm flipV="1">
              <a:off x="2673" y="3182"/>
              <a:ext cx="8" cy="8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4" name="Line 3756"/>
            <p:cNvSpPr>
              <a:spLocks noChangeShapeType="1"/>
            </p:cNvSpPr>
            <p:nvPr/>
          </p:nvSpPr>
          <p:spPr bwMode="auto">
            <a:xfrm>
              <a:off x="2681" y="3182"/>
              <a:ext cx="8" cy="7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5" name="Line 3757"/>
            <p:cNvSpPr>
              <a:spLocks noChangeShapeType="1"/>
            </p:cNvSpPr>
            <p:nvPr/>
          </p:nvSpPr>
          <p:spPr bwMode="auto">
            <a:xfrm>
              <a:off x="2689" y="3259"/>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6" name="Line 3758"/>
            <p:cNvSpPr>
              <a:spLocks noChangeShapeType="1"/>
            </p:cNvSpPr>
            <p:nvPr/>
          </p:nvSpPr>
          <p:spPr bwMode="auto">
            <a:xfrm flipV="1">
              <a:off x="2697" y="3266"/>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7" name="Line 3759"/>
            <p:cNvSpPr>
              <a:spLocks noChangeShapeType="1"/>
            </p:cNvSpPr>
            <p:nvPr/>
          </p:nvSpPr>
          <p:spPr bwMode="auto">
            <a:xfrm>
              <a:off x="2705" y="3266"/>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8" name="Line 3760"/>
            <p:cNvSpPr>
              <a:spLocks noChangeShapeType="1"/>
            </p:cNvSpPr>
            <p:nvPr/>
          </p:nvSpPr>
          <p:spPr bwMode="auto">
            <a:xfrm flipV="1">
              <a:off x="2713" y="329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09" name="Line 3761"/>
            <p:cNvSpPr>
              <a:spLocks noChangeShapeType="1"/>
            </p:cNvSpPr>
            <p:nvPr/>
          </p:nvSpPr>
          <p:spPr bwMode="auto">
            <a:xfrm>
              <a:off x="2721" y="329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0" name="Line 3762"/>
            <p:cNvSpPr>
              <a:spLocks noChangeShapeType="1"/>
            </p:cNvSpPr>
            <p:nvPr/>
          </p:nvSpPr>
          <p:spPr bwMode="auto">
            <a:xfrm>
              <a:off x="2729" y="329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1" name="Line 3763"/>
            <p:cNvSpPr>
              <a:spLocks noChangeShapeType="1"/>
            </p:cNvSpPr>
            <p:nvPr/>
          </p:nvSpPr>
          <p:spPr bwMode="auto">
            <a:xfrm flipV="1">
              <a:off x="2737" y="329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2" name="Line 3764"/>
            <p:cNvSpPr>
              <a:spLocks noChangeShapeType="1"/>
            </p:cNvSpPr>
            <p:nvPr/>
          </p:nvSpPr>
          <p:spPr bwMode="auto">
            <a:xfrm>
              <a:off x="2745" y="3299"/>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3" name="Line 3765"/>
            <p:cNvSpPr>
              <a:spLocks noChangeShapeType="1"/>
            </p:cNvSpPr>
            <p:nvPr/>
          </p:nvSpPr>
          <p:spPr bwMode="auto">
            <a:xfrm>
              <a:off x="2753" y="3318"/>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4" name="Line 3766"/>
            <p:cNvSpPr>
              <a:spLocks noChangeShapeType="1"/>
            </p:cNvSpPr>
            <p:nvPr/>
          </p:nvSpPr>
          <p:spPr bwMode="auto">
            <a:xfrm>
              <a:off x="2761" y="332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5" name="Line 3767"/>
            <p:cNvSpPr>
              <a:spLocks noChangeShapeType="1"/>
            </p:cNvSpPr>
            <p:nvPr/>
          </p:nvSpPr>
          <p:spPr bwMode="auto">
            <a:xfrm>
              <a:off x="2769" y="332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6" name="Line 3768"/>
            <p:cNvSpPr>
              <a:spLocks noChangeShapeType="1"/>
            </p:cNvSpPr>
            <p:nvPr/>
          </p:nvSpPr>
          <p:spPr bwMode="auto">
            <a:xfrm>
              <a:off x="2777" y="332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7" name="Line 3769"/>
            <p:cNvSpPr>
              <a:spLocks noChangeShapeType="1"/>
            </p:cNvSpPr>
            <p:nvPr/>
          </p:nvSpPr>
          <p:spPr bwMode="auto">
            <a:xfrm>
              <a:off x="2785" y="3331"/>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8" name="Line 3770"/>
            <p:cNvSpPr>
              <a:spLocks noChangeShapeType="1"/>
            </p:cNvSpPr>
            <p:nvPr/>
          </p:nvSpPr>
          <p:spPr bwMode="auto">
            <a:xfrm flipV="1">
              <a:off x="2792" y="333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19" name="Line 3771"/>
            <p:cNvSpPr>
              <a:spLocks noChangeShapeType="1"/>
            </p:cNvSpPr>
            <p:nvPr/>
          </p:nvSpPr>
          <p:spPr bwMode="auto">
            <a:xfrm flipV="1">
              <a:off x="2800" y="332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0" name="Line 3772"/>
            <p:cNvSpPr>
              <a:spLocks noChangeShapeType="1"/>
            </p:cNvSpPr>
            <p:nvPr/>
          </p:nvSpPr>
          <p:spPr bwMode="auto">
            <a:xfrm>
              <a:off x="2808" y="3327"/>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1" name="Line 3773"/>
            <p:cNvSpPr>
              <a:spLocks noChangeShapeType="1"/>
            </p:cNvSpPr>
            <p:nvPr/>
          </p:nvSpPr>
          <p:spPr bwMode="auto">
            <a:xfrm>
              <a:off x="2816" y="333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2" name="Line 3774"/>
            <p:cNvSpPr>
              <a:spLocks noChangeShapeType="1"/>
            </p:cNvSpPr>
            <p:nvPr/>
          </p:nvSpPr>
          <p:spPr bwMode="auto">
            <a:xfrm>
              <a:off x="2824" y="333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3" name="Line 3775"/>
            <p:cNvSpPr>
              <a:spLocks noChangeShapeType="1"/>
            </p:cNvSpPr>
            <p:nvPr/>
          </p:nvSpPr>
          <p:spPr bwMode="auto">
            <a:xfrm>
              <a:off x="2832"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4" name="Line 3776"/>
            <p:cNvSpPr>
              <a:spLocks noChangeShapeType="1"/>
            </p:cNvSpPr>
            <p:nvPr/>
          </p:nvSpPr>
          <p:spPr bwMode="auto">
            <a:xfrm>
              <a:off x="2840" y="33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5" name="Line 3777"/>
            <p:cNvSpPr>
              <a:spLocks noChangeShapeType="1"/>
            </p:cNvSpPr>
            <p:nvPr/>
          </p:nvSpPr>
          <p:spPr bwMode="auto">
            <a:xfrm>
              <a:off x="2848"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6" name="Line 3778"/>
            <p:cNvSpPr>
              <a:spLocks noChangeShapeType="1"/>
            </p:cNvSpPr>
            <p:nvPr/>
          </p:nvSpPr>
          <p:spPr bwMode="auto">
            <a:xfrm>
              <a:off x="2856" y="334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7" name="Line 3779"/>
            <p:cNvSpPr>
              <a:spLocks noChangeShapeType="1"/>
            </p:cNvSpPr>
            <p:nvPr/>
          </p:nvSpPr>
          <p:spPr bwMode="auto">
            <a:xfrm>
              <a:off x="2864"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8" name="Line 3780"/>
            <p:cNvSpPr>
              <a:spLocks noChangeShapeType="1"/>
            </p:cNvSpPr>
            <p:nvPr/>
          </p:nvSpPr>
          <p:spPr bwMode="auto">
            <a:xfrm flipV="1">
              <a:off x="2872" y="334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29" name="Line 3781"/>
            <p:cNvSpPr>
              <a:spLocks noChangeShapeType="1"/>
            </p:cNvSpPr>
            <p:nvPr/>
          </p:nvSpPr>
          <p:spPr bwMode="auto">
            <a:xfrm flipV="1">
              <a:off x="2880" y="3301"/>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0" name="Line 3782"/>
            <p:cNvSpPr>
              <a:spLocks noChangeShapeType="1"/>
            </p:cNvSpPr>
            <p:nvPr/>
          </p:nvSpPr>
          <p:spPr bwMode="auto">
            <a:xfrm flipV="1">
              <a:off x="2888" y="3270"/>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1" name="Line 3783"/>
            <p:cNvSpPr>
              <a:spLocks noChangeShapeType="1"/>
            </p:cNvSpPr>
            <p:nvPr/>
          </p:nvSpPr>
          <p:spPr bwMode="auto">
            <a:xfrm>
              <a:off x="2896" y="3270"/>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2" name="Line 3784"/>
            <p:cNvSpPr>
              <a:spLocks noChangeShapeType="1"/>
            </p:cNvSpPr>
            <p:nvPr/>
          </p:nvSpPr>
          <p:spPr bwMode="auto">
            <a:xfrm>
              <a:off x="2904" y="3311"/>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3" name="Line 3785"/>
            <p:cNvSpPr>
              <a:spLocks noChangeShapeType="1"/>
            </p:cNvSpPr>
            <p:nvPr/>
          </p:nvSpPr>
          <p:spPr bwMode="auto">
            <a:xfrm>
              <a:off x="2912" y="3335"/>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4" name="Line 3786"/>
            <p:cNvSpPr>
              <a:spLocks noChangeShapeType="1"/>
            </p:cNvSpPr>
            <p:nvPr/>
          </p:nvSpPr>
          <p:spPr bwMode="auto">
            <a:xfrm>
              <a:off x="2919"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5" name="Line 3787"/>
            <p:cNvSpPr>
              <a:spLocks noChangeShapeType="1"/>
            </p:cNvSpPr>
            <p:nvPr/>
          </p:nvSpPr>
          <p:spPr bwMode="auto">
            <a:xfrm>
              <a:off x="2927" y="33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6" name="Line 3788"/>
            <p:cNvSpPr>
              <a:spLocks noChangeShapeType="1"/>
            </p:cNvSpPr>
            <p:nvPr/>
          </p:nvSpPr>
          <p:spPr bwMode="auto">
            <a:xfrm flipV="1">
              <a:off x="2935" y="3327"/>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7" name="Line 3789"/>
            <p:cNvSpPr>
              <a:spLocks noChangeShapeType="1"/>
            </p:cNvSpPr>
            <p:nvPr/>
          </p:nvSpPr>
          <p:spPr bwMode="auto">
            <a:xfrm flipV="1">
              <a:off x="2943" y="3288"/>
              <a:ext cx="8"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8" name="Line 3790"/>
            <p:cNvSpPr>
              <a:spLocks noChangeShapeType="1"/>
            </p:cNvSpPr>
            <p:nvPr/>
          </p:nvSpPr>
          <p:spPr bwMode="auto">
            <a:xfrm>
              <a:off x="2951" y="328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39" name="Line 3791"/>
            <p:cNvSpPr>
              <a:spLocks noChangeShapeType="1"/>
            </p:cNvSpPr>
            <p:nvPr/>
          </p:nvSpPr>
          <p:spPr bwMode="auto">
            <a:xfrm>
              <a:off x="2959" y="3288"/>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0" name="Line 3792"/>
            <p:cNvSpPr>
              <a:spLocks noChangeShapeType="1"/>
            </p:cNvSpPr>
            <p:nvPr/>
          </p:nvSpPr>
          <p:spPr bwMode="auto">
            <a:xfrm>
              <a:off x="2967" y="3325"/>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1" name="Line 3793"/>
            <p:cNvSpPr>
              <a:spLocks noChangeShapeType="1"/>
            </p:cNvSpPr>
            <p:nvPr/>
          </p:nvSpPr>
          <p:spPr bwMode="auto">
            <a:xfrm>
              <a:off x="2975" y="333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2" name="Line 3794"/>
            <p:cNvSpPr>
              <a:spLocks noChangeShapeType="1"/>
            </p:cNvSpPr>
            <p:nvPr/>
          </p:nvSpPr>
          <p:spPr bwMode="auto">
            <a:xfrm>
              <a:off x="2983" y="333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3" name="Line 3795"/>
            <p:cNvSpPr>
              <a:spLocks noChangeShapeType="1"/>
            </p:cNvSpPr>
            <p:nvPr/>
          </p:nvSpPr>
          <p:spPr bwMode="auto">
            <a:xfrm>
              <a:off x="2991" y="33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4" name="Line 3796"/>
            <p:cNvSpPr>
              <a:spLocks noChangeShapeType="1"/>
            </p:cNvSpPr>
            <p:nvPr/>
          </p:nvSpPr>
          <p:spPr bwMode="auto">
            <a:xfrm>
              <a:off x="2999" y="33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5" name="Line 3797"/>
            <p:cNvSpPr>
              <a:spLocks noChangeShapeType="1"/>
            </p:cNvSpPr>
            <p:nvPr/>
          </p:nvSpPr>
          <p:spPr bwMode="auto">
            <a:xfrm>
              <a:off x="3007" y="334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6" name="Line 3798"/>
            <p:cNvSpPr>
              <a:spLocks noChangeShapeType="1"/>
            </p:cNvSpPr>
            <p:nvPr/>
          </p:nvSpPr>
          <p:spPr bwMode="auto">
            <a:xfrm>
              <a:off x="3015" y="334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7" name="Line 3799"/>
            <p:cNvSpPr>
              <a:spLocks noChangeShapeType="1"/>
            </p:cNvSpPr>
            <p:nvPr/>
          </p:nvSpPr>
          <p:spPr bwMode="auto">
            <a:xfrm>
              <a:off x="3023" y="334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8" name="Line 3800"/>
            <p:cNvSpPr>
              <a:spLocks noChangeShapeType="1"/>
            </p:cNvSpPr>
            <p:nvPr/>
          </p:nvSpPr>
          <p:spPr bwMode="auto">
            <a:xfrm>
              <a:off x="3031" y="334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49" name="Line 3801"/>
            <p:cNvSpPr>
              <a:spLocks noChangeShapeType="1"/>
            </p:cNvSpPr>
            <p:nvPr/>
          </p:nvSpPr>
          <p:spPr bwMode="auto">
            <a:xfrm>
              <a:off x="3038" y="334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0" name="Line 3802"/>
            <p:cNvSpPr>
              <a:spLocks noChangeShapeType="1"/>
            </p:cNvSpPr>
            <p:nvPr/>
          </p:nvSpPr>
          <p:spPr bwMode="auto">
            <a:xfrm>
              <a:off x="3046" y="334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1" name="Line 3803"/>
            <p:cNvSpPr>
              <a:spLocks noChangeShapeType="1"/>
            </p:cNvSpPr>
            <p:nvPr/>
          </p:nvSpPr>
          <p:spPr bwMode="auto">
            <a:xfrm>
              <a:off x="3054" y="33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2" name="Line 3804"/>
            <p:cNvSpPr>
              <a:spLocks noChangeShapeType="1"/>
            </p:cNvSpPr>
            <p:nvPr/>
          </p:nvSpPr>
          <p:spPr bwMode="auto">
            <a:xfrm flipV="1">
              <a:off x="3062" y="334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3" name="Line 3805"/>
            <p:cNvSpPr>
              <a:spLocks noChangeShapeType="1"/>
            </p:cNvSpPr>
            <p:nvPr/>
          </p:nvSpPr>
          <p:spPr bwMode="auto">
            <a:xfrm flipV="1">
              <a:off x="3070" y="3332"/>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4" name="Line 3806"/>
            <p:cNvSpPr>
              <a:spLocks noChangeShapeType="1"/>
            </p:cNvSpPr>
            <p:nvPr/>
          </p:nvSpPr>
          <p:spPr bwMode="auto">
            <a:xfrm>
              <a:off x="3078" y="333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5" name="Line 3807"/>
            <p:cNvSpPr>
              <a:spLocks noChangeShapeType="1"/>
            </p:cNvSpPr>
            <p:nvPr/>
          </p:nvSpPr>
          <p:spPr bwMode="auto">
            <a:xfrm>
              <a:off x="3086" y="3335"/>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6" name="Line 3808"/>
            <p:cNvSpPr>
              <a:spLocks noChangeShapeType="1"/>
            </p:cNvSpPr>
            <p:nvPr/>
          </p:nvSpPr>
          <p:spPr bwMode="auto">
            <a:xfrm>
              <a:off x="3094" y="334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7" name="Line 3809"/>
            <p:cNvSpPr>
              <a:spLocks noChangeShapeType="1"/>
            </p:cNvSpPr>
            <p:nvPr/>
          </p:nvSpPr>
          <p:spPr bwMode="auto">
            <a:xfrm>
              <a:off x="3102" y="334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8" name="Line 3810"/>
            <p:cNvSpPr>
              <a:spLocks noChangeShapeType="1"/>
            </p:cNvSpPr>
            <p:nvPr/>
          </p:nvSpPr>
          <p:spPr bwMode="auto">
            <a:xfrm>
              <a:off x="3110"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59" name="Line 3811"/>
            <p:cNvSpPr>
              <a:spLocks noChangeShapeType="1"/>
            </p:cNvSpPr>
            <p:nvPr/>
          </p:nvSpPr>
          <p:spPr bwMode="auto">
            <a:xfrm>
              <a:off x="3118"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0" name="Line 3812"/>
            <p:cNvSpPr>
              <a:spLocks noChangeShapeType="1"/>
            </p:cNvSpPr>
            <p:nvPr/>
          </p:nvSpPr>
          <p:spPr bwMode="auto">
            <a:xfrm>
              <a:off x="3126" y="33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1" name="Line 3813"/>
            <p:cNvSpPr>
              <a:spLocks noChangeShapeType="1"/>
            </p:cNvSpPr>
            <p:nvPr/>
          </p:nvSpPr>
          <p:spPr bwMode="auto">
            <a:xfrm>
              <a:off x="3134"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2" name="Line 3814"/>
            <p:cNvSpPr>
              <a:spLocks noChangeShapeType="1"/>
            </p:cNvSpPr>
            <p:nvPr/>
          </p:nvSpPr>
          <p:spPr bwMode="auto">
            <a:xfrm>
              <a:off x="3142" y="33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3" name="Line 3815"/>
            <p:cNvSpPr>
              <a:spLocks noChangeShapeType="1"/>
            </p:cNvSpPr>
            <p:nvPr/>
          </p:nvSpPr>
          <p:spPr bwMode="auto">
            <a:xfrm>
              <a:off x="3150" y="3353"/>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4" name="Line 3816"/>
            <p:cNvSpPr>
              <a:spLocks noChangeShapeType="1"/>
            </p:cNvSpPr>
            <p:nvPr/>
          </p:nvSpPr>
          <p:spPr bwMode="auto">
            <a:xfrm>
              <a:off x="3157"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5" name="Line 3817"/>
            <p:cNvSpPr>
              <a:spLocks noChangeShapeType="1"/>
            </p:cNvSpPr>
            <p:nvPr/>
          </p:nvSpPr>
          <p:spPr bwMode="auto">
            <a:xfrm>
              <a:off x="3165" y="33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6" name="Line 3818"/>
            <p:cNvSpPr>
              <a:spLocks noChangeShapeType="1"/>
            </p:cNvSpPr>
            <p:nvPr/>
          </p:nvSpPr>
          <p:spPr bwMode="auto">
            <a:xfrm>
              <a:off x="3173"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7" name="Line 3819"/>
            <p:cNvSpPr>
              <a:spLocks noChangeShapeType="1"/>
            </p:cNvSpPr>
            <p:nvPr/>
          </p:nvSpPr>
          <p:spPr bwMode="auto">
            <a:xfrm>
              <a:off x="3181" y="335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8" name="Line 3820"/>
            <p:cNvSpPr>
              <a:spLocks noChangeShapeType="1"/>
            </p:cNvSpPr>
            <p:nvPr/>
          </p:nvSpPr>
          <p:spPr bwMode="auto">
            <a:xfrm>
              <a:off x="3189"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69" name="Line 3821"/>
            <p:cNvSpPr>
              <a:spLocks noChangeShapeType="1"/>
            </p:cNvSpPr>
            <p:nvPr/>
          </p:nvSpPr>
          <p:spPr bwMode="auto">
            <a:xfrm>
              <a:off x="3197" y="335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0" name="Line 3822"/>
            <p:cNvSpPr>
              <a:spLocks noChangeShapeType="1"/>
            </p:cNvSpPr>
            <p:nvPr/>
          </p:nvSpPr>
          <p:spPr bwMode="auto">
            <a:xfrm>
              <a:off x="3205"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1" name="Line 3823"/>
            <p:cNvSpPr>
              <a:spLocks noChangeShapeType="1"/>
            </p:cNvSpPr>
            <p:nvPr/>
          </p:nvSpPr>
          <p:spPr bwMode="auto">
            <a:xfrm>
              <a:off x="3213" y="335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2" name="Line 3824"/>
            <p:cNvSpPr>
              <a:spLocks noChangeShapeType="1"/>
            </p:cNvSpPr>
            <p:nvPr/>
          </p:nvSpPr>
          <p:spPr bwMode="auto">
            <a:xfrm>
              <a:off x="3221"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4474" name="Group 4026"/>
          <p:cNvGrpSpPr>
            <a:grpSpLocks/>
          </p:cNvGrpSpPr>
          <p:nvPr/>
        </p:nvGrpSpPr>
        <p:grpSpPr bwMode="auto">
          <a:xfrm>
            <a:off x="5126038" y="5022850"/>
            <a:ext cx="2519362" cy="328613"/>
            <a:chOff x="3229" y="3164"/>
            <a:chExt cx="1587" cy="207"/>
          </a:xfrm>
        </p:grpSpPr>
        <p:sp>
          <p:nvSpPr>
            <p:cNvPr id="1004274" name="Line 3826"/>
            <p:cNvSpPr>
              <a:spLocks noChangeShapeType="1"/>
            </p:cNvSpPr>
            <p:nvPr/>
          </p:nvSpPr>
          <p:spPr bwMode="auto">
            <a:xfrm>
              <a:off x="3229"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5" name="Line 3827"/>
            <p:cNvSpPr>
              <a:spLocks noChangeShapeType="1"/>
            </p:cNvSpPr>
            <p:nvPr/>
          </p:nvSpPr>
          <p:spPr bwMode="auto">
            <a:xfrm flipV="1">
              <a:off x="3237"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6" name="Line 3828"/>
            <p:cNvSpPr>
              <a:spLocks noChangeShapeType="1"/>
            </p:cNvSpPr>
            <p:nvPr/>
          </p:nvSpPr>
          <p:spPr bwMode="auto">
            <a:xfrm>
              <a:off x="3245"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7" name="Line 3829"/>
            <p:cNvSpPr>
              <a:spLocks noChangeShapeType="1"/>
            </p:cNvSpPr>
            <p:nvPr/>
          </p:nvSpPr>
          <p:spPr bwMode="auto">
            <a:xfrm>
              <a:off x="3253"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8" name="Line 3830"/>
            <p:cNvSpPr>
              <a:spLocks noChangeShapeType="1"/>
            </p:cNvSpPr>
            <p:nvPr/>
          </p:nvSpPr>
          <p:spPr bwMode="auto">
            <a:xfrm>
              <a:off x="3261" y="33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79" name="Line 3831"/>
            <p:cNvSpPr>
              <a:spLocks noChangeShapeType="1"/>
            </p:cNvSpPr>
            <p:nvPr/>
          </p:nvSpPr>
          <p:spPr bwMode="auto">
            <a:xfrm>
              <a:off x="3269" y="336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0" name="Line 3832"/>
            <p:cNvSpPr>
              <a:spLocks noChangeShapeType="1"/>
            </p:cNvSpPr>
            <p:nvPr/>
          </p:nvSpPr>
          <p:spPr bwMode="auto">
            <a:xfrm>
              <a:off x="3277" y="336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1" name="Line 3833"/>
            <p:cNvSpPr>
              <a:spLocks noChangeShapeType="1"/>
            </p:cNvSpPr>
            <p:nvPr/>
          </p:nvSpPr>
          <p:spPr bwMode="auto">
            <a:xfrm>
              <a:off x="3284"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2" name="Line 3834"/>
            <p:cNvSpPr>
              <a:spLocks noChangeShapeType="1"/>
            </p:cNvSpPr>
            <p:nvPr/>
          </p:nvSpPr>
          <p:spPr bwMode="auto">
            <a:xfrm>
              <a:off x="3292"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3" name="Line 3835"/>
            <p:cNvSpPr>
              <a:spLocks noChangeShapeType="1"/>
            </p:cNvSpPr>
            <p:nvPr/>
          </p:nvSpPr>
          <p:spPr bwMode="auto">
            <a:xfrm>
              <a:off x="3300" y="33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4" name="Line 3836"/>
            <p:cNvSpPr>
              <a:spLocks noChangeShapeType="1"/>
            </p:cNvSpPr>
            <p:nvPr/>
          </p:nvSpPr>
          <p:spPr bwMode="auto">
            <a:xfrm>
              <a:off x="3308"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5" name="Line 3837"/>
            <p:cNvSpPr>
              <a:spLocks noChangeShapeType="1"/>
            </p:cNvSpPr>
            <p:nvPr/>
          </p:nvSpPr>
          <p:spPr bwMode="auto">
            <a:xfrm>
              <a:off x="3316" y="336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6" name="Line 3838"/>
            <p:cNvSpPr>
              <a:spLocks noChangeShapeType="1"/>
            </p:cNvSpPr>
            <p:nvPr/>
          </p:nvSpPr>
          <p:spPr bwMode="auto">
            <a:xfrm>
              <a:off x="3324"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7" name="Line 3839"/>
            <p:cNvSpPr>
              <a:spLocks noChangeShapeType="1"/>
            </p:cNvSpPr>
            <p:nvPr/>
          </p:nvSpPr>
          <p:spPr bwMode="auto">
            <a:xfrm>
              <a:off x="3332"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8" name="Line 3840"/>
            <p:cNvSpPr>
              <a:spLocks noChangeShapeType="1"/>
            </p:cNvSpPr>
            <p:nvPr/>
          </p:nvSpPr>
          <p:spPr bwMode="auto">
            <a:xfrm>
              <a:off x="3340"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89" name="Line 3841"/>
            <p:cNvSpPr>
              <a:spLocks noChangeShapeType="1"/>
            </p:cNvSpPr>
            <p:nvPr/>
          </p:nvSpPr>
          <p:spPr bwMode="auto">
            <a:xfrm>
              <a:off x="3348"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0" name="Line 3842"/>
            <p:cNvSpPr>
              <a:spLocks noChangeShapeType="1"/>
            </p:cNvSpPr>
            <p:nvPr/>
          </p:nvSpPr>
          <p:spPr bwMode="auto">
            <a:xfrm>
              <a:off x="3356"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1" name="Line 3843"/>
            <p:cNvSpPr>
              <a:spLocks noChangeShapeType="1"/>
            </p:cNvSpPr>
            <p:nvPr/>
          </p:nvSpPr>
          <p:spPr bwMode="auto">
            <a:xfrm>
              <a:off x="3364"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2" name="Line 3844"/>
            <p:cNvSpPr>
              <a:spLocks noChangeShapeType="1"/>
            </p:cNvSpPr>
            <p:nvPr/>
          </p:nvSpPr>
          <p:spPr bwMode="auto">
            <a:xfrm>
              <a:off x="3372"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3" name="Line 3845"/>
            <p:cNvSpPr>
              <a:spLocks noChangeShapeType="1"/>
            </p:cNvSpPr>
            <p:nvPr/>
          </p:nvSpPr>
          <p:spPr bwMode="auto">
            <a:xfrm>
              <a:off x="3380"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4" name="Line 3846"/>
            <p:cNvSpPr>
              <a:spLocks noChangeShapeType="1"/>
            </p:cNvSpPr>
            <p:nvPr/>
          </p:nvSpPr>
          <p:spPr bwMode="auto">
            <a:xfrm>
              <a:off x="3388"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5" name="Line 3847"/>
            <p:cNvSpPr>
              <a:spLocks noChangeShapeType="1"/>
            </p:cNvSpPr>
            <p:nvPr/>
          </p:nvSpPr>
          <p:spPr bwMode="auto">
            <a:xfrm>
              <a:off x="3396" y="3365"/>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6" name="Line 3848"/>
            <p:cNvSpPr>
              <a:spLocks noChangeShapeType="1"/>
            </p:cNvSpPr>
            <p:nvPr/>
          </p:nvSpPr>
          <p:spPr bwMode="auto">
            <a:xfrm>
              <a:off x="3403"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7" name="Line 3849"/>
            <p:cNvSpPr>
              <a:spLocks noChangeShapeType="1"/>
            </p:cNvSpPr>
            <p:nvPr/>
          </p:nvSpPr>
          <p:spPr bwMode="auto">
            <a:xfrm>
              <a:off x="3411"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8" name="Line 3850"/>
            <p:cNvSpPr>
              <a:spLocks noChangeShapeType="1"/>
            </p:cNvSpPr>
            <p:nvPr/>
          </p:nvSpPr>
          <p:spPr bwMode="auto">
            <a:xfrm>
              <a:off x="3419"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299" name="Line 3851"/>
            <p:cNvSpPr>
              <a:spLocks noChangeShapeType="1"/>
            </p:cNvSpPr>
            <p:nvPr/>
          </p:nvSpPr>
          <p:spPr bwMode="auto">
            <a:xfrm>
              <a:off x="3427"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0" name="Line 3852"/>
            <p:cNvSpPr>
              <a:spLocks noChangeShapeType="1"/>
            </p:cNvSpPr>
            <p:nvPr/>
          </p:nvSpPr>
          <p:spPr bwMode="auto">
            <a:xfrm>
              <a:off x="3435" y="33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1" name="Line 3853"/>
            <p:cNvSpPr>
              <a:spLocks noChangeShapeType="1"/>
            </p:cNvSpPr>
            <p:nvPr/>
          </p:nvSpPr>
          <p:spPr bwMode="auto">
            <a:xfrm flipV="1">
              <a:off x="3443"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2" name="Line 3854"/>
            <p:cNvSpPr>
              <a:spLocks noChangeShapeType="1"/>
            </p:cNvSpPr>
            <p:nvPr/>
          </p:nvSpPr>
          <p:spPr bwMode="auto">
            <a:xfrm flipV="1">
              <a:off x="3451"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3" name="Line 3855"/>
            <p:cNvSpPr>
              <a:spLocks noChangeShapeType="1"/>
            </p:cNvSpPr>
            <p:nvPr/>
          </p:nvSpPr>
          <p:spPr bwMode="auto">
            <a:xfrm>
              <a:off x="3459"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4" name="Line 3856"/>
            <p:cNvSpPr>
              <a:spLocks noChangeShapeType="1"/>
            </p:cNvSpPr>
            <p:nvPr/>
          </p:nvSpPr>
          <p:spPr bwMode="auto">
            <a:xfrm>
              <a:off x="3467" y="336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5" name="Line 3857"/>
            <p:cNvSpPr>
              <a:spLocks noChangeShapeType="1"/>
            </p:cNvSpPr>
            <p:nvPr/>
          </p:nvSpPr>
          <p:spPr bwMode="auto">
            <a:xfrm>
              <a:off x="3475"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6" name="Line 3858"/>
            <p:cNvSpPr>
              <a:spLocks noChangeShapeType="1"/>
            </p:cNvSpPr>
            <p:nvPr/>
          </p:nvSpPr>
          <p:spPr bwMode="auto">
            <a:xfrm>
              <a:off x="3483"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7" name="Line 3859"/>
            <p:cNvSpPr>
              <a:spLocks noChangeShapeType="1"/>
            </p:cNvSpPr>
            <p:nvPr/>
          </p:nvSpPr>
          <p:spPr bwMode="auto">
            <a:xfrm flipV="1">
              <a:off x="3491" y="336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8" name="Line 3860"/>
            <p:cNvSpPr>
              <a:spLocks noChangeShapeType="1"/>
            </p:cNvSpPr>
            <p:nvPr/>
          </p:nvSpPr>
          <p:spPr bwMode="auto">
            <a:xfrm>
              <a:off x="3499" y="33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09" name="Line 3861"/>
            <p:cNvSpPr>
              <a:spLocks noChangeShapeType="1"/>
            </p:cNvSpPr>
            <p:nvPr/>
          </p:nvSpPr>
          <p:spPr bwMode="auto">
            <a:xfrm>
              <a:off x="3507"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0" name="Line 3862"/>
            <p:cNvSpPr>
              <a:spLocks noChangeShapeType="1"/>
            </p:cNvSpPr>
            <p:nvPr/>
          </p:nvSpPr>
          <p:spPr bwMode="auto">
            <a:xfrm>
              <a:off x="3515" y="3364"/>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1" name="Line 3863"/>
            <p:cNvSpPr>
              <a:spLocks noChangeShapeType="1"/>
            </p:cNvSpPr>
            <p:nvPr/>
          </p:nvSpPr>
          <p:spPr bwMode="auto">
            <a:xfrm>
              <a:off x="3522" y="33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2" name="Line 3864"/>
            <p:cNvSpPr>
              <a:spLocks noChangeShapeType="1"/>
            </p:cNvSpPr>
            <p:nvPr/>
          </p:nvSpPr>
          <p:spPr bwMode="auto">
            <a:xfrm flipV="1">
              <a:off x="3530" y="336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3" name="Line 3865"/>
            <p:cNvSpPr>
              <a:spLocks noChangeShapeType="1"/>
            </p:cNvSpPr>
            <p:nvPr/>
          </p:nvSpPr>
          <p:spPr bwMode="auto">
            <a:xfrm>
              <a:off x="3538" y="3363"/>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4" name="Line 3866"/>
            <p:cNvSpPr>
              <a:spLocks noChangeShapeType="1"/>
            </p:cNvSpPr>
            <p:nvPr/>
          </p:nvSpPr>
          <p:spPr bwMode="auto">
            <a:xfrm>
              <a:off x="3546" y="33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5" name="Line 3867"/>
            <p:cNvSpPr>
              <a:spLocks noChangeShapeType="1"/>
            </p:cNvSpPr>
            <p:nvPr/>
          </p:nvSpPr>
          <p:spPr bwMode="auto">
            <a:xfrm flipV="1">
              <a:off x="3554" y="336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6" name="Line 3868"/>
            <p:cNvSpPr>
              <a:spLocks noChangeShapeType="1"/>
            </p:cNvSpPr>
            <p:nvPr/>
          </p:nvSpPr>
          <p:spPr bwMode="auto">
            <a:xfrm flipV="1">
              <a:off x="3562" y="336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7" name="Line 3869"/>
            <p:cNvSpPr>
              <a:spLocks noChangeShapeType="1"/>
            </p:cNvSpPr>
            <p:nvPr/>
          </p:nvSpPr>
          <p:spPr bwMode="auto">
            <a:xfrm>
              <a:off x="3570" y="336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8" name="Line 3870"/>
            <p:cNvSpPr>
              <a:spLocks noChangeShapeType="1"/>
            </p:cNvSpPr>
            <p:nvPr/>
          </p:nvSpPr>
          <p:spPr bwMode="auto">
            <a:xfrm>
              <a:off x="3578" y="336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19" name="Line 3871"/>
            <p:cNvSpPr>
              <a:spLocks noChangeShapeType="1"/>
            </p:cNvSpPr>
            <p:nvPr/>
          </p:nvSpPr>
          <p:spPr bwMode="auto">
            <a:xfrm>
              <a:off x="3586"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0" name="Line 3872"/>
            <p:cNvSpPr>
              <a:spLocks noChangeShapeType="1"/>
            </p:cNvSpPr>
            <p:nvPr/>
          </p:nvSpPr>
          <p:spPr bwMode="auto">
            <a:xfrm flipV="1">
              <a:off x="3594"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1" name="Line 3873"/>
            <p:cNvSpPr>
              <a:spLocks noChangeShapeType="1"/>
            </p:cNvSpPr>
            <p:nvPr/>
          </p:nvSpPr>
          <p:spPr bwMode="auto">
            <a:xfrm>
              <a:off x="3602" y="33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2" name="Line 3874"/>
            <p:cNvSpPr>
              <a:spLocks noChangeShapeType="1"/>
            </p:cNvSpPr>
            <p:nvPr/>
          </p:nvSpPr>
          <p:spPr bwMode="auto">
            <a:xfrm flipV="1">
              <a:off x="3610" y="336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3" name="Line 3875"/>
            <p:cNvSpPr>
              <a:spLocks noChangeShapeType="1"/>
            </p:cNvSpPr>
            <p:nvPr/>
          </p:nvSpPr>
          <p:spPr bwMode="auto">
            <a:xfrm flipV="1">
              <a:off x="3618" y="336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4" name="Line 3876"/>
            <p:cNvSpPr>
              <a:spLocks noChangeShapeType="1"/>
            </p:cNvSpPr>
            <p:nvPr/>
          </p:nvSpPr>
          <p:spPr bwMode="auto">
            <a:xfrm flipV="1">
              <a:off x="3626" y="336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5" name="Line 3877"/>
            <p:cNvSpPr>
              <a:spLocks noChangeShapeType="1"/>
            </p:cNvSpPr>
            <p:nvPr/>
          </p:nvSpPr>
          <p:spPr bwMode="auto">
            <a:xfrm>
              <a:off x="3634" y="3360"/>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6" name="Line 3878"/>
            <p:cNvSpPr>
              <a:spLocks noChangeShapeType="1"/>
            </p:cNvSpPr>
            <p:nvPr/>
          </p:nvSpPr>
          <p:spPr bwMode="auto">
            <a:xfrm>
              <a:off x="3642" y="3368"/>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7" name="Line 3879"/>
            <p:cNvSpPr>
              <a:spLocks noChangeShapeType="1"/>
            </p:cNvSpPr>
            <p:nvPr/>
          </p:nvSpPr>
          <p:spPr bwMode="auto">
            <a:xfrm flipV="1">
              <a:off x="3649" y="336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8" name="Line 3880"/>
            <p:cNvSpPr>
              <a:spLocks noChangeShapeType="1"/>
            </p:cNvSpPr>
            <p:nvPr/>
          </p:nvSpPr>
          <p:spPr bwMode="auto">
            <a:xfrm>
              <a:off x="3657" y="336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29" name="Line 3881"/>
            <p:cNvSpPr>
              <a:spLocks noChangeShapeType="1"/>
            </p:cNvSpPr>
            <p:nvPr/>
          </p:nvSpPr>
          <p:spPr bwMode="auto">
            <a:xfrm flipV="1">
              <a:off x="3665" y="3366"/>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0" name="Line 3882"/>
            <p:cNvSpPr>
              <a:spLocks noChangeShapeType="1"/>
            </p:cNvSpPr>
            <p:nvPr/>
          </p:nvSpPr>
          <p:spPr bwMode="auto">
            <a:xfrm flipV="1">
              <a:off x="3673"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1" name="Line 3883"/>
            <p:cNvSpPr>
              <a:spLocks noChangeShapeType="1"/>
            </p:cNvSpPr>
            <p:nvPr/>
          </p:nvSpPr>
          <p:spPr bwMode="auto">
            <a:xfrm>
              <a:off x="3681" y="33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2" name="Line 3884"/>
            <p:cNvSpPr>
              <a:spLocks noChangeShapeType="1"/>
            </p:cNvSpPr>
            <p:nvPr/>
          </p:nvSpPr>
          <p:spPr bwMode="auto">
            <a:xfrm>
              <a:off x="3689" y="336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3" name="Line 3885"/>
            <p:cNvSpPr>
              <a:spLocks noChangeShapeType="1"/>
            </p:cNvSpPr>
            <p:nvPr/>
          </p:nvSpPr>
          <p:spPr bwMode="auto">
            <a:xfrm>
              <a:off x="3697" y="336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4" name="Line 3886"/>
            <p:cNvSpPr>
              <a:spLocks noChangeShapeType="1"/>
            </p:cNvSpPr>
            <p:nvPr/>
          </p:nvSpPr>
          <p:spPr bwMode="auto">
            <a:xfrm flipV="1">
              <a:off x="3705"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5" name="Line 3887"/>
            <p:cNvSpPr>
              <a:spLocks noChangeShapeType="1"/>
            </p:cNvSpPr>
            <p:nvPr/>
          </p:nvSpPr>
          <p:spPr bwMode="auto">
            <a:xfrm flipV="1">
              <a:off x="3713" y="336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6" name="Line 3888"/>
            <p:cNvSpPr>
              <a:spLocks noChangeShapeType="1"/>
            </p:cNvSpPr>
            <p:nvPr/>
          </p:nvSpPr>
          <p:spPr bwMode="auto">
            <a:xfrm flipV="1">
              <a:off x="3721" y="336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7" name="Line 3889"/>
            <p:cNvSpPr>
              <a:spLocks noChangeShapeType="1"/>
            </p:cNvSpPr>
            <p:nvPr/>
          </p:nvSpPr>
          <p:spPr bwMode="auto">
            <a:xfrm flipV="1">
              <a:off x="3729" y="33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8" name="Line 3890"/>
            <p:cNvSpPr>
              <a:spLocks noChangeShapeType="1"/>
            </p:cNvSpPr>
            <p:nvPr/>
          </p:nvSpPr>
          <p:spPr bwMode="auto">
            <a:xfrm>
              <a:off x="3737" y="33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39" name="Line 3891"/>
            <p:cNvSpPr>
              <a:spLocks noChangeShapeType="1"/>
            </p:cNvSpPr>
            <p:nvPr/>
          </p:nvSpPr>
          <p:spPr bwMode="auto">
            <a:xfrm>
              <a:off x="3745" y="336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0" name="Line 3892"/>
            <p:cNvSpPr>
              <a:spLocks noChangeShapeType="1"/>
            </p:cNvSpPr>
            <p:nvPr/>
          </p:nvSpPr>
          <p:spPr bwMode="auto">
            <a:xfrm>
              <a:off x="3753"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1" name="Line 3893"/>
            <p:cNvSpPr>
              <a:spLocks noChangeShapeType="1"/>
            </p:cNvSpPr>
            <p:nvPr/>
          </p:nvSpPr>
          <p:spPr bwMode="auto">
            <a:xfrm flipV="1">
              <a:off x="3761" y="337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2" name="Line 3894"/>
            <p:cNvSpPr>
              <a:spLocks noChangeShapeType="1"/>
            </p:cNvSpPr>
            <p:nvPr/>
          </p:nvSpPr>
          <p:spPr bwMode="auto">
            <a:xfrm>
              <a:off x="3768" y="337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3" name="Line 3895"/>
            <p:cNvSpPr>
              <a:spLocks noChangeShapeType="1"/>
            </p:cNvSpPr>
            <p:nvPr/>
          </p:nvSpPr>
          <p:spPr bwMode="auto">
            <a:xfrm flipV="1">
              <a:off x="3776" y="3362"/>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4" name="Line 3896"/>
            <p:cNvSpPr>
              <a:spLocks noChangeShapeType="1"/>
            </p:cNvSpPr>
            <p:nvPr/>
          </p:nvSpPr>
          <p:spPr bwMode="auto">
            <a:xfrm flipV="1">
              <a:off x="3784" y="336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5" name="Line 3897"/>
            <p:cNvSpPr>
              <a:spLocks noChangeShapeType="1"/>
            </p:cNvSpPr>
            <p:nvPr/>
          </p:nvSpPr>
          <p:spPr bwMode="auto">
            <a:xfrm>
              <a:off x="3792" y="336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6" name="Line 3898"/>
            <p:cNvSpPr>
              <a:spLocks noChangeShapeType="1"/>
            </p:cNvSpPr>
            <p:nvPr/>
          </p:nvSpPr>
          <p:spPr bwMode="auto">
            <a:xfrm>
              <a:off x="3800" y="3362"/>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7" name="Line 3899"/>
            <p:cNvSpPr>
              <a:spLocks noChangeShapeType="1"/>
            </p:cNvSpPr>
            <p:nvPr/>
          </p:nvSpPr>
          <p:spPr bwMode="auto">
            <a:xfrm>
              <a:off x="3808" y="336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8" name="Line 3900"/>
            <p:cNvSpPr>
              <a:spLocks noChangeShapeType="1"/>
            </p:cNvSpPr>
            <p:nvPr/>
          </p:nvSpPr>
          <p:spPr bwMode="auto">
            <a:xfrm flipV="1">
              <a:off x="3816" y="336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49" name="Line 3901"/>
            <p:cNvSpPr>
              <a:spLocks noChangeShapeType="1"/>
            </p:cNvSpPr>
            <p:nvPr/>
          </p:nvSpPr>
          <p:spPr bwMode="auto">
            <a:xfrm>
              <a:off x="3824" y="336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0" name="Line 3902"/>
            <p:cNvSpPr>
              <a:spLocks noChangeShapeType="1"/>
            </p:cNvSpPr>
            <p:nvPr/>
          </p:nvSpPr>
          <p:spPr bwMode="auto">
            <a:xfrm flipV="1">
              <a:off x="3832" y="3360"/>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1" name="Line 3903"/>
            <p:cNvSpPr>
              <a:spLocks noChangeShapeType="1"/>
            </p:cNvSpPr>
            <p:nvPr/>
          </p:nvSpPr>
          <p:spPr bwMode="auto">
            <a:xfrm flipV="1">
              <a:off x="3840" y="335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2" name="Line 3904"/>
            <p:cNvSpPr>
              <a:spLocks noChangeShapeType="1"/>
            </p:cNvSpPr>
            <p:nvPr/>
          </p:nvSpPr>
          <p:spPr bwMode="auto">
            <a:xfrm>
              <a:off x="3848" y="335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3" name="Line 3905"/>
            <p:cNvSpPr>
              <a:spLocks noChangeShapeType="1"/>
            </p:cNvSpPr>
            <p:nvPr/>
          </p:nvSpPr>
          <p:spPr bwMode="auto">
            <a:xfrm>
              <a:off x="3856" y="335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4" name="Line 3906"/>
            <p:cNvSpPr>
              <a:spLocks noChangeShapeType="1"/>
            </p:cNvSpPr>
            <p:nvPr/>
          </p:nvSpPr>
          <p:spPr bwMode="auto">
            <a:xfrm>
              <a:off x="3864" y="3363"/>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5" name="Line 3907"/>
            <p:cNvSpPr>
              <a:spLocks noChangeShapeType="1"/>
            </p:cNvSpPr>
            <p:nvPr/>
          </p:nvSpPr>
          <p:spPr bwMode="auto">
            <a:xfrm flipV="1">
              <a:off x="3872" y="3363"/>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6" name="Line 3908"/>
            <p:cNvSpPr>
              <a:spLocks noChangeShapeType="1"/>
            </p:cNvSpPr>
            <p:nvPr/>
          </p:nvSpPr>
          <p:spPr bwMode="auto">
            <a:xfrm>
              <a:off x="3880" y="336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7" name="Line 3909"/>
            <p:cNvSpPr>
              <a:spLocks noChangeShapeType="1"/>
            </p:cNvSpPr>
            <p:nvPr/>
          </p:nvSpPr>
          <p:spPr bwMode="auto">
            <a:xfrm flipV="1">
              <a:off x="3888" y="3355"/>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8" name="Line 3910"/>
            <p:cNvSpPr>
              <a:spLocks noChangeShapeType="1"/>
            </p:cNvSpPr>
            <p:nvPr/>
          </p:nvSpPr>
          <p:spPr bwMode="auto">
            <a:xfrm flipV="1">
              <a:off x="3895" y="335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59" name="Line 3911"/>
            <p:cNvSpPr>
              <a:spLocks noChangeShapeType="1"/>
            </p:cNvSpPr>
            <p:nvPr/>
          </p:nvSpPr>
          <p:spPr bwMode="auto">
            <a:xfrm>
              <a:off x="3903" y="335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0" name="Line 3912"/>
            <p:cNvSpPr>
              <a:spLocks noChangeShapeType="1"/>
            </p:cNvSpPr>
            <p:nvPr/>
          </p:nvSpPr>
          <p:spPr bwMode="auto">
            <a:xfrm>
              <a:off x="3911" y="3354"/>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1" name="Line 3913"/>
            <p:cNvSpPr>
              <a:spLocks noChangeShapeType="1"/>
            </p:cNvSpPr>
            <p:nvPr/>
          </p:nvSpPr>
          <p:spPr bwMode="auto">
            <a:xfrm>
              <a:off x="3919" y="3362"/>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2" name="Line 3914"/>
            <p:cNvSpPr>
              <a:spLocks noChangeShapeType="1"/>
            </p:cNvSpPr>
            <p:nvPr/>
          </p:nvSpPr>
          <p:spPr bwMode="auto">
            <a:xfrm flipV="1">
              <a:off x="3927" y="3363"/>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3" name="Line 3915"/>
            <p:cNvSpPr>
              <a:spLocks noChangeShapeType="1"/>
            </p:cNvSpPr>
            <p:nvPr/>
          </p:nvSpPr>
          <p:spPr bwMode="auto">
            <a:xfrm>
              <a:off x="3935" y="33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4" name="Line 3916"/>
            <p:cNvSpPr>
              <a:spLocks noChangeShapeType="1"/>
            </p:cNvSpPr>
            <p:nvPr/>
          </p:nvSpPr>
          <p:spPr bwMode="auto">
            <a:xfrm flipV="1">
              <a:off x="3943" y="3345"/>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5" name="Line 3917"/>
            <p:cNvSpPr>
              <a:spLocks noChangeShapeType="1"/>
            </p:cNvSpPr>
            <p:nvPr/>
          </p:nvSpPr>
          <p:spPr bwMode="auto">
            <a:xfrm flipV="1">
              <a:off x="3951" y="3339"/>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6" name="Line 3918"/>
            <p:cNvSpPr>
              <a:spLocks noChangeShapeType="1"/>
            </p:cNvSpPr>
            <p:nvPr/>
          </p:nvSpPr>
          <p:spPr bwMode="auto">
            <a:xfrm>
              <a:off x="3959" y="333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7" name="Line 3919"/>
            <p:cNvSpPr>
              <a:spLocks noChangeShapeType="1"/>
            </p:cNvSpPr>
            <p:nvPr/>
          </p:nvSpPr>
          <p:spPr bwMode="auto">
            <a:xfrm>
              <a:off x="3967" y="3342"/>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8" name="Line 3920"/>
            <p:cNvSpPr>
              <a:spLocks noChangeShapeType="1"/>
            </p:cNvSpPr>
            <p:nvPr/>
          </p:nvSpPr>
          <p:spPr bwMode="auto">
            <a:xfrm>
              <a:off x="3975" y="3358"/>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9" name="Line 3921"/>
            <p:cNvSpPr>
              <a:spLocks noChangeShapeType="1"/>
            </p:cNvSpPr>
            <p:nvPr/>
          </p:nvSpPr>
          <p:spPr bwMode="auto">
            <a:xfrm flipV="1">
              <a:off x="3983" y="336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0" name="Line 3922"/>
            <p:cNvSpPr>
              <a:spLocks noChangeShapeType="1"/>
            </p:cNvSpPr>
            <p:nvPr/>
          </p:nvSpPr>
          <p:spPr bwMode="auto">
            <a:xfrm flipV="1">
              <a:off x="3991" y="3357"/>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1" name="Line 3923"/>
            <p:cNvSpPr>
              <a:spLocks noChangeShapeType="1"/>
            </p:cNvSpPr>
            <p:nvPr/>
          </p:nvSpPr>
          <p:spPr bwMode="auto">
            <a:xfrm flipV="1">
              <a:off x="3999" y="3322"/>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2" name="Line 3924"/>
            <p:cNvSpPr>
              <a:spLocks noChangeShapeType="1"/>
            </p:cNvSpPr>
            <p:nvPr/>
          </p:nvSpPr>
          <p:spPr bwMode="auto">
            <a:xfrm flipV="1">
              <a:off x="4007" y="3315"/>
              <a:ext cx="7"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3" name="Line 3925"/>
            <p:cNvSpPr>
              <a:spLocks noChangeShapeType="1"/>
            </p:cNvSpPr>
            <p:nvPr/>
          </p:nvSpPr>
          <p:spPr bwMode="auto">
            <a:xfrm>
              <a:off x="4014" y="3315"/>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4" name="Line 3926"/>
            <p:cNvSpPr>
              <a:spLocks noChangeShapeType="1"/>
            </p:cNvSpPr>
            <p:nvPr/>
          </p:nvSpPr>
          <p:spPr bwMode="auto">
            <a:xfrm>
              <a:off x="4022" y="3325"/>
              <a:ext cx="8" cy="2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5" name="Line 3927"/>
            <p:cNvSpPr>
              <a:spLocks noChangeShapeType="1"/>
            </p:cNvSpPr>
            <p:nvPr/>
          </p:nvSpPr>
          <p:spPr bwMode="auto">
            <a:xfrm>
              <a:off x="4030" y="3348"/>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6" name="Line 3928"/>
            <p:cNvSpPr>
              <a:spLocks noChangeShapeType="1"/>
            </p:cNvSpPr>
            <p:nvPr/>
          </p:nvSpPr>
          <p:spPr bwMode="auto">
            <a:xfrm flipV="1">
              <a:off x="4038" y="335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7" name="Line 3929"/>
            <p:cNvSpPr>
              <a:spLocks noChangeShapeType="1"/>
            </p:cNvSpPr>
            <p:nvPr/>
          </p:nvSpPr>
          <p:spPr bwMode="auto">
            <a:xfrm flipV="1">
              <a:off x="4046" y="335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8" name="Line 3930"/>
            <p:cNvSpPr>
              <a:spLocks noChangeShapeType="1"/>
            </p:cNvSpPr>
            <p:nvPr/>
          </p:nvSpPr>
          <p:spPr bwMode="auto">
            <a:xfrm flipV="1">
              <a:off x="4054" y="3305"/>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79" name="Line 3931"/>
            <p:cNvSpPr>
              <a:spLocks noChangeShapeType="1"/>
            </p:cNvSpPr>
            <p:nvPr/>
          </p:nvSpPr>
          <p:spPr bwMode="auto">
            <a:xfrm flipV="1">
              <a:off x="4062" y="3289"/>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0" name="Line 3932"/>
            <p:cNvSpPr>
              <a:spLocks noChangeShapeType="1"/>
            </p:cNvSpPr>
            <p:nvPr/>
          </p:nvSpPr>
          <p:spPr bwMode="auto">
            <a:xfrm>
              <a:off x="4070" y="3289"/>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1" name="Line 3933"/>
            <p:cNvSpPr>
              <a:spLocks noChangeShapeType="1"/>
            </p:cNvSpPr>
            <p:nvPr/>
          </p:nvSpPr>
          <p:spPr bwMode="auto">
            <a:xfrm>
              <a:off x="4078" y="3300"/>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2" name="Line 3934"/>
            <p:cNvSpPr>
              <a:spLocks noChangeShapeType="1"/>
            </p:cNvSpPr>
            <p:nvPr/>
          </p:nvSpPr>
          <p:spPr bwMode="auto">
            <a:xfrm>
              <a:off x="4086" y="3331"/>
              <a:ext cx="8" cy="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3" name="Line 3935"/>
            <p:cNvSpPr>
              <a:spLocks noChangeShapeType="1"/>
            </p:cNvSpPr>
            <p:nvPr/>
          </p:nvSpPr>
          <p:spPr bwMode="auto">
            <a:xfrm flipV="1">
              <a:off x="4094" y="3336"/>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4" name="Line 3936"/>
            <p:cNvSpPr>
              <a:spLocks noChangeShapeType="1"/>
            </p:cNvSpPr>
            <p:nvPr/>
          </p:nvSpPr>
          <p:spPr bwMode="auto">
            <a:xfrm>
              <a:off x="4102" y="3336"/>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5" name="Line 3937"/>
            <p:cNvSpPr>
              <a:spLocks noChangeShapeType="1"/>
            </p:cNvSpPr>
            <p:nvPr/>
          </p:nvSpPr>
          <p:spPr bwMode="auto">
            <a:xfrm flipV="1">
              <a:off x="4110" y="3277"/>
              <a:ext cx="8" cy="6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6" name="Line 3938"/>
            <p:cNvSpPr>
              <a:spLocks noChangeShapeType="1"/>
            </p:cNvSpPr>
            <p:nvPr/>
          </p:nvSpPr>
          <p:spPr bwMode="auto">
            <a:xfrm flipV="1">
              <a:off x="4118" y="3212"/>
              <a:ext cx="8" cy="6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7" name="Line 3939"/>
            <p:cNvSpPr>
              <a:spLocks noChangeShapeType="1"/>
            </p:cNvSpPr>
            <p:nvPr/>
          </p:nvSpPr>
          <p:spPr bwMode="auto">
            <a:xfrm>
              <a:off x="4126" y="3212"/>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8" name="Line 3940"/>
            <p:cNvSpPr>
              <a:spLocks noChangeShapeType="1"/>
            </p:cNvSpPr>
            <p:nvPr/>
          </p:nvSpPr>
          <p:spPr bwMode="auto">
            <a:xfrm>
              <a:off x="4134" y="3223"/>
              <a:ext cx="7" cy="6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9" name="Line 3941"/>
            <p:cNvSpPr>
              <a:spLocks noChangeShapeType="1"/>
            </p:cNvSpPr>
            <p:nvPr/>
          </p:nvSpPr>
          <p:spPr bwMode="auto">
            <a:xfrm>
              <a:off x="4141" y="3288"/>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0" name="Line 3942"/>
            <p:cNvSpPr>
              <a:spLocks noChangeShapeType="1"/>
            </p:cNvSpPr>
            <p:nvPr/>
          </p:nvSpPr>
          <p:spPr bwMode="auto">
            <a:xfrm flipV="1">
              <a:off x="4149" y="330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1" name="Line 3943"/>
            <p:cNvSpPr>
              <a:spLocks noChangeShapeType="1"/>
            </p:cNvSpPr>
            <p:nvPr/>
          </p:nvSpPr>
          <p:spPr bwMode="auto">
            <a:xfrm>
              <a:off x="4157" y="3306"/>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2" name="Line 3944"/>
            <p:cNvSpPr>
              <a:spLocks noChangeShapeType="1"/>
            </p:cNvSpPr>
            <p:nvPr/>
          </p:nvSpPr>
          <p:spPr bwMode="auto">
            <a:xfrm flipV="1">
              <a:off x="4165" y="3269"/>
              <a:ext cx="8" cy="4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3" name="Line 3945"/>
            <p:cNvSpPr>
              <a:spLocks noChangeShapeType="1"/>
            </p:cNvSpPr>
            <p:nvPr/>
          </p:nvSpPr>
          <p:spPr bwMode="auto">
            <a:xfrm flipV="1">
              <a:off x="4173" y="3212"/>
              <a:ext cx="8" cy="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4" name="Line 3946"/>
            <p:cNvSpPr>
              <a:spLocks noChangeShapeType="1"/>
            </p:cNvSpPr>
            <p:nvPr/>
          </p:nvSpPr>
          <p:spPr bwMode="auto">
            <a:xfrm flipV="1">
              <a:off x="4181" y="321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5" name="Line 3947"/>
            <p:cNvSpPr>
              <a:spLocks noChangeShapeType="1"/>
            </p:cNvSpPr>
            <p:nvPr/>
          </p:nvSpPr>
          <p:spPr bwMode="auto">
            <a:xfrm>
              <a:off x="4189" y="3211"/>
              <a:ext cx="8" cy="5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6" name="Line 3948"/>
            <p:cNvSpPr>
              <a:spLocks noChangeShapeType="1"/>
            </p:cNvSpPr>
            <p:nvPr/>
          </p:nvSpPr>
          <p:spPr bwMode="auto">
            <a:xfrm>
              <a:off x="4197" y="3262"/>
              <a:ext cx="8" cy="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7" name="Line 3949"/>
            <p:cNvSpPr>
              <a:spLocks noChangeShapeType="1"/>
            </p:cNvSpPr>
            <p:nvPr/>
          </p:nvSpPr>
          <p:spPr bwMode="auto">
            <a:xfrm>
              <a:off x="4205" y="328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8" name="Line 3950"/>
            <p:cNvSpPr>
              <a:spLocks noChangeShapeType="1"/>
            </p:cNvSpPr>
            <p:nvPr/>
          </p:nvSpPr>
          <p:spPr bwMode="auto">
            <a:xfrm>
              <a:off x="4213" y="329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99" name="Line 3951"/>
            <p:cNvSpPr>
              <a:spLocks noChangeShapeType="1"/>
            </p:cNvSpPr>
            <p:nvPr/>
          </p:nvSpPr>
          <p:spPr bwMode="auto">
            <a:xfrm flipV="1">
              <a:off x="4221" y="3256"/>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0" name="Line 3952"/>
            <p:cNvSpPr>
              <a:spLocks noChangeShapeType="1"/>
            </p:cNvSpPr>
            <p:nvPr/>
          </p:nvSpPr>
          <p:spPr bwMode="auto">
            <a:xfrm flipV="1">
              <a:off x="4229" y="3215"/>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1" name="Line 3953"/>
            <p:cNvSpPr>
              <a:spLocks noChangeShapeType="1"/>
            </p:cNvSpPr>
            <p:nvPr/>
          </p:nvSpPr>
          <p:spPr bwMode="auto">
            <a:xfrm flipV="1">
              <a:off x="4237" y="321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2" name="Line 3954"/>
            <p:cNvSpPr>
              <a:spLocks noChangeShapeType="1"/>
            </p:cNvSpPr>
            <p:nvPr/>
          </p:nvSpPr>
          <p:spPr bwMode="auto">
            <a:xfrm>
              <a:off x="4245" y="3210"/>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3" name="Line 3955"/>
            <p:cNvSpPr>
              <a:spLocks noChangeShapeType="1"/>
            </p:cNvSpPr>
            <p:nvPr/>
          </p:nvSpPr>
          <p:spPr bwMode="auto">
            <a:xfrm>
              <a:off x="4253" y="3251"/>
              <a:ext cx="7"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4" name="Line 3956"/>
            <p:cNvSpPr>
              <a:spLocks noChangeShapeType="1"/>
            </p:cNvSpPr>
            <p:nvPr/>
          </p:nvSpPr>
          <p:spPr bwMode="auto">
            <a:xfrm flipV="1">
              <a:off x="4260" y="327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5" name="Line 3957"/>
            <p:cNvSpPr>
              <a:spLocks noChangeShapeType="1"/>
            </p:cNvSpPr>
            <p:nvPr/>
          </p:nvSpPr>
          <p:spPr bwMode="auto">
            <a:xfrm>
              <a:off x="4268" y="3279"/>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6" name="Line 3958"/>
            <p:cNvSpPr>
              <a:spLocks noChangeShapeType="1"/>
            </p:cNvSpPr>
            <p:nvPr/>
          </p:nvSpPr>
          <p:spPr bwMode="auto">
            <a:xfrm flipV="1">
              <a:off x="4276" y="3259"/>
              <a:ext cx="8"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7" name="Line 3959"/>
            <p:cNvSpPr>
              <a:spLocks noChangeShapeType="1"/>
            </p:cNvSpPr>
            <p:nvPr/>
          </p:nvSpPr>
          <p:spPr bwMode="auto">
            <a:xfrm flipV="1">
              <a:off x="4284" y="3239"/>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8" name="Line 3960"/>
            <p:cNvSpPr>
              <a:spLocks noChangeShapeType="1"/>
            </p:cNvSpPr>
            <p:nvPr/>
          </p:nvSpPr>
          <p:spPr bwMode="auto">
            <a:xfrm flipV="1">
              <a:off x="4292" y="323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09" name="Line 3961"/>
            <p:cNvSpPr>
              <a:spLocks noChangeShapeType="1"/>
            </p:cNvSpPr>
            <p:nvPr/>
          </p:nvSpPr>
          <p:spPr bwMode="auto">
            <a:xfrm>
              <a:off x="4300" y="3237"/>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0" name="Line 3962"/>
            <p:cNvSpPr>
              <a:spLocks noChangeShapeType="1"/>
            </p:cNvSpPr>
            <p:nvPr/>
          </p:nvSpPr>
          <p:spPr bwMode="auto">
            <a:xfrm>
              <a:off x="4308" y="3265"/>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1" name="Line 3963"/>
            <p:cNvSpPr>
              <a:spLocks noChangeShapeType="1"/>
            </p:cNvSpPr>
            <p:nvPr/>
          </p:nvSpPr>
          <p:spPr bwMode="auto">
            <a:xfrm flipV="1">
              <a:off x="4316" y="329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2" name="Line 3964"/>
            <p:cNvSpPr>
              <a:spLocks noChangeShapeType="1"/>
            </p:cNvSpPr>
            <p:nvPr/>
          </p:nvSpPr>
          <p:spPr bwMode="auto">
            <a:xfrm>
              <a:off x="4324" y="3290"/>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3" name="Line 3965"/>
            <p:cNvSpPr>
              <a:spLocks noChangeShapeType="1"/>
            </p:cNvSpPr>
            <p:nvPr/>
          </p:nvSpPr>
          <p:spPr bwMode="auto">
            <a:xfrm flipV="1">
              <a:off x="4332" y="3259"/>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4" name="Line 3966"/>
            <p:cNvSpPr>
              <a:spLocks noChangeShapeType="1"/>
            </p:cNvSpPr>
            <p:nvPr/>
          </p:nvSpPr>
          <p:spPr bwMode="auto">
            <a:xfrm flipV="1">
              <a:off x="4340" y="3231"/>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5" name="Line 3967"/>
            <p:cNvSpPr>
              <a:spLocks noChangeShapeType="1"/>
            </p:cNvSpPr>
            <p:nvPr/>
          </p:nvSpPr>
          <p:spPr bwMode="auto">
            <a:xfrm flipV="1">
              <a:off x="4348" y="323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6" name="Line 3968"/>
            <p:cNvSpPr>
              <a:spLocks noChangeShapeType="1"/>
            </p:cNvSpPr>
            <p:nvPr/>
          </p:nvSpPr>
          <p:spPr bwMode="auto">
            <a:xfrm>
              <a:off x="4356" y="3230"/>
              <a:ext cx="8"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7" name="Line 3969"/>
            <p:cNvSpPr>
              <a:spLocks noChangeShapeType="1"/>
            </p:cNvSpPr>
            <p:nvPr/>
          </p:nvSpPr>
          <p:spPr bwMode="auto">
            <a:xfrm>
              <a:off x="4364" y="3262"/>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8" name="Line 3970"/>
            <p:cNvSpPr>
              <a:spLocks noChangeShapeType="1"/>
            </p:cNvSpPr>
            <p:nvPr/>
          </p:nvSpPr>
          <p:spPr bwMode="auto">
            <a:xfrm flipV="1">
              <a:off x="4372" y="3289"/>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9" name="Line 3971"/>
            <p:cNvSpPr>
              <a:spLocks noChangeShapeType="1"/>
            </p:cNvSpPr>
            <p:nvPr/>
          </p:nvSpPr>
          <p:spPr bwMode="auto">
            <a:xfrm>
              <a:off x="4379" y="3289"/>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0" name="Line 3972"/>
            <p:cNvSpPr>
              <a:spLocks noChangeShapeType="1"/>
            </p:cNvSpPr>
            <p:nvPr/>
          </p:nvSpPr>
          <p:spPr bwMode="auto">
            <a:xfrm flipV="1">
              <a:off x="4387" y="3264"/>
              <a:ext cx="8"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1" name="Line 3973"/>
            <p:cNvSpPr>
              <a:spLocks noChangeShapeType="1"/>
            </p:cNvSpPr>
            <p:nvPr/>
          </p:nvSpPr>
          <p:spPr bwMode="auto">
            <a:xfrm flipV="1">
              <a:off x="4395" y="3240"/>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2" name="Line 3974"/>
            <p:cNvSpPr>
              <a:spLocks noChangeShapeType="1"/>
            </p:cNvSpPr>
            <p:nvPr/>
          </p:nvSpPr>
          <p:spPr bwMode="auto">
            <a:xfrm flipV="1">
              <a:off x="4403" y="323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3" name="Line 3975"/>
            <p:cNvSpPr>
              <a:spLocks noChangeShapeType="1"/>
            </p:cNvSpPr>
            <p:nvPr/>
          </p:nvSpPr>
          <p:spPr bwMode="auto">
            <a:xfrm>
              <a:off x="4411" y="3239"/>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4" name="Line 3976"/>
            <p:cNvSpPr>
              <a:spLocks noChangeShapeType="1"/>
            </p:cNvSpPr>
            <p:nvPr/>
          </p:nvSpPr>
          <p:spPr bwMode="auto">
            <a:xfrm>
              <a:off x="4419" y="3270"/>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5" name="Line 3977"/>
            <p:cNvSpPr>
              <a:spLocks noChangeShapeType="1"/>
            </p:cNvSpPr>
            <p:nvPr/>
          </p:nvSpPr>
          <p:spPr bwMode="auto">
            <a:xfrm flipV="1">
              <a:off x="4427" y="3283"/>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6" name="Line 3978"/>
            <p:cNvSpPr>
              <a:spLocks noChangeShapeType="1"/>
            </p:cNvSpPr>
            <p:nvPr/>
          </p:nvSpPr>
          <p:spPr bwMode="auto">
            <a:xfrm>
              <a:off x="4435" y="3283"/>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7" name="Line 3979"/>
            <p:cNvSpPr>
              <a:spLocks noChangeShapeType="1"/>
            </p:cNvSpPr>
            <p:nvPr/>
          </p:nvSpPr>
          <p:spPr bwMode="auto">
            <a:xfrm flipV="1">
              <a:off x="4443" y="3232"/>
              <a:ext cx="8" cy="5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8" name="Line 3980"/>
            <p:cNvSpPr>
              <a:spLocks noChangeShapeType="1"/>
            </p:cNvSpPr>
            <p:nvPr/>
          </p:nvSpPr>
          <p:spPr bwMode="auto">
            <a:xfrm flipV="1">
              <a:off x="4451" y="3176"/>
              <a:ext cx="8" cy="5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29" name="Line 3981"/>
            <p:cNvSpPr>
              <a:spLocks noChangeShapeType="1"/>
            </p:cNvSpPr>
            <p:nvPr/>
          </p:nvSpPr>
          <p:spPr bwMode="auto">
            <a:xfrm flipV="1">
              <a:off x="4459" y="3169"/>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0" name="Line 3982"/>
            <p:cNvSpPr>
              <a:spLocks noChangeShapeType="1"/>
            </p:cNvSpPr>
            <p:nvPr/>
          </p:nvSpPr>
          <p:spPr bwMode="auto">
            <a:xfrm>
              <a:off x="4467" y="3169"/>
              <a:ext cx="8" cy="5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1" name="Line 3983"/>
            <p:cNvSpPr>
              <a:spLocks noChangeShapeType="1"/>
            </p:cNvSpPr>
            <p:nvPr/>
          </p:nvSpPr>
          <p:spPr bwMode="auto">
            <a:xfrm>
              <a:off x="4475" y="3222"/>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2" name="Line 3984"/>
            <p:cNvSpPr>
              <a:spLocks noChangeShapeType="1"/>
            </p:cNvSpPr>
            <p:nvPr/>
          </p:nvSpPr>
          <p:spPr bwMode="auto">
            <a:xfrm>
              <a:off x="4483" y="3259"/>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3" name="Line 3985"/>
            <p:cNvSpPr>
              <a:spLocks noChangeShapeType="1"/>
            </p:cNvSpPr>
            <p:nvPr/>
          </p:nvSpPr>
          <p:spPr bwMode="auto">
            <a:xfrm>
              <a:off x="4491" y="3268"/>
              <a:ext cx="7"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4" name="Line 3986"/>
            <p:cNvSpPr>
              <a:spLocks noChangeShapeType="1"/>
            </p:cNvSpPr>
            <p:nvPr/>
          </p:nvSpPr>
          <p:spPr bwMode="auto">
            <a:xfrm flipV="1">
              <a:off x="4498" y="3231"/>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5" name="Line 3987"/>
            <p:cNvSpPr>
              <a:spLocks noChangeShapeType="1"/>
            </p:cNvSpPr>
            <p:nvPr/>
          </p:nvSpPr>
          <p:spPr bwMode="auto">
            <a:xfrm flipV="1">
              <a:off x="4506" y="3193"/>
              <a:ext cx="8" cy="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6" name="Line 3988"/>
            <p:cNvSpPr>
              <a:spLocks noChangeShapeType="1"/>
            </p:cNvSpPr>
            <p:nvPr/>
          </p:nvSpPr>
          <p:spPr bwMode="auto">
            <a:xfrm flipV="1">
              <a:off x="4514" y="3189"/>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7" name="Line 3989"/>
            <p:cNvSpPr>
              <a:spLocks noChangeShapeType="1"/>
            </p:cNvSpPr>
            <p:nvPr/>
          </p:nvSpPr>
          <p:spPr bwMode="auto">
            <a:xfrm>
              <a:off x="4522" y="3189"/>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8" name="Line 3990"/>
            <p:cNvSpPr>
              <a:spLocks noChangeShapeType="1"/>
            </p:cNvSpPr>
            <p:nvPr/>
          </p:nvSpPr>
          <p:spPr bwMode="auto">
            <a:xfrm>
              <a:off x="4530" y="3229"/>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39" name="Line 3991"/>
            <p:cNvSpPr>
              <a:spLocks noChangeShapeType="1"/>
            </p:cNvSpPr>
            <p:nvPr/>
          </p:nvSpPr>
          <p:spPr bwMode="auto">
            <a:xfrm>
              <a:off x="4538" y="326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0" name="Line 3992"/>
            <p:cNvSpPr>
              <a:spLocks noChangeShapeType="1"/>
            </p:cNvSpPr>
            <p:nvPr/>
          </p:nvSpPr>
          <p:spPr bwMode="auto">
            <a:xfrm>
              <a:off x="4546" y="3269"/>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1" name="Line 3993"/>
            <p:cNvSpPr>
              <a:spLocks noChangeShapeType="1"/>
            </p:cNvSpPr>
            <p:nvPr/>
          </p:nvSpPr>
          <p:spPr bwMode="auto">
            <a:xfrm flipV="1">
              <a:off x="4554" y="3232"/>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2" name="Line 3994"/>
            <p:cNvSpPr>
              <a:spLocks noChangeShapeType="1"/>
            </p:cNvSpPr>
            <p:nvPr/>
          </p:nvSpPr>
          <p:spPr bwMode="auto">
            <a:xfrm flipV="1">
              <a:off x="4562" y="3184"/>
              <a:ext cx="8" cy="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3" name="Line 3995"/>
            <p:cNvSpPr>
              <a:spLocks noChangeShapeType="1"/>
            </p:cNvSpPr>
            <p:nvPr/>
          </p:nvSpPr>
          <p:spPr bwMode="auto">
            <a:xfrm flipV="1">
              <a:off x="4570" y="3177"/>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4" name="Line 3996"/>
            <p:cNvSpPr>
              <a:spLocks noChangeShapeType="1"/>
            </p:cNvSpPr>
            <p:nvPr/>
          </p:nvSpPr>
          <p:spPr bwMode="auto">
            <a:xfrm>
              <a:off x="4578" y="3177"/>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5" name="Line 3997"/>
            <p:cNvSpPr>
              <a:spLocks noChangeShapeType="1"/>
            </p:cNvSpPr>
            <p:nvPr/>
          </p:nvSpPr>
          <p:spPr bwMode="auto">
            <a:xfrm>
              <a:off x="4586" y="3223"/>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6" name="Line 3998"/>
            <p:cNvSpPr>
              <a:spLocks noChangeShapeType="1"/>
            </p:cNvSpPr>
            <p:nvPr/>
          </p:nvSpPr>
          <p:spPr bwMode="auto">
            <a:xfrm>
              <a:off x="4594" y="3259"/>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7" name="Line 3999"/>
            <p:cNvSpPr>
              <a:spLocks noChangeShapeType="1"/>
            </p:cNvSpPr>
            <p:nvPr/>
          </p:nvSpPr>
          <p:spPr bwMode="auto">
            <a:xfrm>
              <a:off x="4602" y="3265"/>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8" name="Line 4000"/>
            <p:cNvSpPr>
              <a:spLocks noChangeShapeType="1"/>
            </p:cNvSpPr>
            <p:nvPr/>
          </p:nvSpPr>
          <p:spPr bwMode="auto">
            <a:xfrm flipV="1">
              <a:off x="4610" y="3234"/>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49" name="Line 4001"/>
            <p:cNvSpPr>
              <a:spLocks noChangeShapeType="1"/>
            </p:cNvSpPr>
            <p:nvPr/>
          </p:nvSpPr>
          <p:spPr bwMode="auto">
            <a:xfrm flipV="1">
              <a:off x="4618" y="3176"/>
              <a:ext cx="7" cy="5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0" name="Line 4002"/>
            <p:cNvSpPr>
              <a:spLocks noChangeShapeType="1"/>
            </p:cNvSpPr>
            <p:nvPr/>
          </p:nvSpPr>
          <p:spPr bwMode="auto">
            <a:xfrm flipV="1">
              <a:off x="4625" y="3164"/>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1" name="Line 4003"/>
            <p:cNvSpPr>
              <a:spLocks noChangeShapeType="1"/>
            </p:cNvSpPr>
            <p:nvPr/>
          </p:nvSpPr>
          <p:spPr bwMode="auto">
            <a:xfrm>
              <a:off x="4633" y="3164"/>
              <a:ext cx="8" cy="5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2" name="Line 4004"/>
            <p:cNvSpPr>
              <a:spLocks noChangeShapeType="1"/>
            </p:cNvSpPr>
            <p:nvPr/>
          </p:nvSpPr>
          <p:spPr bwMode="auto">
            <a:xfrm>
              <a:off x="4641" y="3215"/>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3" name="Line 4005"/>
            <p:cNvSpPr>
              <a:spLocks noChangeShapeType="1"/>
            </p:cNvSpPr>
            <p:nvPr/>
          </p:nvSpPr>
          <p:spPr bwMode="auto">
            <a:xfrm>
              <a:off x="4649" y="3251"/>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4" name="Line 4006"/>
            <p:cNvSpPr>
              <a:spLocks noChangeShapeType="1"/>
            </p:cNvSpPr>
            <p:nvPr/>
          </p:nvSpPr>
          <p:spPr bwMode="auto">
            <a:xfrm>
              <a:off x="4657" y="3260"/>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5" name="Line 4007"/>
            <p:cNvSpPr>
              <a:spLocks noChangeShapeType="1"/>
            </p:cNvSpPr>
            <p:nvPr/>
          </p:nvSpPr>
          <p:spPr bwMode="auto">
            <a:xfrm flipV="1">
              <a:off x="4665" y="3251"/>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6" name="Line 4008"/>
            <p:cNvSpPr>
              <a:spLocks noChangeShapeType="1"/>
            </p:cNvSpPr>
            <p:nvPr/>
          </p:nvSpPr>
          <p:spPr bwMode="auto">
            <a:xfrm flipV="1">
              <a:off x="4673" y="3218"/>
              <a:ext cx="8"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7" name="Line 4009"/>
            <p:cNvSpPr>
              <a:spLocks noChangeShapeType="1"/>
            </p:cNvSpPr>
            <p:nvPr/>
          </p:nvSpPr>
          <p:spPr bwMode="auto">
            <a:xfrm flipV="1">
              <a:off x="4681" y="3210"/>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8" name="Line 4010"/>
            <p:cNvSpPr>
              <a:spLocks noChangeShapeType="1"/>
            </p:cNvSpPr>
            <p:nvPr/>
          </p:nvSpPr>
          <p:spPr bwMode="auto">
            <a:xfrm>
              <a:off x="4689" y="3210"/>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59" name="Line 4011"/>
            <p:cNvSpPr>
              <a:spLocks noChangeShapeType="1"/>
            </p:cNvSpPr>
            <p:nvPr/>
          </p:nvSpPr>
          <p:spPr bwMode="auto">
            <a:xfrm>
              <a:off x="4697" y="3239"/>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0" name="Line 4012"/>
            <p:cNvSpPr>
              <a:spLocks noChangeShapeType="1"/>
            </p:cNvSpPr>
            <p:nvPr/>
          </p:nvSpPr>
          <p:spPr bwMode="auto">
            <a:xfrm>
              <a:off x="4705" y="3267"/>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1" name="Line 4013"/>
            <p:cNvSpPr>
              <a:spLocks noChangeShapeType="1"/>
            </p:cNvSpPr>
            <p:nvPr/>
          </p:nvSpPr>
          <p:spPr bwMode="auto">
            <a:xfrm>
              <a:off x="4713" y="3274"/>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2" name="Line 4014"/>
            <p:cNvSpPr>
              <a:spLocks noChangeShapeType="1"/>
            </p:cNvSpPr>
            <p:nvPr/>
          </p:nvSpPr>
          <p:spPr bwMode="auto">
            <a:xfrm flipV="1">
              <a:off x="4721" y="3244"/>
              <a:ext cx="8" cy="4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3" name="Line 4015"/>
            <p:cNvSpPr>
              <a:spLocks noChangeShapeType="1"/>
            </p:cNvSpPr>
            <p:nvPr/>
          </p:nvSpPr>
          <p:spPr bwMode="auto">
            <a:xfrm flipV="1">
              <a:off x="4729" y="3195"/>
              <a:ext cx="8" cy="4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4" name="Line 4016"/>
            <p:cNvSpPr>
              <a:spLocks noChangeShapeType="1"/>
            </p:cNvSpPr>
            <p:nvPr/>
          </p:nvSpPr>
          <p:spPr bwMode="auto">
            <a:xfrm flipV="1">
              <a:off x="4737" y="3192"/>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5" name="Line 4017"/>
            <p:cNvSpPr>
              <a:spLocks noChangeShapeType="1"/>
            </p:cNvSpPr>
            <p:nvPr/>
          </p:nvSpPr>
          <p:spPr bwMode="auto">
            <a:xfrm>
              <a:off x="4744" y="3192"/>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6" name="Line 4018"/>
            <p:cNvSpPr>
              <a:spLocks noChangeShapeType="1"/>
            </p:cNvSpPr>
            <p:nvPr/>
          </p:nvSpPr>
          <p:spPr bwMode="auto">
            <a:xfrm>
              <a:off x="4752" y="3237"/>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7" name="Line 4019"/>
            <p:cNvSpPr>
              <a:spLocks noChangeShapeType="1"/>
            </p:cNvSpPr>
            <p:nvPr/>
          </p:nvSpPr>
          <p:spPr bwMode="auto">
            <a:xfrm>
              <a:off x="4760" y="3261"/>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8" name="Line 4020"/>
            <p:cNvSpPr>
              <a:spLocks noChangeShapeType="1"/>
            </p:cNvSpPr>
            <p:nvPr/>
          </p:nvSpPr>
          <p:spPr bwMode="auto">
            <a:xfrm>
              <a:off x="4768" y="3274"/>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69" name="Line 4021"/>
            <p:cNvSpPr>
              <a:spLocks noChangeShapeType="1"/>
            </p:cNvSpPr>
            <p:nvPr/>
          </p:nvSpPr>
          <p:spPr bwMode="auto">
            <a:xfrm flipV="1">
              <a:off x="4776" y="3254"/>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0" name="Line 4022"/>
            <p:cNvSpPr>
              <a:spLocks noChangeShapeType="1"/>
            </p:cNvSpPr>
            <p:nvPr/>
          </p:nvSpPr>
          <p:spPr bwMode="auto">
            <a:xfrm flipV="1">
              <a:off x="4784" y="3230"/>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1" name="Line 4023"/>
            <p:cNvSpPr>
              <a:spLocks noChangeShapeType="1"/>
            </p:cNvSpPr>
            <p:nvPr/>
          </p:nvSpPr>
          <p:spPr bwMode="auto">
            <a:xfrm>
              <a:off x="4792" y="3230"/>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2" name="Line 4024"/>
            <p:cNvSpPr>
              <a:spLocks noChangeShapeType="1"/>
            </p:cNvSpPr>
            <p:nvPr/>
          </p:nvSpPr>
          <p:spPr bwMode="auto">
            <a:xfrm>
              <a:off x="4800" y="3234"/>
              <a:ext cx="8"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3" name="Line 4025"/>
            <p:cNvSpPr>
              <a:spLocks noChangeShapeType="1"/>
            </p:cNvSpPr>
            <p:nvPr/>
          </p:nvSpPr>
          <p:spPr bwMode="auto">
            <a:xfrm>
              <a:off x="4808" y="3264"/>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04475" name="Line 4027"/>
          <p:cNvSpPr>
            <a:spLocks noChangeShapeType="1"/>
          </p:cNvSpPr>
          <p:nvPr/>
        </p:nvSpPr>
        <p:spPr bwMode="auto">
          <a:xfrm>
            <a:off x="7645400" y="5208588"/>
            <a:ext cx="12700" cy="158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6" name="Line 4028"/>
          <p:cNvSpPr>
            <a:spLocks noChangeShapeType="1"/>
          </p:cNvSpPr>
          <p:nvPr/>
        </p:nvSpPr>
        <p:spPr bwMode="auto">
          <a:xfrm>
            <a:off x="7658100" y="5224463"/>
            <a:ext cx="12700" cy="111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7" name="Line 4029"/>
          <p:cNvSpPr>
            <a:spLocks noChangeShapeType="1"/>
          </p:cNvSpPr>
          <p:nvPr/>
        </p:nvSpPr>
        <p:spPr bwMode="auto">
          <a:xfrm flipV="1">
            <a:off x="7670800" y="5199063"/>
            <a:ext cx="12700" cy="365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8" name="Line 4030"/>
          <p:cNvSpPr>
            <a:spLocks noChangeShapeType="1"/>
          </p:cNvSpPr>
          <p:nvPr/>
        </p:nvSpPr>
        <p:spPr bwMode="auto">
          <a:xfrm flipV="1">
            <a:off x="7683500" y="5180013"/>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79" name="Line 4031"/>
          <p:cNvSpPr>
            <a:spLocks noChangeShapeType="1"/>
          </p:cNvSpPr>
          <p:nvPr/>
        </p:nvSpPr>
        <p:spPr bwMode="auto">
          <a:xfrm>
            <a:off x="7696200" y="5180013"/>
            <a:ext cx="12700" cy="111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0" name="Line 4032"/>
          <p:cNvSpPr>
            <a:spLocks noChangeShapeType="1"/>
          </p:cNvSpPr>
          <p:nvPr/>
        </p:nvSpPr>
        <p:spPr bwMode="auto">
          <a:xfrm>
            <a:off x="7708900" y="5191125"/>
            <a:ext cx="12700" cy="333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1" name="Line 4033"/>
          <p:cNvSpPr>
            <a:spLocks noChangeShapeType="1"/>
          </p:cNvSpPr>
          <p:nvPr/>
        </p:nvSpPr>
        <p:spPr bwMode="auto">
          <a:xfrm>
            <a:off x="7721600" y="5224463"/>
            <a:ext cx="11113" cy="158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2" name="Line 4034"/>
          <p:cNvSpPr>
            <a:spLocks noChangeShapeType="1"/>
          </p:cNvSpPr>
          <p:nvPr/>
        </p:nvSpPr>
        <p:spPr bwMode="auto">
          <a:xfrm>
            <a:off x="7732713" y="5240338"/>
            <a:ext cx="12700" cy="79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3" name="Line 4035"/>
          <p:cNvSpPr>
            <a:spLocks noChangeShapeType="1"/>
          </p:cNvSpPr>
          <p:nvPr/>
        </p:nvSpPr>
        <p:spPr bwMode="auto">
          <a:xfrm>
            <a:off x="7745413" y="5248275"/>
            <a:ext cx="12700" cy="79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4" name="Line 4036"/>
          <p:cNvSpPr>
            <a:spLocks noChangeShapeType="1"/>
          </p:cNvSpPr>
          <p:nvPr/>
        </p:nvSpPr>
        <p:spPr bwMode="auto">
          <a:xfrm flipV="1">
            <a:off x="7758113" y="5229225"/>
            <a:ext cx="12700" cy="269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5" name="Line 4037"/>
          <p:cNvSpPr>
            <a:spLocks noChangeShapeType="1"/>
          </p:cNvSpPr>
          <p:nvPr/>
        </p:nvSpPr>
        <p:spPr bwMode="auto">
          <a:xfrm flipV="1">
            <a:off x="7770813" y="5219700"/>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6" name="Line 4038"/>
          <p:cNvSpPr>
            <a:spLocks noChangeShapeType="1"/>
          </p:cNvSpPr>
          <p:nvPr/>
        </p:nvSpPr>
        <p:spPr bwMode="auto">
          <a:xfrm>
            <a:off x="7783513" y="5219700"/>
            <a:ext cx="12700" cy="111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7" name="Line 4039"/>
          <p:cNvSpPr>
            <a:spLocks noChangeShapeType="1"/>
          </p:cNvSpPr>
          <p:nvPr/>
        </p:nvSpPr>
        <p:spPr bwMode="auto">
          <a:xfrm>
            <a:off x="7796213" y="5230813"/>
            <a:ext cx="12700" cy="254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8" name="Line 4040"/>
          <p:cNvSpPr>
            <a:spLocks noChangeShapeType="1"/>
          </p:cNvSpPr>
          <p:nvPr/>
        </p:nvSpPr>
        <p:spPr bwMode="auto">
          <a:xfrm>
            <a:off x="7808913" y="5256213"/>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89" name="Line 4041"/>
          <p:cNvSpPr>
            <a:spLocks noChangeShapeType="1"/>
          </p:cNvSpPr>
          <p:nvPr/>
        </p:nvSpPr>
        <p:spPr bwMode="auto">
          <a:xfrm>
            <a:off x="7821613" y="5265738"/>
            <a:ext cx="12700"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0" name="Line 4042"/>
          <p:cNvSpPr>
            <a:spLocks noChangeShapeType="1"/>
          </p:cNvSpPr>
          <p:nvPr/>
        </p:nvSpPr>
        <p:spPr bwMode="auto">
          <a:xfrm>
            <a:off x="7834313" y="5265738"/>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1" name="Line 4043"/>
          <p:cNvSpPr>
            <a:spLocks noChangeShapeType="1"/>
          </p:cNvSpPr>
          <p:nvPr/>
        </p:nvSpPr>
        <p:spPr bwMode="auto">
          <a:xfrm flipV="1">
            <a:off x="7847013" y="5246688"/>
            <a:ext cx="12700" cy="285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2" name="Line 4044"/>
          <p:cNvSpPr>
            <a:spLocks noChangeShapeType="1"/>
          </p:cNvSpPr>
          <p:nvPr/>
        </p:nvSpPr>
        <p:spPr bwMode="auto">
          <a:xfrm flipV="1">
            <a:off x="7859713" y="5232400"/>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3" name="Line 4045"/>
          <p:cNvSpPr>
            <a:spLocks noChangeShapeType="1"/>
          </p:cNvSpPr>
          <p:nvPr/>
        </p:nvSpPr>
        <p:spPr bwMode="auto">
          <a:xfrm>
            <a:off x="7872413" y="5232400"/>
            <a:ext cx="12700" cy="111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4" name="Line 4046"/>
          <p:cNvSpPr>
            <a:spLocks noChangeShapeType="1"/>
          </p:cNvSpPr>
          <p:nvPr/>
        </p:nvSpPr>
        <p:spPr bwMode="auto">
          <a:xfrm>
            <a:off x="7885113" y="5243513"/>
            <a:ext cx="12700" cy="238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5" name="Line 4047"/>
          <p:cNvSpPr>
            <a:spLocks noChangeShapeType="1"/>
          </p:cNvSpPr>
          <p:nvPr/>
        </p:nvSpPr>
        <p:spPr bwMode="auto">
          <a:xfrm>
            <a:off x="7897813" y="5267325"/>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6" name="Line 4048"/>
          <p:cNvSpPr>
            <a:spLocks noChangeShapeType="1"/>
          </p:cNvSpPr>
          <p:nvPr/>
        </p:nvSpPr>
        <p:spPr bwMode="auto">
          <a:xfrm>
            <a:off x="7910513" y="5276850"/>
            <a:ext cx="11112"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7" name="Line 4049"/>
          <p:cNvSpPr>
            <a:spLocks noChangeShapeType="1"/>
          </p:cNvSpPr>
          <p:nvPr/>
        </p:nvSpPr>
        <p:spPr bwMode="auto">
          <a:xfrm>
            <a:off x="7921625" y="5278438"/>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8" name="Line 4050"/>
          <p:cNvSpPr>
            <a:spLocks noChangeShapeType="1"/>
          </p:cNvSpPr>
          <p:nvPr/>
        </p:nvSpPr>
        <p:spPr bwMode="auto">
          <a:xfrm flipV="1">
            <a:off x="7934325" y="5240338"/>
            <a:ext cx="12700"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99" name="Line 4051"/>
          <p:cNvSpPr>
            <a:spLocks noChangeShapeType="1"/>
          </p:cNvSpPr>
          <p:nvPr/>
        </p:nvSpPr>
        <p:spPr bwMode="auto">
          <a:xfrm flipV="1">
            <a:off x="7947025" y="5221288"/>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0" name="Line 4052"/>
          <p:cNvSpPr>
            <a:spLocks noChangeShapeType="1"/>
          </p:cNvSpPr>
          <p:nvPr/>
        </p:nvSpPr>
        <p:spPr bwMode="auto">
          <a:xfrm>
            <a:off x="7959725" y="5221288"/>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1" name="Line 4053"/>
          <p:cNvSpPr>
            <a:spLocks noChangeShapeType="1"/>
          </p:cNvSpPr>
          <p:nvPr/>
        </p:nvSpPr>
        <p:spPr bwMode="auto">
          <a:xfrm>
            <a:off x="7972425" y="5235575"/>
            <a:ext cx="12700" cy="301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2" name="Line 4054"/>
          <p:cNvSpPr>
            <a:spLocks noChangeShapeType="1"/>
          </p:cNvSpPr>
          <p:nvPr/>
        </p:nvSpPr>
        <p:spPr bwMode="auto">
          <a:xfrm>
            <a:off x="7985125" y="5265738"/>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3" name="Line 4055"/>
          <p:cNvSpPr>
            <a:spLocks noChangeShapeType="1"/>
          </p:cNvSpPr>
          <p:nvPr/>
        </p:nvSpPr>
        <p:spPr bwMode="auto">
          <a:xfrm>
            <a:off x="7997825" y="5275263"/>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4" name="Line 4056"/>
          <p:cNvSpPr>
            <a:spLocks noChangeShapeType="1"/>
          </p:cNvSpPr>
          <p:nvPr/>
        </p:nvSpPr>
        <p:spPr bwMode="auto">
          <a:xfrm>
            <a:off x="8010525" y="5278438"/>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5" name="Line 4057"/>
          <p:cNvSpPr>
            <a:spLocks noChangeShapeType="1"/>
          </p:cNvSpPr>
          <p:nvPr/>
        </p:nvSpPr>
        <p:spPr bwMode="auto">
          <a:xfrm flipV="1">
            <a:off x="8023225" y="5281613"/>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6" name="Line 4058"/>
          <p:cNvSpPr>
            <a:spLocks noChangeShapeType="1"/>
          </p:cNvSpPr>
          <p:nvPr/>
        </p:nvSpPr>
        <p:spPr bwMode="auto">
          <a:xfrm>
            <a:off x="8035925" y="5281613"/>
            <a:ext cx="12700" cy="47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7" name="Line 4059"/>
          <p:cNvSpPr>
            <a:spLocks noChangeShapeType="1"/>
          </p:cNvSpPr>
          <p:nvPr/>
        </p:nvSpPr>
        <p:spPr bwMode="auto">
          <a:xfrm>
            <a:off x="8048625" y="5286375"/>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8" name="Line 4060"/>
          <p:cNvSpPr>
            <a:spLocks noChangeShapeType="1"/>
          </p:cNvSpPr>
          <p:nvPr/>
        </p:nvSpPr>
        <p:spPr bwMode="auto">
          <a:xfrm>
            <a:off x="8061325" y="5292725"/>
            <a:ext cx="12700" cy="47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09" name="Line 4061"/>
          <p:cNvSpPr>
            <a:spLocks noChangeShapeType="1"/>
          </p:cNvSpPr>
          <p:nvPr/>
        </p:nvSpPr>
        <p:spPr bwMode="auto">
          <a:xfrm>
            <a:off x="8074025" y="5297488"/>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10" name="Line 4062"/>
          <p:cNvSpPr>
            <a:spLocks noChangeShapeType="1"/>
          </p:cNvSpPr>
          <p:nvPr/>
        </p:nvSpPr>
        <p:spPr bwMode="auto">
          <a:xfrm>
            <a:off x="8086725" y="5300663"/>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11" name="Line 4063"/>
          <p:cNvSpPr>
            <a:spLocks noChangeShapeType="1"/>
          </p:cNvSpPr>
          <p:nvPr/>
        </p:nvSpPr>
        <p:spPr bwMode="auto">
          <a:xfrm>
            <a:off x="8099425" y="5303838"/>
            <a:ext cx="11113" cy="15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12" name="Line 4064"/>
          <p:cNvSpPr>
            <a:spLocks noChangeShapeType="1"/>
          </p:cNvSpPr>
          <p:nvPr/>
        </p:nvSpPr>
        <p:spPr bwMode="auto">
          <a:xfrm>
            <a:off x="8110538" y="5305425"/>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15" name="Text Box 4067"/>
          <p:cNvSpPr txBox="1">
            <a:spLocks noChangeArrowheads="1"/>
          </p:cNvSpPr>
          <p:nvPr/>
        </p:nvSpPr>
        <p:spPr bwMode="auto">
          <a:xfrm>
            <a:off x="1979613"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2002</a:t>
            </a:r>
          </a:p>
        </p:txBody>
      </p:sp>
      <p:sp>
        <p:nvSpPr>
          <p:cNvPr id="1004516" name="Text Box 4068"/>
          <p:cNvSpPr txBox="1">
            <a:spLocks noChangeArrowheads="1"/>
          </p:cNvSpPr>
          <p:nvPr/>
        </p:nvSpPr>
        <p:spPr bwMode="auto">
          <a:xfrm>
            <a:off x="2986088" y="234950"/>
            <a:ext cx="2843212"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b="1">
                <a:latin typeface="Tahoma" pitchFamily="34" charset="0"/>
              </a:rPr>
              <a:t>DR2 Watershed</a:t>
            </a:r>
          </a:p>
        </p:txBody>
      </p:sp>
      <p:sp>
        <p:nvSpPr>
          <p:cNvPr id="1004517" name="Text Box 4069"/>
          <p:cNvSpPr txBox="1">
            <a:spLocks noChangeArrowheads="1"/>
          </p:cNvSpPr>
          <p:nvPr/>
        </p:nvSpPr>
        <p:spPr bwMode="auto">
          <a:xfrm>
            <a:off x="6084888"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2003</a:t>
            </a:r>
          </a:p>
        </p:txBody>
      </p:sp>
      <p:sp>
        <p:nvSpPr>
          <p:cNvPr id="1004518" name="Text Box 4070"/>
          <p:cNvSpPr txBox="1">
            <a:spLocks noChangeArrowheads="1"/>
          </p:cNvSpPr>
          <p:nvPr/>
        </p:nvSpPr>
        <p:spPr bwMode="auto">
          <a:xfrm>
            <a:off x="1614488" y="3749675"/>
            <a:ext cx="1452562"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Irrigation</a:t>
            </a:r>
          </a:p>
        </p:txBody>
      </p:sp>
      <p:sp>
        <p:nvSpPr>
          <p:cNvPr id="1004520" name="Text Box 4072"/>
          <p:cNvSpPr txBox="1">
            <a:spLocks noChangeArrowheads="1"/>
          </p:cNvSpPr>
          <p:nvPr/>
        </p:nvSpPr>
        <p:spPr bwMode="auto">
          <a:xfrm rot="-5400000">
            <a:off x="-1381125" y="3375025"/>
            <a:ext cx="3221038"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spAutoFit/>
          </a:bodyPr>
          <a:lstStyle/>
          <a:p>
            <a:pPr>
              <a:buFontTx/>
              <a:buNone/>
            </a:pPr>
            <a:r>
              <a:rPr lang="en-US" sz="1800" b="1">
                <a:latin typeface="Tahoma" pitchFamily="34" charset="0"/>
              </a:rPr>
              <a:t>Flow, in centimers per day</a:t>
            </a:r>
          </a:p>
        </p:txBody>
      </p:sp>
      <p:sp>
        <p:nvSpPr>
          <p:cNvPr id="1004521" name="Text Box 4073"/>
          <p:cNvSpPr txBox="1">
            <a:spLocks noChangeArrowheads="1"/>
          </p:cNvSpPr>
          <p:nvPr/>
        </p:nvSpPr>
        <p:spPr bwMode="auto">
          <a:xfrm>
            <a:off x="0" y="5191125"/>
            <a:ext cx="374650"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0</a:t>
            </a:r>
          </a:p>
        </p:txBody>
      </p:sp>
      <p:sp>
        <p:nvSpPr>
          <p:cNvPr id="1004522" name="Text Box 4074"/>
          <p:cNvSpPr txBox="1">
            <a:spLocks noChangeArrowheads="1"/>
          </p:cNvSpPr>
          <p:nvPr/>
        </p:nvSpPr>
        <p:spPr bwMode="auto">
          <a:xfrm>
            <a:off x="-204788" y="914400"/>
            <a:ext cx="619126"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2.4</a:t>
            </a:r>
          </a:p>
        </p:txBody>
      </p:sp>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0692" name="Picture 4" descr="bedrock-elevat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17813" y="244475"/>
            <a:ext cx="6130925" cy="5822950"/>
          </a:xfrm>
          <a:prstGeom prst="rect">
            <a:avLst/>
          </a:prstGeom>
          <a:noFill/>
          <a:extLst>
            <a:ext uri="{909E8E84-426E-40DD-AFC4-6F175D3DCCD1}">
              <a14:hiddenFill xmlns:a14="http://schemas.microsoft.com/office/drawing/2010/main">
                <a:solidFill>
                  <a:srgbClr val="FFFFFF"/>
                </a:solidFill>
              </a14:hiddenFill>
            </a:ext>
          </a:extLst>
        </p:spPr>
      </p:pic>
      <p:pic>
        <p:nvPicPr>
          <p:cNvPr id="1010693" name="Picture 5" descr="exp-bdrk-elev"/>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39763" y="2747963"/>
            <a:ext cx="1477962" cy="3416300"/>
          </a:xfrm>
          <a:prstGeom prst="rect">
            <a:avLst/>
          </a:prstGeom>
          <a:noFill/>
          <a:extLst>
            <a:ext uri="{909E8E84-426E-40DD-AFC4-6F175D3DCCD1}">
              <a14:hiddenFill xmlns:a14="http://schemas.microsoft.com/office/drawing/2010/main">
                <a:solidFill>
                  <a:srgbClr val="FFFFFF"/>
                </a:solidFill>
              </a14:hiddenFill>
            </a:ext>
          </a:extLst>
        </p:spPr>
      </p:pic>
      <p:sp>
        <p:nvSpPr>
          <p:cNvPr id="1010694" name="Text Box 6"/>
          <p:cNvSpPr txBox="1">
            <a:spLocks noChangeArrowheads="1"/>
          </p:cNvSpPr>
          <p:nvPr/>
        </p:nvSpPr>
        <p:spPr bwMode="auto">
          <a:xfrm>
            <a:off x="600075" y="334963"/>
            <a:ext cx="1295400" cy="22891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spcBef>
                <a:spcPct val="0"/>
              </a:spcBef>
              <a:buFontTx/>
              <a:buNone/>
            </a:pPr>
            <a:r>
              <a:rPr lang="en-US" sz="1800" b="1">
                <a:latin typeface="Arial" pitchFamily="34" charset="0"/>
              </a:rPr>
              <a:t>Bedrock surface elevation</a:t>
            </a:r>
          </a:p>
          <a:p>
            <a:pPr eaLnBrk="1" hangingPunct="1">
              <a:lnSpc>
                <a:spcPct val="100000"/>
              </a:lnSpc>
              <a:spcBef>
                <a:spcPct val="0"/>
              </a:spcBef>
              <a:buFontTx/>
              <a:buNone/>
            </a:pPr>
            <a:r>
              <a:rPr lang="en-US" sz="1800" b="1">
                <a:latin typeface="Arial" pitchFamily="34" charset="0"/>
              </a:rPr>
              <a:t>(top of Columbia River</a:t>
            </a:r>
          </a:p>
          <a:p>
            <a:pPr eaLnBrk="1" hangingPunct="1">
              <a:lnSpc>
                <a:spcPct val="100000"/>
              </a:lnSpc>
              <a:spcBef>
                <a:spcPct val="0"/>
              </a:spcBef>
              <a:buFontTx/>
              <a:buNone/>
            </a:pPr>
            <a:r>
              <a:rPr lang="en-US" sz="1800" b="1">
                <a:latin typeface="Arial" pitchFamily="34" charset="0"/>
              </a:rPr>
              <a:t>Group)</a:t>
            </a:r>
          </a:p>
          <a:p>
            <a:pPr eaLnBrk="1" hangingPunct="1">
              <a:lnSpc>
                <a:spcPct val="100000"/>
              </a:lnSpc>
              <a:spcBef>
                <a:spcPct val="0"/>
              </a:spcBef>
              <a:buFontTx/>
              <a:buNone/>
            </a:pPr>
            <a:r>
              <a:rPr lang="en-US" sz="1800" b="1">
                <a:latin typeface="Arial" pitchFamily="34" charset="0"/>
              </a:rPr>
              <a:t>(in feet)</a:t>
            </a: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96366" name="AutoShape 14"/>
          <p:cNvSpPr>
            <a:spLocks noChangeAspect="1" noChangeArrowheads="1" noTextEdit="1"/>
          </p:cNvSpPr>
          <p:nvPr/>
        </p:nvSpPr>
        <p:spPr bwMode="auto">
          <a:xfrm>
            <a:off x="-34925" y="1000125"/>
            <a:ext cx="9213850" cy="48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6369" name="Freeform 17"/>
          <p:cNvSpPr>
            <a:spLocks/>
          </p:cNvSpPr>
          <p:nvPr/>
        </p:nvSpPr>
        <p:spPr bwMode="auto">
          <a:xfrm>
            <a:off x="592138" y="562927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9"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370" name="Freeform 18"/>
          <p:cNvSpPr>
            <a:spLocks/>
          </p:cNvSpPr>
          <p:nvPr/>
        </p:nvSpPr>
        <p:spPr bwMode="auto">
          <a:xfrm>
            <a:off x="62230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71" name="Freeform 19"/>
          <p:cNvSpPr>
            <a:spLocks noEditPoints="1"/>
          </p:cNvSpPr>
          <p:nvPr/>
        </p:nvSpPr>
        <p:spPr bwMode="auto">
          <a:xfrm>
            <a:off x="644525" y="5629275"/>
            <a:ext cx="28575" cy="46038"/>
          </a:xfrm>
          <a:custGeom>
            <a:avLst/>
            <a:gdLst>
              <a:gd name="T0" fmla="*/ 0 w 18"/>
              <a:gd name="T1" fmla="*/ 29 h 29"/>
              <a:gd name="T2" fmla="*/ 0 w 18"/>
              <a:gd name="T3" fmla="*/ 29 h 29"/>
              <a:gd name="T4" fmla="*/ 3 w 18"/>
              <a:gd name="T5" fmla="*/ 28 h 29"/>
              <a:gd name="T6" fmla="*/ 5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4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5 w 18"/>
              <a:gd name="T51" fmla="*/ 20 h 29"/>
              <a:gd name="T52" fmla="*/ 13 w 18"/>
              <a:gd name="T53" fmla="*/ 24 h 29"/>
              <a:gd name="T54" fmla="*/ 9 w 18"/>
              <a:gd name="T55" fmla="*/ 27 h 29"/>
              <a:gd name="T56" fmla="*/ 5 w 18"/>
              <a:gd name="T57" fmla="*/ 29 h 29"/>
              <a:gd name="T58" fmla="*/ 2 w 18"/>
              <a:gd name="T59" fmla="*/ 29 h 29"/>
              <a:gd name="T60" fmla="*/ 0 w 18"/>
              <a:gd name="T61" fmla="*/ 29 h 29"/>
              <a:gd name="T62" fmla="*/ 13 w 18"/>
              <a:gd name="T63" fmla="*/ 15 h 29"/>
              <a:gd name="T64" fmla="*/ 14 w 18"/>
              <a:gd name="T65" fmla="*/ 12 h 29"/>
              <a:gd name="T66" fmla="*/ 14 w 18"/>
              <a:gd name="T67" fmla="*/ 11 h 29"/>
              <a:gd name="T68" fmla="*/ 13 w 18"/>
              <a:gd name="T69" fmla="*/ 8 h 29"/>
              <a:gd name="T70" fmla="*/ 13 w 18"/>
              <a:gd name="T71" fmla="*/ 6 h 29"/>
              <a:gd name="T72" fmla="*/ 12 w 18"/>
              <a:gd name="T73" fmla="*/ 4 h 29"/>
              <a:gd name="T74" fmla="*/ 11 w 18"/>
              <a:gd name="T75" fmla="*/ 3 h 29"/>
              <a:gd name="T76" fmla="*/ 10 w 18"/>
              <a:gd name="T77" fmla="*/ 2 h 29"/>
              <a:gd name="T78" fmla="*/ 8 w 18"/>
              <a:gd name="T79" fmla="*/ 2 h 29"/>
              <a:gd name="T80" fmla="*/ 7 w 18"/>
              <a:gd name="T81" fmla="*/ 2 h 29"/>
              <a:gd name="T82" fmla="*/ 5 w 18"/>
              <a:gd name="T83" fmla="*/ 3 h 29"/>
              <a:gd name="T84" fmla="*/ 4 w 18"/>
              <a:gd name="T85" fmla="*/ 5 h 29"/>
              <a:gd name="T86" fmla="*/ 4 w 18"/>
              <a:gd name="T87" fmla="*/ 8 h 29"/>
              <a:gd name="T88" fmla="*/ 4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0" y="29"/>
                </a:moveTo>
                <a:lnTo>
                  <a:pt x="0" y="29"/>
                </a:lnTo>
                <a:lnTo>
                  <a:pt x="3" y="28"/>
                </a:lnTo>
                <a:lnTo>
                  <a:pt x="5" y="27"/>
                </a:lnTo>
                <a:lnTo>
                  <a:pt x="8" y="26"/>
                </a:lnTo>
                <a:lnTo>
                  <a:pt x="10" y="23"/>
                </a:lnTo>
                <a:lnTo>
                  <a:pt x="12" y="20"/>
                </a:lnTo>
                <a:lnTo>
                  <a:pt x="13" y="16"/>
                </a:lnTo>
                <a:lnTo>
                  <a:pt x="10" y="18"/>
                </a:lnTo>
                <a:lnTo>
                  <a:pt x="7" y="18"/>
                </a:lnTo>
                <a:lnTo>
                  <a:pt x="4"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5" y="20"/>
                </a:lnTo>
                <a:lnTo>
                  <a:pt x="13" y="24"/>
                </a:lnTo>
                <a:lnTo>
                  <a:pt x="9" y="27"/>
                </a:lnTo>
                <a:lnTo>
                  <a:pt x="5" y="29"/>
                </a:lnTo>
                <a:lnTo>
                  <a:pt x="2" y="29"/>
                </a:lnTo>
                <a:lnTo>
                  <a:pt x="0" y="29"/>
                </a:lnTo>
                <a:close/>
                <a:moveTo>
                  <a:pt x="13" y="15"/>
                </a:moveTo>
                <a:lnTo>
                  <a:pt x="14" y="12"/>
                </a:lnTo>
                <a:lnTo>
                  <a:pt x="14" y="11"/>
                </a:lnTo>
                <a:lnTo>
                  <a:pt x="13"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372" name="Freeform 20"/>
          <p:cNvSpPr>
            <a:spLocks/>
          </p:cNvSpPr>
          <p:nvPr/>
        </p:nvSpPr>
        <p:spPr bwMode="auto">
          <a:xfrm>
            <a:off x="6746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73" name="Freeform 21"/>
          <p:cNvSpPr>
            <a:spLocks/>
          </p:cNvSpPr>
          <p:nvPr/>
        </p:nvSpPr>
        <p:spPr bwMode="auto">
          <a:xfrm>
            <a:off x="695325" y="562927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374" name="Freeform 22"/>
          <p:cNvSpPr>
            <a:spLocks noEditPoints="1"/>
          </p:cNvSpPr>
          <p:nvPr/>
        </p:nvSpPr>
        <p:spPr bwMode="auto">
          <a:xfrm>
            <a:off x="730250" y="562927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75" name="Freeform 23"/>
          <p:cNvSpPr>
            <a:spLocks noEditPoints="1"/>
          </p:cNvSpPr>
          <p:nvPr/>
        </p:nvSpPr>
        <p:spPr bwMode="auto">
          <a:xfrm>
            <a:off x="763588"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76" name="Freeform 24"/>
          <p:cNvSpPr>
            <a:spLocks/>
          </p:cNvSpPr>
          <p:nvPr/>
        </p:nvSpPr>
        <p:spPr bwMode="auto">
          <a:xfrm>
            <a:off x="795338" y="562927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377" name="Freeform 25"/>
          <p:cNvSpPr>
            <a:spLocks noEditPoints="1"/>
          </p:cNvSpPr>
          <p:nvPr/>
        </p:nvSpPr>
        <p:spPr bwMode="auto">
          <a:xfrm>
            <a:off x="1189038" y="5629275"/>
            <a:ext cx="30162" cy="46038"/>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3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3"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6378" name="Freeform 26"/>
          <p:cNvSpPr>
            <a:spLocks/>
          </p:cNvSpPr>
          <p:nvPr/>
        </p:nvSpPr>
        <p:spPr bwMode="auto">
          <a:xfrm>
            <a:off x="1222375" y="562768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79" name="Freeform 27"/>
          <p:cNvSpPr>
            <a:spLocks/>
          </p:cNvSpPr>
          <p:nvPr/>
        </p:nvSpPr>
        <p:spPr bwMode="auto">
          <a:xfrm>
            <a:off x="1241425"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380" name="Freeform 28"/>
          <p:cNvSpPr>
            <a:spLocks noEditPoints="1"/>
          </p:cNvSpPr>
          <p:nvPr/>
        </p:nvSpPr>
        <p:spPr bwMode="auto">
          <a:xfrm>
            <a:off x="1277938" y="5629275"/>
            <a:ext cx="26987" cy="46038"/>
          </a:xfrm>
          <a:custGeom>
            <a:avLst/>
            <a:gdLst>
              <a:gd name="T0" fmla="*/ 3 w 17"/>
              <a:gd name="T1" fmla="*/ 12 h 29"/>
              <a:gd name="T2" fmla="*/ 1 w 17"/>
              <a:gd name="T3" fmla="*/ 9 h 29"/>
              <a:gd name="T4" fmla="*/ 1 w 17"/>
              <a:gd name="T5" fmla="*/ 4 h 29"/>
              <a:gd name="T6" fmla="*/ 5 w 17"/>
              <a:gd name="T7" fmla="*/ 1 h 29"/>
              <a:gd name="T8" fmla="*/ 12 w 17"/>
              <a:gd name="T9" fmla="*/ 1 h 29"/>
              <a:gd name="T10" fmla="*/ 16 w 17"/>
              <a:gd name="T11" fmla="*/ 4 h 29"/>
              <a:gd name="T12" fmla="*/ 16 w 17"/>
              <a:gd name="T13" fmla="*/ 8 h 29"/>
              <a:gd name="T14" fmla="*/ 13 w 17"/>
              <a:gd name="T15" fmla="*/ 11 h 29"/>
              <a:gd name="T16" fmla="*/ 13 w 17"/>
              <a:gd name="T17" fmla="*/ 16 h 29"/>
              <a:gd name="T18" fmla="*/ 16 w 17"/>
              <a:gd name="T19" fmla="*/ 20 h 29"/>
              <a:gd name="T20" fmla="*/ 16 w 17"/>
              <a:gd name="T21" fmla="*/ 25 h 29"/>
              <a:gd name="T22" fmla="*/ 12 w 17"/>
              <a:gd name="T23" fmla="*/ 29 h 29"/>
              <a:gd name="T24" fmla="*/ 6 w 17"/>
              <a:gd name="T25" fmla="*/ 29 h 29"/>
              <a:gd name="T26" fmla="*/ 2 w 17"/>
              <a:gd name="T27" fmla="*/ 27 h 29"/>
              <a:gd name="T28" fmla="*/ 0 w 17"/>
              <a:gd name="T29" fmla="*/ 22 h 29"/>
              <a:gd name="T30" fmla="*/ 2 w 17"/>
              <a:gd name="T31" fmla="*/ 19 h 29"/>
              <a:gd name="T32" fmla="*/ 6 w 17"/>
              <a:gd name="T33" fmla="*/ 15 h 29"/>
              <a:gd name="T34" fmla="*/ 11 w 17"/>
              <a:gd name="T35" fmla="*/ 11 h 29"/>
              <a:gd name="T36" fmla="*/ 12 w 17"/>
              <a:gd name="T37" fmla="*/ 8 h 29"/>
              <a:gd name="T38" fmla="*/ 12 w 17"/>
              <a:gd name="T39" fmla="*/ 4 h 29"/>
              <a:gd name="T40" fmla="*/ 10 w 17"/>
              <a:gd name="T41" fmla="*/ 2 h 29"/>
              <a:gd name="T42" fmla="*/ 7 w 17"/>
              <a:gd name="T43" fmla="*/ 2 h 29"/>
              <a:gd name="T44" fmla="*/ 5 w 17"/>
              <a:gd name="T45" fmla="*/ 4 h 29"/>
              <a:gd name="T46" fmla="*/ 5 w 17"/>
              <a:gd name="T47" fmla="*/ 7 h 29"/>
              <a:gd name="T48" fmla="*/ 6 w 17"/>
              <a:gd name="T49" fmla="*/ 9 h 29"/>
              <a:gd name="T50" fmla="*/ 9 w 17"/>
              <a:gd name="T51" fmla="*/ 13 h 29"/>
              <a:gd name="T52" fmla="*/ 6 w 17"/>
              <a:gd name="T53" fmla="*/ 17 h 29"/>
              <a:gd name="T54" fmla="*/ 4 w 17"/>
              <a:gd name="T55" fmla="*/ 20 h 29"/>
              <a:gd name="T56" fmla="*/ 5 w 17"/>
              <a:gd name="T57" fmla="*/ 25 h 29"/>
              <a:gd name="T58" fmla="*/ 7 w 17"/>
              <a:gd name="T59" fmla="*/ 28 h 29"/>
              <a:gd name="T60" fmla="*/ 10 w 17"/>
              <a:gd name="T61" fmla="*/ 28 h 29"/>
              <a:gd name="T62" fmla="*/ 12 w 17"/>
              <a:gd name="T63" fmla="*/ 25 h 29"/>
              <a:gd name="T64" fmla="*/ 12 w 17"/>
              <a:gd name="T65" fmla="*/ 22 h 29"/>
              <a:gd name="T66" fmla="*/ 10 w 17"/>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9">
                <a:moveTo>
                  <a:pt x="6" y="15"/>
                </a:moveTo>
                <a:lnTo>
                  <a:pt x="3" y="12"/>
                </a:lnTo>
                <a:lnTo>
                  <a:pt x="2" y="10"/>
                </a:lnTo>
                <a:lnTo>
                  <a:pt x="1" y="9"/>
                </a:lnTo>
                <a:lnTo>
                  <a:pt x="1" y="7"/>
                </a:lnTo>
                <a:lnTo>
                  <a:pt x="1" y="4"/>
                </a:lnTo>
                <a:lnTo>
                  <a:pt x="3" y="2"/>
                </a:lnTo>
                <a:lnTo>
                  <a:pt x="5" y="1"/>
                </a:lnTo>
                <a:lnTo>
                  <a:pt x="9" y="0"/>
                </a:lnTo>
                <a:lnTo>
                  <a:pt x="12" y="1"/>
                </a:lnTo>
                <a:lnTo>
                  <a:pt x="14" y="2"/>
                </a:lnTo>
                <a:lnTo>
                  <a:pt x="16" y="4"/>
                </a:lnTo>
                <a:lnTo>
                  <a:pt x="16" y="6"/>
                </a:lnTo>
                <a:lnTo>
                  <a:pt x="16" y="8"/>
                </a:lnTo>
                <a:lnTo>
                  <a:pt x="15" y="9"/>
                </a:lnTo>
                <a:lnTo>
                  <a:pt x="13" y="11"/>
                </a:lnTo>
                <a:lnTo>
                  <a:pt x="10" y="13"/>
                </a:lnTo>
                <a:lnTo>
                  <a:pt x="13" y="16"/>
                </a:lnTo>
                <a:lnTo>
                  <a:pt x="15" y="18"/>
                </a:lnTo>
                <a:lnTo>
                  <a:pt x="16" y="20"/>
                </a:lnTo>
                <a:lnTo>
                  <a:pt x="17" y="22"/>
                </a:lnTo>
                <a:lnTo>
                  <a:pt x="16" y="25"/>
                </a:lnTo>
                <a:lnTo>
                  <a:pt x="14" y="27"/>
                </a:lnTo>
                <a:lnTo>
                  <a:pt x="12" y="29"/>
                </a:lnTo>
                <a:lnTo>
                  <a:pt x="8" y="29"/>
                </a:lnTo>
                <a:lnTo>
                  <a:pt x="6" y="29"/>
                </a:lnTo>
                <a:lnTo>
                  <a:pt x="4" y="28"/>
                </a:lnTo>
                <a:lnTo>
                  <a:pt x="2" y="27"/>
                </a:lnTo>
                <a:lnTo>
                  <a:pt x="1" y="25"/>
                </a:lnTo>
                <a:lnTo>
                  <a:pt x="0" y="22"/>
                </a:lnTo>
                <a:lnTo>
                  <a:pt x="1" y="21"/>
                </a:lnTo>
                <a:lnTo>
                  <a:pt x="2" y="19"/>
                </a:lnTo>
                <a:lnTo>
                  <a:pt x="3" y="17"/>
                </a:lnTo>
                <a:lnTo>
                  <a:pt x="6" y="15"/>
                </a:lnTo>
                <a:close/>
                <a:moveTo>
                  <a:pt x="9" y="13"/>
                </a:moveTo>
                <a:lnTo>
                  <a:pt x="11" y="11"/>
                </a:lnTo>
                <a:lnTo>
                  <a:pt x="12" y="9"/>
                </a:lnTo>
                <a:lnTo>
                  <a:pt x="12" y="8"/>
                </a:lnTo>
                <a:lnTo>
                  <a:pt x="12" y="6"/>
                </a:lnTo>
                <a:lnTo>
                  <a:pt x="12" y="4"/>
                </a:lnTo>
                <a:lnTo>
                  <a:pt x="11" y="3"/>
                </a:lnTo>
                <a:lnTo>
                  <a:pt x="10" y="2"/>
                </a:lnTo>
                <a:lnTo>
                  <a:pt x="9" y="2"/>
                </a:lnTo>
                <a:lnTo>
                  <a:pt x="7" y="2"/>
                </a:lnTo>
                <a:lnTo>
                  <a:pt x="6" y="3"/>
                </a:lnTo>
                <a:lnTo>
                  <a:pt x="5" y="4"/>
                </a:lnTo>
                <a:lnTo>
                  <a:pt x="5" y="6"/>
                </a:lnTo>
                <a:lnTo>
                  <a:pt x="5" y="7"/>
                </a:lnTo>
                <a:lnTo>
                  <a:pt x="5" y="8"/>
                </a:lnTo>
                <a:lnTo>
                  <a:pt x="6" y="9"/>
                </a:lnTo>
                <a:lnTo>
                  <a:pt x="6" y="10"/>
                </a:lnTo>
                <a:lnTo>
                  <a:pt x="9" y="13"/>
                </a:lnTo>
                <a:close/>
                <a:moveTo>
                  <a:pt x="7" y="15"/>
                </a:moveTo>
                <a:lnTo>
                  <a:pt x="6" y="17"/>
                </a:lnTo>
                <a:lnTo>
                  <a:pt x="5" y="19"/>
                </a:lnTo>
                <a:lnTo>
                  <a:pt x="4" y="20"/>
                </a:lnTo>
                <a:lnTo>
                  <a:pt x="4" y="22"/>
                </a:lnTo>
                <a:lnTo>
                  <a:pt x="5" y="25"/>
                </a:lnTo>
                <a:lnTo>
                  <a:pt x="5" y="26"/>
                </a:lnTo>
                <a:lnTo>
                  <a:pt x="7" y="28"/>
                </a:lnTo>
                <a:lnTo>
                  <a:pt x="9" y="28"/>
                </a:lnTo>
                <a:lnTo>
                  <a:pt x="10" y="28"/>
                </a:lnTo>
                <a:lnTo>
                  <a:pt x="11" y="27"/>
                </a:lnTo>
                <a:lnTo>
                  <a:pt x="12" y="25"/>
                </a:lnTo>
                <a:lnTo>
                  <a:pt x="13" y="24"/>
                </a:lnTo>
                <a:lnTo>
                  <a:pt x="12" y="22"/>
                </a:lnTo>
                <a:lnTo>
                  <a:pt x="12" y="21"/>
                </a:lnTo>
                <a:lnTo>
                  <a:pt x="10" y="19"/>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6381" name="Freeform 29"/>
          <p:cNvSpPr>
            <a:spLocks/>
          </p:cNvSpPr>
          <p:nvPr/>
        </p:nvSpPr>
        <p:spPr bwMode="auto">
          <a:xfrm>
            <a:off x="130810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82" name="Freeform 30"/>
          <p:cNvSpPr>
            <a:spLocks/>
          </p:cNvSpPr>
          <p:nvPr/>
        </p:nvSpPr>
        <p:spPr bwMode="auto">
          <a:xfrm>
            <a:off x="1328738"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383" name="Freeform 31"/>
          <p:cNvSpPr>
            <a:spLocks noEditPoints="1"/>
          </p:cNvSpPr>
          <p:nvPr/>
        </p:nvSpPr>
        <p:spPr bwMode="auto">
          <a:xfrm>
            <a:off x="1363663" y="562927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384" name="Freeform 32"/>
          <p:cNvSpPr>
            <a:spLocks noEditPoints="1"/>
          </p:cNvSpPr>
          <p:nvPr/>
        </p:nvSpPr>
        <p:spPr bwMode="auto">
          <a:xfrm>
            <a:off x="1397000" y="562927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85" name="Freeform 33"/>
          <p:cNvSpPr>
            <a:spLocks/>
          </p:cNvSpPr>
          <p:nvPr/>
        </p:nvSpPr>
        <p:spPr bwMode="auto">
          <a:xfrm>
            <a:off x="1428750"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386" name="Freeform 34"/>
          <p:cNvSpPr>
            <a:spLocks noEditPoints="1"/>
          </p:cNvSpPr>
          <p:nvPr/>
        </p:nvSpPr>
        <p:spPr bwMode="auto">
          <a:xfrm>
            <a:off x="1812925" y="5629275"/>
            <a:ext cx="28575" cy="46038"/>
          </a:xfrm>
          <a:custGeom>
            <a:avLst/>
            <a:gdLst>
              <a:gd name="T0" fmla="*/ 17 w 18"/>
              <a:gd name="T1" fmla="*/ 0 h 29"/>
              <a:gd name="T2" fmla="*/ 17 w 18"/>
              <a:gd name="T3" fmla="*/ 1 h 29"/>
              <a:gd name="T4" fmla="*/ 15 w 18"/>
              <a:gd name="T5" fmla="*/ 1 h 29"/>
              <a:gd name="T6" fmla="*/ 13 w 18"/>
              <a:gd name="T7" fmla="*/ 2 h 29"/>
              <a:gd name="T8" fmla="*/ 11 w 18"/>
              <a:gd name="T9" fmla="*/ 3 h 29"/>
              <a:gd name="T10" fmla="*/ 9 w 18"/>
              <a:gd name="T11" fmla="*/ 5 h 29"/>
              <a:gd name="T12" fmla="*/ 8 w 18"/>
              <a:gd name="T13" fmla="*/ 6 h 29"/>
              <a:gd name="T14" fmla="*/ 7 w 18"/>
              <a:gd name="T15" fmla="*/ 8 h 29"/>
              <a:gd name="T16" fmla="*/ 5 w 18"/>
              <a:gd name="T17" fmla="*/ 11 h 29"/>
              <a:gd name="T18" fmla="*/ 5 w 18"/>
              <a:gd name="T19" fmla="*/ 13 h 29"/>
              <a:gd name="T20" fmla="*/ 8 w 18"/>
              <a:gd name="T21" fmla="*/ 12 h 29"/>
              <a:gd name="T22" fmla="*/ 11 w 18"/>
              <a:gd name="T23" fmla="*/ 11 h 29"/>
              <a:gd name="T24" fmla="*/ 13 w 18"/>
              <a:gd name="T25" fmla="*/ 12 h 29"/>
              <a:gd name="T26" fmla="*/ 15 w 18"/>
              <a:gd name="T27" fmla="*/ 13 h 29"/>
              <a:gd name="T28" fmla="*/ 17 w 18"/>
              <a:gd name="T29" fmla="*/ 16 h 29"/>
              <a:gd name="T30" fmla="*/ 18 w 18"/>
              <a:gd name="T31" fmla="*/ 19 h 29"/>
              <a:gd name="T32" fmla="*/ 17 w 18"/>
              <a:gd name="T33" fmla="*/ 23 h 29"/>
              <a:gd name="T34" fmla="*/ 15 w 18"/>
              <a:gd name="T35" fmla="*/ 26 h 29"/>
              <a:gd name="T36" fmla="*/ 14 w 18"/>
              <a:gd name="T37" fmla="*/ 28 h 29"/>
              <a:gd name="T38" fmla="*/ 11 w 18"/>
              <a:gd name="T39" fmla="*/ 29 h 29"/>
              <a:gd name="T40" fmla="*/ 9 w 18"/>
              <a:gd name="T41" fmla="*/ 29 h 29"/>
              <a:gd name="T42" fmla="*/ 6 w 18"/>
              <a:gd name="T43" fmla="*/ 29 h 29"/>
              <a:gd name="T44" fmla="*/ 4 w 18"/>
              <a:gd name="T45" fmla="*/ 27 h 29"/>
              <a:gd name="T46" fmla="*/ 2 w 18"/>
              <a:gd name="T47" fmla="*/ 25 h 29"/>
              <a:gd name="T48" fmla="*/ 0 w 18"/>
              <a:gd name="T49" fmla="*/ 21 h 29"/>
              <a:gd name="T50" fmla="*/ 0 w 18"/>
              <a:gd name="T51" fmla="*/ 18 h 29"/>
              <a:gd name="T52" fmla="*/ 0 w 18"/>
              <a:gd name="T53" fmla="*/ 14 h 29"/>
              <a:gd name="T54" fmla="*/ 1 w 18"/>
              <a:gd name="T55" fmla="*/ 11 h 29"/>
              <a:gd name="T56" fmla="*/ 3 w 18"/>
              <a:gd name="T57" fmla="*/ 7 h 29"/>
              <a:gd name="T58" fmla="*/ 6 w 18"/>
              <a:gd name="T59" fmla="*/ 5 h 29"/>
              <a:gd name="T60" fmla="*/ 9 w 18"/>
              <a:gd name="T61" fmla="*/ 2 h 29"/>
              <a:gd name="T62" fmla="*/ 11 w 18"/>
              <a:gd name="T63" fmla="*/ 1 h 29"/>
              <a:gd name="T64" fmla="*/ 14 w 18"/>
              <a:gd name="T65" fmla="*/ 0 h 29"/>
              <a:gd name="T66" fmla="*/ 16 w 18"/>
              <a:gd name="T67" fmla="*/ 0 h 29"/>
              <a:gd name="T68" fmla="*/ 17 w 18"/>
              <a:gd name="T69" fmla="*/ 0 h 29"/>
              <a:gd name="T70" fmla="*/ 4 w 18"/>
              <a:gd name="T71" fmla="*/ 15 h 29"/>
              <a:gd name="T72" fmla="*/ 4 w 18"/>
              <a:gd name="T73" fmla="*/ 17 h 29"/>
              <a:gd name="T74" fmla="*/ 4 w 18"/>
              <a:gd name="T75" fmla="*/ 19 h 29"/>
              <a:gd name="T76" fmla="*/ 4 w 18"/>
              <a:gd name="T77" fmla="*/ 21 h 29"/>
              <a:gd name="T78" fmla="*/ 5 w 18"/>
              <a:gd name="T79" fmla="*/ 23 h 29"/>
              <a:gd name="T80" fmla="*/ 5 w 18"/>
              <a:gd name="T81" fmla="*/ 25 h 29"/>
              <a:gd name="T82" fmla="*/ 7 w 18"/>
              <a:gd name="T83" fmla="*/ 27 h 29"/>
              <a:gd name="T84" fmla="*/ 8 w 18"/>
              <a:gd name="T85" fmla="*/ 28 h 29"/>
              <a:gd name="T86" fmla="*/ 9 w 18"/>
              <a:gd name="T87" fmla="*/ 28 h 29"/>
              <a:gd name="T88" fmla="*/ 11 w 18"/>
              <a:gd name="T89" fmla="*/ 28 h 29"/>
              <a:gd name="T90" fmla="*/ 12 w 18"/>
              <a:gd name="T91" fmla="*/ 26 h 29"/>
              <a:gd name="T92" fmla="*/ 13 w 18"/>
              <a:gd name="T93" fmla="*/ 24 h 29"/>
              <a:gd name="T94" fmla="*/ 14 w 18"/>
              <a:gd name="T95" fmla="*/ 22 h 29"/>
              <a:gd name="T96" fmla="*/ 13 w 18"/>
              <a:gd name="T97" fmla="*/ 18 h 29"/>
              <a:gd name="T98" fmla="*/ 12 w 18"/>
              <a:gd name="T99" fmla="*/ 15 h 29"/>
              <a:gd name="T100" fmla="*/ 11 w 18"/>
              <a:gd name="T101" fmla="*/ 14 h 29"/>
              <a:gd name="T102" fmla="*/ 8 w 18"/>
              <a:gd name="T103" fmla="*/ 13 h 29"/>
              <a:gd name="T104" fmla="*/ 8 w 18"/>
              <a:gd name="T105" fmla="*/ 13 h 29"/>
              <a:gd name="T106" fmla="*/ 7 w 18"/>
              <a:gd name="T107" fmla="*/ 13 h 29"/>
              <a:gd name="T108" fmla="*/ 6 w 18"/>
              <a:gd name="T109" fmla="*/ 14 h 29"/>
              <a:gd name="T110" fmla="*/ 4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1"/>
                </a:lnTo>
                <a:lnTo>
                  <a:pt x="13" y="2"/>
                </a:lnTo>
                <a:lnTo>
                  <a:pt x="11" y="3"/>
                </a:lnTo>
                <a:lnTo>
                  <a:pt x="9" y="5"/>
                </a:lnTo>
                <a:lnTo>
                  <a:pt x="8" y="6"/>
                </a:lnTo>
                <a:lnTo>
                  <a:pt x="7" y="8"/>
                </a:lnTo>
                <a:lnTo>
                  <a:pt x="5" y="11"/>
                </a:lnTo>
                <a:lnTo>
                  <a:pt x="5" y="13"/>
                </a:lnTo>
                <a:lnTo>
                  <a:pt x="8" y="12"/>
                </a:lnTo>
                <a:lnTo>
                  <a:pt x="11" y="11"/>
                </a:lnTo>
                <a:lnTo>
                  <a:pt x="13" y="12"/>
                </a:lnTo>
                <a:lnTo>
                  <a:pt x="15" y="13"/>
                </a:lnTo>
                <a:lnTo>
                  <a:pt x="17" y="16"/>
                </a:lnTo>
                <a:lnTo>
                  <a:pt x="18" y="19"/>
                </a:lnTo>
                <a:lnTo>
                  <a:pt x="17" y="23"/>
                </a:lnTo>
                <a:lnTo>
                  <a:pt x="15" y="26"/>
                </a:lnTo>
                <a:lnTo>
                  <a:pt x="14" y="28"/>
                </a:lnTo>
                <a:lnTo>
                  <a:pt x="11" y="29"/>
                </a:lnTo>
                <a:lnTo>
                  <a:pt x="9" y="29"/>
                </a:lnTo>
                <a:lnTo>
                  <a:pt x="6" y="29"/>
                </a:lnTo>
                <a:lnTo>
                  <a:pt x="4" y="27"/>
                </a:lnTo>
                <a:lnTo>
                  <a:pt x="2" y="25"/>
                </a:lnTo>
                <a:lnTo>
                  <a:pt x="0" y="21"/>
                </a:lnTo>
                <a:lnTo>
                  <a:pt x="0" y="18"/>
                </a:lnTo>
                <a:lnTo>
                  <a:pt x="0" y="14"/>
                </a:lnTo>
                <a:lnTo>
                  <a:pt x="1" y="11"/>
                </a:lnTo>
                <a:lnTo>
                  <a:pt x="3" y="7"/>
                </a:lnTo>
                <a:lnTo>
                  <a:pt x="6" y="5"/>
                </a:lnTo>
                <a:lnTo>
                  <a:pt x="9" y="2"/>
                </a:lnTo>
                <a:lnTo>
                  <a:pt x="11" y="1"/>
                </a:lnTo>
                <a:lnTo>
                  <a:pt x="14" y="0"/>
                </a:lnTo>
                <a:lnTo>
                  <a:pt x="16" y="0"/>
                </a:lnTo>
                <a:lnTo>
                  <a:pt x="17" y="0"/>
                </a:lnTo>
                <a:close/>
                <a:moveTo>
                  <a:pt x="4" y="15"/>
                </a:moveTo>
                <a:lnTo>
                  <a:pt x="4" y="17"/>
                </a:lnTo>
                <a:lnTo>
                  <a:pt x="4" y="19"/>
                </a:lnTo>
                <a:lnTo>
                  <a:pt x="4" y="21"/>
                </a:lnTo>
                <a:lnTo>
                  <a:pt x="5" y="23"/>
                </a:lnTo>
                <a:lnTo>
                  <a:pt x="5" y="25"/>
                </a:lnTo>
                <a:lnTo>
                  <a:pt x="7" y="27"/>
                </a:lnTo>
                <a:lnTo>
                  <a:pt x="8" y="28"/>
                </a:lnTo>
                <a:lnTo>
                  <a:pt x="9" y="28"/>
                </a:lnTo>
                <a:lnTo>
                  <a:pt x="11" y="28"/>
                </a:lnTo>
                <a:lnTo>
                  <a:pt x="12" y="26"/>
                </a:lnTo>
                <a:lnTo>
                  <a:pt x="13" y="24"/>
                </a:lnTo>
                <a:lnTo>
                  <a:pt x="14" y="22"/>
                </a:lnTo>
                <a:lnTo>
                  <a:pt x="13" y="18"/>
                </a:lnTo>
                <a:lnTo>
                  <a:pt x="12" y="15"/>
                </a:lnTo>
                <a:lnTo>
                  <a:pt x="11"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87" name="Freeform 35"/>
          <p:cNvSpPr>
            <a:spLocks/>
          </p:cNvSpPr>
          <p:nvPr/>
        </p:nvSpPr>
        <p:spPr bwMode="auto">
          <a:xfrm>
            <a:off x="18430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88" name="Freeform 36"/>
          <p:cNvSpPr>
            <a:spLocks/>
          </p:cNvSpPr>
          <p:nvPr/>
        </p:nvSpPr>
        <p:spPr bwMode="auto">
          <a:xfrm>
            <a:off x="1870075" y="5629275"/>
            <a:ext cx="17463"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2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2"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389" name="Freeform 37"/>
          <p:cNvSpPr>
            <a:spLocks/>
          </p:cNvSpPr>
          <p:nvPr/>
        </p:nvSpPr>
        <p:spPr bwMode="auto">
          <a:xfrm>
            <a:off x="1898650" y="5630863"/>
            <a:ext cx="28575" cy="44450"/>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7 w 18"/>
              <a:gd name="T13" fmla="*/ 3 h 28"/>
              <a:gd name="T14" fmla="*/ 5 w 18"/>
              <a:gd name="T15" fmla="*/ 3 h 28"/>
              <a:gd name="T16" fmla="*/ 3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7" y="3"/>
                </a:lnTo>
                <a:lnTo>
                  <a:pt x="5" y="3"/>
                </a:lnTo>
                <a:lnTo>
                  <a:pt x="3"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6390" name="Freeform 38"/>
          <p:cNvSpPr>
            <a:spLocks/>
          </p:cNvSpPr>
          <p:nvPr/>
        </p:nvSpPr>
        <p:spPr bwMode="auto">
          <a:xfrm>
            <a:off x="1928813" y="5627688"/>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91" name="Freeform 39"/>
          <p:cNvSpPr>
            <a:spLocks/>
          </p:cNvSpPr>
          <p:nvPr/>
        </p:nvSpPr>
        <p:spPr bwMode="auto">
          <a:xfrm>
            <a:off x="1949450"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392" name="Freeform 40"/>
          <p:cNvSpPr>
            <a:spLocks noEditPoints="1"/>
          </p:cNvSpPr>
          <p:nvPr/>
        </p:nvSpPr>
        <p:spPr bwMode="auto">
          <a:xfrm>
            <a:off x="1984375"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93" name="Freeform 41"/>
          <p:cNvSpPr>
            <a:spLocks noEditPoints="1"/>
          </p:cNvSpPr>
          <p:nvPr/>
        </p:nvSpPr>
        <p:spPr bwMode="auto">
          <a:xfrm>
            <a:off x="2017713"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394" name="Freeform 42"/>
          <p:cNvSpPr>
            <a:spLocks/>
          </p:cNvSpPr>
          <p:nvPr/>
        </p:nvSpPr>
        <p:spPr bwMode="auto">
          <a:xfrm>
            <a:off x="2051050"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395" name="Freeform 43"/>
          <p:cNvSpPr>
            <a:spLocks noEditPoints="1"/>
          </p:cNvSpPr>
          <p:nvPr/>
        </p:nvSpPr>
        <p:spPr bwMode="auto">
          <a:xfrm>
            <a:off x="2446338" y="5629275"/>
            <a:ext cx="26987" cy="46038"/>
          </a:xfrm>
          <a:custGeom>
            <a:avLst/>
            <a:gdLst>
              <a:gd name="T0" fmla="*/ 3 w 17"/>
              <a:gd name="T1" fmla="*/ 12 h 29"/>
              <a:gd name="T2" fmla="*/ 1 w 17"/>
              <a:gd name="T3" fmla="*/ 9 h 29"/>
              <a:gd name="T4" fmla="*/ 1 w 17"/>
              <a:gd name="T5" fmla="*/ 4 h 29"/>
              <a:gd name="T6" fmla="*/ 5 w 17"/>
              <a:gd name="T7" fmla="*/ 1 h 29"/>
              <a:gd name="T8" fmla="*/ 12 w 17"/>
              <a:gd name="T9" fmla="*/ 1 h 29"/>
              <a:gd name="T10" fmla="*/ 16 w 17"/>
              <a:gd name="T11" fmla="*/ 4 h 29"/>
              <a:gd name="T12" fmla="*/ 16 w 17"/>
              <a:gd name="T13" fmla="*/ 8 h 29"/>
              <a:gd name="T14" fmla="*/ 13 w 17"/>
              <a:gd name="T15" fmla="*/ 11 h 29"/>
              <a:gd name="T16" fmla="*/ 13 w 17"/>
              <a:gd name="T17" fmla="*/ 16 h 29"/>
              <a:gd name="T18" fmla="*/ 16 w 17"/>
              <a:gd name="T19" fmla="*/ 20 h 29"/>
              <a:gd name="T20" fmla="*/ 16 w 17"/>
              <a:gd name="T21" fmla="*/ 25 h 29"/>
              <a:gd name="T22" fmla="*/ 12 w 17"/>
              <a:gd name="T23" fmla="*/ 29 h 29"/>
              <a:gd name="T24" fmla="*/ 6 w 17"/>
              <a:gd name="T25" fmla="*/ 29 h 29"/>
              <a:gd name="T26" fmla="*/ 2 w 17"/>
              <a:gd name="T27" fmla="*/ 27 h 29"/>
              <a:gd name="T28" fmla="*/ 0 w 17"/>
              <a:gd name="T29" fmla="*/ 22 h 29"/>
              <a:gd name="T30" fmla="*/ 2 w 17"/>
              <a:gd name="T31" fmla="*/ 19 h 29"/>
              <a:gd name="T32" fmla="*/ 6 w 17"/>
              <a:gd name="T33" fmla="*/ 15 h 29"/>
              <a:gd name="T34" fmla="*/ 11 w 17"/>
              <a:gd name="T35" fmla="*/ 11 h 29"/>
              <a:gd name="T36" fmla="*/ 12 w 17"/>
              <a:gd name="T37" fmla="*/ 8 h 29"/>
              <a:gd name="T38" fmla="*/ 12 w 17"/>
              <a:gd name="T39" fmla="*/ 4 h 29"/>
              <a:gd name="T40" fmla="*/ 10 w 17"/>
              <a:gd name="T41" fmla="*/ 2 h 29"/>
              <a:gd name="T42" fmla="*/ 7 w 17"/>
              <a:gd name="T43" fmla="*/ 2 h 29"/>
              <a:gd name="T44" fmla="*/ 5 w 17"/>
              <a:gd name="T45" fmla="*/ 4 h 29"/>
              <a:gd name="T46" fmla="*/ 5 w 17"/>
              <a:gd name="T47" fmla="*/ 7 h 29"/>
              <a:gd name="T48" fmla="*/ 6 w 17"/>
              <a:gd name="T49" fmla="*/ 9 h 29"/>
              <a:gd name="T50" fmla="*/ 9 w 17"/>
              <a:gd name="T51" fmla="*/ 13 h 29"/>
              <a:gd name="T52" fmla="*/ 6 w 17"/>
              <a:gd name="T53" fmla="*/ 17 h 29"/>
              <a:gd name="T54" fmla="*/ 4 w 17"/>
              <a:gd name="T55" fmla="*/ 20 h 29"/>
              <a:gd name="T56" fmla="*/ 5 w 17"/>
              <a:gd name="T57" fmla="*/ 25 h 29"/>
              <a:gd name="T58" fmla="*/ 7 w 17"/>
              <a:gd name="T59" fmla="*/ 28 h 29"/>
              <a:gd name="T60" fmla="*/ 10 w 17"/>
              <a:gd name="T61" fmla="*/ 28 h 29"/>
              <a:gd name="T62" fmla="*/ 12 w 17"/>
              <a:gd name="T63" fmla="*/ 25 h 29"/>
              <a:gd name="T64" fmla="*/ 12 w 17"/>
              <a:gd name="T65" fmla="*/ 22 h 29"/>
              <a:gd name="T66" fmla="*/ 10 w 17"/>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9">
                <a:moveTo>
                  <a:pt x="6" y="15"/>
                </a:moveTo>
                <a:lnTo>
                  <a:pt x="3" y="12"/>
                </a:lnTo>
                <a:lnTo>
                  <a:pt x="2" y="10"/>
                </a:lnTo>
                <a:lnTo>
                  <a:pt x="1" y="9"/>
                </a:lnTo>
                <a:lnTo>
                  <a:pt x="1" y="7"/>
                </a:lnTo>
                <a:lnTo>
                  <a:pt x="1" y="4"/>
                </a:lnTo>
                <a:lnTo>
                  <a:pt x="3" y="2"/>
                </a:lnTo>
                <a:lnTo>
                  <a:pt x="5" y="1"/>
                </a:lnTo>
                <a:lnTo>
                  <a:pt x="8" y="0"/>
                </a:lnTo>
                <a:lnTo>
                  <a:pt x="12" y="1"/>
                </a:lnTo>
                <a:lnTo>
                  <a:pt x="14" y="2"/>
                </a:lnTo>
                <a:lnTo>
                  <a:pt x="16" y="4"/>
                </a:lnTo>
                <a:lnTo>
                  <a:pt x="16" y="6"/>
                </a:lnTo>
                <a:lnTo>
                  <a:pt x="16" y="8"/>
                </a:lnTo>
                <a:lnTo>
                  <a:pt x="15" y="9"/>
                </a:lnTo>
                <a:lnTo>
                  <a:pt x="13" y="11"/>
                </a:lnTo>
                <a:lnTo>
                  <a:pt x="10" y="13"/>
                </a:lnTo>
                <a:lnTo>
                  <a:pt x="13" y="16"/>
                </a:lnTo>
                <a:lnTo>
                  <a:pt x="15" y="18"/>
                </a:lnTo>
                <a:lnTo>
                  <a:pt x="16" y="20"/>
                </a:lnTo>
                <a:lnTo>
                  <a:pt x="17" y="22"/>
                </a:lnTo>
                <a:lnTo>
                  <a:pt x="16" y="25"/>
                </a:lnTo>
                <a:lnTo>
                  <a:pt x="14" y="27"/>
                </a:lnTo>
                <a:lnTo>
                  <a:pt x="12" y="29"/>
                </a:lnTo>
                <a:lnTo>
                  <a:pt x="8" y="29"/>
                </a:lnTo>
                <a:lnTo>
                  <a:pt x="6" y="29"/>
                </a:lnTo>
                <a:lnTo>
                  <a:pt x="4" y="28"/>
                </a:lnTo>
                <a:lnTo>
                  <a:pt x="2" y="27"/>
                </a:lnTo>
                <a:lnTo>
                  <a:pt x="1" y="25"/>
                </a:lnTo>
                <a:lnTo>
                  <a:pt x="0" y="22"/>
                </a:lnTo>
                <a:lnTo>
                  <a:pt x="1" y="21"/>
                </a:lnTo>
                <a:lnTo>
                  <a:pt x="2" y="19"/>
                </a:lnTo>
                <a:lnTo>
                  <a:pt x="3" y="17"/>
                </a:lnTo>
                <a:lnTo>
                  <a:pt x="6" y="15"/>
                </a:lnTo>
                <a:close/>
                <a:moveTo>
                  <a:pt x="9" y="13"/>
                </a:moveTo>
                <a:lnTo>
                  <a:pt x="11" y="11"/>
                </a:lnTo>
                <a:lnTo>
                  <a:pt x="12" y="9"/>
                </a:lnTo>
                <a:lnTo>
                  <a:pt x="12" y="8"/>
                </a:lnTo>
                <a:lnTo>
                  <a:pt x="12" y="6"/>
                </a:lnTo>
                <a:lnTo>
                  <a:pt x="12" y="4"/>
                </a:lnTo>
                <a:lnTo>
                  <a:pt x="11" y="3"/>
                </a:lnTo>
                <a:lnTo>
                  <a:pt x="10" y="2"/>
                </a:lnTo>
                <a:lnTo>
                  <a:pt x="8" y="2"/>
                </a:lnTo>
                <a:lnTo>
                  <a:pt x="7" y="2"/>
                </a:lnTo>
                <a:lnTo>
                  <a:pt x="6" y="3"/>
                </a:lnTo>
                <a:lnTo>
                  <a:pt x="5" y="4"/>
                </a:lnTo>
                <a:lnTo>
                  <a:pt x="5" y="6"/>
                </a:lnTo>
                <a:lnTo>
                  <a:pt x="5" y="7"/>
                </a:lnTo>
                <a:lnTo>
                  <a:pt x="5" y="8"/>
                </a:lnTo>
                <a:lnTo>
                  <a:pt x="6" y="9"/>
                </a:lnTo>
                <a:lnTo>
                  <a:pt x="6" y="10"/>
                </a:lnTo>
                <a:lnTo>
                  <a:pt x="9" y="13"/>
                </a:lnTo>
                <a:close/>
                <a:moveTo>
                  <a:pt x="7" y="15"/>
                </a:moveTo>
                <a:lnTo>
                  <a:pt x="6" y="17"/>
                </a:lnTo>
                <a:lnTo>
                  <a:pt x="5" y="19"/>
                </a:lnTo>
                <a:lnTo>
                  <a:pt x="4" y="20"/>
                </a:lnTo>
                <a:lnTo>
                  <a:pt x="4" y="22"/>
                </a:lnTo>
                <a:lnTo>
                  <a:pt x="5" y="25"/>
                </a:lnTo>
                <a:lnTo>
                  <a:pt x="5" y="26"/>
                </a:lnTo>
                <a:lnTo>
                  <a:pt x="7" y="28"/>
                </a:lnTo>
                <a:lnTo>
                  <a:pt x="8" y="28"/>
                </a:lnTo>
                <a:lnTo>
                  <a:pt x="10" y="28"/>
                </a:lnTo>
                <a:lnTo>
                  <a:pt x="11" y="27"/>
                </a:lnTo>
                <a:lnTo>
                  <a:pt x="12" y="25"/>
                </a:lnTo>
                <a:lnTo>
                  <a:pt x="13" y="24"/>
                </a:lnTo>
                <a:lnTo>
                  <a:pt x="12" y="22"/>
                </a:lnTo>
                <a:lnTo>
                  <a:pt x="12" y="21"/>
                </a:lnTo>
                <a:lnTo>
                  <a:pt x="10" y="19"/>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6396" name="Freeform 44"/>
          <p:cNvSpPr>
            <a:spLocks/>
          </p:cNvSpPr>
          <p:nvPr/>
        </p:nvSpPr>
        <p:spPr bwMode="auto">
          <a:xfrm>
            <a:off x="247650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97" name="Freeform 45"/>
          <p:cNvSpPr>
            <a:spLocks noEditPoints="1"/>
          </p:cNvSpPr>
          <p:nvPr/>
        </p:nvSpPr>
        <p:spPr bwMode="auto">
          <a:xfrm>
            <a:off x="2497138" y="5629275"/>
            <a:ext cx="28575" cy="46038"/>
          </a:xfrm>
          <a:custGeom>
            <a:avLst/>
            <a:gdLst>
              <a:gd name="T0" fmla="*/ 18 w 18"/>
              <a:gd name="T1" fmla="*/ 0 h 29"/>
              <a:gd name="T2" fmla="*/ 18 w 18"/>
              <a:gd name="T3" fmla="*/ 1 h 29"/>
              <a:gd name="T4" fmla="*/ 15 w 18"/>
              <a:gd name="T5" fmla="*/ 1 h 29"/>
              <a:gd name="T6" fmla="*/ 13 w 18"/>
              <a:gd name="T7" fmla="*/ 2 h 29"/>
              <a:gd name="T8" fmla="*/ 11 w 18"/>
              <a:gd name="T9" fmla="*/ 3 h 29"/>
              <a:gd name="T10" fmla="*/ 10 w 18"/>
              <a:gd name="T11" fmla="*/ 5 h 29"/>
              <a:gd name="T12" fmla="*/ 8 w 18"/>
              <a:gd name="T13" fmla="*/ 6 h 29"/>
              <a:gd name="T14" fmla="*/ 7 w 18"/>
              <a:gd name="T15" fmla="*/ 8 h 29"/>
              <a:gd name="T16" fmla="*/ 6 w 18"/>
              <a:gd name="T17" fmla="*/ 11 h 29"/>
              <a:gd name="T18" fmla="*/ 5 w 18"/>
              <a:gd name="T19" fmla="*/ 13 h 29"/>
              <a:gd name="T20" fmla="*/ 8 w 18"/>
              <a:gd name="T21" fmla="*/ 12 h 29"/>
              <a:gd name="T22" fmla="*/ 11 w 18"/>
              <a:gd name="T23" fmla="*/ 11 h 29"/>
              <a:gd name="T24" fmla="*/ 14 w 18"/>
              <a:gd name="T25" fmla="*/ 12 h 29"/>
              <a:gd name="T26" fmla="*/ 16 w 18"/>
              <a:gd name="T27" fmla="*/ 13 h 29"/>
              <a:gd name="T28" fmla="*/ 17 w 18"/>
              <a:gd name="T29" fmla="*/ 16 h 29"/>
              <a:gd name="T30" fmla="*/ 18 w 18"/>
              <a:gd name="T31" fmla="*/ 19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7 h 29"/>
              <a:gd name="T46" fmla="*/ 2 w 18"/>
              <a:gd name="T47" fmla="*/ 25 h 29"/>
              <a:gd name="T48" fmla="*/ 1 w 18"/>
              <a:gd name="T49" fmla="*/ 21 h 29"/>
              <a:gd name="T50" fmla="*/ 0 w 18"/>
              <a:gd name="T51" fmla="*/ 18 h 29"/>
              <a:gd name="T52" fmla="*/ 1 w 18"/>
              <a:gd name="T53" fmla="*/ 14 h 29"/>
              <a:gd name="T54" fmla="*/ 2 w 18"/>
              <a:gd name="T55" fmla="*/ 11 h 29"/>
              <a:gd name="T56" fmla="*/ 4 w 18"/>
              <a:gd name="T57" fmla="*/ 7 h 29"/>
              <a:gd name="T58" fmla="*/ 6 w 18"/>
              <a:gd name="T59" fmla="*/ 5 h 29"/>
              <a:gd name="T60" fmla="*/ 9 w 18"/>
              <a:gd name="T61" fmla="*/ 2 h 29"/>
              <a:gd name="T62" fmla="*/ 12 w 18"/>
              <a:gd name="T63" fmla="*/ 1 h 29"/>
              <a:gd name="T64" fmla="*/ 14 w 18"/>
              <a:gd name="T65" fmla="*/ 0 h 29"/>
              <a:gd name="T66" fmla="*/ 16 w 18"/>
              <a:gd name="T67" fmla="*/ 0 h 29"/>
              <a:gd name="T68" fmla="*/ 18 w 18"/>
              <a:gd name="T69" fmla="*/ 0 h 29"/>
              <a:gd name="T70" fmla="*/ 5 w 18"/>
              <a:gd name="T71" fmla="*/ 15 h 29"/>
              <a:gd name="T72" fmla="*/ 4 w 18"/>
              <a:gd name="T73" fmla="*/ 17 h 29"/>
              <a:gd name="T74" fmla="*/ 4 w 18"/>
              <a:gd name="T75" fmla="*/ 19 h 29"/>
              <a:gd name="T76" fmla="*/ 4 w 18"/>
              <a:gd name="T77" fmla="*/ 21 h 29"/>
              <a:gd name="T78" fmla="*/ 5 w 18"/>
              <a:gd name="T79" fmla="*/ 23 h 29"/>
              <a:gd name="T80" fmla="*/ 6 w 18"/>
              <a:gd name="T81" fmla="*/ 25 h 29"/>
              <a:gd name="T82" fmla="*/ 7 w 18"/>
              <a:gd name="T83" fmla="*/ 27 h 29"/>
              <a:gd name="T84" fmla="*/ 8 w 18"/>
              <a:gd name="T85" fmla="*/ 28 h 29"/>
              <a:gd name="T86" fmla="*/ 10 w 18"/>
              <a:gd name="T87" fmla="*/ 28 h 29"/>
              <a:gd name="T88" fmla="*/ 11 w 18"/>
              <a:gd name="T89" fmla="*/ 28 h 29"/>
              <a:gd name="T90" fmla="*/ 13 w 18"/>
              <a:gd name="T91" fmla="*/ 26 h 29"/>
              <a:gd name="T92" fmla="*/ 14 w 18"/>
              <a:gd name="T93" fmla="*/ 24 h 29"/>
              <a:gd name="T94" fmla="*/ 14 w 18"/>
              <a:gd name="T95" fmla="*/ 22 h 29"/>
              <a:gd name="T96" fmla="*/ 14 w 18"/>
              <a:gd name="T97" fmla="*/ 18 h 29"/>
              <a:gd name="T98" fmla="*/ 13 w 18"/>
              <a:gd name="T99" fmla="*/ 15 h 29"/>
              <a:gd name="T100" fmla="*/ 11 w 18"/>
              <a:gd name="T101" fmla="*/ 14 h 29"/>
              <a:gd name="T102" fmla="*/ 9 w 18"/>
              <a:gd name="T103" fmla="*/ 13 h 29"/>
              <a:gd name="T104" fmla="*/ 8 w 18"/>
              <a:gd name="T105" fmla="*/ 13 h 29"/>
              <a:gd name="T106" fmla="*/ 7 w 18"/>
              <a:gd name="T107" fmla="*/ 13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8" y="0"/>
                </a:moveTo>
                <a:lnTo>
                  <a:pt x="18" y="1"/>
                </a:lnTo>
                <a:lnTo>
                  <a:pt x="15" y="1"/>
                </a:lnTo>
                <a:lnTo>
                  <a:pt x="13" y="2"/>
                </a:lnTo>
                <a:lnTo>
                  <a:pt x="11" y="3"/>
                </a:lnTo>
                <a:lnTo>
                  <a:pt x="10" y="5"/>
                </a:lnTo>
                <a:lnTo>
                  <a:pt x="8" y="6"/>
                </a:lnTo>
                <a:lnTo>
                  <a:pt x="7" y="8"/>
                </a:lnTo>
                <a:lnTo>
                  <a:pt x="6" y="11"/>
                </a:lnTo>
                <a:lnTo>
                  <a:pt x="5" y="13"/>
                </a:lnTo>
                <a:lnTo>
                  <a:pt x="8" y="12"/>
                </a:lnTo>
                <a:lnTo>
                  <a:pt x="11" y="11"/>
                </a:lnTo>
                <a:lnTo>
                  <a:pt x="14" y="12"/>
                </a:lnTo>
                <a:lnTo>
                  <a:pt x="16" y="13"/>
                </a:lnTo>
                <a:lnTo>
                  <a:pt x="17" y="16"/>
                </a:lnTo>
                <a:lnTo>
                  <a:pt x="18" y="19"/>
                </a:lnTo>
                <a:lnTo>
                  <a:pt x="17" y="23"/>
                </a:lnTo>
                <a:lnTo>
                  <a:pt x="16" y="26"/>
                </a:lnTo>
                <a:lnTo>
                  <a:pt x="14" y="28"/>
                </a:lnTo>
                <a:lnTo>
                  <a:pt x="12" y="29"/>
                </a:lnTo>
                <a:lnTo>
                  <a:pt x="9" y="29"/>
                </a:lnTo>
                <a:lnTo>
                  <a:pt x="6" y="29"/>
                </a:lnTo>
                <a:lnTo>
                  <a:pt x="4" y="27"/>
                </a:lnTo>
                <a:lnTo>
                  <a:pt x="2" y="25"/>
                </a:lnTo>
                <a:lnTo>
                  <a:pt x="1" y="21"/>
                </a:lnTo>
                <a:lnTo>
                  <a:pt x="0" y="18"/>
                </a:lnTo>
                <a:lnTo>
                  <a:pt x="1" y="14"/>
                </a:lnTo>
                <a:lnTo>
                  <a:pt x="2" y="11"/>
                </a:lnTo>
                <a:lnTo>
                  <a:pt x="4" y="7"/>
                </a:lnTo>
                <a:lnTo>
                  <a:pt x="6" y="5"/>
                </a:lnTo>
                <a:lnTo>
                  <a:pt x="9" y="2"/>
                </a:lnTo>
                <a:lnTo>
                  <a:pt x="12" y="1"/>
                </a:lnTo>
                <a:lnTo>
                  <a:pt x="14" y="0"/>
                </a:lnTo>
                <a:lnTo>
                  <a:pt x="16" y="0"/>
                </a:lnTo>
                <a:lnTo>
                  <a:pt x="18" y="0"/>
                </a:lnTo>
                <a:close/>
                <a:moveTo>
                  <a:pt x="5" y="15"/>
                </a:moveTo>
                <a:lnTo>
                  <a:pt x="4" y="17"/>
                </a:lnTo>
                <a:lnTo>
                  <a:pt x="4" y="19"/>
                </a:lnTo>
                <a:lnTo>
                  <a:pt x="4" y="21"/>
                </a:lnTo>
                <a:lnTo>
                  <a:pt x="5" y="23"/>
                </a:lnTo>
                <a:lnTo>
                  <a:pt x="6" y="25"/>
                </a:lnTo>
                <a:lnTo>
                  <a:pt x="7" y="27"/>
                </a:lnTo>
                <a:lnTo>
                  <a:pt x="8" y="28"/>
                </a:lnTo>
                <a:lnTo>
                  <a:pt x="10" y="28"/>
                </a:lnTo>
                <a:lnTo>
                  <a:pt x="11" y="28"/>
                </a:lnTo>
                <a:lnTo>
                  <a:pt x="13" y="26"/>
                </a:lnTo>
                <a:lnTo>
                  <a:pt x="14" y="24"/>
                </a:lnTo>
                <a:lnTo>
                  <a:pt x="14" y="22"/>
                </a:lnTo>
                <a:lnTo>
                  <a:pt x="14" y="18"/>
                </a:lnTo>
                <a:lnTo>
                  <a:pt x="13" y="15"/>
                </a:lnTo>
                <a:lnTo>
                  <a:pt x="11" y="14"/>
                </a:lnTo>
                <a:lnTo>
                  <a:pt x="9" y="13"/>
                </a:lnTo>
                <a:lnTo>
                  <a:pt x="8" y="13"/>
                </a:lnTo>
                <a:lnTo>
                  <a:pt x="7" y="13"/>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6398" name="Freeform 46"/>
          <p:cNvSpPr>
            <a:spLocks/>
          </p:cNvSpPr>
          <p:nvPr/>
        </p:nvSpPr>
        <p:spPr bwMode="auto">
          <a:xfrm>
            <a:off x="25288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399" name="Freeform 47"/>
          <p:cNvSpPr>
            <a:spLocks/>
          </p:cNvSpPr>
          <p:nvPr/>
        </p:nvSpPr>
        <p:spPr bwMode="auto">
          <a:xfrm>
            <a:off x="2547938" y="562927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00" name="Freeform 48"/>
          <p:cNvSpPr>
            <a:spLocks noEditPoints="1"/>
          </p:cNvSpPr>
          <p:nvPr/>
        </p:nvSpPr>
        <p:spPr bwMode="auto">
          <a:xfrm>
            <a:off x="2582863" y="562927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01" name="Freeform 49"/>
          <p:cNvSpPr>
            <a:spLocks noEditPoints="1"/>
          </p:cNvSpPr>
          <p:nvPr/>
        </p:nvSpPr>
        <p:spPr bwMode="auto">
          <a:xfrm>
            <a:off x="2617788" y="562927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10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9" y="28"/>
                </a:lnTo>
                <a:lnTo>
                  <a:pt x="11" y="27"/>
                </a:lnTo>
                <a:lnTo>
                  <a:pt x="12" y="26"/>
                </a:lnTo>
                <a:lnTo>
                  <a:pt x="12" y="24"/>
                </a:lnTo>
                <a:lnTo>
                  <a:pt x="13" y="19"/>
                </a:lnTo>
                <a:lnTo>
                  <a:pt x="13" y="14"/>
                </a:lnTo>
                <a:lnTo>
                  <a:pt x="13" y="9"/>
                </a:lnTo>
                <a:lnTo>
                  <a:pt x="12" y="6"/>
                </a:lnTo>
                <a:lnTo>
                  <a:pt x="11" y="4"/>
                </a:lnTo>
                <a:lnTo>
                  <a:pt x="10" y="2"/>
                </a:lnTo>
                <a:lnTo>
                  <a:pt x="10" y="2"/>
                </a:lnTo>
                <a:lnTo>
                  <a:pt x="8"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02" name="Freeform 50"/>
          <p:cNvSpPr>
            <a:spLocks/>
          </p:cNvSpPr>
          <p:nvPr/>
        </p:nvSpPr>
        <p:spPr bwMode="auto">
          <a:xfrm>
            <a:off x="2649538"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5" y="1"/>
                </a:lnTo>
                <a:lnTo>
                  <a:pt x="8"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03" name="Freeform 51"/>
          <p:cNvSpPr>
            <a:spLocks noEditPoints="1"/>
          </p:cNvSpPr>
          <p:nvPr/>
        </p:nvSpPr>
        <p:spPr bwMode="auto">
          <a:xfrm>
            <a:off x="3049588" y="5629275"/>
            <a:ext cx="28575" cy="46038"/>
          </a:xfrm>
          <a:custGeom>
            <a:avLst/>
            <a:gdLst>
              <a:gd name="T0" fmla="*/ 1 w 18"/>
              <a:gd name="T1" fmla="*/ 29 h 29"/>
              <a:gd name="T2" fmla="*/ 1 w 18"/>
              <a:gd name="T3" fmla="*/ 29 h 29"/>
              <a:gd name="T4" fmla="*/ 4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8 w 18"/>
              <a:gd name="T19" fmla="*/ 18 h 29"/>
              <a:gd name="T20" fmla="*/ 5 w 18"/>
              <a:gd name="T21" fmla="*/ 18 h 29"/>
              <a:gd name="T22" fmla="*/ 3 w 18"/>
              <a:gd name="T23" fmla="*/ 16 h 29"/>
              <a:gd name="T24" fmla="*/ 1 w 18"/>
              <a:gd name="T25" fmla="*/ 13 h 29"/>
              <a:gd name="T26" fmla="*/ 0 w 18"/>
              <a:gd name="T27" fmla="*/ 10 h 29"/>
              <a:gd name="T28" fmla="*/ 1 w 18"/>
              <a:gd name="T29" fmla="*/ 7 h 29"/>
              <a:gd name="T30" fmla="*/ 3 w 18"/>
              <a:gd name="T31" fmla="*/ 4 h 29"/>
              <a:gd name="T32" fmla="*/ 4 w 18"/>
              <a:gd name="T33" fmla="*/ 2 h 29"/>
              <a:gd name="T34" fmla="*/ 7 w 18"/>
              <a:gd name="T35" fmla="*/ 1 h 29"/>
              <a:gd name="T36" fmla="*/ 9 w 18"/>
              <a:gd name="T37" fmla="*/ 0 h 29"/>
              <a:gd name="T38" fmla="*/ 12 w 18"/>
              <a:gd name="T39" fmla="*/ 1 h 29"/>
              <a:gd name="T40" fmla="*/ 15 w 18"/>
              <a:gd name="T41" fmla="*/ 3 h 29"/>
              <a:gd name="T42" fmla="*/ 17 w 18"/>
              <a:gd name="T43" fmla="*/ 6 h 29"/>
              <a:gd name="T44" fmla="*/ 18 w 18"/>
              <a:gd name="T45" fmla="*/ 8 h 29"/>
              <a:gd name="T46" fmla="*/ 18 w 18"/>
              <a:gd name="T47" fmla="*/ 12 h 29"/>
              <a:gd name="T48" fmla="*/ 18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4 w 18"/>
              <a:gd name="T63" fmla="*/ 15 h 29"/>
              <a:gd name="T64" fmla="*/ 14 w 18"/>
              <a:gd name="T65" fmla="*/ 12 h 29"/>
              <a:gd name="T66" fmla="*/ 14 w 18"/>
              <a:gd name="T67" fmla="*/ 11 h 29"/>
              <a:gd name="T68" fmla="*/ 14 w 18"/>
              <a:gd name="T69" fmla="*/ 8 h 29"/>
              <a:gd name="T70" fmla="*/ 13 w 18"/>
              <a:gd name="T71" fmla="*/ 6 h 29"/>
              <a:gd name="T72" fmla="*/ 13 w 18"/>
              <a:gd name="T73" fmla="*/ 4 h 29"/>
              <a:gd name="T74" fmla="*/ 12 w 18"/>
              <a:gd name="T75" fmla="*/ 3 h 29"/>
              <a:gd name="T76" fmla="*/ 10 w 18"/>
              <a:gd name="T77" fmla="*/ 2 h 29"/>
              <a:gd name="T78" fmla="*/ 9 w 18"/>
              <a:gd name="T79" fmla="*/ 2 h 29"/>
              <a:gd name="T80" fmla="*/ 7 w 18"/>
              <a:gd name="T81" fmla="*/ 2 h 29"/>
              <a:gd name="T82" fmla="*/ 6 w 18"/>
              <a:gd name="T83" fmla="*/ 3 h 29"/>
              <a:gd name="T84" fmla="*/ 5 w 18"/>
              <a:gd name="T85" fmla="*/ 5 h 29"/>
              <a:gd name="T86" fmla="*/ 4 w 18"/>
              <a:gd name="T87" fmla="*/ 8 h 29"/>
              <a:gd name="T88" fmla="*/ 5 w 18"/>
              <a:gd name="T89" fmla="*/ 12 h 29"/>
              <a:gd name="T90" fmla="*/ 6 w 18"/>
              <a:gd name="T91" fmla="*/ 15 h 29"/>
              <a:gd name="T92" fmla="*/ 8 w 18"/>
              <a:gd name="T93" fmla="*/ 16 h 29"/>
              <a:gd name="T94" fmla="*/ 9 w 18"/>
              <a:gd name="T95" fmla="*/ 16 h 29"/>
              <a:gd name="T96" fmla="*/ 10 w 18"/>
              <a:gd name="T97" fmla="*/ 16 h 29"/>
              <a:gd name="T98" fmla="*/ 11 w 18"/>
              <a:gd name="T99" fmla="*/ 16 h 29"/>
              <a:gd name="T100" fmla="*/ 13 w 18"/>
              <a:gd name="T101" fmla="*/ 15 h 29"/>
              <a:gd name="T102" fmla="*/ 14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4" y="28"/>
                </a:lnTo>
                <a:lnTo>
                  <a:pt x="6" y="27"/>
                </a:lnTo>
                <a:lnTo>
                  <a:pt x="8" y="26"/>
                </a:lnTo>
                <a:lnTo>
                  <a:pt x="10" y="23"/>
                </a:lnTo>
                <a:lnTo>
                  <a:pt x="12" y="20"/>
                </a:lnTo>
                <a:lnTo>
                  <a:pt x="13" y="16"/>
                </a:lnTo>
                <a:lnTo>
                  <a:pt x="10" y="18"/>
                </a:lnTo>
                <a:lnTo>
                  <a:pt x="8" y="18"/>
                </a:lnTo>
                <a:lnTo>
                  <a:pt x="5" y="18"/>
                </a:lnTo>
                <a:lnTo>
                  <a:pt x="3" y="16"/>
                </a:lnTo>
                <a:lnTo>
                  <a:pt x="1" y="13"/>
                </a:lnTo>
                <a:lnTo>
                  <a:pt x="0" y="10"/>
                </a:lnTo>
                <a:lnTo>
                  <a:pt x="1" y="7"/>
                </a:lnTo>
                <a:lnTo>
                  <a:pt x="3" y="4"/>
                </a:lnTo>
                <a:lnTo>
                  <a:pt x="4" y="2"/>
                </a:lnTo>
                <a:lnTo>
                  <a:pt x="7" y="1"/>
                </a:lnTo>
                <a:lnTo>
                  <a:pt x="9" y="0"/>
                </a:lnTo>
                <a:lnTo>
                  <a:pt x="12" y="1"/>
                </a:lnTo>
                <a:lnTo>
                  <a:pt x="15" y="3"/>
                </a:lnTo>
                <a:lnTo>
                  <a:pt x="17" y="6"/>
                </a:lnTo>
                <a:lnTo>
                  <a:pt x="18" y="8"/>
                </a:lnTo>
                <a:lnTo>
                  <a:pt x="18" y="12"/>
                </a:lnTo>
                <a:lnTo>
                  <a:pt x="18" y="16"/>
                </a:lnTo>
                <a:lnTo>
                  <a:pt x="16" y="20"/>
                </a:lnTo>
                <a:lnTo>
                  <a:pt x="13" y="24"/>
                </a:lnTo>
                <a:lnTo>
                  <a:pt x="9" y="27"/>
                </a:lnTo>
                <a:lnTo>
                  <a:pt x="6" y="29"/>
                </a:lnTo>
                <a:lnTo>
                  <a:pt x="2" y="29"/>
                </a:lnTo>
                <a:lnTo>
                  <a:pt x="1" y="29"/>
                </a:lnTo>
                <a:close/>
                <a:moveTo>
                  <a:pt x="14" y="15"/>
                </a:moveTo>
                <a:lnTo>
                  <a:pt x="14" y="12"/>
                </a:lnTo>
                <a:lnTo>
                  <a:pt x="14" y="11"/>
                </a:lnTo>
                <a:lnTo>
                  <a:pt x="14" y="8"/>
                </a:lnTo>
                <a:lnTo>
                  <a:pt x="13" y="6"/>
                </a:lnTo>
                <a:lnTo>
                  <a:pt x="13" y="4"/>
                </a:lnTo>
                <a:lnTo>
                  <a:pt x="12" y="3"/>
                </a:lnTo>
                <a:lnTo>
                  <a:pt x="10" y="2"/>
                </a:lnTo>
                <a:lnTo>
                  <a:pt x="9" y="2"/>
                </a:lnTo>
                <a:lnTo>
                  <a:pt x="7" y="2"/>
                </a:lnTo>
                <a:lnTo>
                  <a:pt x="6" y="3"/>
                </a:lnTo>
                <a:lnTo>
                  <a:pt x="5" y="5"/>
                </a:lnTo>
                <a:lnTo>
                  <a:pt x="4" y="8"/>
                </a:lnTo>
                <a:lnTo>
                  <a:pt x="5" y="12"/>
                </a:lnTo>
                <a:lnTo>
                  <a:pt x="6" y="15"/>
                </a:lnTo>
                <a:lnTo>
                  <a:pt x="8" y="16"/>
                </a:lnTo>
                <a:lnTo>
                  <a:pt x="9" y="16"/>
                </a:lnTo>
                <a:lnTo>
                  <a:pt x="10" y="16"/>
                </a:lnTo>
                <a:lnTo>
                  <a:pt x="11" y="16"/>
                </a:lnTo>
                <a:lnTo>
                  <a:pt x="13" y="15"/>
                </a:lnTo>
                <a:lnTo>
                  <a:pt x="14" y="15"/>
                </a:lnTo>
                <a:close/>
              </a:path>
            </a:pathLst>
          </a:custGeom>
          <a:solidFill>
            <a:srgbClr val="000000"/>
          </a:solidFill>
          <a:ln w="0">
            <a:solidFill>
              <a:srgbClr val="000000"/>
            </a:solidFill>
            <a:prstDash val="solid"/>
            <a:round/>
            <a:headEnd/>
            <a:tailEnd/>
          </a:ln>
        </p:spPr>
        <p:txBody>
          <a:bodyPr/>
          <a:lstStyle/>
          <a:p>
            <a:endParaRPr lang="en-US"/>
          </a:p>
        </p:txBody>
      </p:sp>
      <p:sp>
        <p:nvSpPr>
          <p:cNvPr id="996404" name="Freeform 52"/>
          <p:cNvSpPr>
            <a:spLocks/>
          </p:cNvSpPr>
          <p:nvPr/>
        </p:nvSpPr>
        <p:spPr bwMode="auto">
          <a:xfrm>
            <a:off x="308133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05" name="Freeform 53"/>
          <p:cNvSpPr>
            <a:spLocks/>
          </p:cNvSpPr>
          <p:nvPr/>
        </p:nvSpPr>
        <p:spPr bwMode="auto">
          <a:xfrm>
            <a:off x="3101975"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06" name="Freeform 54"/>
          <p:cNvSpPr>
            <a:spLocks/>
          </p:cNvSpPr>
          <p:nvPr/>
        </p:nvSpPr>
        <p:spPr bwMode="auto">
          <a:xfrm>
            <a:off x="3136900" y="5630863"/>
            <a:ext cx="25400" cy="44450"/>
          </a:xfrm>
          <a:custGeom>
            <a:avLst/>
            <a:gdLst>
              <a:gd name="T0" fmla="*/ 16 w 16"/>
              <a:gd name="T1" fmla="*/ 0 h 28"/>
              <a:gd name="T2" fmla="*/ 14 w 16"/>
              <a:gd name="T3" fmla="*/ 3 h 28"/>
              <a:gd name="T4" fmla="*/ 6 w 16"/>
              <a:gd name="T5" fmla="*/ 3 h 28"/>
              <a:gd name="T6" fmla="*/ 4 w 16"/>
              <a:gd name="T7" fmla="*/ 7 h 28"/>
              <a:gd name="T8" fmla="*/ 8 w 16"/>
              <a:gd name="T9" fmla="*/ 8 h 28"/>
              <a:gd name="T10" fmla="*/ 10 w 16"/>
              <a:gd name="T11" fmla="*/ 9 h 28"/>
              <a:gd name="T12" fmla="*/ 13 w 16"/>
              <a:gd name="T13" fmla="*/ 11 h 28"/>
              <a:gd name="T14" fmla="*/ 15 w 16"/>
              <a:gd name="T15" fmla="*/ 14 h 28"/>
              <a:gd name="T16" fmla="*/ 15 w 16"/>
              <a:gd name="T17" fmla="*/ 18 h 28"/>
              <a:gd name="T18" fmla="*/ 15 w 16"/>
              <a:gd name="T19" fmla="*/ 20 h 28"/>
              <a:gd name="T20" fmla="*/ 15 w 16"/>
              <a:gd name="T21" fmla="*/ 22 h 28"/>
              <a:gd name="T22" fmla="*/ 14 w 16"/>
              <a:gd name="T23" fmla="*/ 24 h 28"/>
              <a:gd name="T24" fmla="*/ 12 w 16"/>
              <a:gd name="T25" fmla="*/ 25 h 28"/>
              <a:gd name="T26" fmla="*/ 11 w 16"/>
              <a:gd name="T27" fmla="*/ 26 h 28"/>
              <a:gd name="T28" fmla="*/ 9 w 16"/>
              <a:gd name="T29" fmla="*/ 27 h 28"/>
              <a:gd name="T30" fmla="*/ 7 w 16"/>
              <a:gd name="T31" fmla="*/ 28 h 28"/>
              <a:gd name="T32" fmla="*/ 5 w 16"/>
              <a:gd name="T33" fmla="*/ 28 h 28"/>
              <a:gd name="T34" fmla="*/ 3 w 16"/>
              <a:gd name="T35" fmla="*/ 28 h 28"/>
              <a:gd name="T36" fmla="*/ 1 w 16"/>
              <a:gd name="T37" fmla="*/ 27 h 28"/>
              <a:gd name="T38" fmla="*/ 0 w 16"/>
              <a:gd name="T39" fmla="*/ 27 h 28"/>
              <a:gd name="T40" fmla="*/ 0 w 16"/>
              <a:gd name="T41" fmla="*/ 26 h 28"/>
              <a:gd name="T42" fmla="*/ 0 w 16"/>
              <a:gd name="T43" fmla="*/ 25 h 28"/>
              <a:gd name="T44" fmla="*/ 1 w 16"/>
              <a:gd name="T45" fmla="*/ 25 h 28"/>
              <a:gd name="T46" fmla="*/ 1 w 16"/>
              <a:gd name="T47" fmla="*/ 24 h 28"/>
              <a:gd name="T48" fmla="*/ 2 w 16"/>
              <a:gd name="T49" fmla="*/ 24 h 28"/>
              <a:gd name="T50" fmla="*/ 2 w 16"/>
              <a:gd name="T51" fmla="*/ 24 h 28"/>
              <a:gd name="T52" fmla="*/ 3 w 16"/>
              <a:gd name="T53" fmla="*/ 24 h 28"/>
              <a:gd name="T54" fmla="*/ 3 w 16"/>
              <a:gd name="T55" fmla="*/ 25 h 28"/>
              <a:gd name="T56" fmla="*/ 4 w 16"/>
              <a:gd name="T57" fmla="*/ 25 h 28"/>
              <a:gd name="T58" fmla="*/ 5 w 16"/>
              <a:gd name="T59" fmla="*/ 26 h 28"/>
              <a:gd name="T60" fmla="*/ 7 w 16"/>
              <a:gd name="T61" fmla="*/ 26 h 28"/>
              <a:gd name="T62" fmla="*/ 9 w 16"/>
              <a:gd name="T63" fmla="*/ 26 h 28"/>
              <a:gd name="T64" fmla="*/ 11 w 16"/>
              <a:gd name="T65" fmla="*/ 24 h 28"/>
              <a:gd name="T66" fmla="*/ 12 w 16"/>
              <a:gd name="T67" fmla="*/ 22 h 28"/>
              <a:gd name="T68" fmla="*/ 13 w 16"/>
              <a:gd name="T69" fmla="*/ 20 h 28"/>
              <a:gd name="T70" fmla="*/ 12 w 16"/>
              <a:gd name="T71" fmla="*/ 17 h 28"/>
              <a:gd name="T72" fmla="*/ 11 w 16"/>
              <a:gd name="T73" fmla="*/ 15 h 28"/>
              <a:gd name="T74" fmla="*/ 9 w 16"/>
              <a:gd name="T75" fmla="*/ 13 h 28"/>
              <a:gd name="T76" fmla="*/ 7 w 16"/>
              <a:gd name="T77" fmla="*/ 12 h 28"/>
              <a:gd name="T78" fmla="*/ 4 w 16"/>
              <a:gd name="T79" fmla="*/ 11 h 28"/>
              <a:gd name="T80" fmla="*/ 1 w 16"/>
              <a:gd name="T81" fmla="*/ 11 h 28"/>
              <a:gd name="T82" fmla="*/ 6 w 16"/>
              <a:gd name="T83" fmla="*/ 0 h 28"/>
              <a:gd name="T84" fmla="*/ 16 w 16"/>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8">
                <a:moveTo>
                  <a:pt x="16" y="0"/>
                </a:moveTo>
                <a:lnTo>
                  <a:pt x="14" y="3"/>
                </a:lnTo>
                <a:lnTo>
                  <a:pt x="6" y="3"/>
                </a:lnTo>
                <a:lnTo>
                  <a:pt x="4" y="7"/>
                </a:lnTo>
                <a:lnTo>
                  <a:pt x="8" y="8"/>
                </a:lnTo>
                <a:lnTo>
                  <a:pt x="10" y="9"/>
                </a:lnTo>
                <a:lnTo>
                  <a:pt x="13" y="11"/>
                </a:lnTo>
                <a:lnTo>
                  <a:pt x="15" y="14"/>
                </a:lnTo>
                <a:lnTo>
                  <a:pt x="15" y="18"/>
                </a:lnTo>
                <a:lnTo>
                  <a:pt x="15" y="20"/>
                </a:lnTo>
                <a:lnTo>
                  <a:pt x="15" y="22"/>
                </a:lnTo>
                <a:lnTo>
                  <a:pt x="14" y="24"/>
                </a:lnTo>
                <a:lnTo>
                  <a:pt x="12" y="25"/>
                </a:lnTo>
                <a:lnTo>
                  <a:pt x="11" y="26"/>
                </a:lnTo>
                <a:lnTo>
                  <a:pt x="9" y="27"/>
                </a:lnTo>
                <a:lnTo>
                  <a:pt x="7" y="28"/>
                </a:lnTo>
                <a:lnTo>
                  <a:pt x="5" y="28"/>
                </a:lnTo>
                <a:lnTo>
                  <a:pt x="3" y="28"/>
                </a:lnTo>
                <a:lnTo>
                  <a:pt x="1" y="27"/>
                </a:lnTo>
                <a:lnTo>
                  <a:pt x="0" y="27"/>
                </a:lnTo>
                <a:lnTo>
                  <a:pt x="0" y="26"/>
                </a:lnTo>
                <a:lnTo>
                  <a:pt x="0" y="25"/>
                </a:lnTo>
                <a:lnTo>
                  <a:pt x="1" y="25"/>
                </a:lnTo>
                <a:lnTo>
                  <a:pt x="1" y="24"/>
                </a:lnTo>
                <a:lnTo>
                  <a:pt x="2" y="24"/>
                </a:lnTo>
                <a:lnTo>
                  <a:pt x="2" y="24"/>
                </a:lnTo>
                <a:lnTo>
                  <a:pt x="3" y="24"/>
                </a:lnTo>
                <a:lnTo>
                  <a:pt x="3" y="25"/>
                </a:lnTo>
                <a:lnTo>
                  <a:pt x="4" y="25"/>
                </a:lnTo>
                <a:lnTo>
                  <a:pt x="5" y="26"/>
                </a:lnTo>
                <a:lnTo>
                  <a:pt x="7" y="26"/>
                </a:lnTo>
                <a:lnTo>
                  <a:pt x="9" y="26"/>
                </a:lnTo>
                <a:lnTo>
                  <a:pt x="11" y="24"/>
                </a:lnTo>
                <a:lnTo>
                  <a:pt x="12" y="22"/>
                </a:lnTo>
                <a:lnTo>
                  <a:pt x="13" y="20"/>
                </a:lnTo>
                <a:lnTo>
                  <a:pt x="12" y="17"/>
                </a:lnTo>
                <a:lnTo>
                  <a:pt x="11" y="15"/>
                </a:lnTo>
                <a:lnTo>
                  <a:pt x="9" y="13"/>
                </a:lnTo>
                <a:lnTo>
                  <a:pt x="7" y="12"/>
                </a:lnTo>
                <a:lnTo>
                  <a:pt x="4" y="11"/>
                </a:lnTo>
                <a:lnTo>
                  <a:pt x="1" y="11"/>
                </a:lnTo>
                <a:lnTo>
                  <a:pt x="6" y="0"/>
                </a:lnTo>
                <a:lnTo>
                  <a:pt x="16" y="0"/>
                </a:lnTo>
                <a:close/>
              </a:path>
            </a:pathLst>
          </a:custGeom>
          <a:solidFill>
            <a:srgbClr val="000000"/>
          </a:solidFill>
          <a:ln w="0">
            <a:solidFill>
              <a:srgbClr val="000000"/>
            </a:solidFill>
            <a:prstDash val="solid"/>
            <a:round/>
            <a:headEnd/>
            <a:tailEnd/>
          </a:ln>
        </p:spPr>
        <p:txBody>
          <a:bodyPr/>
          <a:lstStyle/>
          <a:p>
            <a:endParaRPr lang="en-US"/>
          </a:p>
        </p:txBody>
      </p:sp>
      <p:sp>
        <p:nvSpPr>
          <p:cNvPr id="996407" name="Freeform 55"/>
          <p:cNvSpPr>
            <a:spLocks/>
          </p:cNvSpPr>
          <p:nvPr/>
        </p:nvSpPr>
        <p:spPr bwMode="auto">
          <a:xfrm>
            <a:off x="3167063"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08" name="Freeform 56"/>
          <p:cNvSpPr>
            <a:spLocks/>
          </p:cNvSpPr>
          <p:nvPr/>
        </p:nvSpPr>
        <p:spPr bwMode="auto">
          <a:xfrm>
            <a:off x="3187700"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09" name="Freeform 57"/>
          <p:cNvSpPr>
            <a:spLocks noEditPoints="1"/>
          </p:cNvSpPr>
          <p:nvPr/>
        </p:nvSpPr>
        <p:spPr bwMode="auto">
          <a:xfrm>
            <a:off x="3222625" y="562927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10" name="Freeform 58"/>
          <p:cNvSpPr>
            <a:spLocks noEditPoints="1"/>
          </p:cNvSpPr>
          <p:nvPr/>
        </p:nvSpPr>
        <p:spPr bwMode="auto">
          <a:xfrm>
            <a:off x="3255963" y="562927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11" name="Freeform 59"/>
          <p:cNvSpPr>
            <a:spLocks/>
          </p:cNvSpPr>
          <p:nvPr/>
        </p:nvSpPr>
        <p:spPr bwMode="auto">
          <a:xfrm>
            <a:off x="3287713" y="562927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12" name="Freeform 60"/>
          <p:cNvSpPr>
            <a:spLocks/>
          </p:cNvSpPr>
          <p:nvPr/>
        </p:nvSpPr>
        <p:spPr bwMode="auto">
          <a:xfrm>
            <a:off x="3654425" y="562927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13" name="Freeform 61"/>
          <p:cNvSpPr>
            <a:spLocks/>
          </p:cNvSpPr>
          <p:nvPr/>
        </p:nvSpPr>
        <p:spPr bwMode="auto">
          <a:xfrm>
            <a:off x="3687763" y="5629275"/>
            <a:ext cx="17462"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14" name="Freeform 62"/>
          <p:cNvSpPr>
            <a:spLocks/>
          </p:cNvSpPr>
          <p:nvPr/>
        </p:nvSpPr>
        <p:spPr bwMode="auto">
          <a:xfrm>
            <a:off x="3713163"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15" name="Freeform 63"/>
          <p:cNvSpPr>
            <a:spLocks/>
          </p:cNvSpPr>
          <p:nvPr/>
        </p:nvSpPr>
        <p:spPr bwMode="auto">
          <a:xfrm>
            <a:off x="3740150" y="562927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16" name="Freeform 64"/>
          <p:cNvSpPr>
            <a:spLocks noEditPoints="1"/>
          </p:cNvSpPr>
          <p:nvPr/>
        </p:nvSpPr>
        <p:spPr bwMode="auto">
          <a:xfrm>
            <a:off x="3767138" y="5629275"/>
            <a:ext cx="30162" cy="46038"/>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6417" name="Freeform 65"/>
          <p:cNvSpPr>
            <a:spLocks/>
          </p:cNvSpPr>
          <p:nvPr/>
        </p:nvSpPr>
        <p:spPr bwMode="auto">
          <a:xfrm>
            <a:off x="37988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18" name="Freeform 66"/>
          <p:cNvSpPr>
            <a:spLocks/>
          </p:cNvSpPr>
          <p:nvPr/>
        </p:nvSpPr>
        <p:spPr bwMode="auto">
          <a:xfrm>
            <a:off x="3819525" y="562927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19" name="Freeform 67"/>
          <p:cNvSpPr>
            <a:spLocks noEditPoints="1"/>
          </p:cNvSpPr>
          <p:nvPr/>
        </p:nvSpPr>
        <p:spPr bwMode="auto">
          <a:xfrm>
            <a:off x="3854450" y="562927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20" name="Freeform 68"/>
          <p:cNvSpPr>
            <a:spLocks noEditPoints="1"/>
          </p:cNvSpPr>
          <p:nvPr/>
        </p:nvSpPr>
        <p:spPr bwMode="auto">
          <a:xfrm>
            <a:off x="3887788"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21" name="Freeform 69"/>
          <p:cNvSpPr>
            <a:spLocks/>
          </p:cNvSpPr>
          <p:nvPr/>
        </p:nvSpPr>
        <p:spPr bwMode="auto">
          <a:xfrm>
            <a:off x="3919538" y="562927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7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5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7" y="5"/>
                </a:lnTo>
                <a:lnTo>
                  <a:pt x="17" y="8"/>
                </a:lnTo>
                <a:lnTo>
                  <a:pt x="17" y="10"/>
                </a:lnTo>
                <a:lnTo>
                  <a:pt x="16" y="12"/>
                </a:lnTo>
                <a:lnTo>
                  <a:pt x="14" y="15"/>
                </a:lnTo>
                <a:lnTo>
                  <a:pt x="11" y="19"/>
                </a:lnTo>
                <a:lnTo>
                  <a:pt x="8" y="22"/>
                </a:lnTo>
                <a:lnTo>
                  <a:pt x="6" y="24"/>
                </a:lnTo>
                <a:lnTo>
                  <a:pt x="5"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22" name="Freeform 70"/>
          <p:cNvSpPr>
            <a:spLocks/>
          </p:cNvSpPr>
          <p:nvPr/>
        </p:nvSpPr>
        <p:spPr bwMode="auto">
          <a:xfrm>
            <a:off x="4310063" y="562927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23" name="Freeform 71"/>
          <p:cNvSpPr>
            <a:spLocks/>
          </p:cNvSpPr>
          <p:nvPr/>
        </p:nvSpPr>
        <p:spPr bwMode="auto">
          <a:xfrm>
            <a:off x="4335463"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24" name="Freeform 72"/>
          <p:cNvSpPr>
            <a:spLocks/>
          </p:cNvSpPr>
          <p:nvPr/>
        </p:nvSpPr>
        <p:spPr bwMode="auto">
          <a:xfrm>
            <a:off x="4357688" y="5629275"/>
            <a:ext cx="23812"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9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0" y="17"/>
                </a:lnTo>
                <a:lnTo>
                  <a:pt x="9"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25" name="Freeform 73"/>
          <p:cNvSpPr>
            <a:spLocks/>
          </p:cNvSpPr>
          <p:nvPr/>
        </p:nvSpPr>
        <p:spPr bwMode="auto">
          <a:xfrm>
            <a:off x="438785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26" name="Freeform 74"/>
          <p:cNvSpPr>
            <a:spLocks/>
          </p:cNvSpPr>
          <p:nvPr/>
        </p:nvSpPr>
        <p:spPr bwMode="auto">
          <a:xfrm>
            <a:off x="4408488"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27" name="Freeform 75"/>
          <p:cNvSpPr>
            <a:spLocks noEditPoints="1"/>
          </p:cNvSpPr>
          <p:nvPr/>
        </p:nvSpPr>
        <p:spPr bwMode="auto">
          <a:xfrm>
            <a:off x="4443413" y="562927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28" name="Freeform 76"/>
          <p:cNvSpPr>
            <a:spLocks noEditPoints="1"/>
          </p:cNvSpPr>
          <p:nvPr/>
        </p:nvSpPr>
        <p:spPr bwMode="auto">
          <a:xfrm>
            <a:off x="4476750" y="562927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29" name="Freeform 77"/>
          <p:cNvSpPr>
            <a:spLocks/>
          </p:cNvSpPr>
          <p:nvPr/>
        </p:nvSpPr>
        <p:spPr bwMode="auto">
          <a:xfrm>
            <a:off x="4510088" y="5629275"/>
            <a:ext cx="25400" cy="46038"/>
          </a:xfrm>
          <a:custGeom>
            <a:avLst/>
            <a:gdLst>
              <a:gd name="T0" fmla="*/ 2 w 16"/>
              <a:gd name="T1" fmla="*/ 3 h 29"/>
              <a:gd name="T2" fmla="*/ 5 w 16"/>
              <a:gd name="T3" fmla="*/ 1 h 29"/>
              <a:gd name="T4" fmla="*/ 11 w 16"/>
              <a:gd name="T5" fmla="*/ 1 h 29"/>
              <a:gd name="T6" fmla="*/ 14 w 16"/>
              <a:gd name="T7" fmla="*/ 4 h 29"/>
              <a:gd name="T8" fmla="*/ 14 w 16"/>
              <a:gd name="T9" fmla="*/ 8 h 29"/>
              <a:gd name="T10" fmla="*/ 10 w 16"/>
              <a:gd name="T11" fmla="*/ 12 h 29"/>
              <a:gd name="T12" fmla="*/ 14 w 16"/>
              <a:gd name="T13" fmla="*/ 15 h 29"/>
              <a:gd name="T14" fmla="*/ 16 w 16"/>
              <a:gd name="T15" fmla="*/ 19 h 29"/>
              <a:gd name="T16" fmla="*/ 13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9 w 16"/>
              <a:gd name="T37" fmla="*/ 27 h 29"/>
              <a:gd name="T38" fmla="*/ 12 w 16"/>
              <a:gd name="T39" fmla="*/ 24 h 29"/>
              <a:gd name="T40" fmla="*/ 13 w 16"/>
              <a:gd name="T41" fmla="*/ 20 h 29"/>
              <a:gd name="T42" fmla="*/ 11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8 w 16"/>
              <a:gd name="T59" fmla="*/ 3 h 29"/>
              <a:gd name="T60" fmla="*/ 4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5" y="1"/>
                </a:lnTo>
                <a:lnTo>
                  <a:pt x="8" y="0"/>
                </a:lnTo>
                <a:lnTo>
                  <a:pt x="11" y="1"/>
                </a:lnTo>
                <a:lnTo>
                  <a:pt x="13" y="2"/>
                </a:lnTo>
                <a:lnTo>
                  <a:pt x="14" y="4"/>
                </a:lnTo>
                <a:lnTo>
                  <a:pt x="14" y="6"/>
                </a:lnTo>
                <a:lnTo>
                  <a:pt x="14" y="8"/>
                </a:lnTo>
                <a:lnTo>
                  <a:pt x="13" y="10"/>
                </a:lnTo>
                <a:lnTo>
                  <a:pt x="10" y="12"/>
                </a:lnTo>
                <a:lnTo>
                  <a:pt x="13" y="13"/>
                </a:lnTo>
                <a:lnTo>
                  <a:pt x="14" y="15"/>
                </a:lnTo>
                <a:lnTo>
                  <a:pt x="15" y="17"/>
                </a:lnTo>
                <a:lnTo>
                  <a:pt x="16" y="19"/>
                </a:lnTo>
                <a:lnTo>
                  <a:pt x="15" y="23"/>
                </a:lnTo>
                <a:lnTo>
                  <a:pt x="13"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7" y="27"/>
                </a:lnTo>
                <a:lnTo>
                  <a:pt x="9" y="27"/>
                </a:lnTo>
                <a:lnTo>
                  <a:pt x="11" y="26"/>
                </a:lnTo>
                <a:lnTo>
                  <a:pt x="12" y="24"/>
                </a:lnTo>
                <a:lnTo>
                  <a:pt x="13" y="22"/>
                </a:lnTo>
                <a:lnTo>
                  <a:pt x="13" y="20"/>
                </a:lnTo>
                <a:lnTo>
                  <a:pt x="12" y="19"/>
                </a:lnTo>
                <a:lnTo>
                  <a:pt x="11" y="18"/>
                </a:lnTo>
                <a:lnTo>
                  <a:pt x="11" y="17"/>
                </a:lnTo>
                <a:lnTo>
                  <a:pt x="10" y="16"/>
                </a:lnTo>
                <a:lnTo>
                  <a:pt x="8"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8" y="3"/>
                </a:lnTo>
                <a:lnTo>
                  <a:pt x="7" y="3"/>
                </a:lnTo>
                <a:lnTo>
                  <a:pt x="4"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30" name="Freeform 78"/>
          <p:cNvSpPr>
            <a:spLocks/>
          </p:cNvSpPr>
          <p:nvPr/>
        </p:nvSpPr>
        <p:spPr bwMode="auto">
          <a:xfrm>
            <a:off x="4902200"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31" name="Freeform 79"/>
          <p:cNvSpPr>
            <a:spLocks/>
          </p:cNvSpPr>
          <p:nvPr/>
        </p:nvSpPr>
        <p:spPr bwMode="auto">
          <a:xfrm>
            <a:off x="493395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32" name="Freeform 80"/>
          <p:cNvSpPr>
            <a:spLocks/>
          </p:cNvSpPr>
          <p:nvPr/>
        </p:nvSpPr>
        <p:spPr bwMode="auto">
          <a:xfrm>
            <a:off x="4954588"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10 w 18"/>
              <a:gd name="T23" fmla="*/ 4 h 29"/>
              <a:gd name="T24" fmla="*/ 7 w 18"/>
              <a:gd name="T25" fmla="*/ 3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6 w 18"/>
              <a:gd name="T41" fmla="*/ 1 h 29"/>
              <a:gd name="T42" fmla="*/ 9 w 18"/>
              <a:gd name="T43" fmla="*/ 0 h 29"/>
              <a:gd name="T44" fmla="*/ 12 w 18"/>
              <a:gd name="T45" fmla="*/ 1 h 29"/>
              <a:gd name="T46" fmla="*/ 14 w 18"/>
              <a:gd name="T47" fmla="*/ 2 h 29"/>
              <a:gd name="T48" fmla="*/ 16 w 18"/>
              <a:gd name="T49" fmla="*/ 5 h 29"/>
              <a:gd name="T50" fmla="*/ 17 w 18"/>
              <a:gd name="T51" fmla="*/ 8 h 29"/>
              <a:gd name="T52" fmla="*/ 16 w 18"/>
              <a:gd name="T53" fmla="*/ 10 h 29"/>
              <a:gd name="T54" fmla="*/ 16 w 18"/>
              <a:gd name="T55" fmla="*/ 12 h 29"/>
              <a:gd name="T56" fmla="*/ 14 w 18"/>
              <a:gd name="T57" fmla="*/ 15 h 29"/>
              <a:gd name="T58" fmla="*/ 11 w 18"/>
              <a:gd name="T59" fmla="*/ 19 h 29"/>
              <a:gd name="T60" fmla="*/ 8 w 18"/>
              <a:gd name="T61" fmla="*/ 22 h 29"/>
              <a:gd name="T62" fmla="*/ 5 w 18"/>
              <a:gd name="T63" fmla="*/ 24 h 29"/>
              <a:gd name="T64" fmla="*/ 4 w 18"/>
              <a:gd name="T65" fmla="*/ 26 h 29"/>
              <a:gd name="T66" fmla="*/ 11 w 18"/>
              <a:gd name="T67" fmla="*/ 26 h 29"/>
              <a:gd name="T68" fmla="*/ 13 w 18"/>
              <a:gd name="T69" fmla="*/ 26 h 29"/>
              <a:gd name="T70" fmla="*/ 15 w 18"/>
              <a:gd name="T71" fmla="*/ 26 h 29"/>
              <a:gd name="T72" fmla="*/ 15 w 18"/>
              <a:gd name="T73" fmla="*/ 25 h 29"/>
              <a:gd name="T74" fmla="*/ 16 w 18"/>
              <a:gd name="T75" fmla="*/ 25 h 29"/>
              <a:gd name="T76" fmla="*/ 17 w 18"/>
              <a:gd name="T77" fmla="*/ 24 h 29"/>
              <a:gd name="T78" fmla="*/ 18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10" y="4"/>
                </a:lnTo>
                <a:lnTo>
                  <a:pt x="7" y="3"/>
                </a:lnTo>
                <a:lnTo>
                  <a:pt x="5"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6" y="10"/>
                </a:lnTo>
                <a:lnTo>
                  <a:pt x="16" y="12"/>
                </a:lnTo>
                <a:lnTo>
                  <a:pt x="14" y="15"/>
                </a:lnTo>
                <a:lnTo>
                  <a:pt x="11" y="19"/>
                </a:lnTo>
                <a:lnTo>
                  <a:pt x="8" y="22"/>
                </a:lnTo>
                <a:lnTo>
                  <a:pt x="5" y="24"/>
                </a:lnTo>
                <a:lnTo>
                  <a:pt x="4" y="26"/>
                </a:lnTo>
                <a:lnTo>
                  <a:pt x="11" y="26"/>
                </a:lnTo>
                <a:lnTo>
                  <a:pt x="13" y="26"/>
                </a:lnTo>
                <a:lnTo>
                  <a:pt x="15" y="26"/>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33" name="Freeform 81"/>
          <p:cNvSpPr>
            <a:spLocks/>
          </p:cNvSpPr>
          <p:nvPr/>
        </p:nvSpPr>
        <p:spPr bwMode="auto">
          <a:xfrm>
            <a:off x="4987925" y="562927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34" name="Freeform 82"/>
          <p:cNvSpPr>
            <a:spLocks/>
          </p:cNvSpPr>
          <p:nvPr/>
        </p:nvSpPr>
        <p:spPr bwMode="auto">
          <a:xfrm>
            <a:off x="5019675"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35" name="Freeform 83"/>
          <p:cNvSpPr>
            <a:spLocks/>
          </p:cNvSpPr>
          <p:nvPr/>
        </p:nvSpPr>
        <p:spPr bwMode="auto">
          <a:xfrm>
            <a:off x="5040313" y="562927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36" name="Freeform 84"/>
          <p:cNvSpPr>
            <a:spLocks noEditPoints="1"/>
          </p:cNvSpPr>
          <p:nvPr/>
        </p:nvSpPr>
        <p:spPr bwMode="auto">
          <a:xfrm>
            <a:off x="5075238" y="562927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37" name="Freeform 85"/>
          <p:cNvSpPr>
            <a:spLocks noEditPoints="1"/>
          </p:cNvSpPr>
          <p:nvPr/>
        </p:nvSpPr>
        <p:spPr bwMode="auto">
          <a:xfrm>
            <a:off x="5108575"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38" name="Freeform 86"/>
          <p:cNvSpPr>
            <a:spLocks/>
          </p:cNvSpPr>
          <p:nvPr/>
        </p:nvSpPr>
        <p:spPr bwMode="auto">
          <a:xfrm>
            <a:off x="5141913" y="5629275"/>
            <a:ext cx="25400" cy="46038"/>
          </a:xfrm>
          <a:custGeom>
            <a:avLst/>
            <a:gdLst>
              <a:gd name="T0" fmla="*/ 2 w 16"/>
              <a:gd name="T1" fmla="*/ 3 h 29"/>
              <a:gd name="T2" fmla="*/ 6 w 16"/>
              <a:gd name="T3" fmla="*/ 1 h 29"/>
              <a:gd name="T4" fmla="*/ 11 w 16"/>
              <a:gd name="T5" fmla="*/ 1 h 29"/>
              <a:gd name="T6" fmla="*/ 15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2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5"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2"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439" name="Freeform 87"/>
          <p:cNvSpPr>
            <a:spLocks noEditPoints="1"/>
          </p:cNvSpPr>
          <p:nvPr/>
        </p:nvSpPr>
        <p:spPr bwMode="auto">
          <a:xfrm>
            <a:off x="5524500" y="5629275"/>
            <a:ext cx="28575" cy="46038"/>
          </a:xfrm>
          <a:custGeom>
            <a:avLst/>
            <a:gdLst>
              <a:gd name="T0" fmla="*/ 18 w 18"/>
              <a:gd name="T1" fmla="*/ 19 h 29"/>
              <a:gd name="T2" fmla="*/ 18 w 18"/>
              <a:gd name="T3" fmla="*/ 21 h 29"/>
              <a:gd name="T4" fmla="*/ 14 w 18"/>
              <a:gd name="T5" fmla="*/ 21 h 29"/>
              <a:gd name="T6" fmla="*/ 14 w 18"/>
              <a:gd name="T7" fmla="*/ 29 h 29"/>
              <a:gd name="T8" fmla="*/ 11 w 18"/>
              <a:gd name="T9" fmla="*/ 29 h 29"/>
              <a:gd name="T10" fmla="*/ 11 w 18"/>
              <a:gd name="T11" fmla="*/ 21 h 29"/>
              <a:gd name="T12" fmla="*/ 0 w 18"/>
              <a:gd name="T13" fmla="*/ 21 h 29"/>
              <a:gd name="T14" fmla="*/ 0 w 18"/>
              <a:gd name="T15" fmla="*/ 19 h 29"/>
              <a:gd name="T16" fmla="*/ 12 w 18"/>
              <a:gd name="T17" fmla="*/ 0 h 29"/>
              <a:gd name="T18" fmla="*/ 14 w 18"/>
              <a:gd name="T19" fmla="*/ 0 h 29"/>
              <a:gd name="T20" fmla="*/ 14 w 18"/>
              <a:gd name="T21" fmla="*/ 19 h 29"/>
              <a:gd name="T22" fmla="*/ 18 w 18"/>
              <a:gd name="T23" fmla="*/ 19 h 29"/>
              <a:gd name="T24" fmla="*/ 11 w 18"/>
              <a:gd name="T25" fmla="*/ 19 h 29"/>
              <a:gd name="T26" fmla="*/ 11 w 18"/>
              <a:gd name="T27" fmla="*/ 4 h 29"/>
              <a:gd name="T28" fmla="*/ 2 w 18"/>
              <a:gd name="T29" fmla="*/ 19 h 29"/>
              <a:gd name="T30" fmla="*/ 11 w 18"/>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9">
                <a:moveTo>
                  <a:pt x="18" y="19"/>
                </a:moveTo>
                <a:lnTo>
                  <a:pt x="18" y="21"/>
                </a:lnTo>
                <a:lnTo>
                  <a:pt x="14" y="21"/>
                </a:lnTo>
                <a:lnTo>
                  <a:pt x="14" y="29"/>
                </a:lnTo>
                <a:lnTo>
                  <a:pt x="11" y="29"/>
                </a:lnTo>
                <a:lnTo>
                  <a:pt x="11" y="21"/>
                </a:lnTo>
                <a:lnTo>
                  <a:pt x="0" y="21"/>
                </a:lnTo>
                <a:lnTo>
                  <a:pt x="0" y="19"/>
                </a:lnTo>
                <a:lnTo>
                  <a:pt x="12" y="0"/>
                </a:lnTo>
                <a:lnTo>
                  <a:pt x="14" y="0"/>
                </a:lnTo>
                <a:lnTo>
                  <a:pt x="14" y="19"/>
                </a:lnTo>
                <a:lnTo>
                  <a:pt x="18"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6440" name="Freeform 88"/>
          <p:cNvSpPr>
            <a:spLocks/>
          </p:cNvSpPr>
          <p:nvPr/>
        </p:nvSpPr>
        <p:spPr bwMode="auto">
          <a:xfrm>
            <a:off x="5556250"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41" name="Freeform 89"/>
          <p:cNvSpPr>
            <a:spLocks/>
          </p:cNvSpPr>
          <p:nvPr/>
        </p:nvSpPr>
        <p:spPr bwMode="auto">
          <a:xfrm>
            <a:off x="5583238" y="5629275"/>
            <a:ext cx="17462" cy="46038"/>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42" name="Freeform 90"/>
          <p:cNvSpPr>
            <a:spLocks/>
          </p:cNvSpPr>
          <p:nvPr/>
        </p:nvSpPr>
        <p:spPr bwMode="auto">
          <a:xfrm>
            <a:off x="5611813" y="5629275"/>
            <a:ext cx="23812"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10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10"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43" name="Freeform 91"/>
          <p:cNvSpPr>
            <a:spLocks/>
          </p:cNvSpPr>
          <p:nvPr/>
        </p:nvSpPr>
        <p:spPr bwMode="auto">
          <a:xfrm>
            <a:off x="5641975"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44" name="Freeform 92"/>
          <p:cNvSpPr>
            <a:spLocks/>
          </p:cNvSpPr>
          <p:nvPr/>
        </p:nvSpPr>
        <p:spPr bwMode="auto">
          <a:xfrm>
            <a:off x="5662613" y="5629275"/>
            <a:ext cx="28575" cy="46038"/>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8 w 18"/>
              <a:gd name="T11" fmla="*/ 20 h 29"/>
              <a:gd name="T12" fmla="*/ 10 w 18"/>
              <a:gd name="T13" fmla="*/ 17 h 29"/>
              <a:gd name="T14" fmla="*/ 12 w 18"/>
              <a:gd name="T15" fmla="*/ 13 h 29"/>
              <a:gd name="T16" fmla="*/ 13 w 18"/>
              <a:gd name="T17" fmla="*/ 9 h 29"/>
              <a:gd name="T18" fmla="*/ 13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8" y="20"/>
                </a:lnTo>
                <a:lnTo>
                  <a:pt x="10" y="17"/>
                </a:lnTo>
                <a:lnTo>
                  <a:pt x="12" y="13"/>
                </a:lnTo>
                <a:lnTo>
                  <a:pt x="13" y="9"/>
                </a:lnTo>
                <a:lnTo>
                  <a:pt x="13"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2"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445" name="Freeform 93"/>
          <p:cNvSpPr>
            <a:spLocks noEditPoints="1"/>
          </p:cNvSpPr>
          <p:nvPr/>
        </p:nvSpPr>
        <p:spPr bwMode="auto">
          <a:xfrm>
            <a:off x="5697538" y="5629275"/>
            <a:ext cx="26987"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10 w 17"/>
              <a:gd name="T59" fmla="*/ 28 h 29"/>
              <a:gd name="T60" fmla="*/ 11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4" y="26"/>
                </a:lnTo>
                <a:lnTo>
                  <a:pt x="13" y="28"/>
                </a:lnTo>
                <a:lnTo>
                  <a:pt x="10" y="29"/>
                </a:lnTo>
                <a:lnTo>
                  <a:pt x="8" y="29"/>
                </a:lnTo>
                <a:lnTo>
                  <a:pt x="6" y="29"/>
                </a:lnTo>
                <a:lnTo>
                  <a:pt x="4" y="27"/>
                </a:lnTo>
                <a:lnTo>
                  <a:pt x="2" y="25"/>
                </a:lnTo>
                <a:lnTo>
                  <a:pt x="0" y="20"/>
                </a:lnTo>
                <a:lnTo>
                  <a:pt x="0" y="15"/>
                </a:lnTo>
                <a:close/>
                <a:moveTo>
                  <a:pt x="4" y="15"/>
                </a:moveTo>
                <a:lnTo>
                  <a:pt x="4" y="21"/>
                </a:lnTo>
                <a:lnTo>
                  <a:pt x="5" y="25"/>
                </a:lnTo>
                <a:lnTo>
                  <a:pt x="6" y="27"/>
                </a:lnTo>
                <a:lnTo>
                  <a:pt x="7" y="28"/>
                </a:lnTo>
                <a:lnTo>
                  <a:pt x="8" y="28"/>
                </a:lnTo>
                <a:lnTo>
                  <a:pt x="10" y="28"/>
                </a:lnTo>
                <a:lnTo>
                  <a:pt x="11" y="27"/>
                </a:lnTo>
                <a:lnTo>
                  <a:pt x="12" y="26"/>
                </a:lnTo>
                <a:lnTo>
                  <a:pt x="12" y="24"/>
                </a:lnTo>
                <a:lnTo>
                  <a:pt x="13" y="19"/>
                </a:lnTo>
                <a:lnTo>
                  <a:pt x="13" y="14"/>
                </a:lnTo>
                <a:lnTo>
                  <a:pt x="13" y="9"/>
                </a:lnTo>
                <a:lnTo>
                  <a:pt x="12"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46" name="Freeform 94"/>
          <p:cNvSpPr>
            <a:spLocks noEditPoints="1"/>
          </p:cNvSpPr>
          <p:nvPr/>
        </p:nvSpPr>
        <p:spPr bwMode="auto">
          <a:xfrm>
            <a:off x="5730875" y="5629275"/>
            <a:ext cx="26988" cy="46038"/>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7 w 17"/>
              <a:gd name="T11" fmla="*/ 1 h 29"/>
              <a:gd name="T12" fmla="*/ 9 w 17"/>
              <a:gd name="T13" fmla="*/ 0 h 29"/>
              <a:gd name="T14" fmla="*/ 12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5 w 17"/>
              <a:gd name="T29" fmla="*/ 26 h 29"/>
              <a:gd name="T30" fmla="*/ 13 w 17"/>
              <a:gd name="T31" fmla="*/ 28 h 29"/>
              <a:gd name="T32" fmla="*/ 11 w 17"/>
              <a:gd name="T33" fmla="*/ 29 h 29"/>
              <a:gd name="T34" fmla="*/ 9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7 h 29"/>
              <a:gd name="T54" fmla="*/ 7 w 17"/>
              <a:gd name="T55" fmla="*/ 28 h 29"/>
              <a:gd name="T56" fmla="*/ 9 w 17"/>
              <a:gd name="T57" fmla="*/ 28 h 29"/>
              <a:gd name="T58" fmla="*/ 10 w 17"/>
              <a:gd name="T59" fmla="*/ 28 h 29"/>
              <a:gd name="T60" fmla="*/ 11 w 17"/>
              <a:gd name="T61" fmla="*/ 27 h 29"/>
              <a:gd name="T62" fmla="*/ 12 w 17"/>
              <a:gd name="T63" fmla="*/ 26 h 29"/>
              <a:gd name="T64" fmla="*/ 13 w 17"/>
              <a:gd name="T65" fmla="*/ 24 h 29"/>
              <a:gd name="T66" fmla="*/ 13 w 17"/>
              <a:gd name="T67" fmla="*/ 19 h 29"/>
              <a:gd name="T68" fmla="*/ 14 w 17"/>
              <a:gd name="T69" fmla="*/ 14 h 29"/>
              <a:gd name="T70" fmla="*/ 13 w 17"/>
              <a:gd name="T71" fmla="*/ 9 h 29"/>
              <a:gd name="T72" fmla="*/ 13 w 17"/>
              <a:gd name="T73" fmla="*/ 6 h 29"/>
              <a:gd name="T74" fmla="*/ 12 w 17"/>
              <a:gd name="T75" fmla="*/ 4 h 29"/>
              <a:gd name="T76" fmla="*/ 11 w 17"/>
              <a:gd name="T77" fmla="*/ 2 h 29"/>
              <a:gd name="T78" fmla="*/ 10 w 17"/>
              <a:gd name="T79" fmla="*/ 2 h 29"/>
              <a:gd name="T80" fmla="*/ 9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7" y="1"/>
                </a:lnTo>
                <a:lnTo>
                  <a:pt x="9" y="0"/>
                </a:lnTo>
                <a:lnTo>
                  <a:pt x="12" y="1"/>
                </a:lnTo>
                <a:lnTo>
                  <a:pt x="14" y="3"/>
                </a:lnTo>
                <a:lnTo>
                  <a:pt x="16" y="7"/>
                </a:lnTo>
                <a:lnTo>
                  <a:pt x="17" y="10"/>
                </a:lnTo>
                <a:lnTo>
                  <a:pt x="17" y="14"/>
                </a:lnTo>
                <a:lnTo>
                  <a:pt x="17" y="19"/>
                </a:lnTo>
                <a:lnTo>
                  <a:pt x="16" y="23"/>
                </a:lnTo>
                <a:lnTo>
                  <a:pt x="15" y="26"/>
                </a:lnTo>
                <a:lnTo>
                  <a:pt x="13" y="28"/>
                </a:lnTo>
                <a:lnTo>
                  <a:pt x="11" y="29"/>
                </a:lnTo>
                <a:lnTo>
                  <a:pt x="9" y="29"/>
                </a:lnTo>
                <a:lnTo>
                  <a:pt x="6" y="29"/>
                </a:lnTo>
                <a:lnTo>
                  <a:pt x="4" y="27"/>
                </a:lnTo>
                <a:lnTo>
                  <a:pt x="2" y="25"/>
                </a:lnTo>
                <a:lnTo>
                  <a:pt x="0"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47" name="Freeform 95"/>
          <p:cNvSpPr>
            <a:spLocks/>
          </p:cNvSpPr>
          <p:nvPr/>
        </p:nvSpPr>
        <p:spPr bwMode="auto">
          <a:xfrm>
            <a:off x="5764213" y="562927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2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6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0" y="6"/>
                </a:moveTo>
                <a:lnTo>
                  <a:pt x="2" y="3"/>
                </a:lnTo>
                <a:lnTo>
                  <a:pt x="3"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2" y="29"/>
                </a:lnTo>
                <a:lnTo>
                  <a:pt x="1" y="29"/>
                </a:lnTo>
                <a:lnTo>
                  <a:pt x="0" y="28"/>
                </a:lnTo>
                <a:lnTo>
                  <a:pt x="0" y="27"/>
                </a:lnTo>
                <a:lnTo>
                  <a:pt x="0" y="27"/>
                </a:lnTo>
                <a:lnTo>
                  <a:pt x="0"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5" y="15"/>
                </a:lnTo>
                <a:lnTo>
                  <a:pt x="5" y="15"/>
                </a:lnTo>
                <a:lnTo>
                  <a:pt x="5" y="14"/>
                </a:lnTo>
                <a:lnTo>
                  <a:pt x="6" y="14"/>
                </a:lnTo>
                <a:lnTo>
                  <a:pt x="8" y="13"/>
                </a:lnTo>
                <a:lnTo>
                  <a:pt x="10" y="12"/>
                </a:lnTo>
                <a:lnTo>
                  <a:pt x="11" y="11"/>
                </a:lnTo>
                <a:lnTo>
                  <a:pt x="11" y="9"/>
                </a:lnTo>
                <a:lnTo>
                  <a:pt x="11" y="8"/>
                </a:lnTo>
                <a:lnTo>
                  <a:pt x="11" y="6"/>
                </a:lnTo>
                <a:lnTo>
                  <a:pt x="10" y="4"/>
                </a:lnTo>
                <a:lnTo>
                  <a:pt x="9" y="3"/>
                </a:lnTo>
                <a:lnTo>
                  <a:pt x="7" y="3"/>
                </a:lnTo>
                <a:lnTo>
                  <a:pt x="5" y="3"/>
                </a:lnTo>
                <a:lnTo>
                  <a:pt x="3"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48" name="Freeform 96"/>
          <p:cNvSpPr>
            <a:spLocks noEditPoints="1"/>
          </p:cNvSpPr>
          <p:nvPr/>
        </p:nvSpPr>
        <p:spPr bwMode="auto">
          <a:xfrm>
            <a:off x="6157913" y="5629275"/>
            <a:ext cx="28575" cy="46038"/>
          </a:xfrm>
          <a:custGeom>
            <a:avLst/>
            <a:gdLst>
              <a:gd name="T0" fmla="*/ 17 w 18"/>
              <a:gd name="T1" fmla="*/ 0 h 29"/>
              <a:gd name="T2" fmla="*/ 17 w 18"/>
              <a:gd name="T3" fmla="*/ 1 h 29"/>
              <a:gd name="T4" fmla="*/ 15 w 18"/>
              <a:gd name="T5" fmla="*/ 1 h 29"/>
              <a:gd name="T6" fmla="*/ 13 w 18"/>
              <a:gd name="T7" fmla="*/ 2 h 29"/>
              <a:gd name="T8" fmla="*/ 11 w 18"/>
              <a:gd name="T9" fmla="*/ 3 h 29"/>
              <a:gd name="T10" fmla="*/ 9 w 18"/>
              <a:gd name="T11" fmla="*/ 5 h 29"/>
              <a:gd name="T12" fmla="*/ 8 w 18"/>
              <a:gd name="T13" fmla="*/ 6 h 29"/>
              <a:gd name="T14" fmla="*/ 6 w 18"/>
              <a:gd name="T15" fmla="*/ 8 h 29"/>
              <a:gd name="T16" fmla="*/ 5 w 18"/>
              <a:gd name="T17" fmla="*/ 11 h 29"/>
              <a:gd name="T18" fmla="*/ 5 w 18"/>
              <a:gd name="T19" fmla="*/ 13 h 29"/>
              <a:gd name="T20" fmla="*/ 8 w 18"/>
              <a:gd name="T21" fmla="*/ 12 h 29"/>
              <a:gd name="T22" fmla="*/ 11 w 18"/>
              <a:gd name="T23" fmla="*/ 11 h 29"/>
              <a:gd name="T24" fmla="*/ 13 w 18"/>
              <a:gd name="T25" fmla="*/ 12 h 29"/>
              <a:gd name="T26" fmla="*/ 15 w 18"/>
              <a:gd name="T27" fmla="*/ 13 h 29"/>
              <a:gd name="T28" fmla="*/ 17 w 18"/>
              <a:gd name="T29" fmla="*/ 16 h 29"/>
              <a:gd name="T30" fmla="*/ 18 w 18"/>
              <a:gd name="T31" fmla="*/ 19 h 29"/>
              <a:gd name="T32" fmla="*/ 17 w 18"/>
              <a:gd name="T33" fmla="*/ 23 h 29"/>
              <a:gd name="T34" fmla="*/ 15 w 18"/>
              <a:gd name="T35" fmla="*/ 26 h 29"/>
              <a:gd name="T36" fmla="*/ 14 w 18"/>
              <a:gd name="T37" fmla="*/ 28 h 29"/>
              <a:gd name="T38" fmla="*/ 11 w 18"/>
              <a:gd name="T39" fmla="*/ 29 h 29"/>
              <a:gd name="T40" fmla="*/ 9 w 18"/>
              <a:gd name="T41" fmla="*/ 29 h 29"/>
              <a:gd name="T42" fmla="*/ 6 w 18"/>
              <a:gd name="T43" fmla="*/ 29 h 29"/>
              <a:gd name="T44" fmla="*/ 4 w 18"/>
              <a:gd name="T45" fmla="*/ 27 h 29"/>
              <a:gd name="T46" fmla="*/ 2 w 18"/>
              <a:gd name="T47" fmla="*/ 25 h 29"/>
              <a:gd name="T48" fmla="*/ 0 w 18"/>
              <a:gd name="T49" fmla="*/ 21 h 29"/>
              <a:gd name="T50" fmla="*/ 0 w 18"/>
              <a:gd name="T51" fmla="*/ 18 h 29"/>
              <a:gd name="T52" fmla="*/ 0 w 18"/>
              <a:gd name="T53" fmla="*/ 14 h 29"/>
              <a:gd name="T54" fmla="*/ 1 w 18"/>
              <a:gd name="T55" fmla="*/ 11 h 29"/>
              <a:gd name="T56" fmla="*/ 3 w 18"/>
              <a:gd name="T57" fmla="*/ 7 h 29"/>
              <a:gd name="T58" fmla="*/ 6 w 18"/>
              <a:gd name="T59" fmla="*/ 5 h 29"/>
              <a:gd name="T60" fmla="*/ 8 w 18"/>
              <a:gd name="T61" fmla="*/ 2 h 29"/>
              <a:gd name="T62" fmla="*/ 11 w 18"/>
              <a:gd name="T63" fmla="*/ 1 h 29"/>
              <a:gd name="T64" fmla="*/ 14 w 18"/>
              <a:gd name="T65" fmla="*/ 0 h 29"/>
              <a:gd name="T66" fmla="*/ 16 w 18"/>
              <a:gd name="T67" fmla="*/ 0 h 29"/>
              <a:gd name="T68" fmla="*/ 17 w 18"/>
              <a:gd name="T69" fmla="*/ 0 h 29"/>
              <a:gd name="T70" fmla="*/ 4 w 18"/>
              <a:gd name="T71" fmla="*/ 15 h 29"/>
              <a:gd name="T72" fmla="*/ 4 w 18"/>
              <a:gd name="T73" fmla="*/ 17 h 29"/>
              <a:gd name="T74" fmla="*/ 4 w 18"/>
              <a:gd name="T75" fmla="*/ 19 h 29"/>
              <a:gd name="T76" fmla="*/ 4 w 18"/>
              <a:gd name="T77" fmla="*/ 21 h 29"/>
              <a:gd name="T78" fmla="*/ 5 w 18"/>
              <a:gd name="T79" fmla="*/ 23 h 29"/>
              <a:gd name="T80" fmla="*/ 5 w 18"/>
              <a:gd name="T81" fmla="*/ 25 h 29"/>
              <a:gd name="T82" fmla="*/ 7 w 18"/>
              <a:gd name="T83" fmla="*/ 27 h 29"/>
              <a:gd name="T84" fmla="*/ 8 w 18"/>
              <a:gd name="T85" fmla="*/ 28 h 29"/>
              <a:gd name="T86" fmla="*/ 9 w 18"/>
              <a:gd name="T87" fmla="*/ 28 h 29"/>
              <a:gd name="T88" fmla="*/ 11 w 18"/>
              <a:gd name="T89" fmla="*/ 28 h 29"/>
              <a:gd name="T90" fmla="*/ 12 w 18"/>
              <a:gd name="T91" fmla="*/ 26 h 29"/>
              <a:gd name="T92" fmla="*/ 13 w 18"/>
              <a:gd name="T93" fmla="*/ 24 h 29"/>
              <a:gd name="T94" fmla="*/ 14 w 18"/>
              <a:gd name="T95" fmla="*/ 22 h 29"/>
              <a:gd name="T96" fmla="*/ 13 w 18"/>
              <a:gd name="T97" fmla="*/ 18 h 29"/>
              <a:gd name="T98" fmla="*/ 12 w 18"/>
              <a:gd name="T99" fmla="*/ 15 h 29"/>
              <a:gd name="T100" fmla="*/ 11 w 18"/>
              <a:gd name="T101" fmla="*/ 14 h 29"/>
              <a:gd name="T102" fmla="*/ 8 w 18"/>
              <a:gd name="T103" fmla="*/ 13 h 29"/>
              <a:gd name="T104" fmla="*/ 8 w 18"/>
              <a:gd name="T105" fmla="*/ 13 h 29"/>
              <a:gd name="T106" fmla="*/ 7 w 18"/>
              <a:gd name="T107" fmla="*/ 13 h 29"/>
              <a:gd name="T108" fmla="*/ 6 w 18"/>
              <a:gd name="T109" fmla="*/ 14 h 29"/>
              <a:gd name="T110" fmla="*/ 4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1"/>
                </a:lnTo>
                <a:lnTo>
                  <a:pt x="13" y="2"/>
                </a:lnTo>
                <a:lnTo>
                  <a:pt x="11" y="3"/>
                </a:lnTo>
                <a:lnTo>
                  <a:pt x="9" y="5"/>
                </a:lnTo>
                <a:lnTo>
                  <a:pt x="8" y="6"/>
                </a:lnTo>
                <a:lnTo>
                  <a:pt x="6" y="8"/>
                </a:lnTo>
                <a:lnTo>
                  <a:pt x="5" y="11"/>
                </a:lnTo>
                <a:lnTo>
                  <a:pt x="5" y="13"/>
                </a:lnTo>
                <a:lnTo>
                  <a:pt x="8" y="12"/>
                </a:lnTo>
                <a:lnTo>
                  <a:pt x="11" y="11"/>
                </a:lnTo>
                <a:lnTo>
                  <a:pt x="13" y="12"/>
                </a:lnTo>
                <a:lnTo>
                  <a:pt x="15" y="13"/>
                </a:lnTo>
                <a:lnTo>
                  <a:pt x="17" y="16"/>
                </a:lnTo>
                <a:lnTo>
                  <a:pt x="18" y="19"/>
                </a:lnTo>
                <a:lnTo>
                  <a:pt x="17" y="23"/>
                </a:lnTo>
                <a:lnTo>
                  <a:pt x="15" y="26"/>
                </a:lnTo>
                <a:lnTo>
                  <a:pt x="14" y="28"/>
                </a:lnTo>
                <a:lnTo>
                  <a:pt x="11" y="29"/>
                </a:lnTo>
                <a:lnTo>
                  <a:pt x="9" y="29"/>
                </a:lnTo>
                <a:lnTo>
                  <a:pt x="6" y="29"/>
                </a:lnTo>
                <a:lnTo>
                  <a:pt x="4" y="27"/>
                </a:lnTo>
                <a:lnTo>
                  <a:pt x="2" y="25"/>
                </a:lnTo>
                <a:lnTo>
                  <a:pt x="0" y="21"/>
                </a:lnTo>
                <a:lnTo>
                  <a:pt x="0" y="18"/>
                </a:lnTo>
                <a:lnTo>
                  <a:pt x="0" y="14"/>
                </a:lnTo>
                <a:lnTo>
                  <a:pt x="1" y="11"/>
                </a:lnTo>
                <a:lnTo>
                  <a:pt x="3" y="7"/>
                </a:lnTo>
                <a:lnTo>
                  <a:pt x="6" y="5"/>
                </a:lnTo>
                <a:lnTo>
                  <a:pt x="8" y="2"/>
                </a:lnTo>
                <a:lnTo>
                  <a:pt x="11" y="1"/>
                </a:lnTo>
                <a:lnTo>
                  <a:pt x="14" y="0"/>
                </a:lnTo>
                <a:lnTo>
                  <a:pt x="16" y="0"/>
                </a:lnTo>
                <a:lnTo>
                  <a:pt x="17" y="0"/>
                </a:lnTo>
                <a:close/>
                <a:moveTo>
                  <a:pt x="4" y="15"/>
                </a:moveTo>
                <a:lnTo>
                  <a:pt x="4" y="17"/>
                </a:lnTo>
                <a:lnTo>
                  <a:pt x="4" y="19"/>
                </a:lnTo>
                <a:lnTo>
                  <a:pt x="4" y="21"/>
                </a:lnTo>
                <a:lnTo>
                  <a:pt x="5" y="23"/>
                </a:lnTo>
                <a:lnTo>
                  <a:pt x="5" y="25"/>
                </a:lnTo>
                <a:lnTo>
                  <a:pt x="7" y="27"/>
                </a:lnTo>
                <a:lnTo>
                  <a:pt x="8" y="28"/>
                </a:lnTo>
                <a:lnTo>
                  <a:pt x="9" y="28"/>
                </a:lnTo>
                <a:lnTo>
                  <a:pt x="11" y="28"/>
                </a:lnTo>
                <a:lnTo>
                  <a:pt x="12" y="26"/>
                </a:lnTo>
                <a:lnTo>
                  <a:pt x="13" y="24"/>
                </a:lnTo>
                <a:lnTo>
                  <a:pt x="14" y="22"/>
                </a:lnTo>
                <a:lnTo>
                  <a:pt x="13" y="18"/>
                </a:lnTo>
                <a:lnTo>
                  <a:pt x="12" y="15"/>
                </a:lnTo>
                <a:lnTo>
                  <a:pt x="11" y="14"/>
                </a:lnTo>
                <a:lnTo>
                  <a:pt x="8" y="13"/>
                </a:lnTo>
                <a:lnTo>
                  <a:pt x="8" y="13"/>
                </a:lnTo>
                <a:lnTo>
                  <a:pt x="7" y="13"/>
                </a:lnTo>
                <a:lnTo>
                  <a:pt x="6" y="14"/>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49" name="Freeform 97"/>
          <p:cNvSpPr>
            <a:spLocks/>
          </p:cNvSpPr>
          <p:nvPr/>
        </p:nvSpPr>
        <p:spPr bwMode="auto">
          <a:xfrm>
            <a:off x="6188075"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50" name="Freeform 98"/>
          <p:cNvSpPr>
            <a:spLocks/>
          </p:cNvSpPr>
          <p:nvPr/>
        </p:nvSpPr>
        <p:spPr bwMode="auto">
          <a:xfrm>
            <a:off x="6208713" y="562927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2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0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5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5"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51" name="Freeform 99"/>
          <p:cNvSpPr>
            <a:spLocks/>
          </p:cNvSpPr>
          <p:nvPr/>
        </p:nvSpPr>
        <p:spPr bwMode="auto">
          <a:xfrm>
            <a:off x="6240463"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52" name="Freeform 100"/>
          <p:cNvSpPr>
            <a:spLocks/>
          </p:cNvSpPr>
          <p:nvPr/>
        </p:nvSpPr>
        <p:spPr bwMode="auto">
          <a:xfrm>
            <a:off x="6261100" y="562927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2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0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5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2" y="13"/>
                </a:lnTo>
                <a:lnTo>
                  <a:pt x="13" y="9"/>
                </a:lnTo>
                <a:lnTo>
                  <a:pt x="13" y="7"/>
                </a:lnTo>
                <a:lnTo>
                  <a:pt x="12" y="5"/>
                </a:lnTo>
                <a:lnTo>
                  <a:pt x="10" y="4"/>
                </a:lnTo>
                <a:lnTo>
                  <a:pt x="8" y="3"/>
                </a:lnTo>
                <a:lnTo>
                  <a:pt x="6" y="4"/>
                </a:lnTo>
                <a:lnTo>
                  <a:pt x="4" y="5"/>
                </a:lnTo>
                <a:lnTo>
                  <a:pt x="2" y="6"/>
                </a:lnTo>
                <a:lnTo>
                  <a:pt x="1" y="8"/>
                </a:lnTo>
                <a:lnTo>
                  <a:pt x="0"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5"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53" name="Freeform 101"/>
          <p:cNvSpPr>
            <a:spLocks noEditPoints="1"/>
          </p:cNvSpPr>
          <p:nvPr/>
        </p:nvSpPr>
        <p:spPr bwMode="auto">
          <a:xfrm>
            <a:off x="6296025" y="562927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54" name="Freeform 102"/>
          <p:cNvSpPr>
            <a:spLocks noEditPoints="1"/>
          </p:cNvSpPr>
          <p:nvPr/>
        </p:nvSpPr>
        <p:spPr bwMode="auto">
          <a:xfrm>
            <a:off x="6329363"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55" name="Freeform 103"/>
          <p:cNvSpPr>
            <a:spLocks/>
          </p:cNvSpPr>
          <p:nvPr/>
        </p:nvSpPr>
        <p:spPr bwMode="auto">
          <a:xfrm>
            <a:off x="6362700" y="562927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2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2" y="26"/>
                </a:lnTo>
                <a:lnTo>
                  <a:pt x="3" y="26"/>
                </a:lnTo>
                <a:lnTo>
                  <a:pt x="4" y="26"/>
                </a:lnTo>
                <a:lnTo>
                  <a:pt x="5" y="27"/>
                </a:lnTo>
                <a:lnTo>
                  <a:pt x="6"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2"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456" name="Freeform 104"/>
          <p:cNvSpPr>
            <a:spLocks/>
          </p:cNvSpPr>
          <p:nvPr/>
        </p:nvSpPr>
        <p:spPr bwMode="auto">
          <a:xfrm>
            <a:off x="6762750" y="5630863"/>
            <a:ext cx="28575" cy="44450"/>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7 w 18"/>
              <a:gd name="T13" fmla="*/ 3 h 28"/>
              <a:gd name="T14" fmla="*/ 5 w 18"/>
              <a:gd name="T15" fmla="*/ 3 h 28"/>
              <a:gd name="T16" fmla="*/ 3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7" y="3"/>
                </a:lnTo>
                <a:lnTo>
                  <a:pt x="5" y="3"/>
                </a:lnTo>
                <a:lnTo>
                  <a:pt x="3"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6457" name="Freeform 105"/>
          <p:cNvSpPr>
            <a:spLocks/>
          </p:cNvSpPr>
          <p:nvPr/>
        </p:nvSpPr>
        <p:spPr bwMode="auto">
          <a:xfrm>
            <a:off x="6792913" y="5627688"/>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58" name="Freeform 106"/>
          <p:cNvSpPr>
            <a:spLocks/>
          </p:cNvSpPr>
          <p:nvPr/>
        </p:nvSpPr>
        <p:spPr bwMode="auto">
          <a:xfrm>
            <a:off x="6813550"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59" name="Freeform 107"/>
          <p:cNvSpPr>
            <a:spLocks/>
          </p:cNvSpPr>
          <p:nvPr/>
        </p:nvSpPr>
        <p:spPr bwMode="auto">
          <a:xfrm>
            <a:off x="6846888" y="5629275"/>
            <a:ext cx="30162"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3"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60" name="Freeform 108"/>
          <p:cNvSpPr>
            <a:spLocks/>
          </p:cNvSpPr>
          <p:nvPr/>
        </p:nvSpPr>
        <p:spPr bwMode="auto">
          <a:xfrm>
            <a:off x="6880225" y="5627688"/>
            <a:ext cx="17463" cy="47625"/>
          </a:xfrm>
          <a:custGeom>
            <a:avLst/>
            <a:gdLst>
              <a:gd name="T0" fmla="*/ 11 w 11"/>
              <a:gd name="T1" fmla="*/ 0 h 30"/>
              <a:gd name="T2" fmla="*/ 1 w 11"/>
              <a:gd name="T3" fmla="*/ 30 h 30"/>
              <a:gd name="T4" fmla="*/ 0 w 11"/>
              <a:gd name="T5" fmla="*/ 30 h 30"/>
              <a:gd name="T6" fmla="*/ 10 w 11"/>
              <a:gd name="T7" fmla="*/ 0 h 30"/>
              <a:gd name="T8" fmla="*/ 11 w 11"/>
              <a:gd name="T9" fmla="*/ 0 h 30"/>
            </a:gdLst>
            <a:ahLst/>
            <a:cxnLst>
              <a:cxn ang="0">
                <a:pos x="T0" y="T1"/>
              </a:cxn>
              <a:cxn ang="0">
                <a:pos x="T2" y="T3"/>
              </a:cxn>
              <a:cxn ang="0">
                <a:pos x="T4" y="T5"/>
              </a:cxn>
              <a:cxn ang="0">
                <a:pos x="T6" y="T7"/>
              </a:cxn>
              <a:cxn ang="0">
                <a:pos x="T8" y="T9"/>
              </a:cxn>
            </a:cxnLst>
            <a:rect l="0" t="0" r="r" b="b"/>
            <a:pathLst>
              <a:path w="11" h="30">
                <a:moveTo>
                  <a:pt x="11" y="0"/>
                </a:moveTo>
                <a:lnTo>
                  <a:pt x="1" y="30"/>
                </a:lnTo>
                <a:lnTo>
                  <a:pt x="0" y="30"/>
                </a:lnTo>
                <a:lnTo>
                  <a:pt x="10"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6461" name="Freeform 109"/>
          <p:cNvSpPr>
            <a:spLocks/>
          </p:cNvSpPr>
          <p:nvPr/>
        </p:nvSpPr>
        <p:spPr bwMode="auto">
          <a:xfrm>
            <a:off x="6899275"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3"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62" name="Freeform 110"/>
          <p:cNvSpPr>
            <a:spLocks noEditPoints="1"/>
          </p:cNvSpPr>
          <p:nvPr/>
        </p:nvSpPr>
        <p:spPr bwMode="auto">
          <a:xfrm>
            <a:off x="6934200"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8" y="10"/>
                </a:lnTo>
                <a:lnTo>
                  <a:pt x="18" y="14"/>
                </a:lnTo>
                <a:lnTo>
                  <a:pt x="18" y="19"/>
                </a:lnTo>
                <a:lnTo>
                  <a:pt x="17"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63" name="Freeform 111"/>
          <p:cNvSpPr>
            <a:spLocks noEditPoints="1"/>
          </p:cNvSpPr>
          <p:nvPr/>
        </p:nvSpPr>
        <p:spPr bwMode="auto">
          <a:xfrm>
            <a:off x="6967538" y="5629275"/>
            <a:ext cx="28575" cy="46038"/>
          </a:xfrm>
          <a:custGeom>
            <a:avLst/>
            <a:gdLst>
              <a:gd name="T0" fmla="*/ 0 w 18"/>
              <a:gd name="T1" fmla="*/ 15 h 29"/>
              <a:gd name="T2" fmla="*/ 1 w 18"/>
              <a:gd name="T3" fmla="*/ 10 h 29"/>
              <a:gd name="T4" fmla="*/ 2 w 18"/>
              <a:gd name="T5" fmla="*/ 7 h 29"/>
              <a:gd name="T6" fmla="*/ 3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64" name="Freeform 112"/>
          <p:cNvSpPr>
            <a:spLocks/>
          </p:cNvSpPr>
          <p:nvPr/>
        </p:nvSpPr>
        <p:spPr bwMode="auto">
          <a:xfrm>
            <a:off x="7002463" y="5629275"/>
            <a:ext cx="23812" cy="46038"/>
          </a:xfrm>
          <a:custGeom>
            <a:avLst/>
            <a:gdLst>
              <a:gd name="T0" fmla="*/ 1 w 15"/>
              <a:gd name="T1" fmla="*/ 3 h 29"/>
              <a:gd name="T2" fmla="*/ 5 w 15"/>
              <a:gd name="T3" fmla="*/ 1 h 29"/>
              <a:gd name="T4" fmla="*/ 10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9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0"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5" y="27"/>
                </a:lnTo>
                <a:lnTo>
                  <a:pt x="6" y="27"/>
                </a:lnTo>
                <a:lnTo>
                  <a:pt x="7" y="27"/>
                </a:lnTo>
                <a:lnTo>
                  <a:pt x="9" y="27"/>
                </a:lnTo>
                <a:lnTo>
                  <a:pt x="11" y="26"/>
                </a:lnTo>
                <a:lnTo>
                  <a:pt x="12" y="24"/>
                </a:lnTo>
                <a:lnTo>
                  <a:pt x="12" y="22"/>
                </a:lnTo>
                <a:lnTo>
                  <a:pt x="12" y="20"/>
                </a:lnTo>
                <a:lnTo>
                  <a:pt x="12" y="19"/>
                </a:lnTo>
                <a:lnTo>
                  <a:pt x="11" y="18"/>
                </a:lnTo>
                <a:lnTo>
                  <a:pt x="10" y="17"/>
                </a:lnTo>
                <a:lnTo>
                  <a:pt x="9"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65" name="Freeform 113"/>
          <p:cNvSpPr>
            <a:spLocks noEditPoints="1"/>
          </p:cNvSpPr>
          <p:nvPr/>
        </p:nvSpPr>
        <p:spPr bwMode="auto">
          <a:xfrm>
            <a:off x="7378700" y="5629275"/>
            <a:ext cx="26988" cy="46038"/>
          </a:xfrm>
          <a:custGeom>
            <a:avLst/>
            <a:gdLst>
              <a:gd name="T0" fmla="*/ 0 w 17"/>
              <a:gd name="T1" fmla="*/ 29 h 29"/>
              <a:gd name="T2" fmla="*/ 0 w 17"/>
              <a:gd name="T3" fmla="*/ 29 h 29"/>
              <a:gd name="T4" fmla="*/ 3 w 17"/>
              <a:gd name="T5" fmla="*/ 28 h 29"/>
              <a:gd name="T6" fmla="*/ 5 w 17"/>
              <a:gd name="T7" fmla="*/ 27 h 29"/>
              <a:gd name="T8" fmla="*/ 8 w 17"/>
              <a:gd name="T9" fmla="*/ 26 h 29"/>
              <a:gd name="T10" fmla="*/ 10 w 17"/>
              <a:gd name="T11" fmla="*/ 23 h 29"/>
              <a:gd name="T12" fmla="*/ 12 w 17"/>
              <a:gd name="T13" fmla="*/ 20 h 29"/>
              <a:gd name="T14" fmla="*/ 13 w 17"/>
              <a:gd name="T15" fmla="*/ 16 h 29"/>
              <a:gd name="T16" fmla="*/ 10 w 17"/>
              <a:gd name="T17" fmla="*/ 18 h 29"/>
              <a:gd name="T18" fmla="*/ 7 w 17"/>
              <a:gd name="T19" fmla="*/ 18 h 29"/>
              <a:gd name="T20" fmla="*/ 4 w 17"/>
              <a:gd name="T21" fmla="*/ 18 h 29"/>
              <a:gd name="T22" fmla="*/ 2 w 17"/>
              <a:gd name="T23" fmla="*/ 16 h 29"/>
              <a:gd name="T24" fmla="*/ 0 w 17"/>
              <a:gd name="T25" fmla="*/ 13 h 29"/>
              <a:gd name="T26" fmla="*/ 0 w 17"/>
              <a:gd name="T27" fmla="*/ 10 h 29"/>
              <a:gd name="T28" fmla="*/ 0 w 17"/>
              <a:gd name="T29" fmla="*/ 7 h 29"/>
              <a:gd name="T30" fmla="*/ 2 w 17"/>
              <a:gd name="T31" fmla="*/ 4 h 29"/>
              <a:gd name="T32" fmla="*/ 4 w 17"/>
              <a:gd name="T33" fmla="*/ 2 h 29"/>
              <a:gd name="T34" fmla="*/ 6 w 17"/>
              <a:gd name="T35" fmla="*/ 1 h 29"/>
              <a:gd name="T36" fmla="*/ 9 w 17"/>
              <a:gd name="T37" fmla="*/ 0 h 29"/>
              <a:gd name="T38" fmla="*/ 12 w 17"/>
              <a:gd name="T39" fmla="*/ 1 h 29"/>
              <a:gd name="T40" fmla="*/ 14 w 17"/>
              <a:gd name="T41" fmla="*/ 3 h 29"/>
              <a:gd name="T42" fmla="*/ 16 w 17"/>
              <a:gd name="T43" fmla="*/ 6 h 29"/>
              <a:gd name="T44" fmla="*/ 17 w 17"/>
              <a:gd name="T45" fmla="*/ 8 h 29"/>
              <a:gd name="T46" fmla="*/ 17 w 17"/>
              <a:gd name="T47" fmla="*/ 12 h 29"/>
              <a:gd name="T48" fmla="*/ 17 w 17"/>
              <a:gd name="T49" fmla="*/ 16 h 29"/>
              <a:gd name="T50" fmla="*/ 15 w 17"/>
              <a:gd name="T51" fmla="*/ 20 h 29"/>
              <a:gd name="T52" fmla="*/ 12 w 17"/>
              <a:gd name="T53" fmla="*/ 24 h 29"/>
              <a:gd name="T54" fmla="*/ 9 w 17"/>
              <a:gd name="T55" fmla="*/ 27 h 29"/>
              <a:gd name="T56" fmla="*/ 5 w 17"/>
              <a:gd name="T57" fmla="*/ 29 h 29"/>
              <a:gd name="T58" fmla="*/ 2 w 17"/>
              <a:gd name="T59" fmla="*/ 29 h 29"/>
              <a:gd name="T60" fmla="*/ 0 w 17"/>
              <a:gd name="T61" fmla="*/ 29 h 29"/>
              <a:gd name="T62" fmla="*/ 13 w 17"/>
              <a:gd name="T63" fmla="*/ 15 h 29"/>
              <a:gd name="T64" fmla="*/ 13 w 17"/>
              <a:gd name="T65" fmla="*/ 12 h 29"/>
              <a:gd name="T66" fmla="*/ 14 w 17"/>
              <a:gd name="T67" fmla="*/ 11 h 29"/>
              <a:gd name="T68" fmla="*/ 13 w 17"/>
              <a:gd name="T69" fmla="*/ 8 h 29"/>
              <a:gd name="T70" fmla="*/ 13 w 17"/>
              <a:gd name="T71" fmla="*/ 6 h 29"/>
              <a:gd name="T72" fmla="*/ 12 w 17"/>
              <a:gd name="T73" fmla="*/ 4 h 29"/>
              <a:gd name="T74" fmla="*/ 11 w 17"/>
              <a:gd name="T75" fmla="*/ 3 h 29"/>
              <a:gd name="T76" fmla="*/ 10 w 17"/>
              <a:gd name="T77" fmla="*/ 2 h 29"/>
              <a:gd name="T78" fmla="*/ 8 w 17"/>
              <a:gd name="T79" fmla="*/ 2 h 29"/>
              <a:gd name="T80" fmla="*/ 7 w 17"/>
              <a:gd name="T81" fmla="*/ 2 h 29"/>
              <a:gd name="T82" fmla="*/ 5 w 17"/>
              <a:gd name="T83" fmla="*/ 3 h 29"/>
              <a:gd name="T84" fmla="*/ 4 w 17"/>
              <a:gd name="T85" fmla="*/ 5 h 29"/>
              <a:gd name="T86" fmla="*/ 4 w 17"/>
              <a:gd name="T87" fmla="*/ 8 h 29"/>
              <a:gd name="T88" fmla="*/ 4 w 17"/>
              <a:gd name="T89" fmla="*/ 12 h 29"/>
              <a:gd name="T90" fmla="*/ 6 w 17"/>
              <a:gd name="T91" fmla="*/ 15 h 29"/>
              <a:gd name="T92" fmla="*/ 7 w 17"/>
              <a:gd name="T93" fmla="*/ 16 h 29"/>
              <a:gd name="T94" fmla="*/ 9 w 17"/>
              <a:gd name="T95" fmla="*/ 16 h 29"/>
              <a:gd name="T96" fmla="*/ 10 w 17"/>
              <a:gd name="T97" fmla="*/ 16 h 29"/>
              <a:gd name="T98" fmla="*/ 11 w 17"/>
              <a:gd name="T99" fmla="*/ 16 h 29"/>
              <a:gd name="T100" fmla="*/ 12 w 17"/>
              <a:gd name="T101" fmla="*/ 15 h 29"/>
              <a:gd name="T102" fmla="*/ 13 w 17"/>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9">
                <a:moveTo>
                  <a:pt x="0" y="29"/>
                </a:moveTo>
                <a:lnTo>
                  <a:pt x="0" y="29"/>
                </a:lnTo>
                <a:lnTo>
                  <a:pt x="3" y="28"/>
                </a:lnTo>
                <a:lnTo>
                  <a:pt x="5" y="27"/>
                </a:lnTo>
                <a:lnTo>
                  <a:pt x="8" y="26"/>
                </a:lnTo>
                <a:lnTo>
                  <a:pt x="10" y="23"/>
                </a:lnTo>
                <a:lnTo>
                  <a:pt x="12" y="20"/>
                </a:lnTo>
                <a:lnTo>
                  <a:pt x="13" y="16"/>
                </a:lnTo>
                <a:lnTo>
                  <a:pt x="10" y="18"/>
                </a:lnTo>
                <a:lnTo>
                  <a:pt x="7" y="18"/>
                </a:lnTo>
                <a:lnTo>
                  <a:pt x="4" y="18"/>
                </a:lnTo>
                <a:lnTo>
                  <a:pt x="2" y="16"/>
                </a:lnTo>
                <a:lnTo>
                  <a:pt x="0" y="13"/>
                </a:lnTo>
                <a:lnTo>
                  <a:pt x="0" y="10"/>
                </a:lnTo>
                <a:lnTo>
                  <a:pt x="0" y="7"/>
                </a:lnTo>
                <a:lnTo>
                  <a:pt x="2" y="4"/>
                </a:lnTo>
                <a:lnTo>
                  <a:pt x="4" y="2"/>
                </a:lnTo>
                <a:lnTo>
                  <a:pt x="6" y="1"/>
                </a:lnTo>
                <a:lnTo>
                  <a:pt x="9" y="0"/>
                </a:lnTo>
                <a:lnTo>
                  <a:pt x="12" y="1"/>
                </a:lnTo>
                <a:lnTo>
                  <a:pt x="14" y="3"/>
                </a:lnTo>
                <a:lnTo>
                  <a:pt x="16" y="6"/>
                </a:lnTo>
                <a:lnTo>
                  <a:pt x="17" y="8"/>
                </a:lnTo>
                <a:lnTo>
                  <a:pt x="17" y="12"/>
                </a:lnTo>
                <a:lnTo>
                  <a:pt x="17" y="16"/>
                </a:lnTo>
                <a:lnTo>
                  <a:pt x="15" y="20"/>
                </a:lnTo>
                <a:lnTo>
                  <a:pt x="12" y="24"/>
                </a:lnTo>
                <a:lnTo>
                  <a:pt x="9" y="27"/>
                </a:lnTo>
                <a:lnTo>
                  <a:pt x="5" y="29"/>
                </a:lnTo>
                <a:lnTo>
                  <a:pt x="2" y="29"/>
                </a:lnTo>
                <a:lnTo>
                  <a:pt x="0" y="29"/>
                </a:lnTo>
                <a:close/>
                <a:moveTo>
                  <a:pt x="13" y="15"/>
                </a:moveTo>
                <a:lnTo>
                  <a:pt x="13" y="12"/>
                </a:lnTo>
                <a:lnTo>
                  <a:pt x="14" y="11"/>
                </a:lnTo>
                <a:lnTo>
                  <a:pt x="13"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466" name="Freeform 114"/>
          <p:cNvSpPr>
            <a:spLocks/>
          </p:cNvSpPr>
          <p:nvPr/>
        </p:nvSpPr>
        <p:spPr bwMode="auto">
          <a:xfrm>
            <a:off x="7408863"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67" name="Freeform 115"/>
          <p:cNvSpPr>
            <a:spLocks/>
          </p:cNvSpPr>
          <p:nvPr/>
        </p:nvSpPr>
        <p:spPr bwMode="auto">
          <a:xfrm>
            <a:off x="7435850" y="562927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68" name="Freeform 116"/>
          <p:cNvSpPr>
            <a:spLocks noEditPoints="1"/>
          </p:cNvSpPr>
          <p:nvPr/>
        </p:nvSpPr>
        <p:spPr bwMode="auto">
          <a:xfrm>
            <a:off x="7464425" y="5629275"/>
            <a:ext cx="28575" cy="46038"/>
          </a:xfrm>
          <a:custGeom>
            <a:avLst/>
            <a:gdLst>
              <a:gd name="T0" fmla="*/ 0 w 18"/>
              <a:gd name="T1" fmla="*/ 15 h 29"/>
              <a:gd name="T2" fmla="*/ 0 w 18"/>
              <a:gd name="T3" fmla="*/ 10 h 29"/>
              <a:gd name="T4" fmla="*/ 1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4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3 w 18"/>
              <a:gd name="T67" fmla="*/ 19 h 29"/>
              <a:gd name="T68" fmla="*/ 14 w 18"/>
              <a:gd name="T69" fmla="*/ 14 h 29"/>
              <a:gd name="T70" fmla="*/ 13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6 w 18"/>
              <a:gd name="T85" fmla="*/ 3 h 29"/>
              <a:gd name="T86" fmla="*/ 5 w 18"/>
              <a:gd name="T87" fmla="*/ 5 h 29"/>
              <a:gd name="T88" fmla="*/ 4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1" y="7"/>
                </a:lnTo>
                <a:lnTo>
                  <a:pt x="3" y="4"/>
                </a:lnTo>
                <a:lnTo>
                  <a:pt x="5" y="2"/>
                </a:lnTo>
                <a:lnTo>
                  <a:pt x="7" y="1"/>
                </a:lnTo>
                <a:lnTo>
                  <a:pt x="9" y="0"/>
                </a:lnTo>
                <a:lnTo>
                  <a:pt x="12" y="1"/>
                </a:lnTo>
                <a:lnTo>
                  <a:pt x="14"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3" y="19"/>
                </a:lnTo>
                <a:lnTo>
                  <a:pt x="14" y="14"/>
                </a:lnTo>
                <a:lnTo>
                  <a:pt x="13" y="9"/>
                </a:lnTo>
                <a:lnTo>
                  <a:pt x="13" y="6"/>
                </a:lnTo>
                <a:lnTo>
                  <a:pt x="12" y="4"/>
                </a:lnTo>
                <a:lnTo>
                  <a:pt x="11" y="2"/>
                </a:lnTo>
                <a:lnTo>
                  <a:pt x="10" y="2"/>
                </a:lnTo>
                <a:lnTo>
                  <a:pt x="9" y="2"/>
                </a:lnTo>
                <a:lnTo>
                  <a:pt x="8"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69" name="Freeform 117"/>
          <p:cNvSpPr>
            <a:spLocks/>
          </p:cNvSpPr>
          <p:nvPr/>
        </p:nvSpPr>
        <p:spPr bwMode="auto">
          <a:xfrm>
            <a:off x="74945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70" name="Freeform 118"/>
          <p:cNvSpPr>
            <a:spLocks/>
          </p:cNvSpPr>
          <p:nvPr/>
        </p:nvSpPr>
        <p:spPr bwMode="auto">
          <a:xfrm>
            <a:off x="7515225" y="5629275"/>
            <a:ext cx="30163"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71" name="Freeform 119"/>
          <p:cNvSpPr>
            <a:spLocks noEditPoints="1"/>
          </p:cNvSpPr>
          <p:nvPr/>
        </p:nvSpPr>
        <p:spPr bwMode="auto">
          <a:xfrm>
            <a:off x="7550150" y="562927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72" name="Freeform 120"/>
          <p:cNvSpPr>
            <a:spLocks noEditPoints="1"/>
          </p:cNvSpPr>
          <p:nvPr/>
        </p:nvSpPr>
        <p:spPr bwMode="auto">
          <a:xfrm>
            <a:off x="7583488"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73" name="Freeform 121"/>
          <p:cNvSpPr>
            <a:spLocks/>
          </p:cNvSpPr>
          <p:nvPr/>
        </p:nvSpPr>
        <p:spPr bwMode="auto">
          <a:xfrm>
            <a:off x="7616825" y="5629275"/>
            <a:ext cx="25400" cy="46038"/>
          </a:xfrm>
          <a:custGeom>
            <a:avLst/>
            <a:gdLst>
              <a:gd name="T0" fmla="*/ 2 w 16"/>
              <a:gd name="T1" fmla="*/ 3 h 29"/>
              <a:gd name="T2" fmla="*/ 6 w 16"/>
              <a:gd name="T3" fmla="*/ 1 h 29"/>
              <a:gd name="T4" fmla="*/ 11 w 16"/>
              <a:gd name="T5" fmla="*/ 1 h 29"/>
              <a:gd name="T6" fmla="*/ 15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0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1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4"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0"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1" y="6"/>
                </a:lnTo>
                <a:lnTo>
                  <a:pt x="10"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474" name="Freeform 122"/>
          <p:cNvSpPr>
            <a:spLocks/>
          </p:cNvSpPr>
          <p:nvPr/>
        </p:nvSpPr>
        <p:spPr bwMode="auto">
          <a:xfrm>
            <a:off x="7988300" y="5629275"/>
            <a:ext cx="17463"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2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3" y="3"/>
                </a:lnTo>
                <a:lnTo>
                  <a:pt x="3" y="3"/>
                </a:lnTo>
                <a:lnTo>
                  <a:pt x="2" y="3"/>
                </a:lnTo>
                <a:lnTo>
                  <a:pt x="2"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75" name="Freeform 123"/>
          <p:cNvSpPr>
            <a:spLocks noEditPoints="1"/>
          </p:cNvSpPr>
          <p:nvPr/>
        </p:nvSpPr>
        <p:spPr bwMode="auto">
          <a:xfrm>
            <a:off x="8016875" y="5629275"/>
            <a:ext cx="28575" cy="46038"/>
          </a:xfrm>
          <a:custGeom>
            <a:avLst/>
            <a:gdLst>
              <a:gd name="T0" fmla="*/ 0 w 18"/>
              <a:gd name="T1" fmla="*/ 15 h 29"/>
              <a:gd name="T2" fmla="*/ 0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4 w 18"/>
              <a:gd name="T49" fmla="*/ 21 h 29"/>
              <a:gd name="T50" fmla="*/ 5 w 18"/>
              <a:gd name="T51" fmla="*/ 25 h 29"/>
              <a:gd name="T52" fmla="*/ 6 w 18"/>
              <a:gd name="T53" fmla="*/ 27 h 29"/>
              <a:gd name="T54" fmla="*/ 7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0"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4" y="21"/>
                </a:lnTo>
                <a:lnTo>
                  <a:pt x="5" y="25"/>
                </a:lnTo>
                <a:lnTo>
                  <a:pt x="6" y="27"/>
                </a:lnTo>
                <a:lnTo>
                  <a:pt x="7"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76" name="Freeform 124"/>
          <p:cNvSpPr>
            <a:spLocks/>
          </p:cNvSpPr>
          <p:nvPr/>
        </p:nvSpPr>
        <p:spPr bwMode="auto">
          <a:xfrm>
            <a:off x="8047038" y="5627688"/>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77" name="Freeform 125"/>
          <p:cNvSpPr>
            <a:spLocks/>
          </p:cNvSpPr>
          <p:nvPr/>
        </p:nvSpPr>
        <p:spPr bwMode="auto">
          <a:xfrm>
            <a:off x="8069263" y="5629275"/>
            <a:ext cx="25400" cy="46038"/>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8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2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8"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2"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478" name="Freeform 126"/>
          <p:cNvSpPr>
            <a:spLocks noEditPoints="1"/>
          </p:cNvSpPr>
          <p:nvPr/>
        </p:nvSpPr>
        <p:spPr bwMode="auto">
          <a:xfrm>
            <a:off x="8102600"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79" name="Freeform 127"/>
          <p:cNvSpPr>
            <a:spLocks/>
          </p:cNvSpPr>
          <p:nvPr/>
        </p:nvSpPr>
        <p:spPr bwMode="auto">
          <a:xfrm>
            <a:off x="8134350" y="5627688"/>
            <a:ext cx="19050" cy="47625"/>
          </a:xfrm>
          <a:custGeom>
            <a:avLst/>
            <a:gdLst>
              <a:gd name="T0" fmla="*/ 12 w 12"/>
              <a:gd name="T1" fmla="*/ 0 h 30"/>
              <a:gd name="T2" fmla="*/ 1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1"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80" name="Freeform 128"/>
          <p:cNvSpPr>
            <a:spLocks/>
          </p:cNvSpPr>
          <p:nvPr/>
        </p:nvSpPr>
        <p:spPr bwMode="auto">
          <a:xfrm>
            <a:off x="8153400"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4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4"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81" name="Freeform 129"/>
          <p:cNvSpPr>
            <a:spLocks noEditPoints="1"/>
          </p:cNvSpPr>
          <p:nvPr/>
        </p:nvSpPr>
        <p:spPr bwMode="auto">
          <a:xfrm>
            <a:off x="8188325"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82" name="Freeform 130"/>
          <p:cNvSpPr>
            <a:spLocks noEditPoints="1"/>
          </p:cNvSpPr>
          <p:nvPr/>
        </p:nvSpPr>
        <p:spPr bwMode="auto">
          <a:xfrm>
            <a:off x="8221663" y="5629275"/>
            <a:ext cx="28575" cy="46038"/>
          </a:xfrm>
          <a:custGeom>
            <a:avLst/>
            <a:gdLst>
              <a:gd name="T0" fmla="*/ 0 w 18"/>
              <a:gd name="T1" fmla="*/ 15 h 29"/>
              <a:gd name="T2" fmla="*/ 1 w 18"/>
              <a:gd name="T3" fmla="*/ 10 h 29"/>
              <a:gd name="T4" fmla="*/ 2 w 18"/>
              <a:gd name="T5" fmla="*/ 7 h 29"/>
              <a:gd name="T6" fmla="*/ 4 w 18"/>
              <a:gd name="T7" fmla="*/ 4 h 29"/>
              <a:gd name="T8" fmla="*/ 6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5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5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4" y="4"/>
                </a:lnTo>
                <a:lnTo>
                  <a:pt x="6"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5"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5"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83" name="Freeform 131"/>
          <p:cNvSpPr>
            <a:spLocks/>
          </p:cNvSpPr>
          <p:nvPr/>
        </p:nvSpPr>
        <p:spPr bwMode="auto">
          <a:xfrm>
            <a:off x="8256588" y="5629275"/>
            <a:ext cx="23812" cy="46038"/>
          </a:xfrm>
          <a:custGeom>
            <a:avLst/>
            <a:gdLst>
              <a:gd name="T0" fmla="*/ 1 w 15"/>
              <a:gd name="T1" fmla="*/ 3 h 29"/>
              <a:gd name="T2" fmla="*/ 5 w 15"/>
              <a:gd name="T3" fmla="*/ 1 h 29"/>
              <a:gd name="T4" fmla="*/ 11 w 15"/>
              <a:gd name="T5" fmla="*/ 1 h 29"/>
              <a:gd name="T6" fmla="*/ 14 w 15"/>
              <a:gd name="T7" fmla="*/ 4 h 29"/>
              <a:gd name="T8" fmla="*/ 14 w 15"/>
              <a:gd name="T9" fmla="*/ 8 h 29"/>
              <a:gd name="T10" fmla="*/ 10 w 15"/>
              <a:gd name="T11" fmla="*/ 12 h 29"/>
              <a:gd name="T12" fmla="*/ 14 w 15"/>
              <a:gd name="T13" fmla="*/ 15 h 29"/>
              <a:gd name="T14" fmla="*/ 15 w 15"/>
              <a:gd name="T15" fmla="*/ 19 h 29"/>
              <a:gd name="T16" fmla="*/ 13 w 15"/>
              <a:gd name="T17" fmla="*/ 26 h 29"/>
              <a:gd name="T18" fmla="*/ 8 w 15"/>
              <a:gd name="T19" fmla="*/ 29 h 29"/>
              <a:gd name="T20" fmla="*/ 2 w 15"/>
              <a:gd name="T21" fmla="*/ 29 h 29"/>
              <a:gd name="T22" fmla="*/ 0 w 15"/>
              <a:gd name="T23" fmla="*/ 28 h 29"/>
              <a:gd name="T24" fmla="*/ 0 w 15"/>
              <a:gd name="T25" fmla="*/ 27 h 29"/>
              <a:gd name="T26" fmla="*/ 1 w 15"/>
              <a:gd name="T27" fmla="*/ 26 h 29"/>
              <a:gd name="T28" fmla="*/ 2 w 15"/>
              <a:gd name="T29" fmla="*/ 26 h 29"/>
              <a:gd name="T30" fmla="*/ 3 w 15"/>
              <a:gd name="T31" fmla="*/ 26 h 29"/>
              <a:gd name="T32" fmla="*/ 5 w 15"/>
              <a:gd name="T33" fmla="*/ 27 h 29"/>
              <a:gd name="T34" fmla="*/ 6 w 15"/>
              <a:gd name="T35" fmla="*/ 27 h 29"/>
              <a:gd name="T36" fmla="*/ 9 w 15"/>
              <a:gd name="T37" fmla="*/ 27 h 29"/>
              <a:gd name="T38" fmla="*/ 12 w 15"/>
              <a:gd name="T39" fmla="*/ 24 h 29"/>
              <a:gd name="T40" fmla="*/ 12 w 15"/>
              <a:gd name="T41" fmla="*/ 20 h 29"/>
              <a:gd name="T42" fmla="*/ 11 w 15"/>
              <a:gd name="T43" fmla="*/ 18 h 29"/>
              <a:gd name="T44" fmla="*/ 9 w 15"/>
              <a:gd name="T45" fmla="*/ 16 h 29"/>
              <a:gd name="T46" fmla="*/ 7 w 15"/>
              <a:gd name="T47" fmla="*/ 15 h 29"/>
              <a:gd name="T48" fmla="*/ 4 w 15"/>
              <a:gd name="T49" fmla="*/ 15 h 29"/>
              <a:gd name="T50" fmla="*/ 6 w 15"/>
              <a:gd name="T51" fmla="*/ 14 h 29"/>
              <a:gd name="T52" fmla="*/ 9 w 15"/>
              <a:gd name="T53" fmla="*/ 12 h 29"/>
              <a:gd name="T54" fmla="*/ 11 w 15"/>
              <a:gd name="T55" fmla="*/ 9 h 29"/>
              <a:gd name="T56" fmla="*/ 11 w 15"/>
              <a:gd name="T57" fmla="*/ 6 h 29"/>
              <a:gd name="T58" fmla="*/ 8 w 15"/>
              <a:gd name="T59" fmla="*/ 3 h 29"/>
              <a:gd name="T60" fmla="*/ 4 w 15"/>
              <a:gd name="T61" fmla="*/ 3 h 29"/>
              <a:gd name="T62" fmla="*/ 1 w 15"/>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9">
                <a:moveTo>
                  <a:pt x="0" y="6"/>
                </a:moveTo>
                <a:lnTo>
                  <a:pt x="1" y="3"/>
                </a:lnTo>
                <a:lnTo>
                  <a:pt x="3" y="2"/>
                </a:lnTo>
                <a:lnTo>
                  <a:pt x="5" y="1"/>
                </a:lnTo>
                <a:lnTo>
                  <a:pt x="8" y="0"/>
                </a:lnTo>
                <a:lnTo>
                  <a:pt x="11" y="1"/>
                </a:lnTo>
                <a:lnTo>
                  <a:pt x="13" y="2"/>
                </a:lnTo>
                <a:lnTo>
                  <a:pt x="14" y="4"/>
                </a:lnTo>
                <a:lnTo>
                  <a:pt x="14" y="6"/>
                </a:lnTo>
                <a:lnTo>
                  <a:pt x="14" y="8"/>
                </a:lnTo>
                <a:lnTo>
                  <a:pt x="12" y="10"/>
                </a:lnTo>
                <a:lnTo>
                  <a:pt x="10" y="12"/>
                </a:lnTo>
                <a:lnTo>
                  <a:pt x="12" y="13"/>
                </a:lnTo>
                <a:lnTo>
                  <a:pt x="14" y="15"/>
                </a:lnTo>
                <a:lnTo>
                  <a:pt x="15" y="17"/>
                </a:lnTo>
                <a:lnTo>
                  <a:pt x="15" y="19"/>
                </a:lnTo>
                <a:lnTo>
                  <a:pt x="15" y="23"/>
                </a:lnTo>
                <a:lnTo>
                  <a:pt x="13" y="26"/>
                </a:lnTo>
                <a:lnTo>
                  <a:pt x="11" y="28"/>
                </a:lnTo>
                <a:lnTo>
                  <a:pt x="8" y="29"/>
                </a:lnTo>
                <a:lnTo>
                  <a:pt x="4" y="29"/>
                </a:lnTo>
                <a:lnTo>
                  <a:pt x="2" y="29"/>
                </a:lnTo>
                <a:lnTo>
                  <a:pt x="1" y="29"/>
                </a:lnTo>
                <a:lnTo>
                  <a:pt x="0" y="28"/>
                </a:lnTo>
                <a:lnTo>
                  <a:pt x="0" y="27"/>
                </a:lnTo>
                <a:lnTo>
                  <a:pt x="0" y="27"/>
                </a:lnTo>
                <a:lnTo>
                  <a:pt x="0" y="26"/>
                </a:lnTo>
                <a:lnTo>
                  <a:pt x="1" y="26"/>
                </a:lnTo>
                <a:lnTo>
                  <a:pt x="1" y="26"/>
                </a:lnTo>
                <a:lnTo>
                  <a:pt x="2" y="26"/>
                </a:lnTo>
                <a:lnTo>
                  <a:pt x="2" y="26"/>
                </a:lnTo>
                <a:lnTo>
                  <a:pt x="3" y="26"/>
                </a:lnTo>
                <a:lnTo>
                  <a:pt x="4" y="27"/>
                </a:lnTo>
                <a:lnTo>
                  <a:pt x="5" y="27"/>
                </a:lnTo>
                <a:lnTo>
                  <a:pt x="6" y="27"/>
                </a:lnTo>
                <a:lnTo>
                  <a:pt x="6" y="27"/>
                </a:lnTo>
                <a:lnTo>
                  <a:pt x="7" y="27"/>
                </a:lnTo>
                <a:lnTo>
                  <a:pt x="9" y="27"/>
                </a:lnTo>
                <a:lnTo>
                  <a:pt x="11" y="26"/>
                </a:lnTo>
                <a:lnTo>
                  <a:pt x="12" y="24"/>
                </a:lnTo>
                <a:lnTo>
                  <a:pt x="12" y="22"/>
                </a:lnTo>
                <a:lnTo>
                  <a:pt x="12" y="20"/>
                </a:lnTo>
                <a:lnTo>
                  <a:pt x="12" y="19"/>
                </a:lnTo>
                <a:lnTo>
                  <a:pt x="11" y="18"/>
                </a:lnTo>
                <a:lnTo>
                  <a:pt x="11" y="17"/>
                </a:lnTo>
                <a:lnTo>
                  <a:pt x="9" y="16"/>
                </a:lnTo>
                <a:lnTo>
                  <a:pt x="8" y="15"/>
                </a:lnTo>
                <a:lnTo>
                  <a:pt x="7" y="15"/>
                </a:lnTo>
                <a:lnTo>
                  <a:pt x="5" y="15"/>
                </a:lnTo>
                <a:lnTo>
                  <a:pt x="4" y="15"/>
                </a:lnTo>
                <a:lnTo>
                  <a:pt x="4" y="14"/>
                </a:lnTo>
                <a:lnTo>
                  <a:pt x="6" y="14"/>
                </a:lnTo>
                <a:lnTo>
                  <a:pt x="8" y="13"/>
                </a:lnTo>
                <a:lnTo>
                  <a:pt x="9" y="12"/>
                </a:lnTo>
                <a:lnTo>
                  <a:pt x="10" y="11"/>
                </a:lnTo>
                <a:lnTo>
                  <a:pt x="11" y="9"/>
                </a:lnTo>
                <a:lnTo>
                  <a:pt x="11" y="8"/>
                </a:lnTo>
                <a:lnTo>
                  <a:pt x="11" y="6"/>
                </a:lnTo>
                <a:lnTo>
                  <a:pt x="10" y="4"/>
                </a:lnTo>
                <a:lnTo>
                  <a:pt x="8" y="3"/>
                </a:lnTo>
                <a:lnTo>
                  <a:pt x="6" y="3"/>
                </a:lnTo>
                <a:lnTo>
                  <a:pt x="4" y="3"/>
                </a:lnTo>
                <a:lnTo>
                  <a:pt x="2" y="4"/>
                </a:lnTo>
                <a:lnTo>
                  <a:pt x="1" y="6"/>
                </a:lnTo>
                <a:lnTo>
                  <a:pt x="0" y="6"/>
                </a:lnTo>
                <a:close/>
              </a:path>
            </a:pathLst>
          </a:custGeom>
          <a:solidFill>
            <a:srgbClr val="000000"/>
          </a:solidFill>
          <a:ln w="0">
            <a:solidFill>
              <a:srgbClr val="000000"/>
            </a:solidFill>
            <a:prstDash val="solid"/>
            <a:round/>
            <a:headEnd/>
            <a:tailEnd/>
          </a:ln>
        </p:spPr>
        <p:txBody>
          <a:bodyPr/>
          <a:lstStyle/>
          <a:p>
            <a:endParaRPr lang="en-US"/>
          </a:p>
        </p:txBody>
      </p:sp>
      <p:sp>
        <p:nvSpPr>
          <p:cNvPr id="996484" name="Freeform 132"/>
          <p:cNvSpPr>
            <a:spLocks/>
          </p:cNvSpPr>
          <p:nvPr/>
        </p:nvSpPr>
        <p:spPr bwMode="auto">
          <a:xfrm>
            <a:off x="8604250" y="5629275"/>
            <a:ext cx="17463" cy="46038"/>
          </a:xfrm>
          <a:custGeom>
            <a:avLst/>
            <a:gdLst>
              <a:gd name="T0" fmla="*/ 0 w 11"/>
              <a:gd name="T1" fmla="*/ 3 h 29"/>
              <a:gd name="T2" fmla="*/ 7 w 11"/>
              <a:gd name="T3" fmla="*/ 0 h 29"/>
              <a:gd name="T4" fmla="*/ 7 w 11"/>
              <a:gd name="T5" fmla="*/ 0 h 29"/>
              <a:gd name="T6" fmla="*/ 7 w 11"/>
              <a:gd name="T7" fmla="*/ 24 h 29"/>
              <a:gd name="T8" fmla="*/ 7 w 11"/>
              <a:gd name="T9" fmla="*/ 26 h 29"/>
              <a:gd name="T10" fmla="*/ 8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3 w 11"/>
              <a:gd name="T45" fmla="*/ 4 h 29"/>
              <a:gd name="T46" fmla="*/ 3 w 11"/>
              <a:gd name="T47" fmla="*/ 3 h 29"/>
              <a:gd name="T48" fmla="*/ 3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7" y="0"/>
                </a:lnTo>
                <a:lnTo>
                  <a:pt x="7" y="24"/>
                </a:lnTo>
                <a:lnTo>
                  <a:pt x="7" y="26"/>
                </a:lnTo>
                <a:lnTo>
                  <a:pt x="8" y="27"/>
                </a:lnTo>
                <a:lnTo>
                  <a:pt x="8" y="28"/>
                </a:lnTo>
                <a:lnTo>
                  <a:pt x="8"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3" y="4"/>
                </a:lnTo>
                <a:lnTo>
                  <a:pt x="3" y="3"/>
                </a:lnTo>
                <a:lnTo>
                  <a:pt x="3"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85" name="Freeform 133"/>
          <p:cNvSpPr>
            <a:spLocks/>
          </p:cNvSpPr>
          <p:nvPr/>
        </p:nvSpPr>
        <p:spPr bwMode="auto">
          <a:xfrm>
            <a:off x="8631238" y="5629275"/>
            <a:ext cx="30162" cy="46038"/>
          </a:xfrm>
          <a:custGeom>
            <a:avLst/>
            <a:gdLst>
              <a:gd name="T0" fmla="*/ 19 w 19"/>
              <a:gd name="T1" fmla="*/ 23 h 29"/>
              <a:gd name="T2" fmla="*/ 17 w 19"/>
              <a:gd name="T3" fmla="*/ 29 h 29"/>
              <a:gd name="T4" fmla="*/ 0 w 19"/>
              <a:gd name="T5" fmla="*/ 29 h 29"/>
              <a:gd name="T6" fmla="*/ 0 w 19"/>
              <a:gd name="T7" fmla="*/ 28 h 29"/>
              <a:gd name="T8" fmla="*/ 4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1 w 19"/>
              <a:gd name="T37" fmla="*/ 5 h 29"/>
              <a:gd name="T38" fmla="*/ 3 w 19"/>
              <a:gd name="T39" fmla="*/ 2 h 29"/>
              <a:gd name="T40" fmla="*/ 6 w 19"/>
              <a:gd name="T41" fmla="*/ 1 h 29"/>
              <a:gd name="T42" fmla="*/ 9 w 19"/>
              <a:gd name="T43" fmla="*/ 0 h 29"/>
              <a:gd name="T44" fmla="*/ 12 w 19"/>
              <a:gd name="T45" fmla="*/ 1 h 29"/>
              <a:gd name="T46" fmla="*/ 14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3 w 19"/>
              <a:gd name="T69" fmla="*/ 26 h 29"/>
              <a:gd name="T70" fmla="*/ 15 w 19"/>
              <a:gd name="T71" fmla="*/ 26 h 29"/>
              <a:gd name="T72" fmla="*/ 16 w 19"/>
              <a:gd name="T73" fmla="*/ 25 h 29"/>
              <a:gd name="T74" fmla="*/ 16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4"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1" y="5"/>
                </a:lnTo>
                <a:lnTo>
                  <a:pt x="3" y="2"/>
                </a:lnTo>
                <a:lnTo>
                  <a:pt x="6" y="1"/>
                </a:lnTo>
                <a:lnTo>
                  <a:pt x="9" y="0"/>
                </a:lnTo>
                <a:lnTo>
                  <a:pt x="12" y="1"/>
                </a:lnTo>
                <a:lnTo>
                  <a:pt x="14" y="2"/>
                </a:lnTo>
                <a:lnTo>
                  <a:pt x="16" y="5"/>
                </a:lnTo>
                <a:lnTo>
                  <a:pt x="17" y="8"/>
                </a:lnTo>
                <a:lnTo>
                  <a:pt x="17" y="10"/>
                </a:lnTo>
                <a:lnTo>
                  <a:pt x="16" y="12"/>
                </a:lnTo>
                <a:lnTo>
                  <a:pt x="14" y="15"/>
                </a:lnTo>
                <a:lnTo>
                  <a:pt x="11" y="19"/>
                </a:lnTo>
                <a:lnTo>
                  <a:pt x="8" y="22"/>
                </a:lnTo>
                <a:lnTo>
                  <a:pt x="6" y="24"/>
                </a:lnTo>
                <a:lnTo>
                  <a:pt x="4" y="26"/>
                </a:lnTo>
                <a:lnTo>
                  <a:pt x="12" y="26"/>
                </a:lnTo>
                <a:lnTo>
                  <a:pt x="13" y="26"/>
                </a:lnTo>
                <a:lnTo>
                  <a:pt x="15" y="26"/>
                </a:lnTo>
                <a:lnTo>
                  <a:pt x="16" y="25"/>
                </a:lnTo>
                <a:lnTo>
                  <a:pt x="16"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86" name="Freeform 134"/>
          <p:cNvSpPr>
            <a:spLocks/>
          </p:cNvSpPr>
          <p:nvPr/>
        </p:nvSpPr>
        <p:spPr bwMode="auto">
          <a:xfrm>
            <a:off x="8662988" y="5627688"/>
            <a:ext cx="19050" cy="47625"/>
          </a:xfrm>
          <a:custGeom>
            <a:avLst/>
            <a:gdLst>
              <a:gd name="T0" fmla="*/ 12 w 12"/>
              <a:gd name="T1" fmla="*/ 0 h 30"/>
              <a:gd name="T2" fmla="*/ 2 w 12"/>
              <a:gd name="T3" fmla="*/ 30 h 30"/>
              <a:gd name="T4" fmla="*/ 0 w 12"/>
              <a:gd name="T5" fmla="*/ 30 h 30"/>
              <a:gd name="T6" fmla="*/ 10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0"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87" name="Freeform 135"/>
          <p:cNvSpPr>
            <a:spLocks/>
          </p:cNvSpPr>
          <p:nvPr/>
        </p:nvSpPr>
        <p:spPr bwMode="auto">
          <a:xfrm>
            <a:off x="8689975" y="5629275"/>
            <a:ext cx="17463" cy="46038"/>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3 w 11"/>
              <a:gd name="T47" fmla="*/ 3 h 29"/>
              <a:gd name="T48" fmla="*/ 3 w 11"/>
              <a:gd name="T49" fmla="*/ 3 h 29"/>
              <a:gd name="T50" fmla="*/ 2 w 11"/>
              <a:gd name="T51" fmla="*/ 3 h 29"/>
              <a:gd name="T52" fmla="*/ 2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9" y="28"/>
                </a:lnTo>
                <a:lnTo>
                  <a:pt x="11" y="28"/>
                </a:lnTo>
                <a:lnTo>
                  <a:pt x="11" y="29"/>
                </a:lnTo>
                <a:lnTo>
                  <a:pt x="0" y="29"/>
                </a:lnTo>
                <a:lnTo>
                  <a:pt x="0" y="28"/>
                </a:lnTo>
                <a:lnTo>
                  <a:pt x="2" y="28"/>
                </a:lnTo>
                <a:lnTo>
                  <a:pt x="3" y="28"/>
                </a:lnTo>
                <a:lnTo>
                  <a:pt x="3" y="28"/>
                </a:lnTo>
                <a:lnTo>
                  <a:pt x="4" y="27"/>
                </a:lnTo>
                <a:lnTo>
                  <a:pt x="4" y="26"/>
                </a:lnTo>
                <a:lnTo>
                  <a:pt x="4" y="24"/>
                </a:lnTo>
                <a:lnTo>
                  <a:pt x="4" y="8"/>
                </a:lnTo>
                <a:lnTo>
                  <a:pt x="4" y="6"/>
                </a:lnTo>
                <a:lnTo>
                  <a:pt x="4" y="4"/>
                </a:lnTo>
                <a:lnTo>
                  <a:pt x="4" y="4"/>
                </a:lnTo>
                <a:lnTo>
                  <a:pt x="3" y="3"/>
                </a:lnTo>
                <a:lnTo>
                  <a:pt x="3" y="3"/>
                </a:lnTo>
                <a:lnTo>
                  <a:pt x="2" y="3"/>
                </a:lnTo>
                <a:lnTo>
                  <a:pt x="2"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488" name="Freeform 136"/>
          <p:cNvSpPr>
            <a:spLocks noEditPoints="1"/>
          </p:cNvSpPr>
          <p:nvPr/>
        </p:nvSpPr>
        <p:spPr bwMode="auto">
          <a:xfrm>
            <a:off x="8718550" y="5629275"/>
            <a:ext cx="28575" cy="46038"/>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4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5 w 18"/>
              <a:gd name="T51" fmla="*/ 20 h 29"/>
              <a:gd name="T52" fmla="*/ 13 w 18"/>
              <a:gd name="T53" fmla="*/ 24 h 29"/>
              <a:gd name="T54" fmla="*/ 9 w 18"/>
              <a:gd name="T55" fmla="*/ 27 h 29"/>
              <a:gd name="T56" fmla="*/ 5 w 18"/>
              <a:gd name="T57" fmla="*/ 29 h 29"/>
              <a:gd name="T58" fmla="*/ 2 w 18"/>
              <a:gd name="T59" fmla="*/ 29 h 29"/>
              <a:gd name="T60" fmla="*/ 1 w 18"/>
              <a:gd name="T61" fmla="*/ 29 h 29"/>
              <a:gd name="T62" fmla="*/ 13 w 18"/>
              <a:gd name="T63" fmla="*/ 15 h 29"/>
              <a:gd name="T64" fmla="*/ 14 w 18"/>
              <a:gd name="T65" fmla="*/ 12 h 29"/>
              <a:gd name="T66" fmla="*/ 14 w 18"/>
              <a:gd name="T67" fmla="*/ 11 h 29"/>
              <a:gd name="T68" fmla="*/ 14 w 18"/>
              <a:gd name="T69" fmla="*/ 8 h 29"/>
              <a:gd name="T70" fmla="*/ 13 w 18"/>
              <a:gd name="T71" fmla="*/ 6 h 29"/>
              <a:gd name="T72" fmla="*/ 12 w 18"/>
              <a:gd name="T73" fmla="*/ 4 h 29"/>
              <a:gd name="T74" fmla="*/ 11 w 18"/>
              <a:gd name="T75" fmla="*/ 3 h 29"/>
              <a:gd name="T76" fmla="*/ 10 w 18"/>
              <a:gd name="T77" fmla="*/ 2 h 29"/>
              <a:gd name="T78" fmla="*/ 8 w 18"/>
              <a:gd name="T79" fmla="*/ 2 h 29"/>
              <a:gd name="T80" fmla="*/ 7 w 18"/>
              <a:gd name="T81" fmla="*/ 2 h 29"/>
              <a:gd name="T82" fmla="*/ 5 w 18"/>
              <a:gd name="T83" fmla="*/ 3 h 29"/>
              <a:gd name="T84" fmla="*/ 4 w 18"/>
              <a:gd name="T85" fmla="*/ 5 h 29"/>
              <a:gd name="T86" fmla="*/ 4 w 18"/>
              <a:gd name="T87" fmla="*/ 8 h 29"/>
              <a:gd name="T88" fmla="*/ 4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4"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5" y="20"/>
                </a:lnTo>
                <a:lnTo>
                  <a:pt x="13" y="24"/>
                </a:lnTo>
                <a:lnTo>
                  <a:pt x="9" y="27"/>
                </a:lnTo>
                <a:lnTo>
                  <a:pt x="5" y="29"/>
                </a:lnTo>
                <a:lnTo>
                  <a:pt x="2" y="29"/>
                </a:lnTo>
                <a:lnTo>
                  <a:pt x="1" y="29"/>
                </a:lnTo>
                <a:close/>
                <a:moveTo>
                  <a:pt x="13" y="15"/>
                </a:moveTo>
                <a:lnTo>
                  <a:pt x="14" y="12"/>
                </a:lnTo>
                <a:lnTo>
                  <a:pt x="14" y="11"/>
                </a:lnTo>
                <a:lnTo>
                  <a:pt x="14" y="8"/>
                </a:lnTo>
                <a:lnTo>
                  <a:pt x="13" y="6"/>
                </a:lnTo>
                <a:lnTo>
                  <a:pt x="12" y="4"/>
                </a:lnTo>
                <a:lnTo>
                  <a:pt x="11" y="3"/>
                </a:lnTo>
                <a:lnTo>
                  <a:pt x="10" y="2"/>
                </a:lnTo>
                <a:lnTo>
                  <a:pt x="8" y="2"/>
                </a:lnTo>
                <a:lnTo>
                  <a:pt x="7" y="2"/>
                </a:lnTo>
                <a:lnTo>
                  <a:pt x="5" y="3"/>
                </a:lnTo>
                <a:lnTo>
                  <a:pt x="4" y="5"/>
                </a:lnTo>
                <a:lnTo>
                  <a:pt x="4" y="8"/>
                </a:lnTo>
                <a:lnTo>
                  <a:pt x="4"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489" name="Freeform 137"/>
          <p:cNvSpPr>
            <a:spLocks/>
          </p:cNvSpPr>
          <p:nvPr/>
        </p:nvSpPr>
        <p:spPr bwMode="auto">
          <a:xfrm>
            <a:off x="8748713" y="5627688"/>
            <a:ext cx="19050" cy="47625"/>
          </a:xfrm>
          <a:custGeom>
            <a:avLst/>
            <a:gdLst>
              <a:gd name="T0" fmla="*/ 12 w 12"/>
              <a:gd name="T1" fmla="*/ 0 h 30"/>
              <a:gd name="T2" fmla="*/ 2 w 12"/>
              <a:gd name="T3" fmla="*/ 30 h 30"/>
              <a:gd name="T4" fmla="*/ 0 w 12"/>
              <a:gd name="T5" fmla="*/ 30 h 30"/>
              <a:gd name="T6" fmla="*/ 11 w 12"/>
              <a:gd name="T7" fmla="*/ 0 h 30"/>
              <a:gd name="T8" fmla="*/ 12 w 12"/>
              <a:gd name="T9" fmla="*/ 0 h 30"/>
            </a:gdLst>
            <a:ahLst/>
            <a:cxnLst>
              <a:cxn ang="0">
                <a:pos x="T0" y="T1"/>
              </a:cxn>
              <a:cxn ang="0">
                <a:pos x="T2" y="T3"/>
              </a:cxn>
              <a:cxn ang="0">
                <a:pos x="T4" y="T5"/>
              </a:cxn>
              <a:cxn ang="0">
                <a:pos x="T6" y="T7"/>
              </a:cxn>
              <a:cxn ang="0">
                <a:pos x="T8" y="T9"/>
              </a:cxn>
            </a:cxnLst>
            <a:rect l="0" t="0" r="r" b="b"/>
            <a:pathLst>
              <a:path w="12" h="30">
                <a:moveTo>
                  <a:pt x="12" y="0"/>
                </a:moveTo>
                <a:lnTo>
                  <a:pt x="2" y="30"/>
                </a:lnTo>
                <a:lnTo>
                  <a:pt x="0" y="30"/>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490" name="Freeform 138"/>
          <p:cNvSpPr>
            <a:spLocks/>
          </p:cNvSpPr>
          <p:nvPr/>
        </p:nvSpPr>
        <p:spPr bwMode="auto">
          <a:xfrm>
            <a:off x="8769350" y="5629275"/>
            <a:ext cx="30163" cy="46038"/>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0 w 19"/>
              <a:gd name="T13" fmla="*/ 17 h 29"/>
              <a:gd name="T14" fmla="*/ 13 w 19"/>
              <a:gd name="T15" fmla="*/ 13 h 29"/>
              <a:gd name="T16" fmla="*/ 13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2 w 19"/>
              <a:gd name="T31" fmla="*/ 6 h 29"/>
              <a:gd name="T32" fmla="*/ 1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0" y="17"/>
                </a:lnTo>
                <a:lnTo>
                  <a:pt x="13" y="13"/>
                </a:lnTo>
                <a:lnTo>
                  <a:pt x="13" y="9"/>
                </a:lnTo>
                <a:lnTo>
                  <a:pt x="13" y="7"/>
                </a:lnTo>
                <a:lnTo>
                  <a:pt x="12" y="5"/>
                </a:lnTo>
                <a:lnTo>
                  <a:pt x="10" y="4"/>
                </a:lnTo>
                <a:lnTo>
                  <a:pt x="8" y="3"/>
                </a:lnTo>
                <a:lnTo>
                  <a:pt x="6" y="4"/>
                </a:lnTo>
                <a:lnTo>
                  <a:pt x="4" y="5"/>
                </a:lnTo>
                <a:lnTo>
                  <a:pt x="2" y="6"/>
                </a:lnTo>
                <a:lnTo>
                  <a:pt x="1"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491" name="Freeform 139"/>
          <p:cNvSpPr>
            <a:spLocks noEditPoints="1"/>
          </p:cNvSpPr>
          <p:nvPr/>
        </p:nvSpPr>
        <p:spPr bwMode="auto">
          <a:xfrm>
            <a:off x="8804275"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6 w 18"/>
              <a:gd name="T19" fmla="*/ 7 h 29"/>
              <a:gd name="T20" fmla="*/ 17 w 18"/>
              <a:gd name="T21" fmla="*/ 10 h 29"/>
              <a:gd name="T22" fmla="*/ 18 w 18"/>
              <a:gd name="T23" fmla="*/ 14 h 29"/>
              <a:gd name="T24" fmla="*/ 17 w 18"/>
              <a:gd name="T25" fmla="*/ 19 h 29"/>
              <a:gd name="T26" fmla="*/ 16 w 18"/>
              <a:gd name="T27" fmla="*/ 23 h 29"/>
              <a:gd name="T28" fmla="*/ 15 w 18"/>
              <a:gd name="T29" fmla="*/ 26 h 29"/>
              <a:gd name="T30" fmla="*/ 13 w 18"/>
              <a:gd name="T31" fmla="*/ 28 h 29"/>
              <a:gd name="T32" fmla="*/ 11 w 18"/>
              <a:gd name="T33" fmla="*/ 29 h 29"/>
              <a:gd name="T34" fmla="*/ 9 w 18"/>
              <a:gd name="T35" fmla="*/ 29 h 29"/>
              <a:gd name="T36" fmla="*/ 6 w 18"/>
              <a:gd name="T37" fmla="*/ 29 h 29"/>
              <a:gd name="T38" fmla="*/ 4 w 18"/>
              <a:gd name="T39" fmla="*/ 27 h 29"/>
              <a:gd name="T40" fmla="*/ 2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6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5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6" y="7"/>
                </a:lnTo>
                <a:lnTo>
                  <a:pt x="17" y="10"/>
                </a:lnTo>
                <a:lnTo>
                  <a:pt x="18" y="14"/>
                </a:lnTo>
                <a:lnTo>
                  <a:pt x="17" y="19"/>
                </a:lnTo>
                <a:lnTo>
                  <a:pt x="16" y="23"/>
                </a:lnTo>
                <a:lnTo>
                  <a:pt x="15" y="26"/>
                </a:lnTo>
                <a:lnTo>
                  <a:pt x="13" y="28"/>
                </a:lnTo>
                <a:lnTo>
                  <a:pt x="11" y="29"/>
                </a:lnTo>
                <a:lnTo>
                  <a:pt x="9" y="29"/>
                </a:lnTo>
                <a:lnTo>
                  <a:pt x="6" y="29"/>
                </a:lnTo>
                <a:lnTo>
                  <a:pt x="4" y="27"/>
                </a:lnTo>
                <a:lnTo>
                  <a:pt x="2" y="25"/>
                </a:lnTo>
                <a:lnTo>
                  <a:pt x="1" y="20"/>
                </a:lnTo>
                <a:lnTo>
                  <a:pt x="0" y="15"/>
                </a:lnTo>
                <a:close/>
                <a:moveTo>
                  <a:pt x="4" y="15"/>
                </a:moveTo>
                <a:lnTo>
                  <a:pt x="5" y="21"/>
                </a:lnTo>
                <a:lnTo>
                  <a:pt x="6" y="25"/>
                </a:lnTo>
                <a:lnTo>
                  <a:pt x="6"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5"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92" name="Freeform 140"/>
          <p:cNvSpPr>
            <a:spLocks noEditPoints="1"/>
          </p:cNvSpPr>
          <p:nvPr/>
        </p:nvSpPr>
        <p:spPr bwMode="auto">
          <a:xfrm>
            <a:off x="8837613" y="5629275"/>
            <a:ext cx="28575" cy="46038"/>
          </a:xfrm>
          <a:custGeom>
            <a:avLst/>
            <a:gdLst>
              <a:gd name="T0" fmla="*/ 0 w 18"/>
              <a:gd name="T1" fmla="*/ 15 h 29"/>
              <a:gd name="T2" fmla="*/ 1 w 18"/>
              <a:gd name="T3" fmla="*/ 10 h 29"/>
              <a:gd name="T4" fmla="*/ 2 w 18"/>
              <a:gd name="T5" fmla="*/ 7 h 29"/>
              <a:gd name="T6" fmla="*/ 3 w 18"/>
              <a:gd name="T7" fmla="*/ 4 h 29"/>
              <a:gd name="T8" fmla="*/ 5 w 18"/>
              <a:gd name="T9" fmla="*/ 2 h 29"/>
              <a:gd name="T10" fmla="*/ 7 w 18"/>
              <a:gd name="T11" fmla="*/ 1 h 29"/>
              <a:gd name="T12" fmla="*/ 9 w 18"/>
              <a:gd name="T13" fmla="*/ 0 h 29"/>
              <a:gd name="T14" fmla="*/ 12 w 18"/>
              <a:gd name="T15" fmla="*/ 1 h 29"/>
              <a:gd name="T16" fmla="*/ 15 w 18"/>
              <a:gd name="T17" fmla="*/ 3 h 29"/>
              <a:gd name="T18" fmla="*/ 17 w 18"/>
              <a:gd name="T19" fmla="*/ 7 h 29"/>
              <a:gd name="T20" fmla="*/ 18 w 18"/>
              <a:gd name="T21" fmla="*/ 10 h 29"/>
              <a:gd name="T22" fmla="*/ 18 w 18"/>
              <a:gd name="T23" fmla="*/ 14 h 29"/>
              <a:gd name="T24" fmla="*/ 18 w 18"/>
              <a:gd name="T25" fmla="*/ 19 h 29"/>
              <a:gd name="T26" fmla="*/ 17 w 18"/>
              <a:gd name="T27" fmla="*/ 23 h 29"/>
              <a:gd name="T28" fmla="*/ 15 w 18"/>
              <a:gd name="T29" fmla="*/ 26 h 29"/>
              <a:gd name="T30" fmla="*/ 13 w 18"/>
              <a:gd name="T31" fmla="*/ 28 h 29"/>
              <a:gd name="T32" fmla="*/ 11 w 18"/>
              <a:gd name="T33" fmla="*/ 29 h 29"/>
              <a:gd name="T34" fmla="*/ 9 w 18"/>
              <a:gd name="T35" fmla="*/ 29 h 29"/>
              <a:gd name="T36" fmla="*/ 7 w 18"/>
              <a:gd name="T37" fmla="*/ 29 h 29"/>
              <a:gd name="T38" fmla="*/ 4 w 18"/>
              <a:gd name="T39" fmla="*/ 27 h 29"/>
              <a:gd name="T40" fmla="*/ 3 w 18"/>
              <a:gd name="T41" fmla="*/ 25 h 29"/>
              <a:gd name="T42" fmla="*/ 1 w 18"/>
              <a:gd name="T43" fmla="*/ 20 h 29"/>
              <a:gd name="T44" fmla="*/ 0 w 18"/>
              <a:gd name="T45" fmla="*/ 15 h 29"/>
              <a:gd name="T46" fmla="*/ 4 w 18"/>
              <a:gd name="T47" fmla="*/ 15 h 29"/>
              <a:gd name="T48" fmla="*/ 5 w 18"/>
              <a:gd name="T49" fmla="*/ 21 h 29"/>
              <a:gd name="T50" fmla="*/ 6 w 18"/>
              <a:gd name="T51" fmla="*/ 25 h 29"/>
              <a:gd name="T52" fmla="*/ 7 w 18"/>
              <a:gd name="T53" fmla="*/ 27 h 29"/>
              <a:gd name="T54" fmla="*/ 8 w 18"/>
              <a:gd name="T55" fmla="*/ 28 h 29"/>
              <a:gd name="T56" fmla="*/ 9 w 18"/>
              <a:gd name="T57" fmla="*/ 28 h 29"/>
              <a:gd name="T58" fmla="*/ 10 w 18"/>
              <a:gd name="T59" fmla="*/ 28 h 29"/>
              <a:gd name="T60" fmla="*/ 11 w 18"/>
              <a:gd name="T61" fmla="*/ 27 h 29"/>
              <a:gd name="T62" fmla="*/ 12 w 18"/>
              <a:gd name="T63" fmla="*/ 26 h 29"/>
              <a:gd name="T64" fmla="*/ 13 w 18"/>
              <a:gd name="T65" fmla="*/ 24 h 29"/>
              <a:gd name="T66" fmla="*/ 14 w 18"/>
              <a:gd name="T67" fmla="*/ 19 h 29"/>
              <a:gd name="T68" fmla="*/ 14 w 18"/>
              <a:gd name="T69" fmla="*/ 14 h 29"/>
              <a:gd name="T70" fmla="*/ 14 w 18"/>
              <a:gd name="T71" fmla="*/ 9 h 29"/>
              <a:gd name="T72" fmla="*/ 13 w 18"/>
              <a:gd name="T73" fmla="*/ 6 h 29"/>
              <a:gd name="T74" fmla="*/ 12 w 18"/>
              <a:gd name="T75" fmla="*/ 4 h 29"/>
              <a:gd name="T76" fmla="*/ 11 w 18"/>
              <a:gd name="T77" fmla="*/ 2 h 29"/>
              <a:gd name="T78" fmla="*/ 10 w 18"/>
              <a:gd name="T79" fmla="*/ 2 h 29"/>
              <a:gd name="T80" fmla="*/ 9 w 18"/>
              <a:gd name="T81" fmla="*/ 2 h 29"/>
              <a:gd name="T82" fmla="*/ 8 w 18"/>
              <a:gd name="T83" fmla="*/ 2 h 29"/>
              <a:gd name="T84" fmla="*/ 7 w 18"/>
              <a:gd name="T85" fmla="*/ 3 h 29"/>
              <a:gd name="T86" fmla="*/ 6 w 18"/>
              <a:gd name="T87" fmla="*/ 5 h 29"/>
              <a:gd name="T88" fmla="*/ 5 w 18"/>
              <a:gd name="T89" fmla="*/ 8 h 29"/>
              <a:gd name="T90" fmla="*/ 4 w 18"/>
              <a:gd name="T91" fmla="*/ 12 h 29"/>
              <a:gd name="T92" fmla="*/ 4 w 18"/>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9">
                <a:moveTo>
                  <a:pt x="0" y="15"/>
                </a:moveTo>
                <a:lnTo>
                  <a:pt x="1" y="10"/>
                </a:lnTo>
                <a:lnTo>
                  <a:pt x="2" y="7"/>
                </a:lnTo>
                <a:lnTo>
                  <a:pt x="3" y="4"/>
                </a:lnTo>
                <a:lnTo>
                  <a:pt x="5" y="2"/>
                </a:lnTo>
                <a:lnTo>
                  <a:pt x="7" y="1"/>
                </a:lnTo>
                <a:lnTo>
                  <a:pt x="9" y="0"/>
                </a:lnTo>
                <a:lnTo>
                  <a:pt x="12" y="1"/>
                </a:lnTo>
                <a:lnTo>
                  <a:pt x="15" y="3"/>
                </a:lnTo>
                <a:lnTo>
                  <a:pt x="17" y="7"/>
                </a:lnTo>
                <a:lnTo>
                  <a:pt x="18" y="10"/>
                </a:lnTo>
                <a:lnTo>
                  <a:pt x="18" y="14"/>
                </a:lnTo>
                <a:lnTo>
                  <a:pt x="18" y="19"/>
                </a:lnTo>
                <a:lnTo>
                  <a:pt x="17" y="23"/>
                </a:lnTo>
                <a:lnTo>
                  <a:pt x="15" y="26"/>
                </a:lnTo>
                <a:lnTo>
                  <a:pt x="13" y="28"/>
                </a:lnTo>
                <a:lnTo>
                  <a:pt x="11" y="29"/>
                </a:lnTo>
                <a:lnTo>
                  <a:pt x="9" y="29"/>
                </a:lnTo>
                <a:lnTo>
                  <a:pt x="7" y="29"/>
                </a:lnTo>
                <a:lnTo>
                  <a:pt x="4" y="27"/>
                </a:lnTo>
                <a:lnTo>
                  <a:pt x="3" y="25"/>
                </a:lnTo>
                <a:lnTo>
                  <a:pt x="1" y="20"/>
                </a:lnTo>
                <a:lnTo>
                  <a:pt x="0" y="15"/>
                </a:lnTo>
                <a:close/>
                <a:moveTo>
                  <a:pt x="4" y="15"/>
                </a:moveTo>
                <a:lnTo>
                  <a:pt x="5" y="21"/>
                </a:lnTo>
                <a:lnTo>
                  <a:pt x="6" y="25"/>
                </a:lnTo>
                <a:lnTo>
                  <a:pt x="7" y="27"/>
                </a:lnTo>
                <a:lnTo>
                  <a:pt x="8" y="28"/>
                </a:lnTo>
                <a:lnTo>
                  <a:pt x="9" y="28"/>
                </a:lnTo>
                <a:lnTo>
                  <a:pt x="10" y="28"/>
                </a:lnTo>
                <a:lnTo>
                  <a:pt x="11" y="27"/>
                </a:lnTo>
                <a:lnTo>
                  <a:pt x="12" y="26"/>
                </a:lnTo>
                <a:lnTo>
                  <a:pt x="13" y="24"/>
                </a:lnTo>
                <a:lnTo>
                  <a:pt x="14" y="19"/>
                </a:lnTo>
                <a:lnTo>
                  <a:pt x="14" y="14"/>
                </a:lnTo>
                <a:lnTo>
                  <a:pt x="14" y="9"/>
                </a:lnTo>
                <a:lnTo>
                  <a:pt x="13" y="6"/>
                </a:lnTo>
                <a:lnTo>
                  <a:pt x="12" y="4"/>
                </a:lnTo>
                <a:lnTo>
                  <a:pt x="11" y="2"/>
                </a:lnTo>
                <a:lnTo>
                  <a:pt x="10" y="2"/>
                </a:lnTo>
                <a:lnTo>
                  <a:pt x="9" y="2"/>
                </a:lnTo>
                <a:lnTo>
                  <a:pt x="8" y="2"/>
                </a:lnTo>
                <a:lnTo>
                  <a:pt x="7" y="3"/>
                </a:lnTo>
                <a:lnTo>
                  <a:pt x="6" y="5"/>
                </a:lnTo>
                <a:lnTo>
                  <a:pt x="5"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493" name="Freeform 141"/>
          <p:cNvSpPr>
            <a:spLocks/>
          </p:cNvSpPr>
          <p:nvPr/>
        </p:nvSpPr>
        <p:spPr bwMode="auto">
          <a:xfrm>
            <a:off x="8870950" y="5629275"/>
            <a:ext cx="25400" cy="46038"/>
          </a:xfrm>
          <a:custGeom>
            <a:avLst/>
            <a:gdLst>
              <a:gd name="T0" fmla="*/ 2 w 16"/>
              <a:gd name="T1" fmla="*/ 3 h 29"/>
              <a:gd name="T2" fmla="*/ 6 w 16"/>
              <a:gd name="T3" fmla="*/ 1 h 29"/>
              <a:gd name="T4" fmla="*/ 11 w 16"/>
              <a:gd name="T5" fmla="*/ 1 h 29"/>
              <a:gd name="T6" fmla="*/ 15 w 16"/>
              <a:gd name="T7" fmla="*/ 4 h 29"/>
              <a:gd name="T8" fmla="*/ 15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1 w 16"/>
              <a:gd name="T23" fmla="*/ 28 h 29"/>
              <a:gd name="T24" fmla="*/ 1 w 16"/>
              <a:gd name="T25" fmla="*/ 27 h 29"/>
              <a:gd name="T26" fmla="*/ 1 w 16"/>
              <a:gd name="T27" fmla="*/ 26 h 29"/>
              <a:gd name="T28" fmla="*/ 3 w 16"/>
              <a:gd name="T29" fmla="*/ 26 h 29"/>
              <a:gd name="T30" fmla="*/ 4 w 16"/>
              <a:gd name="T31" fmla="*/ 26 h 29"/>
              <a:gd name="T32" fmla="*/ 6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2 w 16"/>
              <a:gd name="T55" fmla="*/ 9 h 29"/>
              <a:gd name="T56" fmla="*/ 12 w 16"/>
              <a:gd name="T57" fmla="*/ 6 h 29"/>
              <a:gd name="T58" fmla="*/ 9 w 16"/>
              <a:gd name="T59" fmla="*/ 3 h 29"/>
              <a:gd name="T60" fmla="*/ 5 w 16"/>
              <a:gd name="T61" fmla="*/ 3 h 29"/>
              <a:gd name="T62" fmla="*/ 2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4" y="2"/>
                </a:lnTo>
                <a:lnTo>
                  <a:pt x="15" y="4"/>
                </a:lnTo>
                <a:lnTo>
                  <a:pt x="15" y="6"/>
                </a:lnTo>
                <a:lnTo>
                  <a:pt x="15" y="8"/>
                </a:lnTo>
                <a:lnTo>
                  <a:pt x="13" y="10"/>
                </a:lnTo>
                <a:lnTo>
                  <a:pt x="11" y="12"/>
                </a:lnTo>
                <a:lnTo>
                  <a:pt x="13" y="13"/>
                </a:lnTo>
                <a:lnTo>
                  <a:pt x="15" y="15"/>
                </a:lnTo>
                <a:lnTo>
                  <a:pt x="16" y="17"/>
                </a:lnTo>
                <a:lnTo>
                  <a:pt x="16" y="19"/>
                </a:lnTo>
                <a:lnTo>
                  <a:pt x="16" y="23"/>
                </a:lnTo>
                <a:lnTo>
                  <a:pt x="14" y="26"/>
                </a:lnTo>
                <a:lnTo>
                  <a:pt x="12" y="28"/>
                </a:lnTo>
                <a:lnTo>
                  <a:pt x="9" y="29"/>
                </a:lnTo>
                <a:lnTo>
                  <a:pt x="5" y="29"/>
                </a:lnTo>
                <a:lnTo>
                  <a:pt x="3" y="29"/>
                </a:lnTo>
                <a:lnTo>
                  <a:pt x="1" y="29"/>
                </a:lnTo>
                <a:lnTo>
                  <a:pt x="1" y="28"/>
                </a:lnTo>
                <a:lnTo>
                  <a:pt x="0" y="27"/>
                </a:lnTo>
                <a:lnTo>
                  <a:pt x="1" y="27"/>
                </a:lnTo>
                <a:lnTo>
                  <a:pt x="1" y="26"/>
                </a:lnTo>
                <a:lnTo>
                  <a:pt x="1" y="26"/>
                </a:lnTo>
                <a:lnTo>
                  <a:pt x="2" y="26"/>
                </a:lnTo>
                <a:lnTo>
                  <a:pt x="3" y="26"/>
                </a:lnTo>
                <a:lnTo>
                  <a:pt x="3" y="26"/>
                </a:lnTo>
                <a:lnTo>
                  <a:pt x="4" y="26"/>
                </a:lnTo>
                <a:lnTo>
                  <a:pt x="5" y="27"/>
                </a:lnTo>
                <a:lnTo>
                  <a:pt x="6" y="27"/>
                </a:lnTo>
                <a:lnTo>
                  <a:pt x="6" y="27"/>
                </a:lnTo>
                <a:lnTo>
                  <a:pt x="7" y="27"/>
                </a:lnTo>
                <a:lnTo>
                  <a:pt x="8" y="27"/>
                </a:lnTo>
                <a:lnTo>
                  <a:pt x="10" y="27"/>
                </a:lnTo>
                <a:lnTo>
                  <a:pt x="12"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9" y="13"/>
                </a:lnTo>
                <a:lnTo>
                  <a:pt x="10" y="12"/>
                </a:lnTo>
                <a:lnTo>
                  <a:pt x="11" y="11"/>
                </a:lnTo>
                <a:lnTo>
                  <a:pt x="12" y="9"/>
                </a:lnTo>
                <a:lnTo>
                  <a:pt x="12" y="8"/>
                </a:lnTo>
                <a:lnTo>
                  <a:pt x="12" y="6"/>
                </a:lnTo>
                <a:lnTo>
                  <a:pt x="11" y="4"/>
                </a:lnTo>
                <a:lnTo>
                  <a:pt x="9" y="3"/>
                </a:lnTo>
                <a:lnTo>
                  <a:pt x="7" y="3"/>
                </a:lnTo>
                <a:lnTo>
                  <a:pt x="5" y="3"/>
                </a:lnTo>
                <a:lnTo>
                  <a:pt x="3" y="4"/>
                </a:lnTo>
                <a:lnTo>
                  <a:pt x="2"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494" name="Line 142"/>
          <p:cNvSpPr>
            <a:spLocks noChangeShapeType="1"/>
          </p:cNvSpPr>
          <p:nvPr/>
        </p:nvSpPr>
        <p:spPr bwMode="auto">
          <a:xfrm flipV="1">
            <a:off x="5857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495" name="Line 143"/>
          <p:cNvSpPr>
            <a:spLocks noChangeShapeType="1"/>
          </p:cNvSpPr>
          <p:nvPr/>
        </p:nvSpPr>
        <p:spPr bwMode="auto">
          <a:xfrm flipV="1">
            <a:off x="709613"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496" name="Line 144"/>
          <p:cNvSpPr>
            <a:spLocks noChangeShapeType="1"/>
          </p:cNvSpPr>
          <p:nvPr/>
        </p:nvSpPr>
        <p:spPr bwMode="auto">
          <a:xfrm flipV="1">
            <a:off x="83343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497" name="Line 145"/>
          <p:cNvSpPr>
            <a:spLocks noChangeShapeType="1"/>
          </p:cNvSpPr>
          <p:nvPr/>
        </p:nvSpPr>
        <p:spPr bwMode="auto">
          <a:xfrm flipV="1">
            <a:off x="9572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498" name="Line 146"/>
          <p:cNvSpPr>
            <a:spLocks noChangeShapeType="1"/>
          </p:cNvSpPr>
          <p:nvPr/>
        </p:nvSpPr>
        <p:spPr bwMode="auto">
          <a:xfrm flipV="1">
            <a:off x="10810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499" name="Line 147"/>
          <p:cNvSpPr>
            <a:spLocks noChangeShapeType="1"/>
          </p:cNvSpPr>
          <p:nvPr/>
        </p:nvSpPr>
        <p:spPr bwMode="auto">
          <a:xfrm flipV="1">
            <a:off x="120491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0" name="Line 148"/>
          <p:cNvSpPr>
            <a:spLocks noChangeShapeType="1"/>
          </p:cNvSpPr>
          <p:nvPr/>
        </p:nvSpPr>
        <p:spPr bwMode="auto">
          <a:xfrm flipV="1">
            <a:off x="1328738"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1" name="Line 149"/>
          <p:cNvSpPr>
            <a:spLocks noChangeShapeType="1"/>
          </p:cNvSpPr>
          <p:nvPr/>
        </p:nvSpPr>
        <p:spPr bwMode="auto">
          <a:xfrm flipV="1">
            <a:off x="14525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2" name="Line 150"/>
          <p:cNvSpPr>
            <a:spLocks noChangeShapeType="1"/>
          </p:cNvSpPr>
          <p:nvPr/>
        </p:nvSpPr>
        <p:spPr bwMode="auto">
          <a:xfrm flipV="1">
            <a:off x="15763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3" name="Line 151"/>
          <p:cNvSpPr>
            <a:spLocks noChangeShapeType="1"/>
          </p:cNvSpPr>
          <p:nvPr/>
        </p:nvSpPr>
        <p:spPr bwMode="auto">
          <a:xfrm flipV="1">
            <a:off x="16986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4" name="Line 152"/>
          <p:cNvSpPr>
            <a:spLocks noChangeShapeType="1"/>
          </p:cNvSpPr>
          <p:nvPr/>
        </p:nvSpPr>
        <p:spPr bwMode="auto">
          <a:xfrm flipV="1">
            <a:off x="18224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5" name="Line 153"/>
          <p:cNvSpPr>
            <a:spLocks noChangeShapeType="1"/>
          </p:cNvSpPr>
          <p:nvPr/>
        </p:nvSpPr>
        <p:spPr bwMode="auto">
          <a:xfrm flipV="1">
            <a:off x="1946275"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6" name="Line 154"/>
          <p:cNvSpPr>
            <a:spLocks noChangeShapeType="1"/>
          </p:cNvSpPr>
          <p:nvPr/>
        </p:nvSpPr>
        <p:spPr bwMode="auto">
          <a:xfrm flipV="1">
            <a:off x="20701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7" name="Line 155"/>
          <p:cNvSpPr>
            <a:spLocks noChangeShapeType="1"/>
          </p:cNvSpPr>
          <p:nvPr/>
        </p:nvSpPr>
        <p:spPr bwMode="auto">
          <a:xfrm flipV="1">
            <a:off x="21939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8" name="Line 156"/>
          <p:cNvSpPr>
            <a:spLocks noChangeShapeType="1"/>
          </p:cNvSpPr>
          <p:nvPr/>
        </p:nvSpPr>
        <p:spPr bwMode="auto">
          <a:xfrm flipV="1">
            <a:off x="23177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09" name="Line 157"/>
          <p:cNvSpPr>
            <a:spLocks noChangeShapeType="1"/>
          </p:cNvSpPr>
          <p:nvPr/>
        </p:nvSpPr>
        <p:spPr bwMode="auto">
          <a:xfrm flipV="1">
            <a:off x="24415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0" name="Line 158"/>
          <p:cNvSpPr>
            <a:spLocks noChangeShapeType="1"/>
          </p:cNvSpPr>
          <p:nvPr/>
        </p:nvSpPr>
        <p:spPr bwMode="auto">
          <a:xfrm flipV="1">
            <a:off x="2565400"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1" name="Line 159"/>
          <p:cNvSpPr>
            <a:spLocks noChangeShapeType="1"/>
          </p:cNvSpPr>
          <p:nvPr/>
        </p:nvSpPr>
        <p:spPr bwMode="auto">
          <a:xfrm flipV="1">
            <a:off x="26892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2" name="Line 160"/>
          <p:cNvSpPr>
            <a:spLocks noChangeShapeType="1"/>
          </p:cNvSpPr>
          <p:nvPr/>
        </p:nvSpPr>
        <p:spPr bwMode="auto">
          <a:xfrm flipV="1">
            <a:off x="28130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3" name="Line 161"/>
          <p:cNvSpPr>
            <a:spLocks noChangeShapeType="1"/>
          </p:cNvSpPr>
          <p:nvPr/>
        </p:nvSpPr>
        <p:spPr bwMode="auto">
          <a:xfrm flipV="1">
            <a:off x="29368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4" name="Line 162"/>
          <p:cNvSpPr>
            <a:spLocks noChangeShapeType="1"/>
          </p:cNvSpPr>
          <p:nvPr/>
        </p:nvSpPr>
        <p:spPr bwMode="auto">
          <a:xfrm flipV="1">
            <a:off x="30607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5" name="Line 163"/>
          <p:cNvSpPr>
            <a:spLocks noChangeShapeType="1"/>
          </p:cNvSpPr>
          <p:nvPr/>
        </p:nvSpPr>
        <p:spPr bwMode="auto">
          <a:xfrm flipV="1">
            <a:off x="3184525"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6" name="Line 164"/>
          <p:cNvSpPr>
            <a:spLocks noChangeShapeType="1"/>
          </p:cNvSpPr>
          <p:nvPr/>
        </p:nvSpPr>
        <p:spPr bwMode="auto">
          <a:xfrm flipV="1">
            <a:off x="33083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7" name="Line 165"/>
          <p:cNvSpPr>
            <a:spLocks noChangeShapeType="1"/>
          </p:cNvSpPr>
          <p:nvPr/>
        </p:nvSpPr>
        <p:spPr bwMode="auto">
          <a:xfrm flipV="1">
            <a:off x="34321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8" name="Line 166"/>
          <p:cNvSpPr>
            <a:spLocks noChangeShapeType="1"/>
          </p:cNvSpPr>
          <p:nvPr/>
        </p:nvSpPr>
        <p:spPr bwMode="auto">
          <a:xfrm flipV="1">
            <a:off x="35560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19" name="Line 167"/>
          <p:cNvSpPr>
            <a:spLocks noChangeShapeType="1"/>
          </p:cNvSpPr>
          <p:nvPr/>
        </p:nvSpPr>
        <p:spPr bwMode="auto">
          <a:xfrm flipV="1">
            <a:off x="36798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0" name="Line 168"/>
          <p:cNvSpPr>
            <a:spLocks noChangeShapeType="1"/>
          </p:cNvSpPr>
          <p:nvPr/>
        </p:nvSpPr>
        <p:spPr bwMode="auto">
          <a:xfrm flipV="1">
            <a:off x="3803650"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1" name="Line 169"/>
          <p:cNvSpPr>
            <a:spLocks noChangeShapeType="1"/>
          </p:cNvSpPr>
          <p:nvPr/>
        </p:nvSpPr>
        <p:spPr bwMode="auto">
          <a:xfrm flipV="1">
            <a:off x="39274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2" name="Line 170"/>
          <p:cNvSpPr>
            <a:spLocks noChangeShapeType="1"/>
          </p:cNvSpPr>
          <p:nvPr/>
        </p:nvSpPr>
        <p:spPr bwMode="auto">
          <a:xfrm flipV="1">
            <a:off x="404971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3" name="Line 171"/>
          <p:cNvSpPr>
            <a:spLocks noChangeShapeType="1"/>
          </p:cNvSpPr>
          <p:nvPr/>
        </p:nvSpPr>
        <p:spPr bwMode="auto">
          <a:xfrm flipV="1">
            <a:off x="417353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4" name="Line 172"/>
          <p:cNvSpPr>
            <a:spLocks noChangeShapeType="1"/>
          </p:cNvSpPr>
          <p:nvPr/>
        </p:nvSpPr>
        <p:spPr bwMode="auto">
          <a:xfrm flipV="1">
            <a:off x="42973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5" name="Line 173"/>
          <p:cNvSpPr>
            <a:spLocks noChangeShapeType="1"/>
          </p:cNvSpPr>
          <p:nvPr/>
        </p:nvSpPr>
        <p:spPr bwMode="auto">
          <a:xfrm flipV="1">
            <a:off x="4421188"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6" name="Line 174"/>
          <p:cNvSpPr>
            <a:spLocks noChangeShapeType="1"/>
          </p:cNvSpPr>
          <p:nvPr/>
        </p:nvSpPr>
        <p:spPr bwMode="auto">
          <a:xfrm flipV="1">
            <a:off x="454501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7" name="Line 175"/>
          <p:cNvSpPr>
            <a:spLocks noChangeShapeType="1"/>
          </p:cNvSpPr>
          <p:nvPr/>
        </p:nvSpPr>
        <p:spPr bwMode="auto">
          <a:xfrm flipV="1">
            <a:off x="466883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8" name="Line 176"/>
          <p:cNvSpPr>
            <a:spLocks noChangeShapeType="1"/>
          </p:cNvSpPr>
          <p:nvPr/>
        </p:nvSpPr>
        <p:spPr bwMode="auto">
          <a:xfrm flipV="1">
            <a:off x="47926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29" name="Line 177"/>
          <p:cNvSpPr>
            <a:spLocks noChangeShapeType="1"/>
          </p:cNvSpPr>
          <p:nvPr/>
        </p:nvSpPr>
        <p:spPr bwMode="auto">
          <a:xfrm flipV="1">
            <a:off x="49164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0" name="Line 178"/>
          <p:cNvSpPr>
            <a:spLocks noChangeShapeType="1"/>
          </p:cNvSpPr>
          <p:nvPr/>
        </p:nvSpPr>
        <p:spPr bwMode="auto">
          <a:xfrm flipV="1">
            <a:off x="5040313"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1" name="Line 179"/>
          <p:cNvSpPr>
            <a:spLocks noChangeShapeType="1"/>
          </p:cNvSpPr>
          <p:nvPr/>
        </p:nvSpPr>
        <p:spPr bwMode="auto">
          <a:xfrm flipV="1">
            <a:off x="516413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2" name="Line 180"/>
          <p:cNvSpPr>
            <a:spLocks noChangeShapeType="1"/>
          </p:cNvSpPr>
          <p:nvPr/>
        </p:nvSpPr>
        <p:spPr bwMode="auto">
          <a:xfrm flipV="1">
            <a:off x="52879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3" name="Line 181"/>
          <p:cNvSpPr>
            <a:spLocks noChangeShapeType="1"/>
          </p:cNvSpPr>
          <p:nvPr/>
        </p:nvSpPr>
        <p:spPr bwMode="auto">
          <a:xfrm flipV="1">
            <a:off x="54117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4" name="Line 182"/>
          <p:cNvSpPr>
            <a:spLocks noChangeShapeType="1"/>
          </p:cNvSpPr>
          <p:nvPr/>
        </p:nvSpPr>
        <p:spPr bwMode="auto">
          <a:xfrm flipV="1">
            <a:off x="553561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5" name="Line 183"/>
          <p:cNvSpPr>
            <a:spLocks noChangeShapeType="1"/>
          </p:cNvSpPr>
          <p:nvPr/>
        </p:nvSpPr>
        <p:spPr bwMode="auto">
          <a:xfrm flipV="1">
            <a:off x="5659438"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6" name="Line 184"/>
          <p:cNvSpPr>
            <a:spLocks noChangeShapeType="1"/>
          </p:cNvSpPr>
          <p:nvPr/>
        </p:nvSpPr>
        <p:spPr bwMode="auto">
          <a:xfrm flipV="1">
            <a:off x="578326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7" name="Line 185"/>
          <p:cNvSpPr>
            <a:spLocks noChangeShapeType="1"/>
          </p:cNvSpPr>
          <p:nvPr/>
        </p:nvSpPr>
        <p:spPr bwMode="auto">
          <a:xfrm flipV="1">
            <a:off x="59070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8" name="Line 186"/>
          <p:cNvSpPr>
            <a:spLocks noChangeShapeType="1"/>
          </p:cNvSpPr>
          <p:nvPr/>
        </p:nvSpPr>
        <p:spPr bwMode="auto">
          <a:xfrm flipV="1">
            <a:off x="6030913"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39" name="Line 187"/>
          <p:cNvSpPr>
            <a:spLocks noChangeShapeType="1"/>
          </p:cNvSpPr>
          <p:nvPr/>
        </p:nvSpPr>
        <p:spPr bwMode="auto">
          <a:xfrm flipV="1">
            <a:off x="615473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0" name="Line 188"/>
          <p:cNvSpPr>
            <a:spLocks noChangeShapeType="1"/>
          </p:cNvSpPr>
          <p:nvPr/>
        </p:nvSpPr>
        <p:spPr bwMode="auto">
          <a:xfrm flipV="1">
            <a:off x="6278563" y="5546725"/>
            <a:ext cx="1587"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1" name="Line 189"/>
          <p:cNvSpPr>
            <a:spLocks noChangeShapeType="1"/>
          </p:cNvSpPr>
          <p:nvPr/>
        </p:nvSpPr>
        <p:spPr bwMode="auto">
          <a:xfrm flipV="1">
            <a:off x="6402388" y="5546725"/>
            <a:ext cx="1587"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2" name="Line 190"/>
          <p:cNvSpPr>
            <a:spLocks noChangeShapeType="1"/>
          </p:cNvSpPr>
          <p:nvPr/>
        </p:nvSpPr>
        <p:spPr bwMode="auto">
          <a:xfrm flipV="1">
            <a:off x="65246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3" name="Line 191"/>
          <p:cNvSpPr>
            <a:spLocks noChangeShapeType="1"/>
          </p:cNvSpPr>
          <p:nvPr/>
        </p:nvSpPr>
        <p:spPr bwMode="auto">
          <a:xfrm flipV="1">
            <a:off x="66484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4" name="Line 192"/>
          <p:cNvSpPr>
            <a:spLocks noChangeShapeType="1"/>
          </p:cNvSpPr>
          <p:nvPr/>
        </p:nvSpPr>
        <p:spPr bwMode="auto">
          <a:xfrm flipV="1">
            <a:off x="67722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5" name="Line 193"/>
          <p:cNvSpPr>
            <a:spLocks noChangeShapeType="1"/>
          </p:cNvSpPr>
          <p:nvPr/>
        </p:nvSpPr>
        <p:spPr bwMode="auto">
          <a:xfrm flipV="1">
            <a:off x="6896100"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6" name="Line 194"/>
          <p:cNvSpPr>
            <a:spLocks noChangeShapeType="1"/>
          </p:cNvSpPr>
          <p:nvPr/>
        </p:nvSpPr>
        <p:spPr bwMode="auto">
          <a:xfrm flipV="1">
            <a:off x="70199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7" name="Line 195"/>
          <p:cNvSpPr>
            <a:spLocks noChangeShapeType="1"/>
          </p:cNvSpPr>
          <p:nvPr/>
        </p:nvSpPr>
        <p:spPr bwMode="auto">
          <a:xfrm flipV="1">
            <a:off x="71437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8" name="Line 196"/>
          <p:cNvSpPr>
            <a:spLocks noChangeShapeType="1"/>
          </p:cNvSpPr>
          <p:nvPr/>
        </p:nvSpPr>
        <p:spPr bwMode="auto">
          <a:xfrm flipV="1">
            <a:off x="72675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49" name="Line 197"/>
          <p:cNvSpPr>
            <a:spLocks noChangeShapeType="1"/>
          </p:cNvSpPr>
          <p:nvPr/>
        </p:nvSpPr>
        <p:spPr bwMode="auto">
          <a:xfrm flipV="1">
            <a:off x="73914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0" name="Line 198"/>
          <p:cNvSpPr>
            <a:spLocks noChangeShapeType="1"/>
          </p:cNvSpPr>
          <p:nvPr/>
        </p:nvSpPr>
        <p:spPr bwMode="auto">
          <a:xfrm flipV="1">
            <a:off x="7515225"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1" name="Line 199"/>
          <p:cNvSpPr>
            <a:spLocks noChangeShapeType="1"/>
          </p:cNvSpPr>
          <p:nvPr/>
        </p:nvSpPr>
        <p:spPr bwMode="auto">
          <a:xfrm flipV="1">
            <a:off x="76390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2" name="Line 200"/>
          <p:cNvSpPr>
            <a:spLocks noChangeShapeType="1"/>
          </p:cNvSpPr>
          <p:nvPr/>
        </p:nvSpPr>
        <p:spPr bwMode="auto">
          <a:xfrm flipV="1">
            <a:off x="77628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3" name="Line 201"/>
          <p:cNvSpPr>
            <a:spLocks noChangeShapeType="1"/>
          </p:cNvSpPr>
          <p:nvPr/>
        </p:nvSpPr>
        <p:spPr bwMode="auto">
          <a:xfrm flipV="1">
            <a:off x="78867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4" name="Line 202"/>
          <p:cNvSpPr>
            <a:spLocks noChangeShapeType="1"/>
          </p:cNvSpPr>
          <p:nvPr/>
        </p:nvSpPr>
        <p:spPr bwMode="auto">
          <a:xfrm flipV="1">
            <a:off x="80105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5" name="Line 203"/>
          <p:cNvSpPr>
            <a:spLocks noChangeShapeType="1"/>
          </p:cNvSpPr>
          <p:nvPr/>
        </p:nvSpPr>
        <p:spPr bwMode="auto">
          <a:xfrm flipV="1">
            <a:off x="8134350"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6" name="Line 204"/>
          <p:cNvSpPr>
            <a:spLocks noChangeShapeType="1"/>
          </p:cNvSpPr>
          <p:nvPr/>
        </p:nvSpPr>
        <p:spPr bwMode="auto">
          <a:xfrm flipV="1">
            <a:off x="825817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7" name="Line 205"/>
          <p:cNvSpPr>
            <a:spLocks noChangeShapeType="1"/>
          </p:cNvSpPr>
          <p:nvPr/>
        </p:nvSpPr>
        <p:spPr bwMode="auto">
          <a:xfrm flipV="1">
            <a:off x="83820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8" name="Line 206"/>
          <p:cNvSpPr>
            <a:spLocks noChangeShapeType="1"/>
          </p:cNvSpPr>
          <p:nvPr/>
        </p:nvSpPr>
        <p:spPr bwMode="auto">
          <a:xfrm flipV="1">
            <a:off x="8505825"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59" name="Line 207"/>
          <p:cNvSpPr>
            <a:spLocks noChangeShapeType="1"/>
          </p:cNvSpPr>
          <p:nvPr/>
        </p:nvSpPr>
        <p:spPr bwMode="auto">
          <a:xfrm flipV="1">
            <a:off x="862965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0" name="Line 208"/>
          <p:cNvSpPr>
            <a:spLocks noChangeShapeType="1"/>
          </p:cNvSpPr>
          <p:nvPr/>
        </p:nvSpPr>
        <p:spPr bwMode="auto">
          <a:xfrm flipV="1">
            <a:off x="8753475" y="5546725"/>
            <a:ext cx="1588" cy="492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1" name="Line 209"/>
          <p:cNvSpPr>
            <a:spLocks noChangeShapeType="1"/>
          </p:cNvSpPr>
          <p:nvPr/>
        </p:nvSpPr>
        <p:spPr bwMode="auto">
          <a:xfrm flipV="1">
            <a:off x="8877300" y="5546725"/>
            <a:ext cx="1588" cy="254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2" name="Line 210"/>
          <p:cNvSpPr>
            <a:spLocks noChangeShapeType="1"/>
          </p:cNvSpPr>
          <p:nvPr/>
        </p:nvSpPr>
        <p:spPr bwMode="auto">
          <a:xfrm flipH="1">
            <a:off x="531813" y="5546725"/>
            <a:ext cx="8382000" cy="1588"/>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3" name="Line 211"/>
          <p:cNvSpPr>
            <a:spLocks noChangeShapeType="1"/>
          </p:cNvSpPr>
          <p:nvPr/>
        </p:nvSpPr>
        <p:spPr bwMode="auto">
          <a:xfrm flipH="1" flipV="1">
            <a:off x="531813" y="554672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4" name="Line 212"/>
          <p:cNvSpPr>
            <a:spLocks noChangeShapeType="1"/>
          </p:cNvSpPr>
          <p:nvPr/>
        </p:nvSpPr>
        <p:spPr bwMode="auto">
          <a:xfrm flipH="1">
            <a:off x="531813" y="5534025"/>
            <a:ext cx="36512" cy="1270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565" name="Freeform 213"/>
          <p:cNvSpPr>
            <a:spLocks noEditPoints="1"/>
          </p:cNvSpPr>
          <p:nvPr/>
        </p:nvSpPr>
        <p:spPr bwMode="auto">
          <a:xfrm>
            <a:off x="349250" y="5367338"/>
            <a:ext cx="26988" cy="46037"/>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7 w 17"/>
              <a:gd name="T11" fmla="*/ 0 h 29"/>
              <a:gd name="T12" fmla="*/ 9 w 17"/>
              <a:gd name="T13" fmla="*/ 0 h 29"/>
              <a:gd name="T14" fmla="*/ 12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3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4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10 w 17"/>
              <a:gd name="T59" fmla="*/ 28 h 29"/>
              <a:gd name="T60" fmla="*/ 11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2 w 17"/>
              <a:gd name="T75" fmla="*/ 3 h 29"/>
              <a:gd name="T76" fmla="*/ 11 w 17"/>
              <a:gd name="T77" fmla="*/ 2 h 29"/>
              <a:gd name="T78" fmla="*/ 10 w 17"/>
              <a:gd name="T79" fmla="*/ 2 h 29"/>
              <a:gd name="T80" fmla="*/ 9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4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7" y="0"/>
                </a:lnTo>
                <a:lnTo>
                  <a:pt x="9" y="0"/>
                </a:lnTo>
                <a:lnTo>
                  <a:pt x="12" y="1"/>
                </a:lnTo>
                <a:lnTo>
                  <a:pt x="14" y="3"/>
                </a:lnTo>
                <a:lnTo>
                  <a:pt x="16" y="6"/>
                </a:lnTo>
                <a:lnTo>
                  <a:pt x="17" y="10"/>
                </a:lnTo>
                <a:lnTo>
                  <a:pt x="17" y="14"/>
                </a:lnTo>
                <a:lnTo>
                  <a:pt x="17" y="19"/>
                </a:lnTo>
                <a:lnTo>
                  <a:pt x="16" y="23"/>
                </a:lnTo>
                <a:lnTo>
                  <a:pt x="14" y="26"/>
                </a:lnTo>
                <a:lnTo>
                  <a:pt x="13" y="28"/>
                </a:lnTo>
                <a:lnTo>
                  <a:pt x="10" y="29"/>
                </a:lnTo>
                <a:lnTo>
                  <a:pt x="8" y="29"/>
                </a:lnTo>
                <a:lnTo>
                  <a:pt x="6" y="29"/>
                </a:lnTo>
                <a:lnTo>
                  <a:pt x="4" y="27"/>
                </a:lnTo>
                <a:lnTo>
                  <a:pt x="2" y="24"/>
                </a:lnTo>
                <a:lnTo>
                  <a:pt x="0" y="20"/>
                </a:lnTo>
                <a:lnTo>
                  <a:pt x="0" y="15"/>
                </a:lnTo>
                <a:close/>
                <a:moveTo>
                  <a:pt x="4" y="15"/>
                </a:moveTo>
                <a:lnTo>
                  <a:pt x="4" y="21"/>
                </a:lnTo>
                <a:lnTo>
                  <a:pt x="5" y="25"/>
                </a:lnTo>
                <a:lnTo>
                  <a:pt x="6" y="26"/>
                </a:lnTo>
                <a:lnTo>
                  <a:pt x="7" y="27"/>
                </a:lnTo>
                <a:lnTo>
                  <a:pt x="8" y="28"/>
                </a:lnTo>
                <a:lnTo>
                  <a:pt x="10" y="28"/>
                </a:lnTo>
                <a:lnTo>
                  <a:pt x="11" y="27"/>
                </a:lnTo>
                <a:lnTo>
                  <a:pt x="12" y="25"/>
                </a:lnTo>
                <a:lnTo>
                  <a:pt x="12" y="23"/>
                </a:lnTo>
                <a:lnTo>
                  <a:pt x="13" y="19"/>
                </a:lnTo>
                <a:lnTo>
                  <a:pt x="13" y="13"/>
                </a:lnTo>
                <a:lnTo>
                  <a:pt x="13" y="9"/>
                </a:lnTo>
                <a:lnTo>
                  <a:pt x="12" y="5"/>
                </a:lnTo>
                <a:lnTo>
                  <a:pt x="12" y="3"/>
                </a:lnTo>
                <a:lnTo>
                  <a:pt x="11" y="2"/>
                </a:lnTo>
                <a:lnTo>
                  <a:pt x="10" y="2"/>
                </a:lnTo>
                <a:lnTo>
                  <a:pt x="9" y="1"/>
                </a:lnTo>
                <a:lnTo>
                  <a:pt x="7" y="2"/>
                </a:lnTo>
                <a:lnTo>
                  <a:pt x="6" y="3"/>
                </a:lnTo>
                <a:lnTo>
                  <a:pt x="5" y="5"/>
                </a:lnTo>
                <a:lnTo>
                  <a:pt x="4" y="8"/>
                </a:lnTo>
                <a:lnTo>
                  <a:pt x="4" y="12"/>
                </a:lnTo>
                <a:lnTo>
                  <a:pt x="4" y="15"/>
                </a:lnTo>
                <a:close/>
              </a:path>
            </a:pathLst>
          </a:custGeom>
          <a:solidFill>
            <a:srgbClr val="000000"/>
          </a:solidFill>
          <a:ln w="0">
            <a:solidFill>
              <a:srgbClr val="000000"/>
            </a:solidFill>
            <a:prstDash val="solid"/>
            <a:round/>
            <a:headEnd/>
            <a:tailEnd/>
          </a:ln>
        </p:spPr>
        <p:txBody>
          <a:bodyPr/>
          <a:lstStyle/>
          <a:p>
            <a:endParaRPr lang="en-US"/>
          </a:p>
        </p:txBody>
      </p:sp>
      <p:sp>
        <p:nvSpPr>
          <p:cNvPr id="996566" name="Freeform 214"/>
          <p:cNvSpPr>
            <a:spLocks noEditPoints="1"/>
          </p:cNvSpPr>
          <p:nvPr/>
        </p:nvSpPr>
        <p:spPr bwMode="auto">
          <a:xfrm>
            <a:off x="396875" y="5197475"/>
            <a:ext cx="26988" cy="46038"/>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19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19"/>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67" name="Freeform 215"/>
          <p:cNvSpPr>
            <a:spLocks/>
          </p:cNvSpPr>
          <p:nvPr/>
        </p:nvSpPr>
        <p:spPr bwMode="auto">
          <a:xfrm>
            <a:off x="431800" y="5235575"/>
            <a:ext cx="7938" cy="7938"/>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grpSp>
        <p:nvGrpSpPr>
          <p:cNvPr id="996769" name="Group 417"/>
          <p:cNvGrpSpPr>
            <a:grpSpLocks/>
          </p:cNvGrpSpPr>
          <p:nvPr/>
        </p:nvGrpSpPr>
        <p:grpSpPr bwMode="auto">
          <a:xfrm>
            <a:off x="347663" y="1103313"/>
            <a:ext cx="6535737" cy="4714875"/>
            <a:chOff x="219" y="695"/>
            <a:chExt cx="4117" cy="2970"/>
          </a:xfrm>
        </p:grpSpPr>
        <p:sp>
          <p:nvSpPr>
            <p:cNvPr id="996569" name="Freeform 217"/>
            <p:cNvSpPr>
              <a:spLocks/>
            </p:cNvSpPr>
            <p:nvPr/>
          </p:nvSpPr>
          <p:spPr bwMode="auto">
            <a:xfrm>
              <a:off x="284" y="3274"/>
              <a:ext cx="11" cy="28"/>
            </a:xfrm>
            <a:custGeom>
              <a:avLst/>
              <a:gdLst>
                <a:gd name="T0" fmla="*/ 0 w 11"/>
                <a:gd name="T1" fmla="*/ 3 h 28"/>
                <a:gd name="T2" fmla="*/ 7 w 11"/>
                <a:gd name="T3" fmla="*/ 0 h 28"/>
                <a:gd name="T4" fmla="*/ 8 w 11"/>
                <a:gd name="T5" fmla="*/ 0 h 28"/>
                <a:gd name="T6" fmla="*/ 8 w 11"/>
                <a:gd name="T7" fmla="*/ 23 h 28"/>
                <a:gd name="T8" fmla="*/ 8 w 11"/>
                <a:gd name="T9" fmla="*/ 25 h 28"/>
                <a:gd name="T10" fmla="*/ 8 w 11"/>
                <a:gd name="T11" fmla="*/ 26 h 28"/>
                <a:gd name="T12" fmla="*/ 8 w 11"/>
                <a:gd name="T13" fmla="*/ 27 h 28"/>
                <a:gd name="T14" fmla="*/ 9 w 11"/>
                <a:gd name="T15" fmla="*/ 27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7 h 28"/>
                <a:gd name="T30" fmla="*/ 4 w 11"/>
                <a:gd name="T31" fmla="*/ 27 h 28"/>
                <a:gd name="T32" fmla="*/ 4 w 11"/>
                <a:gd name="T33" fmla="*/ 27 h 28"/>
                <a:gd name="T34" fmla="*/ 4 w 11"/>
                <a:gd name="T35" fmla="*/ 25 h 28"/>
                <a:gd name="T36" fmla="*/ 4 w 11"/>
                <a:gd name="T37" fmla="*/ 23 h 28"/>
                <a:gd name="T38" fmla="*/ 4 w 11"/>
                <a:gd name="T39" fmla="*/ 7 h 28"/>
                <a:gd name="T40" fmla="*/ 4 w 11"/>
                <a:gd name="T41" fmla="*/ 5 h 28"/>
                <a:gd name="T42" fmla="*/ 4 w 11"/>
                <a:gd name="T43" fmla="*/ 4 h 28"/>
                <a:gd name="T44" fmla="*/ 4 w 11"/>
                <a:gd name="T45" fmla="*/ 3 h 28"/>
                <a:gd name="T46" fmla="*/ 4 w 11"/>
                <a:gd name="T47" fmla="*/ 3 h 28"/>
                <a:gd name="T48" fmla="*/ 3 w 11"/>
                <a:gd name="T49" fmla="*/ 3 h 28"/>
                <a:gd name="T50" fmla="*/ 3 w 11"/>
                <a:gd name="T51" fmla="*/ 2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3"/>
                  </a:lnTo>
                  <a:lnTo>
                    <a:pt x="8" y="25"/>
                  </a:lnTo>
                  <a:lnTo>
                    <a:pt x="8" y="26"/>
                  </a:lnTo>
                  <a:lnTo>
                    <a:pt x="8" y="27"/>
                  </a:lnTo>
                  <a:lnTo>
                    <a:pt x="9" y="27"/>
                  </a:lnTo>
                  <a:lnTo>
                    <a:pt x="10" y="28"/>
                  </a:lnTo>
                  <a:lnTo>
                    <a:pt x="11" y="28"/>
                  </a:lnTo>
                  <a:lnTo>
                    <a:pt x="11" y="28"/>
                  </a:lnTo>
                  <a:lnTo>
                    <a:pt x="1" y="28"/>
                  </a:lnTo>
                  <a:lnTo>
                    <a:pt x="1" y="28"/>
                  </a:lnTo>
                  <a:lnTo>
                    <a:pt x="2" y="28"/>
                  </a:lnTo>
                  <a:lnTo>
                    <a:pt x="3" y="27"/>
                  </a:lnTo>
                  <a:lnTo>
                    <a:pt x="4" y="27"/>
                  </a:lnTo>
                  <a:lnTo>
                    <a:pt x="4" y="27"/>
                  </a:lnTo>
                  <a:lnTo>
                    <a:pt x="4" y="25"/>
                  </a:lnTo>
                  <a:lnTo>
                    <a:pt x="4" y="23"/>
                  </a:lnTo>
                  <a:lnTo>
                    <a:pt x="4" y="7"/>
                  </a:lnTo>
                  <a:lnTo>
                    <a:pt x="4" y="5"/>
                  </a:lnTo>
                  <a:lnTo>
                    <a:pt x="4" y="4"/>
                  </a:lnTo>
                  <a:lnTo>
                    <a:pt x="4" y="3"/>
                  </a:lnTo>
                  <a:lnTo>
                    <a:pt x="4" y="3"/>
                  </a:lnTo>
                  <a:lnTo>
                    <a:pt x="3" y="3"/>
                  </a:lnTo>
                  <a:lnTo>
                    <a:pt x="3" y="2"/>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570" name="Freeform 218"/>
            <p:cNvSpPr>
              <a:spLocks noEditPoints="1"/>
            </p:cNvSpPr>
            <p:nvPr/>
          </p:nvSpPr>
          <p:spPr bwMode="auto">
            <a:xfrm>
              <a:off x="250" y="3162"/>
              <a:ext cx="17" cy="29"/>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71" name="Freeform 219"/>
            <p:cNvSpPr>
              <a:spLocks/>
            </p:cNvSpPr>
            <p:nvPr/>
          </p:nvSpPr>
          <p:spPr bwMode="auto">
            <a:xfrm>
              <a:off x="272" y="3186"/>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72" name="Freeform 220"/>
            <p:cNvSpPr>
              <a:spLocks/>
            </p:cNvSpPr>
            <p:nvPr/>
          </p:nvSpPr>
          <p:spPr bwMode="auto">
            <a:xfrm>
              <a:off x="280" y="3162"/>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4 h 29"/>
                <a:gd name="T24" fmla="*/ 8 w 19"/>
                <a:gd name="T25" fmla="*/ 3 h 29"/>
                <a:gd name="T26" fmla="*/ 6 w 19"/>
                <a:gd name="T27" fmla="*/ 4 h 29"/>
                <a:gd name="T28" fmla="*/ 4 w 19"/>
                <a:gd name="T29" fmla="*/ 5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1 h 29"/>
                <a:gd name="T42" fmla="*/ 9 w 19"/>
                <a:gd name="T43" fmla="*/ 0 h 29"/>
                <a:gd name="T44" fmla="*/ 12 w 19"/>
                <a:gd name="T45" fmla="*/ 1 h 29"/>
                <a:gd name="T46" fmla="*/ 15 w 19"/>
                <a:gd name="T47" fmla="*/ 2 h 29"/>
                <a:gd name="T48" fmla="*/ 16 w 19"/>
                <a:gd name="T49" fmla="*/ 5 h 29"/>
                <a:gd name="T50" fmla="*/ 17 w 19"/>
                <a:gd name="T51" fmla="*/ 8 h 29"/>
                <a:gd name="T52" fmla="*/ 17 w 19"/>
                <a:gd name="T53" fmla="*/ 10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6 h 29"/>
                <a:gd name="T66" fmla="*/ 12 w 19"/>
                <a:gd name="T67" fmla="*/ 26 h 29"/>
                <a:gd name="T68" fmla="*/ 14 w 19"/>
                <a:gd name="T69" fmla="*/ 26 h 29"/>
                <a:gd name="T70" fmla="*/ 15 w 19"/>
                <a:gd name="T71" fmla="*/ 26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4"/>
                  </a:lnTo>
                  <a:lnTo>
                    <a:pt x="8" y="3"/>
                  </a:lnTo>
                  <a:lnTo>
                    <a:pt x="6" y="4"/>
                  </a:lnTo>
                  <a:lnTo>
                    <a:pt x="4" y="5"/>
                  </a:lnTo>
                  <a:lnTo>
                    <a:pt x="3" y="6"/>
                  </a:lnTo>
                  <a:lnTo>
                    <a:pt x="2" y="8"/>
                  </a:lnTo>
                  <a:lnTo>
                    <a:pt x="1" y="8"/>
                  </a:lnTo>
                  <a:lnTo>
                    <a:pt x="2" y="5"/>
                  </a:lnTo>
                  <a:lnTo>
                    <a:pt x="3" y="2"/>
                  </a:lnTo>
                  <a:lnTo>
                    <a:pt x="6" y="1"/>
                  </a:lnTo>
                  <a:lnTo>
                    <a:pt x="9" y="0"/>
                  </a:lnTo>
                  <a:lnTo>
                    <a:pt x="12" y="1"/>
                  </a:lnTo>
                  <a:lnTo>
                    <a:pt x="15" y="2"/>
                  </a:lnTo>
                  <a:lnTo>
                    <a:pt x="16" y="5"/>
                  </a:lnTo>
                  <a:lnTo>
                    <a:pt x="17" y="8"/>
                  </a:lnTo>
                  <a:lnTo>
                    <a:pt x="17" y="10"/>
                  </a:lnTo>
                  <a:lnTo>
                    <a:pt x="16" y="12"/>
                  </a:lnTo>
                  <a:lnTo>
                    <a:pt x="14" y="15"/>
                  </a:lnTo>
                  <a:lnTo>
                    <a:pt x="11" y="19"/>
                  </a:lnTo>
                  <a:lnTo>
                    <a:pt x="8" y="22"/>
                  </a:lnTo>
                  <a:lnTo>
                    <a:pt x="6" y="24"/>
                  </a:lnTo>
                  <a:lnTo>
                    <a:pt x="4" y="26"/>
                  </a:lnTo>
                  <a:lnTo>
                    <a:pt x="12" y="26"/>
                  </a:lnTo>
                  <a:lnTo>
                    <a:pt x="14" y="26"/>
                  </a:lnTo>
                  <a:lnTo>
                    <a:pt x="15" y="26"/>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573" name="Freeform 221"/>
            <p:cNvSpPr>
              <a:spLocks noEditPoints="1"/>
            </p:cNvSpPr>
            <p:nvPr/>
          </p:nvSpPr>
          <p:spPr bwMode="auto">
            <a:xfrm>
              <a:off x="250" y="3055"/>
              <a:ext cx="17" cy="29"/>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20"/>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74" name="Freeform 222"/>
            <p:cNvSpPr>
              <a:spLocks/>
            </p:cNvSpPr>
            <p:nvPr/>
          </p:nvSpPr>
          <p:spPr bwMode="auto">
            <a:xfrm>
              <a:off x="272" y="3079"/>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75" name="Freeform 223"/>
            <p:cNvSpPr>
              <a:spLocks/>
            </p:cNvSpPr>
            <p:nvPr/>
          </p:nvSpPr>
          <p:spPr bwMode="auto">
            <a:xfrm>
              <a:off x="281" y="3055"/>
              <a:ext cx="16" cy="29"/>
            </a:xfrm>
            <a:custGeom>
              <a:avLst/>
              <a:gdLst>
                <a:gd name="T0" fmla="*/ 2 w 16"/>
                <a:gd name="T1" fmla="*/ 3 h 29"/>
                <a:gd name="T2" fmla="*/ 6 w 16"/>
                <a:gd name="T3" fmla="*/ 0 h 29"/>
                <a:gd name="T4" fmla="*/ 11 w 16"/>
                <a:gd name="T5" fmla="*/ 0 h 29"/>
                <a:gd name="T6" fmla="*/ 14 w 16"/>
                <a:gd name="T7" fmla="*/ 4 h 29"/>
                <a:gd name="T8" fmla="*/ 14 w 16"/>
                <a:gd name="T9" fmla="*/ 7 h 29"/>
                <a:gd name="T10" fmla="*/ 11 w 16"/>
                <a:gd name="T11" fmla="*/ 12 h 29"/>
                <a:gd name="T12" fmla="*/ 15 w 16"/>
                <a:gd name="T13" fmla="*/ 15 h 29"/>
                <a:gd name="T14" fmla="*/ 16 w 16"/>
                <a:gd name="T15" fmla="*/ 19 h 29"/>
                <a:gd name="T16" fmla="*/ 14 w 16"/>
                <a:gd name="T17" fmla="*/ 25 h 29"/>
                <a:gd name="T18" fmla="*/ 9 w 16"/>
                <a:gd name="T19" fmla="*/ 28 h 29"/>
                <a:gd name="T20" fmla="*/ 3 w 16"/>
                <a:gd name="T21" fmla="*/ 29 h 29"/>
                <a:gd name="T22" fmla="*/ 0 w 16"/>
                <a:gd name="T23" fmla="*/ 27 h 29"/>
                <a:gd name="T24" fmla="*/ 0 w 16"/>
                <a:gd name="T25" fmla="*/ 26 h 29"/>
                <a:gd name="T26" fmla="*/ 1 w 16"/>
                <a:gd name="T27" fmla="*/ 25 h 29"/>
                <a:gd name="T28" fmla="*/ 2 w 16"/>
                <a:gd name="T29" fmla="*/ 25 h 29"/>
                <a:gd name="T30" fmla="*/ 3 w 16"/>
                <a:gd name="T31" fmla="*/ 26 h 29"/>
                <a:gd name="T32" fmla="*/ 5 w 16"/>
                <a:gd name="T33" fmla="*/ 27 h 29"/>
                <a:gd name="T34" fmla="*/ 7 w 16"/>
                <a:gd name="T35" fmla="*/ 27 h 29"/>
                <a:gd name="T36" fmla="*/ 10 w 16"/>
                <a:gd name="T37" fmla="*/ 27 h 29"/>
                <a:gd name="T38" fmla="*/ 13 w 16"/>
                <a:gd name="T39" fmla="*/ 24 h 29"/>
                <a:gd name="T40" fmla="*/ 13 w 16"/>
                <a:gd name="T41" fmla="*/ 20 h 29"/>
                <a:gd name="T42" fmla="*/ 12 w 16"/>
                <a:gd name="T43" fmla="*/ 17 h 29"/>
                <a:gd name="T44" fmla="*/ 10 w 16"/>
                <a:gd name="T45" fmla="*/ 16 h 29"/>
                <a:gd name="T46" fmla="*/ 7 w 16"/>
                <a:gd name="T47" fmla="*/ 14 h 29"/>
                <a:gd name="T48" fmla="*/ 5 w 16"/>
                <a:gd name="T49" fmla="*/ 14 h 29"/>
                <a:gd name="T50" fmla="*/ 7 w 16"/>
                <a:gd name="T51" fmla="*/ 13 h 29"/>
                <a:gd name="T52" fmla="*/ 10 w 16"/>
                <a:gd name="T53" fmla="*/ 11 h 29"/>
                <a:gd name="T54" fmla="*/ 11 w 16"/>
                <a:gd name="T55" fmla="*/ 9 h 29"/>
                <a:gd name="T56" fmla="*/ 11 w 16"/>
                <a:gd name="T57" fmla="*/ 5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5"/>
                  </a:moveTo>
                  <a:lnTo>
                    <a:pt x="2" y="3"/>
                  </a:lnTo>
                  <a:lnTo>
                    <a:pt x="4" y="1"/>
                  </a:lnTo>
                  <a:lnTo>
                    <a:pt x="6" y="0"/>
                  </a:lnTo>
                  <a:lnTo>
                    <a:pt x="8" y="0"/>
                  </a:lnTo>
                  <a:lnTo>
                    <a:pt x="11" y="0"/>
                  </a:lnTo>
                  <a:lnTo>
                    <a:pt x="13" y="2"/>
                  </a:lnTo>
                  <a:lnTo>
                    <a:pt x="14" y="4"/>
                  </a:lnTo>
                  <a:lnTo>
                    <a:pt x="15" y="5"/>
                  </a:lnTo>
                  <a:lnTo>
                    <a:pt x="14" y="7"/>
                  </a:lnTo>
                  <a:lnTo>
                    <a:pt x="13" y="10"/>
                  </a:lnTo>
                  <a:lnTo>
                    <a:pt x="11" y="12"/>
                  </a:lnTo>
                  <a:lnTo>
                    <a:pt x="13" y="13"/>
                  </a:lnTo>
                  <a:lnTo>
                    <a:pt x="15" y="15"/>
                  </a:lnTo>
                  <a:lnTo>
                    <a:pt x="16" y="17"/>
                  </a:lnTo>
                  <a:lnTo>
                    <a:pt x="16" y="19"/>
                  </a:lnTo>
                  <a:lnTo>
                    <a:pt x="15" y="22"/>
                  </a:lnTo>
                  <a:lnTo>
                    <a:pt x="14" y="25"/>
                  </a:lnTo>
                  <a:lnTo>
                    <a:pt x="11" y="27"/>
                  </a:lnTo>
                  <a:lnTo>
                    <a:pt x="9" y="28"/>
                  </a:lnTo>
                  <a:lnTo>
                    <a:pt x="5" y="29"/>
                  </a:lnTo>
                  <a:lnTo>
                    <a:pt x="3" y="29"/>
                  </a:lnTo>
                  <a:lnTo>
                    <a:pt x="1" y="28"/>
                  </a:lnTo>
                  <a:lnTo>
                    <a:pt x="0" y="27"/>
                  </a:lnTo>
                  <a:lnTo>
                    <a:pt x="0" y="27"/>
                  </a:lnTo>
                  <a:lnTo>
                    <a:pt x="0" y="26"/>
                  </a:lnTo>
                  <a:lnTo>
                    <a:pt x="1" y="26"/>
                  </a:lnTo>
                  <a:lnTo>
                    <a:pt x="1" y="25"/>
                  </a:lnTo>
                  <a:lnTo>
                    <a:pt x="2" y="25"/>
                  </a:lnTo>
                  <a:lnTo>
                    <a:pt x="2" y="25"/>
                  </a:lnTo>
                  <a:lnTo>
                    <a:pt x="3" y="25"/>
                  </a:lnTo>
                  <a:lnTo>
                    <a:pt x="3" y="26"/>
                  </a:lnTo>
                  <a:lnTo>
                    <a:pt x="4" y="26"/>
                  </a:lnTo>
                  <a:lnTo>
                    <a:pt x="5" y="27"/>
                  </a:lnTo>
                  <a:lnTo>
                    <a:pt x="6" y="27"/>
                  </a:lnTo>
                  <a:lnTo>
                    <a:pt x="7" y="27"/>
                  </a:lnTo>
                  <a:lnTo>
                    <a:pt x="8" y="27"/>
                  </a:lnTo>
                  <a:lnTo>
                    <a:pt x="10" y="27"/>
                  </a:lnTo>
                  <a:lnTo>
                    <a:pt x="11" y="25"/>
                  </a:lnTo>
                  <a:lnTo>
                    <a:pt x="13" y="24"/>
                  </a:lnTo>
                  <a:lnTo>
                    <a:pt x="13" y="21"/>
                  </a:lnTo>
                  <a:lnTo>
                    <a:pt x="13" y="20"/>
                  </a:lnTo>
                  <a:lnTo>
                    <a:pt x="12" y="18"/>
                  </a:lnTo>
                  <a:lnTo>
                    <a:pt x="12" y="17"/>
                  </a:lnTo>
                  <a:lnTo>
                    <a:pt x="11" y="16"/>
                  </a:lnTo>
                  <a:lnTo>
                    <a:pt x="10" y="16"/>
                  </a:lnTo>
                  <a:lnTo>
                    <a:pt x="9" y="15"/>
                  </a:lnTo>
                  <a:lnTo>
                    <a:pt x="7" y="14"/>
                  </a:lnTo>
                  <a:lnTo>
                    <a:pt x="6" y="14"/>
                  </a:lnTo>
                  <a:lnTo>
                    <a:pt x="5" y="14"/>
                  </a:lnTo>
                  <a:lnTo>
                    <a:pt x="5" y="14"/>
                  </a:lnTo>
                  <a:lnTo>
                    <a:pt x="7" y="13"/>
                  </a:lnTo>
                  <a:lnTo>
                    <a:pt x="8" y="13"/>
                  </a:lnTo>
                  <a:lnTo>
                    <a:pt x="10" y="11"/>
                  </a:lnTo>
                  <a:lnTo>
                    <a:pt x="11" y="10"/>
                  </a:lnTo>
                  <a:lnTo>
                    <a:pt x="11" y="9"/>
                  </a:lnTo>
                  <a:lnTo>
                    <a:pt x="12" y="7"/>
                  </a:lnTo>
                  <a:lnTo>
                    <a:pt x="11" y="5"/>
                  </a:lnTo>
                  <a:lnTo>
                    <a:pt x="10" y="4"/>
                  </a:lnTo>
                  <a:lnTo>
                    <a:pt x="9" y="3"/>
                  </a:lnTo>
                  <a:lnTo>
                    <a:pt x="7" y="2"/>
                  </a:lnTo>
                  <a:lnTo>
                    <a:pt x="5" y="3"/>
                  </a:lnTo>
                  <a:lnTo>
                    <a:pt x="3" y="4"/>
                  </a:lnTo>
                  <a:lnTo>
                    <a:pt x="1" y="6"/>
                  </a:lnTo>
                  <a:lnTo>
                    <a:pt x="1" y="5"/>
                  </a:lnTo>
                  <a:close/>
                </a:path>
              </a:pathLst>
            </a:custGeom>
            <a:solidFill>
              <a:srgbClr val="000000"/>
            </a:solidFill>
            <a:ln w="0">
              <a:solidFill>
                <a:srgbClr val="000000"/>
              </a:solidFill>
              <a:prstDash val="solid"/>
              <a:round/>
              <a:headEnd/>
              <a:tailEnd/>
            </a:ln>
          </p:spPr>
          <p:txBody>
            <a:bodyPr/>
            <a:lstStyle/>
            <a:p>
              <a:endParaRPr lang="en-US"/>
            </a:p>
          </p:txBody>
        </p:sp>
        <p:sp>
          <p:nvSpPr>
            <p:cNvPr id="996576" name="Freeform 224"/>
            <p:cNvSpPr>
              <a:spLocks noEditPoints="1"/>
            </p:cNvSpPr>
            <p:nvPr/>
          </p:nvSpPr>
          <p:spPr bwMode="auto">
            <a:xfrm>
              <a:off x="250" y="2943"/>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6577" name="Freeform 225"/>
            <p:cNvSpPr>
              <a:spLocks/>
            </p:cNvSpPr>
            <p:nvPr/>
          </p:nvSpPr>
          <p:spPr bwMode="auto">
            <a:xfrm>
              <a:off x="272" y="2968"/>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78" name="Freeform 226"/>
            <p:cNvSpPr>
              <a:spLocks noEditPoints="1"/>
            </p:cNvSpPr>
            <p:nvPr/>
          </p:nvSpPr>
          <p:spPr bwMode="auto">
            <a:xfrm>
              <a:off x="280" y="2943"/>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6579" name="Freeform 227"/>
            <p:cNvSpPr>
              <a:spLocks noEditPoints="1"/>
            </p:cNvSpPr>
            <p:nvPr/>
          </p:nvSpPr>
          <p:spPr bwMode="auto">
            <a:xfrm>
              <a:off x="250" y="2832"/>
              <a:ext cx="17" cy="29"/>
            </a:xfrm>
            <a:custGeom>
              <a:avLst/>
              <a:gdLst>
                <a:gd name="T0" fmla="*/ 0 w 17"/>
                <a:gd name="T1" fmla="*/ 15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5 h 29"/>
                <a:gd name="T30" fmla="*/ 12 w 17"/>
                <a:gd name="T31" fmla="*/ 27 h 29"/>
                <a:gd name="T32" fmla="*/ 10 w 17"/>
                <a:gd name="T33" fmla="*/ 29 h 29"/>
                <a:gd name="T34" fmla="*/ 8 w 17"/>
                <a:gd name="T35" fmla="*/ 29 h 29"/>
                <a:gd name="T36" fmla="*/ 6 w 17"/>
                <a:gd name="T37" fmla="*/ 28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0 h 29"/>
                <a:gd name="T50" fmla="*/ 5 w 17"/>
                <a:gd name="T51" fmla="*/ 25 h 29"/>
                <a:gd name="T52" fmla="*/ 6 w 17"/>
                <a:gd name="T53" fmla="*/ 26 h 29"/>
                <a:gd name="T54" fmla="*/ 7 w 17"/>
                <a:gd name="T55" fmla="*/ 27 h 29"/>
                <a:gd name="T56" fmla="*/ 8 w 17"/>
                <a:gd name="T57" fmla="*/ 28 h 29"/>
                <a:gd name="T58" fmla="*/ 9 w 17"/>
                <a:gd name="T59" fmla="*/ 27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6"/>
                  </a:lnTo>
                  <a:lnTo>
                    <a:pt x="3" y="3"/>
                  </a:lnTo>
                  <a:lnTo>
                    <a:pt x="5" y="1"/>
                  </a:lnTo>
                  <a:lnTo>
                    <a:pt x="6" y="0"/>
                  </a:lnTo>
                  <a:lnTo>
                    <a:pt x="8" y="0"/>
                  </a:lnTo>
                  <a:lnTo>
                    <a:pt x="11" y="1"/>
                  </a:lnTo>
                  <a:lnTo>
                    <a:pt x="14" y="3"/>
                  </a:lnTo>
                  <a:lnTo>
                    <a:pt x="16" y="6"/>
                  </a:lnTo>
                  <a:lnTo>
                    <a:pt x="17" y="10"/>
                  </a:lnTo>
                  <a:lnTo>
                    <a:pt x="17" y="14"/>
                  </a:lnTo>
                  <a:lnTo>
                    <a:pt x="17" y="19"/>
                  </a:lnTo>
                  <a:lnTo>
                    <a:pt x="16" y="23"/>
                  </a:lnTo>
                  <a:lnTo>
                    <a:pt x="14" y="25"/>
                  </a:lnTo>
                  <a:lnTo>
                    <a:pt x="12" y="27"/>
                  </a:lnTo>
                  <a:lnTo>
                    <a:pt x="10" y="29"/>
                  </a:lnTo>
                  <a:lnTo>
                    <a:pt x="8" y="29"/>
                  </a:lnTo>
                  <a:lnTo>
                    <a:pt x="6" y="28"/>
                  </a:lnTo>
                  <a:lnTo>
                    <a:pt x="4" y="27"/>
                  </a:lnTo>
                  <a:lnTo>
                    <a:pt x="2" y="24"/>
                  </a:lnTo>
                  <a:lnTo>
                    <a:pt x="0" y="20"/>
                  </a:lnTo>
                  <a:lnTo>
                    <a:pt x="0" y="15"/>
                  </a:lnTo>
                  <a:close/>
                  <a:moveTo>
                    <a:pt x="3" y="15"/>
                  </a:moveTo>
                  <a:lnTo>
                    <a:pt x="4" y="20"/>
                  </a:lnTo>
                  <a:lnTo>
                    <a:pt x="5" y="25"/>
                  </a:lnTo>
                  <a:lnTo>
                    <a:pt x="6" y="26"/>
                  </a:lnTo>
                  <a:lnTo>
                    <a:pt x="7" y="27"/>
                  </a:lnTo>
                  <a:lnTo>
                    <a:pt x="8" y="28"/>
                  </a:lnTo>
                  <a:lnTo>
                    <a:pt x="9" y="27"/>
                  </a:lnTo>
                  <a:lnTo>
                    <a:pt x="10" y="27"/>
                  </a:lnTo>
                  <a:lnTo>
                    <a:pt x="12" y="25"/>
                  </a:lnTo>
                  <a:lnTo>
                    <a:pt x="12" y="23"/>
                  </a:lnTo>
                  <a:lnTo>
                    <a:pt x="13" y="19"/>
                  </a:lnTo>
                  <a:lnTo>
                    <a:pt x="13" y="13"/>
                  </a:lnTo>
                  <a:lnTo>
                    <a:pt x="13" y="9"/>
                  </a:lnTo>
                  <a:lnTo>
                    <a:pt x="12" y="5"/>
                  </a:lnTo>
                  <a:lnTo>
                    <a:pt x="11" y="3"/>
                  </a:lnTo>
                  <a:lnTo>
                    <a:pt x="10" y="2"/>
                  </a:lnTo>
                  <a:lnTo>
                    <a:pt x="9" y="1"/>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80" name="Freeform 228"/>
            <p:cNvSpPr>
              <a:spLocks/>
            </p:cNvSpPr>
            <p:nvPr/>
          </p:nvSpPr>
          <p:spPr bwMode="auto">
            <a:xfrm>
              <a:off x="272" y="2856"/>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81" name="Freeform 229"/>
            <p:cNvSpPr>
              <a:spLocks/>
            </p:cNvSpPr>
            <p:nvPr/>
          </p:nvSpPr>
          <p:spPr bwMode="auto">
            <a:xfrm>
              <a:off x="282" y="2832"/>
              <a:ext cx="15" cy="29"/>
            </a:xfrm>
            <a:custGeom>
              <a:avLst/>
              <a:gdLst>
                <a:gd name="T0" fmla="*/ 15 w 15"/>
                <a:gd name="T1" fmla="*/ 0 h 29"/>
                <a:gd name="T2" fmla="*/ 14 w 15"/>
                <a:gd name="T3" fmla="*/ 4 h 29"/>
                <a:gd name="T4" fmla="*/ 5 w 15"/>
                <a:gd name="T5" fmla="*/ 4 h 29"/>
                <a:gd name="T6" fmla="*/ 4 w 15"/>
                <a:gd name="T7" fmla="*/ 8 h 29"/>
                <a:gd name="T8" fmla="*/ 7 w 15"/>
                <a:gd name="T9" fmla="*/ 9 h 29"/>
                <a:gd name="T10" fmla="*/ 10 w 15"/>
                <a:gd name="T11" fmla="*/ 10 h 29"/>
                <a:gd name="T12" fmla="*/ 12 w 15"/>
                <a:gd name="T13" fmla="*/ 12 h 29"/>
                <a:gd name="T14" fmla="*/ 14 w 15"/>
                <a:gd name="T15" fmla="*/ 15 h 29"/>
                <a:gd name="T16" fmla="*/ 15 w 15"/>
                <a:gd name="T17" fmla="*/ 18 h 29"/>
                <a:gd name="T18" fmla="*/ 15 w 15"/>
                <a:gd name="T19" fmla="*/ 21 h 29"/>
                <a:gd name="T20" fmla="*/ 14 w 15"/>
                <a:gd name="T21" fmla="*/ 23 h 29"/>
                <a:gd name="T22" fmla="*/ 13 w 15"/>
                <a:gd name="T23" fmla="*/ 24 h 29"/>
                <a:gd name="T24" fmla="*/ 12 w 15"/>
                <a:gd name="T25" fmla="*/ 26 h 29"/>
                <a:gd name="T26" fmla="*/ 11 w 15"/>
                <a:gd name="T27" fmla="*/ 27 h 29"/>
                <a:gd name="T28" fmla="*/ 9 w 15"/>
                <a:gd name="T29" fmla="*/ 28 h 29"/>
                <a:gd name="T30" fmla="*/ 7 w 15"/>
                <a:gd name="T31" fmla="*/ 29 h 29"/>
                <a:gd name="T32" fmla="*/ 4 w 15"/>
                <a:gd name="T33" fmla="*/ 29 h 29"/>
                <a:gd name="T34" fmla="*/ 2 w 15"/>
                <a:gd name="T35" fmla="*/ 29 h 29"/>
                <a:gd name="T36" fmla="*/ 1 w 15"/>
                <a:gd name="T37" fmla="*/ 28 h 29"/>
                <a:gd name="T38" fmla="*/ 0 w 15"/>
                <a:gd name="T39" fmla="*/ 27 h 29"/>
                <a:gd name="T40" fmla="*/ 0 w 15"/>
                <a:gd name="T41" fmla="*/ 26 h 29"/>
                <a:gd name="T42" fmla="*/ 0 w 15"/>
                <a:gd name="T43" fmla="*/ 26 h 29"/>
                <a:gd name="T44" fmla="*/ 0 w 15"/>
                <a:gd name="T45" fmla="*/ 25 h 29"/>
                <a:gd name="T46" fmla="*/ 1 w 15"/>
                <a:gd name="T47" fmla="*/ 25 h 29"/>
                <a:gd name="T48" fmla="*/ 1 w 15"/>
                <a:gd name="T49" fmla="*/ 25 h 29"/>
                <a:gd name="T50" fmla="*/ 2 w 15"/>
                <a:gd name="T51" fmla="*/ 25 h 29"/>
                <a:gd name="T52" fmla="*/ 2 w 15"/>
                <a:gd name="T53" fmla="*/ 25 h 29"/>
                <a:gd name="T54" fmla="*/ 3 w 15"/>
                <a:gd name="T55" fmla="*/ 25 h 29"/>
                <a:gd name="T56" fmla="*/ 4 w 15"/>
                <a:gd name="T57" fmla="*/ 26 h 29"/>
                <a:gd name="T58" fmla="*/ 5 w 15"/>
                <a:gd name="T59" fmla="*/ 27 h 29"/>
                <a:gd name="T60" fmla="*/ 7 w 15"/>
                <a:gd name="T61" fmla="*/ 27 h 29"/>
                <a:gd name="T62" fmla="*/ 9 w 15"/>
                <a:gd name="T63" fmla="*/ 26 h 29"/>
                <a:gd name="T64" fmla="*/ 11 w 15"/>
                <a:gd name="T65" fmla="*/ 25 h 29"/>
                <a:gd name="T66" fmla="*/ 12 w 15"/>
                <a:gd name="T67" fmla="*/ 23 h 29"/>
                <a:gd name="T68" fmla="*/ 12 w 15"/>
                <a:gd name="T69" fmla="*/ 21 h 29"/>
                <a:gd name="T70" fmla="*/ 12 w 15"/>
                <a:gd name="T71" fmla="*/ 18 h 29"/>
                <a:gd name="T72" fmla="*/ 11 w 15"/>
                <a:gd name="T73" fmla="*/ 16 h 29"/>
                <a:gd name="T74" fmla="*/ 9 w 15"/>
                <a:gd name="T75" fmla="*/ 14 h 29"/>
                <a:gd name="T76" fmla="*/ 6 w 15"/>
                <a:gd name="T77" fmla="*/ 12 h 29"/>
                <a:gd name="T78" fmla="*/ 4 w 15"/>
                <a:gd name="T79" fmla="*/ 12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8"/>
                  </a:lnTo>
                  <a:lnTo>
                    <a:pt x="7" y="9"/>
                  </a:lnTo>
                  <a:lnTo>
                    <a:pt x="10" y="10"/>
                  </a:lnTo>
                  <a:lnTo>
                    <a:pt x="12" y="12"/>
                  </a:lnTo>
                  <a:lnTo>
                    <a:pt x="14" y="15"/>
                  </a:lnTo>
                  <a:lnTo>
                    <a:pt x="15" y="18"/>
                  </a:lnTo>
                  <a:lnTo>
                    <a:pt x="15" y="21"/>
                  </a:lnTo>
                  <a:lnTo>
                    <a:pt x="14" y="23"/>
                  </a:lnTo>
                  <a:lnTo>
                    <a:pt x="13" y="24"/>
                  </a:lnTo>
                  <a:lnTo>
                    <a:pt x="12" y="26"/>
                  </a:lnTo>
                  <a:lnTo>
                    <a:pt x="11" y="27"/>
                  </a:lnTo>
                  <a:lnTo>
                    <a:pt x="9" y="28"/>
                  </a:lnTo>
                  <a:lnTo>
                    <a:pt x="7" y="29"/>
                  </a:lnTo>
                  <a:lnTo>
                    <a:pt x="4" y="29"/>
                  </a:lnTo>
                  <a:lnTo>
                    <a:pt x="2" y="29"/>
                  </a:lnTo>
                  <a:lnTo>
                    <a:pt x="1" y="28"/>
                  </a:lnTo>
                  <a:lnTo>
                    <a:pt x="0" y="27"/>
                  </a:lnTo>
                  <a:lnTo>
                    <a:pt x="0" y="26"/>
                  </a:lnTo>
                  <a:lnTo>
                    <a:pt x="0" y="26"/>
                  </a:lnTo>
                  <a:lnTo>
                    <a:pt x="0" y="25"/>
                  </a:lnTo>
                  <a:lnTo>
                    <a:pt x="1" y="25"/>
                  </a:lnTo>
                  <a:lnTo>
                    <a:pt x="1" y="25"/>
                  </a:lnTo>
                  <a:lnTo>
                    <a:pt x="2" y="25"/>
                  </a:lnTo>
                  <a:lnTo>
                    <a:pt x="2" y="25"/>
                  </a:lnTo>
                  <a:lnTo>
                    <a:pt x="3" y="25"/>
                  </a:lnTo>
                  <a:lnTo>
                    <a:pt x="4" y="26"/>
                  </a:lnTo>
                  <a:lnTo>
                    <a:pt x="5" y="27"/>
                  </a:lnTo>
                  <a:lnTo>
                    <a:pt x="7" y="27"/>
                  </a:lnTo>
                  <a:lnTo>
                    <a:pt x="9" y="26"/>
                  </a:lnTo>
                  <a:lnTo>
                    <a:pt x="11" y="25"/>
                  </a:lnTo>
                  <a:lnTo>
                    <a:pt x="12" y="23"/>
                  </a:lnTo>
                  <a:lnTo>
                    <a:pt x="12" y="21"/>
                  </a:lnTo>
                  <a:lnTo>
                    <a:pt x="12" y="18"/>
                  </a:lnTo>
                  <a:lnTo>
                    <a:pt x="11" y="16"/>
                  </a:lnTo>
                  <a:lnTo>
                    <a:pt x="9" y="14"/>
                  </a:lnTo>
                  <a:lnTo>
                    <a:pt x="6" y="12"/>
                  </a:lnTo>
                  <a:lnTo>
                    <a:pt x="4" y="12"/>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6582" name="Freeform 230"/>
            <p:cNvSpPr>
              <a:spLocks noEditPoints="1"/>
            </p:cNvSpPr>
            <p:nvPr/>
          </p:nvSpPr>
          <p:spPr bwMode="auto">
            <a:xfrm>
              <a:off x="250" y="2724"/>
              <a:ext cx="17" cy="29"/>
            </a:xfrm>
            <a:custGeom>
              <a:avLst/>
              <a:gdLst>
                <a:gd name="T0" fmla="*/ 0 w 17"/>
                <a:gd name="T1" fmla="*/ 15 h 29"/>
                <a:gd name="T2" fmla="*/ 0 w 17"/>
                <a:gd name="T3" fmla="*/ 11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4 h 29"/>
                <a:gd name="T18" fmla="*/ 16 w 17"/>
                <a:gd name="T19" fmla="*/ 7 h 29"/>
                <a:gd name="T20" fmla="*/ 17 w 17"/>
                <a:gd name="T21" fmla="*/ 10 h 29"/>
                <a:gd name="T22" fmla="*/ 17 w 17"/>
                <a:gd name="T23" fmla="*/ 15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6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20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1"/>
                  </a:lnTo>
                  <a:lnTo>
                    <a:pt x="1" y="7"/>
                  </a:lnTo>
                  <a:lnTo>
                    <a:pt x="3" y="4"/>
                  </a:lnTo>
                  <a:lnTo>
                    <a:pt x="5" y="2"/>
                  </a:lnTo>
                  <a:lnTo>
                    <a:pt x="6" y="1"/>
                  </a:lnTo>
                  <a:lnTo>
                    <a:pt x="8" y="0"/>
                  </a:lnTo>
                  <a:lnTo>
                    <a:pt x="11" y="1"/>
                  </a:lnTo>
                  <a:lnTo>
                    <a:pt x="14" y="4"/>
                  </a:lnTo>
                  <a:lnTo>
                    <a:pt x="16" y="7"/>
                  </a:lnTo>
                  <a:lnTo>
                    <a:pt x="17" y="10"/>
                  </a:lnTo>
                  <a:lnTo>
                    <a:pt x="17" y="15"/>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6"/>
                  </a:moveTo>
                  <a:lnTo>
                    <a:pt x="4" y="21"/>
                  </a:lnTo>
                  <a:lnTo>
                    <a:pt x="5" y="25"/>
                  </a:lnTo>
                  <a:lnTo>
                    <a:pt x="6" y="27"/>
                  </a:lnTo>
                  <a:lnTo>
                    <a:pt x="7" y="28"/>
                  </a:lnTo>
                  <a:lnTo>
                    <a:pt x="8" y="28"/>
                  </a:lnTo>
                  <a:lnTo>
                    <a:pt x="9" y="28"/>
                  </a:lnTo>
                  <a:lnTo>
                    <a:pt x="10" y="27"/>
                  </a:lnTo>
                  <a:lnTo>
                    <a:pt x="12" y="26"/>
                  </a:lnTo>
                  <a:lnTo>
                    <a:pt x="12" y="24"/>
                  </a:lnTo>
                  <a:lnTo>
                    <a:pt x="13" y="20"/>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6"/>
                  </a:lnTo>
                  <a:close/>
                </a:path>
              </a:pathLst>
            </a:custGeom>
            <a:solidFill>
              <a:srgbClr val="000000"/>
            </a:solidFill>
            <a:ln w="0">
              <a:solidFill>
                <a:srgbClr val="000000"/>
              </a:solidFill>
              <a:prstDash val="solid"/>
              <a:round/>
              <a:headEnd/>
              <a:tailEnd/>
            </a:ln>
          </p:spPr>
          <p:txBody>
            <a:bodyPr/>
            <a:lstStyle/>
            <a:p>
              <a:endParaRPr lang="en-US"/>
            </a:p>
          </p:txBody>
        </p:sp>
        <p:sp>
          <p:nvSpPr>
            <p:cNvPr id="996583" name="Freeform 231"/>
            <p:cNvSpPr>
              <a:spLocks/>
            </p:cNvSpPr>
            <p:nvPr/>
          </p:nvSpPr>
          <p:spPr bwMode="auto">
            <a:xfrm>
              <a:off x="272" y="2749"/>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84" name="Freeform 232"/>
            <p:cNvSpPr>
              <a:spLocks noEditPoints="1"/>
            </p:cNvSpPr>
            <p:nvPr/>
          </p:nvSpPr>
          <p:spPr bwMode="auto">
            <a:xfrm>
              <a:off x="281" y="2724"/>
              <a:ext cx="18" cy="29"/>
            </a:xfrm>
            <a:custGeom>
              <a:avLst/>
              <a:gdLst>
                <a:gd name="T0" fmla="*/ 17 w 18"/>
                <a:gd name="T1" fmla="*/ 0 h 29"/>
                <a:gd name="T2" fmla="*/ 17 w 18"/>
                <a:gd name="T3" fmla="*/ 1 h 29"/>
                <a:gd name="T4" fmla="*/ 15 w 18"/>
                <a:gd name="T5" fmla="*/ 2 h 29"/>
                <a:gd name="T6" fmla="*/ 13 w 18"/>
                <a:gd name="T7" fmla="*/ 2 h 29"/>
                <a:gd name="T8" fmla="*/ 11 w 18"/>
                <a:gd name="T9" fmla="*/ 3 h 29"/>
                <a:gd name="T10" fmla="*/ 10 w 18"/>
                <a:gd name="T11" fmla="*/ 5 h 29"/>
                <a:gd name="T12" fmla="*/ 8 w 18"/>
                <a:gd name="T13" fmla="*/ 7 h 29"/>
                <a:gd name="T14" fmla="*/ 7 w 18"/>
                <a:gd name="T15" fmla="*/ 9 h 29"/>
                <a:gd name="T16" fmla="*/ 6 w 18"/>
                <a:gd name="T17" fmla="*/ 11 h 29"/>
                <a:gd name="T18" fmla="*/ 5 w 18"/>
                <a:gd name="T19" fmla="*/ 13 h 29"/>
                <a:gd name="T20" fmla="*/ 8 w 18"/>
                <a:gd name="T21" fmla="*/ 12 h 29"/>
                <a:gd name="T22" fmla="*/ 11 w 18"/>
                <a:gd name="T23" fmla="*/ 11 h 29"/>
                <a:gd name="T24" fmla="*/ 13 w 18"/>
                <a:gd name="T25" fmla="*/ 12 h 29"/>
                <a:gd name="T26" fmla="*/ 16 w 18"/>
                <a:gd name="T27" fmla="*/ 14 h 29"/>
                <a:gd name="T28" fmla="*/ 17 w 18"/>
                <a:gd name="T29" fmla="*/ 16 h 29"/>
                <a:gd name="T30" fmla="*/ 18 w 18"/>
                <a:gd name="T31" fmla="*/ 20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8 h 29"/>
                <a:gd name="T46" fmla="*/ 2 w 18"/>
                <a:gd name="T47" fmla="*/ 25 h 29"/>
                <a:gd name="T48" fmla="*/ 1 w 18"/>
                <a:gd name="T49" fmla="*/ 22 h 29"/>
                <a:gd name="T50" fmla="*/ 0 w 18"/>
                <a:gd name="T51" fmla="*/ 18 h 29"/>
                <a:gd name="T52" fmla="*/ 1 w 18"/>
                <a:gd name="T53" fmla="*/ 14 h 29"/>
                <a:gd name="T54" fmla="*/ 2 w 18"/>
                <a:gd name="T55" fmla="*/ 11 h 29"/>
                <a:gd name="T56" fmla="*/ 4 w 18"/>
                <a:gd name="T57" fmla="*/ 8 h 29"/>
                <a:gd name="T58" fmla="*/ 6 w 18"/>
                <a:gd name="T59" fmla="*/ 5 h 29"/>
                <a:gd name="T60" fmla="*/ 9 w 18"/>
                <a:gd name="T61" fmla="*/ 3 h 29"/>
                <a:gd name="T62" fmla="*/ 11 w 18"/>
                <a:gd name="T63" fmla="*/ 1 h 29"/>
                <a:gd name="T64" fmla="*/ 14 w 18"/>
                <a:gd name="T65" fmla="*/ 1 h 29"/>
                <a:gd name="T66" fmla="*/ 16 w 18"/>
                <a:gd name="T67" fmla="*/ 0 h 29"/>
                <a:gd name="T68" fmla="*/ 17 w 18"/>
                <a:gd name="T69" fmla="*/ 0 h 29"/>
                <a:gd name="T70" fmla="*/ 5 w 18"/>
                <a:gd name="T71" fmla="*/ 15 h 29"/>
                <a:gd name="T72" fmla="*/ 4 w 18"/>
                <a:gd name="T73" fmla="*/ 17 h 29"/>
                <a:gd name="T74" fmla="*/ 4 w 18"/>
                <a:gd name="T75" fmla="*/ 19 h 29"/>
                <a:gd name="T76" fmla="*/ 4 w 18"/>
                <a:gd name="T77" fmla="*/ 21 h 29"/>
                <a:gd name="T78" fmla="*/ 5 w 18"/>
                <a:gd name="T79" fmla="*/ 24 h 29"/>
                <a:gd name="T80" fmla="*/ 6 w 18"/>
                <a:gd name="T81" fmla="*/ 26 h 29"/>
                <a:gd name="T82" fmla="*/ 7 w 18"/>
                <a:gd name="T83" fmla="*/ 27 h 29"/>
                <a:gd name="T84" fmla="*/ 8 w 18"/>
                <a:gd name="T85" fmla="*/ 28 h 29"/>
                <a:gd name="T86" fmla="*/ 9 w 18"/>
                <a:gd name="T87" fmla="*/ 28 h 29"/>
                <a:gd name="T88" fmla="*/ 11 w 18"/>
                <a:gd name="T89" fmla="*/ 28 h 29"/>
                <a:gd name="T90" fmla="*/ 12 w 18"/>
                <a:gd name="T91" fmla="*/ 26 h 29"/>
                <a:gd name="T92" fmla="*/ 14 w 18"/>
                <a:gd name="T93" fmla="*/ 24 h 29"/>
                <a:gd name="T94" fmla="*/ 14 w 18"/>
                <a:gd name="T95" fmla="*/ 22 h 29"/>
                <a:gd name="T96" fmla="*/ 14 w 18"/>
                <a:gd name="T97" fmla="*/ 19 h 29"/>
                <a:gd name="T98" fmla="*/ 13 w 18"/>
                <a:gd name="T99" fmla="*/ 16 h 29"/>
                <a:gd name="T100" fmla="*/ 11 w 18"/>
                <a:gd name="T101" fmla="*/ 14 h 29"/>
                <a:gd name="T102" fmla="*/ 9 w 18"/>
                <a:gd name="T103" fmla="*/ 13 h 29"/>
                <a:gd name="T104" fmla="*/ 8 w 18"/>
                <a:gd name="T105" fmla="*/ 13 h 29"/>
                <a:gd name="T106" fmla="*/ 7 w 18"/>
                <a:gd name="T107" fmla="*/ 14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2"/>
                  </a:lnTo>
                  <a:lnTo>
                    <a:pt x="13" y="2"/>
                  </a:lnTo>
                  <a:lnTo>
                    <a:pt x="11" y="3"/>
                  </a:lnTo>
                  <a:lnTo>
                    <a:pt x="10" y="5"/>
                  </a:lnTo>
                  <a:lnTo>
                    <a:pt x="8" y="7"/>
                  </a:lnTo>
                  <a:lnTo>
                    <a:pt x="7" y="9"/>
                  </a:lnTo>
                  <a:lnTo>
                    <a:pt x="6" y="11"/>
                  </a:lnTo>
                  <a:lnTo>
                    <a:pt x="5" y="13"/>
                  </a:lnTo>
                  <a:lnTo>
                    <a:pt x="8" y="12"/>
                  </a:lnTo>
                  <a:lnTo>
                    <a:pt x="11" y="11"/>
                  </a:lnTo>
                  <a:lnTo>
                    <a:pt x="13" y="12"/>
                  </a:lnTo>
                  <a:lnTo>
                    <a:pt x="16" y="14"/>
                  </a:lnTo>
                  <a:lnTo>
                    <a:pt x="17" y="16"/>
                  </a:lnTo>
                  <a:lnTo>
                    <a:pt x="18" y="20"/>
                  </a:lnTo>
                  <a:lnTo>
                    <a:pt x="17" y="23"/>
                  </a:lnTo>
                  <a:lnTo>
                    <a:pt x="16" y="26"/>
                  </a:lnTo>
                  <a:lnTo>
                    <a:pt x="14" y="28"/>
                  </a:lnTo>
                  <a:lnTo>
                    <a:pt x="12" y="29"/>
                  </a:lnTo>
                  <a:lnTo>
                    <a:pt x="9" y="29"/>
                  </a:lnTo>
                  <a:lnTo>
                    <a:pt x="6" y="29"/>
                  </a:lnTo>
                  <a:lnTo>
                    <a:pt x="4" y="28"/>
                  </a:lnTo>
                  <a:lnTo>
                    <a:pt x="2" y="25"/>
                  </a:lnTo>
                  <a:lnTo>
                    <a:pt x="1" y="22"/>
                  </a:lnTo>
                  <a:lnTo>
                    <a:pt x="0" y="18"/>
                  </a:lnTo>
                  <a:lnTo>
                    <a:pt x="1" y="14"/>
                  </a:lnTo>
                  <a:lnTo>
                    <a:pt x="2" y="11"/>
                  </a:lnTo>
                  <a:lnTo>
                    <a:pt x="4" y="8"/>
                  </a:lnTo>
                  <a:lnTo>
                    <a:pt x="6" y="5"/>
                  </a:lnTo>
                  <a:lnTo>
                    <a:pt x="9" y="3"/>
                  </a:lnTo>
                  <a:lnTo>
                    <a:pt x="11" y="1"/>
                  </a:lnTo>
                  <a:lnTo>
                    <a:pt x="14" y="1"/>
                  </a:lnTo>
                  <a:lnTo>
                    <a:pt x="16" y="0"/>
                  </a:lnTo>
                  <a:lnTo>
                    <a:pt x="17" y="0"/>
                  </a:lnTo>
                  <a:close/>
                  <a:moveTo>
                    <a:pt x="5" y="15"/>
                  </a:moveTo>
                  <a:lnTo>
                    <a:pt x="4" y="17"/>
                  </a:lnTo>
                  <a:lnTo>
                    <a:pt x="4" y="19"/>
                  </a:lnTo>
                  <a:lnTo>
                    <a:pt x="4" y="21"/>
                  </a:lnTo>
                  <a:lnTo>
                    <a:pt x="5" y="24"/>
                  </a:lnTo>
                  <a:lnTo>
                    <a:pt x="6" y="26"/>
                  </a:lnTo>
                  <a:lnTo>
                    <a:pt x="7" y="27"/>
                  </a:lnTo>
                  <a:lnTo>
                    <a:pt x="8" y="28"/>
                  </a:lnTo>
                  <a:lnTo>
                    <a:pt x="9" y="28"/>
                  </a:lnTo>
                  <a:lnTo>
                    <a:pt x="11" y="28"/>
                  </a:lnTo>
                  <a:lnTo>
                    <a:pt x="12" y="26"/>
                  </a:lnTo>
                  <a:lnTo>
                    <a:pt x="14" y="24"/>
                  </a:lnTo>
                  <a:lnTo>
                    <a:pt x="14" y="22"/>
                  </a:lnTo>
                  <a:lnTo>
                    <a:pt x="14" y="19"/>
                  </a:lnTo>
                  <a:lnTo>
                    <a:pt x="13" y="16"/>
                  </a:lnTo>
                  <a:lnTo>
                    <a:pt x="11" y="14"/>
                  </a:lnTo>
                  <a:lnTo>
                    <a:pt x="9" y="13"/>
                  </a:lnTo>
                  <a:lnTo>
                    <a:pt x="8" y="13"/>
                  </a:lnTo>
                  <a:lnTo>
                    <a:pt x="7" y="14"/>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6585" name="Freeform 233"/>
            <p:cNvSpPr>
              <a:spLocks noEditPoints="1"/>
            </p:cNvSpPr>
            <p:nvPr/>
          </p:nvSpPr>
          <p:spPr bwMode="auto">
            <a:xfrm>
              <a:off x="250" y="2613"/>
              <a:ext cx="17" cy="29"/>
            </a:xfrm>
            <a:custGeom>
              <a:avLst/>
              <a:gdLst>
                <a:gd name="T0" fmla="*/ 0 w 17"/>
                <a:gd name="T1" fmla="*/ 15 h 29"/>
                <a:gd name="T2" fmla="*/ 0 w 17"/>
                <a:gd name="T3" fmla="*/ 10 h 29"/>
                <a:gd name="T4" fmla="*/ 1 w 17"/>
                <a:gd name="T5" fmla="*/ 7 h 29"/>
                <a:gd name="T6" fmla="*/ 3 w 17"/>
                <a:gd name="T7" fmla="*/ 4 h 29"/>
                <a:gd name="T8" fmla="*/ 5 w 17"/>
                <a:gd name="T9" fmla="*/ 1 h 29"/>
                <a:gd name="T10" fmla="*/ 6 w 17"/>
                <a:gd name="T11" fmla="*/ 0 h 29"/>
                <a:gd name="T12" fmla="*/ 8 w 17"/>
                <a:gd name="T13" fmla="*/ 0 h 29"/>
                <a:gd name="T14" fmla="*/ 11 w 17"/>
                <a:gd name="T15" fmla="*/ 1 h 29"/>
                <a:gd name="T16" fmla="*/ 14 w 17"/>
                <a:gd name="T17" fmla="*/ 3 h 29"/>
                <a:gd name="T18" fmla="*/ 16 w 17"/>
                <a:gd name="T19" fmla="*/ 6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4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6 h 29"/>
                <a:gd name="T54" fmla="*/ 7 w 17"/>
                <a:gd name="T55" fmla="*/ 27 h 29"/>
                <a:gd name="T56" fmla="*/ 8 w 17"/>
                <a:gd name="T57" fmla="*/ 28 h 29"/>
                <a:gd name="T58" fmla="*/ 9 w 17"/>
                <a:gd name="T59" fmla="*/ 28 h 29"/>
                <a:gd name="T60" fmla="*/ 10 w 17"/>
                <a:gd name="T61" fmla="*/ 27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2 h 29"/>
                <a:gd name="T80" fmla="*/ 8 w 17"/>
                <a:gd name="T81" fmla="*/ 1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1"/>
                  </a:lnTo>
                  <a:lnTo>
                    <a:pt x="6" y="0"/>
                  </a:lnTo>
                  <a:lnTo>
                    <a:pt x="8" y="0"/>
                  </a:lnTo>
                  <a:lnTo>
                    <a:pt x="11" y="1"/>
                  </a:lnTo>
                  <a:lnTo>
                    <a:pt x="14" y="3"/>
                  </a:lnTo>
                  <a:lnTo>
                    <a:pt x="16" y="6"/>
                  </a:lnTo>
                  <a:lnTo>
                    <a:pt x="17" y="10"/>
                  </a:lnTo>
                  <a:lnTo>
                    <a:pt x="17" y="14"/>
                  </a:lnTo>
                  <a:lnTo>
                    <a:pt x="17" y="19"/>
                  </a:lnTo>
                  <a:lnTo>
                    <a:pt x="16" y="23"/>
                  </a:lnTo>
                  <a:lnTo>
                    <a:pt x="14" y="26"/>
                  </a:lnTo>
                  <a:lnTo>
                    <a:pt x="12" y="28"/>
                  </a:lnTo>
                  <a:lnTo>
                    <a:pt x="10" y="29"/>
                  </a:lnTo>
                  <a:lnTo>
                    <a:pt x="8" y="29"/>
                  </a:lnTo>
                  <a:lnTo>
                    <a:pt x="6" y="29"/>
                  </a:lnTo>
                  <a:lnTo>
                    <a:pt x="4" y="27"/>
                  </a:lnTo>
                  <a:lnTo>
                    <a:pt x="2" y="24"/>
                  </a:lnTo>
                  <a:lnTo>
                    <a:pt x="0" y="20"/>
                  </a:lnTo>
                  <a:lnTo>
                    <a:pt x="0" y="15"/>
                  </a:lnTo>
                  <a:close/>
                  <a:moveTo>
                    <a:pt x="3" y="15"/>
                  </a:moveTo>
                  <a:lnTo>
                    <a:pt x="4" y="21"/>
                  </a:lnTo>
                  <a:lnTo>
                    <a:pt x="5" y="25"/>
                  </a:lnTo>
                  <a:lnTo>
                    <a:pt x="6" y="26"/>
                  </a:lnTo>
                  <a:lnTo>
                    <a:pt x="7" y="27"/>
                  </a:lnTo>
                  <a:lnTo>
                    <a:pt x="8" y="28"/>
                  </a:lnTo>
                  <a:lnTo>
                    <a:pt x="9" y="28"/>
                  </a:lnTo>
                  <a:lnTo>
                    <a:pt x="10" y="27"/>
                  </a:lnTo>
                  <a:lnTo>
                    <a:pt x="12" y="25"/>
                  </a:lnTo>
                  <a:lnTo>
                    <a:pt x="12" y="23"/>
                  </a:lnTo>
                  <a:lnTo>
                    <a:pt x="13" y="19"/>
                  </a:lnTo>
                  <a:lnTo>
                    <a:pt x="13" y="13"/>
                  </a:lnTo>
                  <a:lnTo>
                    <a:pt x="13" y="9"/>
                  </a:lnTo>
                  <a:lnTo>
                    <a:pt x="12" y="5"/>
                  </a:lnTo>
                  <a:lnTo>
                    <a:pt x="11" y="3"/>
                  </a:lnTo>
                  <a:lnTo>
                    <a:pt x="10" y="2"/>
                  </a:lnTo>
                  <a:lnTo>
                    <a:pt x="9" y="2"/>
                  </a:lnTo>
                  <a:lnTo>
                    <a:pt x="8" y="1"/>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86" name="Freeform 234"/>
            <p:cNvSpPr>
              <a:spLocks/>
            </p:cNvSpPr>
            <p:nvPr/>
          </p:nvSpPr>
          <p:spPr bwMode="auto">
            <a:xfrm>
              <a:off x="272" y="2637"/>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87" name="Freeform 235"/>
            <p:cNvSpPr>
              <a:spLocks/>
            </p:cNvSpPr>
            <p:nvPr/>
          </p:nvSpPr>
          <p:spPr bwMode="auto">
            <a:xfrm>
              <a:off x="281" y="2614"/>
              <a:ext cx="18" cy="28"/>
            </a:xfrm>
            <a:custGeom>
              <a:avLst/>
              <a:gdLst>
                <a:gd name="T0" fmla="*/ 3 w 18"/>
                <a:gd name="T1" fmla="*/ 0 h 28"/>
                <a:gd name="T2" fmla="*/ 18 w 18"/>
                <a:gd name="T3" fmla="*/ 0 h 28"/>
                <a:gd name="T4" fmla="*/ 18 w 18"/>
                <a:gd name="T5" fmla="*/ 1 h 28"/>
                <a:gd name="T6" fmla="*/ 8 w 18"/>
                <a:gd name="T7" fmla="*/ 28 h 28"/>
                <a:gd name="T8" fmla="*/ 5 w 18"/>
                <a:gd name="T9" fmla="*/ 28 h 28"/>
                <a:gd name="T10" fmla="*/ 14 w 18"/>
                <a:gd name="T11" fmla="*/ 3 h 28"/>
                <a:gd name="T12" fmla="*/ 7 w 18"/>
                <a:gd name="T13" fmla="*/ 3 h 28"/>
                <a:gd name="T14" fmla="*/ 5 w 18"/>
                <a:gd name="T15" fmla="*/ 3 h 28"/>
                <a:gd name="T16" fmla="*/ 4 w 18"/>
                <a:gd name="T17" fmla="*/ 4 h 28"/>
                <a:gd name="T18" fmla="*/ 2 w 18"/>
                <a:gd name="T19" fmla="*/ 5 h 28"/>
                <a:gd name="T20" fmla="*/ 1 w 18"/>
                <a:gd name="T21" fmla="*/ 7 h 28"/>
                <a:gd name="T22" fmla="*/ 0 w 18"/>
                <a:gd name="T23" fmla="*/ 6 h 28"/>
                <a:gd name="T24" fmla="*/ 3 w 18"/>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8">
                  <a:moveTo>
                    <a:pt x="3" y="0"/>
                  </a:moveTo>
                  <a:lnTo>
                    <a:pt x="18" y="0"/>
                  </a:lnTo>
                  <a:lnTo>
                    <a:pt x="18" y="1"/>
                  </a:lnTo>
                  <a:lnTo>
                    <a:pt x="8" y="28"/>
                  </a:lnTo>
                  <a:lnTo>
                    <a:pt x="5" y="28"/>
                  </a:lnTo>
                  <a:lnTo>
                    <a:pt x="14" y="3"/>
                  </a:lnTo>
                  <a:lnTo>
                    <a:pt x="7" y="3"/>
                  </a:lnTo>
                  <a:lnTo>
                    <a:pt x="5" y="3"/>
                  </a:lnTo>
                  <a:lnTo>
                    <a:pt x="4" y="4"/>
                  </a:lnTo>
                  <a:lnTo>
                    <a:pt x="2" y="5"/>
                  </a:lnTo>
                  <a:lnTo>
                    <a:pt x="1" y="7"/>
                  </a:lnTo>
                  <a:lnTo>
                    <a:pt x="0" y="6"/>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6588" name="Freeform 236"/>
            <p:cNvSpPr>
              <a:spLocks noEditPoints="1"/>
            </p:cNvSpPr>
            <p:nvPr/>
          </p:nvSpPr>
          <p:spPr bwMode="auto">
            <a:xfrm>
              <a:off x="250" y="2506"/>
              <a:ext cx="17" cy="29"/>
            </a:xfrm>
            <a:custGeom>
              <a:avLst/>
              <a:gdLst>
                <a:gd name="T0" fmla="*/ 0 w 17"/>
                <a:gd name="T1" fmla="*/ 14 h 29"/>
                <a:gd name="T2" fmla="*/ 0 w 17"/>
                <a:gd name="T3" fmla="*/ 10 h 29"/>
                <a:gd name="T4" fmla="*/ 1 w 17"/>
                <a:gd name="T5" fmla="*/ 6 h 29"/>
                <a:gd name="T6" fmla="*/ 3 w 17"/>
                <a:gd name="T7" fmla="*/ 3 h 29"/>
                <a:gd name="T8" fmla="*/ 5 w 17"/>
                <a:gd name="T9" fmla="*/ 1 h 29"/>
                <a:gd name="T10" fmla="*/ 6 w 17"/>
                <a:gd name="T11" fmla="*/ 0 h 29"/>
                <a:gd name="T12" fmla="*/ 8 w 17"/>
                <a:gd name="T13" fmla="*/ 0 h 29"/>
                <a:gd name="T14" fmla="*/ 11 w 17"/>
                <a:gd name="T15" fmla="*/ 0 h 29"/>
                <a:gd name="T16" fmla="*/ 14 w 17"/>
                <a:gd name="T17" fmla="*/ 3 h 29"/>
                <a:gd name="T18" fmla="*/ 16 w 17"/>
                <a:gd name="T19" fmla="*/ 6 h 29"/>
                <a:gd name="T20" fmla="*/ 17 w 17"/>
                <a:gd name="T21" fmla="*/ 10 h 29"/>
                <a:gd name="T22" fmla="*/ 17 w 17"/>
                <a:gd name="T23" fmla="*/ 14 h 29"/>
                <a:gd name="T24" fmla="*/ 17 w 17"/>
                <a:gd name="T25" fmla="*/ 18 h 29"/>
                <a:gd name="T26" fmla="*/ 16 w 17"/>
                <a:gd name="T27" fmla="*/ 22 h 29"/>
                <a:gd name="T28" fmla="*/ 14 w 17"/>
                <a:gd name="T29" fmla="*/ 25 h 29"/>
                <a:gd name="T30" fmla="*/ 12 w 17"/>
                <a:gd name="T31" fmla="*/ 27 h 29"/>
                <a:gd name="T32" fmla="*/ 10 w 17"/>
                <a:gd name="T33" fmla="*/ 28 h 29"/>
                <a:gd name="T34" fmla="*/ 8 w 17"/>
                <a:gd name="T35" fmla="*/ 29 h 29"/>
                <a:gd name="T36" fmla="*/ 6 w 17"/>
                <a:gd name="T37" fmla="*/ 28 h 29"/>
                <a:gd name="T38" fmla="*/ 4 w 17"/>
                <a:gd name="T39" fmla="*/ 27 h 29"/>
                <a:gd name="T40" fmla="*/ 2 w 17"/>
                <a:gd name="T41" fmla="*/ 24 h 29"/>
                <a:gd name="T42" fmla="*/ 0 w 17"/>
                <a:gd name="T43" fmla="*/ 19 h 29"/>
                <a:gd name="T44" fmla="*/ 0 w 17"/>
                <a:gd name="T45" fmla="*/ 14 h 29"/>
                <a:gd name="T46" fmla="*/ 3 w 17"/>
                <a:gd name="T47" fmla="*/ 15 h 29"/>
                <a:gd name="T48" fmla="*/ 4 w 17"/>
                <a:gd name="T49" fmla="*/ 20 h 29"/>
                <a:gd name="T50" fmla="*/ 5 w 17"/>
                <a:gd name="T51" fmla="*/ 24 h 29"/>
                <a:gd name="T52" fmla="*/ 6 w 17"/>
                <a:gd name="T53" fmla="*/ 26 h 29"/>
                <a:gd name="T54" fmla="*/ 7 w 17"/>
                <a:gd name="T55" fmla="*/ 27 h 29"/>
                <a:gd name="T56" fmla="*/ 8 w 17"/>
                <a:gd name="T57" fmla="*/ 27 h 29"/>
                <a:gd name="T58" fmla="*/ 9 w 17"/>
                <a:gd name="T59" fmla="*/ 27 h 29"/>
                <a:gd name="T60" fmla="*/ 10 w 17"/>
                <a:gd name="T61" fmla="*/ 26 h 29"/>
                <a:gd name="T62" fmla="*/ 12 w 17"/>
                <a:gd name="T63" fmla="*/ 25 h 29"/>
                <a:gd name="T64" fmla="*/ 12 w 17"/>
                <a:gd name="T65" fmla="*/ 23 h 29"/>
                <a:gd name="T66" fmla="*/ 13 w 17"/>
                <a:gd name="T67" fmla="*/ 19 h 29"/>
                <a:gd name="T68" fmla="*/ 13 w 17"/>
                <a:gd name="T69" fmla="*/ 13 h 29"/>
                <a:gd name="T70" fmla="*/ 13 w 17"/>
                <a:gd name="T71" fmla="*/ 9 h 29"/>
                <a:gd name="T72" fmla="*/ 12 w 17"/>
                <a:gd name="T73" fmla="*/ 5 h 29"/>
                <a:gd name="T74" fmla="*/ 11 w 17"/>
                <a:gd name="T75" fmla="*/ 3 h 29"/>
                <a:gd name="T76" fmla="*/ 10 w 17"/>
                <a:gd name="T77" fmla="*/ 2 h 29"/>
                <a:gd name="T78" fmla="*/ 9 w 17"/>
                <a:gd name="T79" fmla="*/ 1 h 29"/>
                <a:gd name="T80" fmla="*/ 8 w 17"/>
                <a:gd name="T81" fmla="*/ 1 h 29"/>
                <a:gd name="T82" fmla="*/ 7 w 17"/>
                <a:gd name="T83" fmla="*/ 1 h 29"/>
                <a:gd name="T84" fmla="*/ 6 w 17"/>
                <a:gd name="T85" fmla="*/ 2 h 29"/>
                <a:gd name="T86" fmla="*/ 5 w 17"/>
                <a:gd name="T87" fmla="*/ 4 h 29"/>
                <a:gd name="T88" fmla="*/ 4 w 17"/>
                <a:gd name="T89" fmla="*/ 8 h 29"/>
                <a:gd name="T90" fmla="*/ 4 w 17"/>
                <a:gd name="T91" fmla="*/ 11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4"/>
                  </a:moveTo>
                  <a:lnTo>
                    <a:pt x="0" y="10"/>
                  </a:lnTo>
                  <a:lnTo>
                    <a:pt x="1" y="6"/>
                  </a:lnTo>
                  <a:lnTo>
                    <a:pt x="3" y="3"/>
                  </a:lnTo>
                  <a:lnTo>
                    <a:pt x="5" y="1"/>
                  </a:lnTo>
                  <a:lnTo>
                    <a:pt x="6" y="0"/>
                  </a:lnTo>
                  <a:lnTo>
                    <a:pt x="8" y="0"/>
                  </a:lnTo>
                  <a:lnTo>
                    <a:pt x="11" y="0"/>
                  </a:lnTo>
                  <a:lnTo>
                    <a:pt x="14" y="3"/>
                  </a:lnTo>
                  <a:lnTo>
                    <a:pt x="16" y="6"/>
                  </a:lnTo>
                  <a:lnTo>
                    <a:pt x="17" y="10"/>
                  </a:lnTo>
                  <a:lnTo>
                    <a:pt x="17" y="14"/>
                  </a:lnTo>
                  <a:lnTo>
                    <a:pt x="17" y="18"/>
                  </a:lnTo>
                  <a:lnTo>
                    <a:pt x="16" y="22"/>
                  </a:lnTo>
                  <a:lnTo>
                    <a:pt x="14" y="25"/>
                  </a:lnTo>
                  <a:lnTo>
                    <a:pt x="12" y="27"/>
                  </a:lnTo>
                  <a:lnTo>
                    <a:pt x="10" y="28"/>
                  </a:lnTo>
                  <a:lnTo>
                    <a:pt x="8" y="29"/>
                  </a:lnTo>
                  <a:lnTo>
                    <a:pt x="6" y="28"/>
                  </a:lnTo>
                  <a:lnTo>
                    <a:pt x="4" y="27"/>
                  </a:lnTo>
                  <a:lnTo>
                    <a:pt x="2" y="24"/>
                  </a:lnTo>
                  <a:lnTo>
                    <a:pt x="0" y="19"/>
                  </a:lnTo>
                  <a:lnTo>
                    <a:pt x="0" y="14"/>
                  </a:lnTo>
                  <a:close/>
                  <a:moveTo>
                    <a:pt x="3" y="15"/>
                  </a:moveTo>
                  <a:lnTo>
                    <a:pt x="4" y="20"/>
                  </a:lnTo>
                  <a:lnTo>
                    <a:pt x="5" y="24"/>
                  </a:lnTo>
                  <a:lnTo>
                    <a:pt x="6" y="26"/>
                  </a:lnTo>
                  <a:lnTo>
                    <a:pt x="7" y="27"/>
                  </a:lnTo>
                  <a:lnTo>
                    <a:pt x="8" y="27"/>
                  </a:lnTo>
                  <a:lnTo>
                    <a:pt x="9" y="27"/>
                  </a:lnTo>
                  <a:lnTo>
                    <a:pt x="10" y="26"/>
                  </a:lnTo>
                  <a:lnTo>
                    <a:pt x="12" y="25"/>
                  </a:lnTo>
                  <a:lnTo>
                    <a:pt x="12" y="23"/>
                  </a:lnTo>
                  <a:lnTo>
                    <a:pt x="13" y="19"/>
                  </a:lnTo>
                  <a:lnTo>
                    <a:pt x="13" y="13"/>
                  </a:lnTo>
                  <a:lnTo>
                    <a:pt x="13" y="9"/>
                  </a:lnTo>
                  <a:lnTo>
                    <a:pt x="12" y="5"/>
                  </a:lnTo>
                  <a:lnTo>
                    <a:pt x="11" y="3"/>
                  </a:lnTo>
                  <a:lnTo>
                    <a:pt x="10" y="2"/>
                  </a:lnTo>
                  <a:lnTo>
                    <a:pt x="9" y="1"/>
                  </a:lnTo>
                  <a:lnTo>
                    <a:pt x="8" y="1"/>
                  </a:lnTo>
                  <a:lnTo>
                    <a:pt x="7" y="1"/>
                  </a:lnTo>
                  <a:lnTo>
                    <a:pt x="6" y="2"/>
                  </a:lnTo>
                  <a:lnTo>
                    <a:pt x="5" y="4"/>
                  </a:lnTo>
                  <a:lnTo>
                    <a:pt x="4" y="8"/>
                  </a:lnTo>
                  <a:lnTo>
                    <a:pt x="4" y="11"/>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89" name="Freeform 237"/>
            <p:cNvSpPr>
              <a:spLocks/>
            </p:cNvSpPr>
            <p:nvPr/>
          </p:nvSpPr>
          <p:spPr bwMode="auto">
            <a:xfrm>
              <a:off x="272" y="2530"/>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90" name="Freeform 238"/>
            <p:cNvSpPr>
              <a:spLocks noEditPoints="1"/>
            </p:cNvSpPr>
            <p:nvPr/>
          </p:nvSpPr>
          <p:spPr bwMode="auto">
            <a:xfrm>
              <a:off x="282" y="2506"/>
              <a:ext cx="16" cy="29"/>
            </a:xfrm>
            <a:custGeom>
              <a:avLst/>
              <a:gdLst>
                <a:gd name="T0" fmla="*/ 3 w 16"/>
                <a:gd name="T1" fmla="*/ 12 h 29"/>
                <a:gd name="T2" fmla="*/ 1 w 16"/>
                <a:gd name="T3" fmla="*/ 8 h 29"/>
                <a:gd name="T4" fmla="*/ 1 w 16"/>
                <a:gd name="T5" fmla="*/ 4 h 29"/>
                <a:gd name="T6" fmla="*/ 5 w 16"/>
                <a:gd name="T7" fmla="*/ 0 h 29"/>
                <a:gd name="T8" fmla="*/ 11 w 16"/>
                <a:gd name="T9" fmla="*/ 0 h 29"/>
                <a:gd name="T10" fmla="*/ 15 w 16"/>
                <a:gd name="T11" fmla="*/ 3 h 29"/>
                <a:gd name="T12" fmla="*/ 16 w 16"/>
                <a:gd name="T13" fmla="*/ 7 h 29"/>
                <a:gd name="T14" fmla="*/ 13 w 16"/>
                <a:gd name="T15" fmla="*/ 11 h 29"/>
                <a:gd name="T16" fmla="*/ 13 w 16"/>
                <a:gd name="T17" fmla="*/ 15 h 29"/>
                <a:gd name="T18" fmla="*/ 16 w 16"/>
                <a:gd name="T19" fmla="*/ 19 h 29"/>
                <a:gd name="T20" fmla="*/ 16 w 16"/>
                <a:gd name="T21" fmla="*/ 24 h 29"/>
                <a:gd name="T22" fmla="*/ 11 w 16"/>
                <a:gd name="T23" fmla="*/ 28 h 29"/>
                <a:gd name="T24" fmla="*/ 6 w 16"/>
                <a:gd name="T25" fmla="*/ 28 h 29"/>
                <a:gd name="T26" fmla="*/ 2 w 16"/>
                <a:gd name="T27" fmla="*/ 26 h 29"/>
                <a:gd name="T28" fmla="*/ 0 w 16"/>
                <a:gd name="T29" fmla="*/ 22 h 29"/>
                <a:gd name="T30" fmla="*/ 1 w 16"/>
                <a:gd name="T31" fmla="*/ 18 h 29"/>
                <a:gd name="T32" fmla="*/ 6 w 16"/>
                <a:gd name="T33" fmla="*/ 14 h 29"/>
                <a:gd name="T34" fmla="*/ 11 w 16"/>
                <a:gd name="T35" fmla="*/ 10 h 29"/>
                <a:gd name="T36" fmla="*/ 12 w 16"/>
                <a:gd name="T37" fmla="*/ 7 h 29"/>
                <a:gd name="T38" fmla="*/ 12 w 16"/>
                <a:gd name="T39" fmla="*/ 4 h 29"/>
                <a:gd name="T40" fmla="*/ 10 w 16"/>
                <a:gd name="T41" fmla="*/ 1 h 29"/>
                <a:gd name="T42" fmla="*/ 7 w 16"/>
                <a:gd name="T43" fmla="*/ 1 h 29"/>
                <a:gd name="T44" fmla="*/ 5 w 16"/>
                <a:gd name="T45" fmla="*/ 3 h 29"/>
                <a:gd name="T46" fmla="*/ 5 w 16"/>
                <a:gd name="T47" fmla="*/ 6 h 29"/>
                <a:gd name="T48" fmla="*/ 5 w 16"/>
                <a:gd name="T49" fmla="*/ 8 h 29"/>
                <a:gd name="T50" fmla="*/ 9 w 16"/>
                <a:gd name="T51" fmla="*/ 12 h 29"/>
                <a:gd name="T52" fmla="*/ 5 w 16"/>
                <a:gd name="T53" fmla="*/ 16 h 29"/>
                <a:gd name="T54" fmla="*/ 4 w 16"/>
                <a:gd name="T55" fmla="*/ 20 h 29"/>
                <a:gd name="T56" fmla="*/ 4 w 16"/>
                <a:gd name="T57" fmla="*/ 24 h 29"/>
                <a:gd name="T58" fmla="*/ 7 w 16"/>
                <a:gd name="T59" fmla="*/ 27 h 29"/>
                <a:gd name="T60" fmla="*/ 10 w 16"/>
                <a:gd name="T61" fmla="*/ 27 h 29"/>
                <a:gd name="T62" fmla="*/ 12 w 16"/>
                <a:gd name="T63" fmla="*/ 25 h 29"/>
                <a:gd name="T64" fmla="*/ 12 w 16"/>
                <a:gd name="T65" fmla="*/ 22 h 29"/>
                <a:gd name="T66" fmla="*/ 10 w 16"/>
                <a:gd name="T6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6" y="14"/>
                  </a:moveTo>
                  <a:lnTo>
                    <a:pt x="3" y="12"/>
                  </a:lnTo>
                  <a:lnTo>
                    <a:pt x="1" y="10"/>
                  </a:lnTo>
                  <a:lnTo>
                    <a:pt x="1" y="8"/>
                  </a:lnTo>
                  <a:lnTo>
                    <a:pt x="1" y="6"/>
                  </a:lnTo>
                  <a:lnTo>
                    <a:pt x="1" y="4"/>
                  </a:lnTo>
                  <a:lnTo>
                    <a:pt x="3" y="2"/>
                  </a:lnTo>
                  <a:lnTo>
                    <a:pt x="5" y="0"/>
                  </a:lnTo>
                  <a:lnTo>
                    <a:pt x="8" y="0"/>
                  </a:lnTo>
                  <a:lnTo>
                    <a:pt x="11" y="0"/>
                  </a:lnTo>
                  <a:lnTo>
                    <a:pt x="14" y="1"/>
                  </a:lnTo>
                  <a:lnTo>
                    <a:pt x="15" y="3"/>
                  </a:lnTo>
                  <a:lnTo>
                    <a:pt x="16" y="6"/>
                  </a:lnTo>
                  <a:lnTo>
                    <a:pt x="16" y="7"/>
                  </a:lnTo>
                  <a:lnTo>
                    <a:pt x="15" y="9"/>
                  </a:lnTo>
                  <a:lnTo>
                    <a:pt x="13" y="11"/>
                  </a:lnTo>
                  <a:lnTo>
                    <a:pt x="10" y="13"/>
                  </a:lnTo>
                  <a:lnTo>
                    <a:pt x="13" y="15"/>
                  </a:lnTo>
                  <a:lnTo>
                    <a:pt x="15" y="17"/>
                  </a:lnTo>
                  <a:lnTo>
                    <a:pt x="16" y="19"/>
                  </a:lnTo>
                  <a:lnTo>
                    <a:pt x="16" y="21"/>
                  </a:lnTo>
                  <a:lnTo>
                    <a:pt x="16" y="24"/>
                  </a:lnTo>
                  <a:lnTo>
                    <a:pt x="14" y="27"/>
                  </a:lnTo>
                  <a:lnTo>
                    <a:pt x="11" y="28"/>
                  </a:lnTo>
                  <a:lnTo>
                    <a:pt x="8" y="29"/>
                  </a:lnTo>
                  <a:lnTo>
                    <a:pt x="6" y="28"/>
                  </a:lnTo>
                  <a:lnTo>
                    <a:pt x="4" y="27"/>
                  </a:lnTo>
                  <a:lnTo>
                    <a:pt x="2" y="26"/>
                  </a:lnTo>
                  <a:lnTo>
                    <a:pt x="1" y="24"/>
                  </a:lnTo>
                  <a:lnTo>
                    <a:pt x="0" y="22"/>
                  </a:lnTo>
                  <a:lnTo>
                    <a:pt x="0" y="20"/>
                  </a:lnTo>
                  <a:lnTo>
                    <a:pt x="1" y="18"/>
                  </a:lnTo>
                  <a:lnTo>
                    <a:pt x="3" y="16"/>
                  </a:lnTo>
                  <a:lnTo>
                    <a:pt x="6" y="14"/>
                  </a:lnTo>
                  <a:close/>
                  <a:moveTo>
                    <a:pt x="9" y="12"/>
                  </a:moveTo>
                  <a:lnTo>
                    <a:pt x="11" y="10"/>
                  </a:lnTo>
                  <a:lnTo>
                    <a:pt x="11" y="8"/>
                  </a:lnTo>
                  <a:lnTo>
                    <a:pt x="12" y="7"/>
                  </a:lnTo>
                  <a:lnTo>
                    <a:pt x="12" y="5"/>
                  </a:lnTo>
                  <a:lnTo>
                    <a:pt x="12" y="4"/>
                  </a:lnTo>
                  <a:lnTo>
                    <a:pt x="11" y="2"/>
                  </a:lnTo>
                  <a:lnTo>
                    <a:pt x="10" y="1"/>
                  </a:lnTo>
                  <a:lnTo>
                    <a:pt x="8" y="1"/>
                  </a:lnTo>
                  <a:lnTo>
                    <a:pt x="7" y="1"/>
                  </a:lnTo>
                  <a:lnTo>
                    <a:pt x="6" y="2"/>
                  </a:lnTo>
                  <a:lnTo>
                    <a:pt x="5" y="3"/>
                  </a:lnTo>
                  <a:lnTo>
                    <a:pt x="4" y="5"/>
                  </a:lnTo>
                  <a:lnTo>
                    <a:pt x="5" y="6"/>
                  </a:lnTo>
                  <a:lnTo>
                    <a:pt x="5" y="7"/>
                  </a:lnTo>
                  <a:lnTo>
                    <a:pt x="5" y="8"/>
                  </a:lnTo>
                  <a:lnTo>
                    <a:pt x="6" y="9"/>
                  </a:lnTo>
                  <a:lnTo>
                    <a:pt x="9" y="12"/>
                  </a:lnTo>
                  <a:close/>
                  <a:moveTo>
                    <a:pt x="7" y="15"/>
                  </a:moveTo>
                  <a:lnTo>
                    <a:pt x="5" y="16"/>
                  </a:lnTo>
                  <a:lnTo>
                    <a:pt x="5" y="18"/>
                  </a:lnTo>
                  <a:lnTo>
                    <a:pt x="4" y="20"/>
                  </a:lnTo>
                  <a:lnTo>
                    <a:pt x="4" y="22"/>
                  </a:lnTo>
                  <a:lnTo>
                    <a:pt x="4" y="24"/>
                  </a:lnTo>
                  <a:lnTo>
                    <a:pt x="5" y="26"/>
                  </a:lnTo>
                  <a:lnTo>
                    <a:pt x="7" y="27"/>
                  </a:lnTo>
                  <a:lnTo>
                    <a:pt x="8" y="27"/>
                  </a:lnTo>
                  <a:lnTo>
                    <a:pt x="10" y="27"/>
                  </a:lnTo>
                  <a:lnTo>
                    <a:pt x="11" y="26"/>
                  </a:lnTo>
                  <a:lnTo>
                    <a:pt x="12" y="25"/>
                  </a:lnTo>
                  <a:lnTo>
                    <a:pt x="12" y="23"/>
                  </a:lnTo>
                  <a:lnTo>
                    <a:pt x="12" y="22"/>
                  </a:lnTo>
                  <a:lnTo>
                    <a:pt x="12" y="20"/>
                  </a:lnTo>
                  <a:lnTo>
                    <a:pt x="10" y="18"/>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6591" name="Freeform 239"/>
            <p:cNvSpPr>
              <a:spLocks noEditPoints="1"/>
            </p:cNvSpPr>
            <p:nvPr/>
          </p:nvSpPr>
          <p:spPr bwMode="auto">
            <a:xfrm>
              <a:off x="250" y="2394"/>
              <a:ext cx="17" cy="29"/>
            </a:xfrm>
            <a:custGeom>
              <a:avLst/>
              <a:gdLst>
                <a:gd name="T0" fmla="*/ 0 w 17"/>
                <a:gd name="T1" fmla="*/ 15 h 29"/>
                <a:gd name="T2" fmla="*/ 0 w 17"/>
                <a:gd name="T3" fmla="*/ 10 h 29"/>
                <a:gd name="T4" fmla="*/ 1 w 17"/>
                <a:gd name="T5" fmla="*/ 7 h 29"/>
                <a:gd name="T6" fmla="*/ 3 w 17"/>
                <a:gd name="T7" fmla="*/ 4 h 29"/>
                <a:gd name="T8" fmla="*/ 5 w 17"/>
                <a:gd name="T9" fmla="*/ 2 h 29"/>
                <a:gd name="T10" fmla="*/ 6 w 17"/>
                <a:gd name="T11" fmla="*/ 1 h 29"/>
                <a:gd name="T12" fmla="*/ 8 w 17"/>
                <a:gd name="T13" fmla="*/ 0 h 29"/>
                <a:gd name="T14" fmla="*/ 11 w 17"/>
                <a:gd name="T15" fmla="*/ 1 h 29"/>
                <a:gd name="T16" fmla="*/ 14 w 17"/>
                <a:gd name="T17" fmla="*/ 3 h 29"/>
                <a:gd name="T18" fmla="*/ 16 w 17"/>
                <a:gd name="T19" fmla="*/ 7 h 29"/>
                <a:gd name="T20" fmla="*/ 17 w 17"/>
                <a:gd name="T21" fmla="*/ 10 h 29"/>
                <a:gd name="T22" fmla="*/ 17 w 17"/>
                <a:gd name="T23" fmla="*/ 14 h 29"/>
                <a:gd name="T24" fmla="*/ 17 w 17"/>
                <a:gd name="T25" fmla="*/ 19 h 29"/>
                <a:gd name="T26" fmla="*/ 16 w 17"/>
                <a:gd name="T27" fmla="*/ 23 h 29"/>
                <a:gd name="T28" fmla="*/ 14 w 17"/>
                <a:gd name="T29" fmla="*/ 26 h 29"/>
                <a:gd name="T30" fmla="*/ 12 w 17"/>
                <a:gd name="T31" fmla="*/ 28 h 29"/>
                <a:gd name="T32" fmla="*/ 10 w 17"/>
                <a:gd name="T33" fmla="*/ 29 h 29"/>
                <a:gd name="T34" fmla="*/ 8 w 17"/>
                <a:gd name="T35" fmla="*/ 29 h 29"/>
                <a:gd name="T36" fmla="*/ 6 w 17"/>
                <a:gd name="T37" fmla="*/ 29 h 29"/>
                <a:gd name="T38" fmla="*/ 4 w 17"/>
                <a:gd name="T39" fmla="*/ 27 h 29"/>
                <a:gd name="T40" fmla="*/ 2 w 17"/>
                <a:gd name="T41" fmla="*/ 25 h 29"/>
                <a:gd name="T42" fmla="*/ 0 w 17"/>
                <a:gd name="T43" fmla="*/ 20 h 29"/>
                <a:gd name="T44" fmla="*/ 0 w 17"/>
                <a:gd name="T45" fmla="*/ 15 h 29"/>
                <a:gd name="T46" fmla="*/ 3 w 17"/>
                <a:gd name="T47" fmla="*/ 15 h 29"/>
                <a:gd name="T48" fmla="*/ 4 w 17"/>
                <a:gd name="T49" fmla="*/ 21 h 29"/>
                <a:gd name="T50" fmla="*/ 5 w 17"/>
                <a:gd name="T51" fmla="*/ 25 h 29"/>
                <a:gd name="T52" fmla="*/ 6 w 17"/>
                <a:gd name="T53" fmla="*/ 27 h 29"/>
                <a:gd name="T54" fmla="*/ 7 w 17"/>
                <a:gd name="T55" fmla="*/ 28 h 29"/>
                <a:gd name="T56" fmla="*/ 8 w 17"/>
                <a:gd name="T57" fmla="*/ 28 h 29"/>
                <a:gd name="T58" fmla="*/ 9 w 17"/>
                <a:gd name="T59" fmla="*/ 28 h 29"/>
                <a:gd name="T60" fmla="*/ 10 w 17"/>
                <a:gd name="T61" fmla="*/ 27 h 29"/>
                <a:gd name="T62" fmla="*/ 12 w 17"/>
                <a:gd name="T63" fmla="*/ 26 h 29"/>
                <a:gd name="T64" fmla="*/ 12 w 17"/>
                <a:gd name="T65" fmla="*/ 24 h 29"/>
                <a:gd name="T66" fmla="*/ 13 w 17"/>
                <a:gd name="T67" fmla="*/ 19 h 29"/>
                <a:gd name="T68" fmla="*/ 13 w 17"/>
                <a:gd name="T69" fmla="*/ 14 h 29"/>
                <a:gd name="T70" fmla="*/ 13 w 17"/>
                <a:gd name="T71" fmla="*/ 9 h 29"/>
                <a:gd name="T72" fmla="*/ 12 w 17"/>
                <a:gd name="T73" fmla="*/ 6 h 29"/>
                <a:gd name="T74" fmla="*/ 11 w 17"/>
                <a:gd name="T75" fmla="*/ 4 h 29"/>
                <a:gd name="T76" fmla="*/ 10 w 17"/>
                <a:gd name="T77" fmla="*/ 2 h 29"/>
                <a:gd name="T78" fmla="*/ 9 w 17"/>
                <a:gd name="T79" fmla="*/ 2 h 29"/>
                <a:gd name="T80" fmla="*/ 8 w 17"/>
                <a:gd name="T81" fmla="*/ 2 h 29"/>
                <a:gd name="T82" fmla="*/ 7 w 17"/>
                <a:gd name="T83" fmla="*/ 2 h 29"/>
                <a:gd name="T84" fmla="*/ 6 w 17"/>
                <a:gd name="T85" fmla="*/ 3 h 29"/>
                <a:gd name="T86" fmla="*/ 5 w 17"/>
                <a:gd name="T87" fmla="*/ 5 h 29"/>
                <a:gd name="T88" fmla="*/ 4 w 17"/>
                <a:gd name="T89" fmla="*/ 8 h 29"/>
                <a:gd name="T90" fmla="*/ 4 w 17"/>
                <a:gd name="T91" fmla="*/ 12 h 29"/>
                <a:gd name="T92" fmla="*/ 3 w 17"/>
                <a:gd name="T9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29">
                  <a:moveTo>
                    <a:pt x="0" y="15"/>
                  </a:moveTo>
                  <a:lnTo>
                    <a:pt x="0" y="10"/>
                  </a:lnTo>
                  <a:lnTo>
                    <a:pt x="1" y="7"/>
                  </a:lnTo>
                  <a:lnTo>
                    <a:pt x="3" y="4"/>
                  </a:lnTo>
                  <a:lnTo>
                    <a:pt x="5" y="2"/>
                  </a:lnTo>
                  <a:lnTo>
                    <a:pt x="6" y="1"/>
                  </a:lnTo>
                  <a:lnTo>
                    <a:pt x="8" y="0"/>
                  </a:lnTo>
                  <a:lnTo>
                    <a:pt x="11" y="1"/>
                  </a:lnTo>
                  <a:lnTo>
                    <a:pt x="14" y="3"/>
                  </a:lnTo>
                  <a:lnTo>
                    <a:pt x="16" y="7"/>
                  </a:lnTo>
                  <a:lnTo>
                    <a:pt x="17" y="10"/>
                  </a:lnTo>
                  <a:lnTo>
                    <a:pt x="17" y="14"/>
                  </a:lnTo>
                  <a:lnTo>
                    <a:pt x="17" y="19"/>
                  </a:lnTo>
                  <a:lnTo>
                    <a:pt x="16" y="23"/>
                  </a:lnTo>
                  <a:lnTo>
                    <a:pt x="14" y="26"/>
                  </a:lnTo>
                  <a:lnTo>
                    <a:pt x="12" y="28"/>
                  </a:lnTo>
                  <a:lnTo>
                    <a:pt x="10" y="29"/>
                  </a:lnTo>
                  <a:lnTo>
                    <a:pt x="8" y="29"/>
                  </a:lnTo>
                  <a:lnTo>
                    <a:pt x="6" y="29"/>
                  </a:lnTo>
                  <a:lnTo>
                    <a:pt x="4" y="27"/>
                  </a:lnTo>
                  <a:lnTo>
                    <a:pt x="2" y="25"/>
                  </a:lnTo>
                  <a:lnTo>
                    <a:pt x="0" y="20"/>
                  </a:lnTo>
                  <a:lnTo>
                    <a:pt x="0" y="15"/>
                  </a:lnTo>
                  <a:close/>
                  <a:moveTo>
                    <a:pt x="3" y="15"/>
                  </a:moveTo>
                  <a:lnTo>
                    <a:pt x="4" y="21"/>
                  </a:lnTo>
                  <a:lnTo>
                    <a:pt x="5" y="25"/>
                  </a:lnTo>
                  <a:lnTo>
                    <a:pt x="6" y="27"/>
                  </a:lnTo>
                  <a:lnTo>
                    <a:pt x="7" y="28"/>
                  </a:lnTo>
                  <a:lnTo>
                    <a:pt x="8" y="28"/>
                  </a:lnTo>
                  <a:lnTo>
                    <a:pt x="9" y="28"/>
                  </a:lnTo>
                  <a:lnTo>
                    <a:pt x="10" y="27"/>
                  </a:lnTo>
                  <a:lnTo>
                    <a:pt x="12" y="26"/>
                  </a:lnTo>
                  <a:lnTo>
                    <a:pt x="12" y="24"/>
                  </a:lnTo>
                  <a:lnTo>
                    <a:pt x="13" y="19"/>
                  </a:lnTo>
                  <a:lnTo>
                    <a:pt x="13" y="14"/>
                  </a:lnTo>
                  <a:lnTo>
                    <a:pt x="13" y="9"/>
                  </a:lnTo>
                  <a:lnTo>
                    <a:pt x="12" y="6"/>
                  </a:lnTo>
                  <a:lnTo>
                    <a:pt x="11" y="4"/>
                  </a:lnTo>
                  <a:lnTo>
                    <a:pt x="10" y="2"/>
                  </a:lnTo>
                  <a:lnTo>
                    <a:pt x="9" y="2"/>
                  </a:lnTo>
                  <a:lnTo>
                    <a:pt x="8" y="2"/>
                  </a:lnTo>
                  <a:lnTo>
                    <a:pt x="7" y="2"/>
                  </a:lnTo>
                  <a:lnTo>
                    <a:pt x="6" y="3"/>
                  </a:lnTo>
                  <a:lnTo>
                    <a:pt x="5" y="5"/>
                  </a:lnTo>
                  <a:lnTo>
                    <a:pt x="4" y="8"/>
                  </a:lnTo>
                  <a:lnTo>
                    <a:pt x="4" y="12"/>
                  </a:lnTo>
                  <a:lnTo>
                    <a:pt x="3" y="15"/>
                  </a:lnTo>
                  <a:close/>
                </a:path>
              </a:pathLst>
            </a:custGeom>
            <a:solidFill>
              <a:srgbClr val="000000"/>
            </a:solidFill>
            <a:ln w="0">
              <a:solidFill>
                <a:srgbClr val="000000"/>
              </a:solidFill>
              <a:prstDash val="solid"/>
              <a:round/>
              <a:headEnd/>
              <a:tailEnd/>
            </a:ln>
          </p:spPr>
          <p:txBody>
            <a:bodyPr/>
            <a:lstStyle/>
            <a:p>
              <a:endParaRPr lang="en-US"/>
            </a:p>
          </p:txBody>
        </p:sp>
        <p:sp>
          <p:nvSpPr>
            <p:cNvPr id="996592" name="Freeform 240"/>
            <p:cNvSpPr>
              <a:spLocks/>
            </p:cNvSpPr>
            <p:nvPr/>
          </p:nvSpPr>
          <p:spPr bwMode="auto">
            <a:xfrm>
              <a:off x="272" y="2418"/>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93" name="Freeform 241"/>
            <p:cNvSpPr>
              <a:spLocks noEditPoints="1"/>
            </p:cNvSpPr>
            <p:nvPr/>
          </p:nvSpPr>
          <p:spPr bwMode="auto">
            <a:xfrm>
              <a:off x="281" y="2394"/>
              <a:ext cx="18" cy="29"/>
            </a:xfrm>
            <a:custGeom>
              <a:avLst/>
              <a:gdLst>
                <a:gd name="T0" fmla="*/ 1 w 18"/>
                <a:gd name="T1" fmla="*/ 29 h 29"/>
                <a:gd name="T2" fmla="*/ 1 w 18"/>
                <a:gd name="T3" fmla="*/ 29 h 29"/>
                <a:gd name="T4" fmla="*/ 3 w 18"/>
                <a:gd name="T5" fmla="*/ 28 h 29"/>
                <a:gd name="T6" fmla="*/ 6 w 18"/>
                <a:gd name="T7" fmla="*/ 27 h 29"/>
                <a:gd name="T8" fmla="*/ 8 w 18"/>
                <a:gd name="T9" fmla="*/ 26 h 29"/>
                <a:gd name="T10" fmla="*/ 10 w 18"/>
                <a:gd name="T11" fmla="*/ 23 h 29"/>
                <a:gd name="T12" fmla="*/ 12 w 18"/>
                <a:gd name="T13" fmla="*/ 20 h 29"/>
                <a:gd name="T14" fmla="*/ 13 w 18"/>
                <a:gd name="T15" fmla="*/ 16 h 29"/>
                <a:gd name="T16" fmla="*/ 10 w 18"/>
                <a:gd name="T17" fmla="*/ 18 h 29"/>
                <a:gd name="T18" fmla="*/ 7 w 18"/>
                <a:gd name="T19" fmla="*/ 18 h 29"/>
                <a:gd name="T20" fmla="*/ 5 w 18"/>
                <a:gd name="T21" fmla="*/ 18 h 29"/>
                <a:gd name="T22" fmla="*/ 2 w 18"/>
                <a:gd name="T23" fmla="*/ 16 h 29"/>
                <a:gd name="T24" fmla="*/ 1 w 18"/>
                <a:gd name="T25" fmla="*/ 13 h 29"/>
                <a:gd name="T26" fmla="*/ 0 w 18"/>
                <a:gd name="T27" fmla="*/ 10 h 29"/>
                <a:gd name="T28" fmla="*/ 1 w 18"/>
                <a:gd name="T29" fmla="*/ 7 h 29"/>
                <a:gd name="T30" fmla="*/ 2 w 18"/>
                <a:gd name="T31" fmla="*/ 4 h 29"/>
                <a:gd name="T32" fmla="*/ 4 w 18"/>
                <a:gd name="T33" fmla="*/ 2 h 29"/>
                <a:gd name="T34" fmla="*/ 6 w 18"/>
                <a:gd name="T35" fmla="*/ 1 h 29"/>
                <a:gd name="T36" fmla="*/ 9 w 18"/>
                <a:gd name="T37" fmla="*/ 0 h 29"/>
                <a:gd name="T38" fmla="*/ 12 w 18"/>
                <a:gd name="T39" fmla="*/ 1 h 29"/>
                <a:gd name="T40" fmla="*/ 15 w 18"/>
                <a:gd name="T41" fmla="*/ 3 h 29"/>
                <a:gd name="T42" fmla="*/ 16 w 18"/>
                <a:gd name="T43" fmla="*/ 6 h 29"/>
                <a:gd name="T44" fmla="*/ 17 w 18"/>
                <a:gd name="T45" fmla="*/ 8 h 29"/>
                <a:gd name="T46" fmla="*/ 18 w 18"/>
                <a:gd name="T47" fmla="*/ 12 h 29"/>
                <a:gd name="T48" fmla="*/ 17 w 18"/>
                <a:gd name="T49" fmla="*/ 16 h 29"/>
                <a:gd name="T50" fmla="*/ 16 w 18"/>
                <a:gd name="T51" fmla="*/ 20 h 29"/>
                <a:gd name="T52" fmla="*/ 13 w 18"/>
                <a:gd name="T53" fmla="*/ 24 h 29"/>
                <a:gd name="T54" fmla="*/ 9 w 18"/>
                <a:gd name="T55" fmla="*/ 27 h 29"/>
                <a:gd name="T56" fmla="*/ 6 w 18"/>
                <a:gd name="T57" fmla="*/ 29 h 29"/>
                <a:gd name="T58" fmla="*/ 2 w 18"/>
                <a:gd name="T59" fmla="*/ 29 h 29"/>
                <a:gd name="T60" fmla="*/ 1 w 18"/>
                <a:gd name="T61" fmla="*/ 29 h 29"/>
                <a:gd name="T62" fmla="*/ 13 w 18"/>
                <a:gd name="T63" fmla="*/ 15 h 29"/>
                <a:gd name="T64" fmla="*/ 14 w 18"/>
                <a:gd name="T65" fmla="*/ 12 h 29"/>
                <a:gd name="T66" fmla="*/ 14 w 18"/>
                <a:gd name="T67" fmla="*/ 11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2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5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6"/>
                  </a:lnTo>
                  <a:lnTo>
                    <a:pt x="10" y="23"/>
                  </a:lnTo>
                  <a:lnTo>
                    <a:pt x="12" y="20"/>
                  </a:lnTo>
                  <a:lnTo>
                    <a:pt x="13" y="16"/>
                  </a:lnTo>
                  <a:lnTo>
                    <a:pt x="10" y="18"/>
                  </a:lnTo>
                  <a:lnTo>
                    <a:pt x="7" y="18"/>
                  </a:lnTo>
                  <a:lnTo>
                    <a:pt x="5" y="18"/>
                  </a:lnTo>
                  <a:lnTo>
                    <a:pt x="2" y="16"/>
                  </a:lnTo>
                  <a:lnTo>
                    <a:pt x="1" y="13"/>
                  </a:lnTo>
                  <a:lnTo>
                    <a:pt x="0" y="10"/>
                  </a:lnTo>
                  <a:lnTo>
                    <a:pt x="1" y="7"/>
                  </a:lnTo>
                  <a:lnTo>
                    <a:pt x="2" y="4"/>
                  </a:lnTo>
                  <a:lnTo>
                    <a:pt x="4" y="2"/>
                  </a:lnTo>
                  <a:lnTo>
                    <a:pt x="6" y="1"/>
                  </a:lnTo>
                  <a:lnTo>
                    <a:pt x="9" y="0"/>
                  </a:lnTo>
                  <a:lnTo>
                    <a:pt x="12" y="1"/>
                  </a:lnTo>
                  <a:lnTo>
                    <a:pt x="15" y="3"/>
                  </a:lnTo>
                  <a:lnTo>
                    <a:pt x="16" y="6"/>
                  </a:lnTo>
                  <a:lnTo>
                    <a:pt x="17" y="8"/>
                  </a:lnTo>
                  <a:lnTo>
                    <a:pt x="18" y="12"/>
                  </a:lnTo>
                  <a:lnTo>
                    <a:pt x="17" y="16"/>
                  </a:lnTo>
                  <a:lnTo>
                    <a:pt x="16" y="20"/>
                  </a:lnTo>
                  <a:lnTo>
                    <a:pt x="13" y="24"/>
                  </a:lnTo>
                  <a:lnTo>
                    <a:pt x="9" y="27"/>
                  </a:lnTo>
                  <a:lnTo>
                    <a:pt x="6" y="29"/>
                  </a:lnTo>
                  <a:lnTo>
                    <a:pt x="2" y="29"/>
                  </a:lnTo>
                  <a:lnTo>
                    <a:pt x="1" y="29"/>
                  </a:lnTo>
                  <a:close/>
                  <a:moveTo>
                    <a:pt x="13" y="15"/>
                  </a:moveTo>
                  <a:lnTo>
                    <a:pt x="14" y="12"/>
                  </a:lnTo>
                  <a:lnTo>
                    <a:pt x="14" y="11"/>
                  </a:lnTo>
                  <a:lnTo>
                    <a:pt x="14" y="8"/>
                  </a:lnTo>
                  <a:lnTo>
                    <a:pt x="13" y="6"/>
                  </a:lnTo>
                  <a:lnTo>
                    <a:pt x="12" y="4"/>
                  </a:lnTo>
                  <a:lnTo>
                    <a:pt x="11" y="3"/>
                  </a:lnTo>
                  <a:lnTo>
                    <a:pt x="10" y="2"/>
                  </a:lnTo>
                  <a:lnTo>
                    <a:pt x="9" y="2"/>
                  </a:lnTo>
                  <a:lnTo>
                    <a:pt x="7" y="2"/>
                  </a:lnTo>
                  <a:lnTo>
                    <a:pt x="5" y="3"/>
                  </a:lnTo>
                  <a:lnTo>
                    <a:pt x="4" y="5"/>
                  </a:lnTo>
                  <a:lnTo>
                    <a:pt x="4" y="8"/>
                  </a:lnTo>
                  <a:lnTo>
                    <a:pt x="5" y="12"/>
                  </a:lnTo>
                  <a:lnTo>
                    <a:pt x="6" y="15"/>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594" name="Freeform 242"/>
            <p:cNvSpPr>
              <a:spLocks/>
            </p:cNvSpPr>
            <p:nvPr/>
          </p:nvSpPr>
          <p:spPr bwMode="auto">
            <a:xfrm>
              <a:off x="223" y="2283"/>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595" name="Freeform 243"/>
            <p:cNvSpPr>
              <a:spLocks/>
            </p:cNvSpPr>
            <p:nvPr/>
          </p:nvSpPr>
          <p:spPr bwMode="auto">
            <a:xfrm>
              <a:off x="253" y="2175"/>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4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4"/>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596" name="Freeform 244"/>
            <p:cNvSpPr>
              <a:spLocks/>
            </p:cNvSpPr>
            <p:nvPr/>
          </p:nvSpPr>
          <p:spPr bwMode="auto">
            <a:xfrm>
              <a:off x="272" y="2200"/>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597" name="Freeform 245"/>
            <p:cNvSpPr>
              <a:spLocks/>
            </p:cNvSpPr>
            <p:nvPr/>
          </p:nvSpPr>
          <p:spPr bwMode="auto">
            <a:xfrm>
              <a:off x="284" y="2175"/>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8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4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8"/>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4"/>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598" name="Freeform 246"/>
            <p:cNvSpPr>
              <a:spLocks/>
            </p:cNvSpPr>
            <p:nvPr/>
          </p:nvSpPr>
          <p:spPr bwMode="auto">
            <a:xfrm>
              <a:off x="253" y="2064"/>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7 h 29"/>
                <a:gd name="T32" fmla="*/ 3 w 11"/>
                <a:gd name="T33" fmla="*/ 27 h 29"/>
                <a:gd name="T34" fmla="*/ 4 w 11"/>
                <a:gd name="T35" fmla="*/ 26 h 29"/>
                <a:gd name="T36" fmla="*/ 4 w 11"/>
                <a:gd name="T37" fmla="*/ 24 h 29"/>
                <a:gd name="T38" fmla="*/ 4 w 11"/>
                <a:gd name="T39" fmla="*/ 8 h 29"/>
                <a:gd name="T40" fmla="*/ 4 w 11"/>
                <a:gd name="T41" fmla="*/ 5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3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7"/>
                  </a:lnTo>
                  <a:lnTo>
                    <a:pt x="3" y="27"/>
                  </a:lnTo>
                  <a:lnTo>
                    <a:pt x="4" y="26"/>
                  </a:lnTo>
                  <a:lnTo>
                    <a:pt x="4" y="24"/>
                  </a:lnTo>
                  <a:lnTo>
                    <a:pt x="4" y="8"/>
                  </a:lnTo>
                  <a:lnTo>
                    <a:pt x="4" y="5"/>
                  </a:lnTo>
                  <a:lnTo>
                    <a:pt x="3" y="4"/>
                  </a:lnTo>
                  <a:lnTo>
                    <a:pt x="3" y="4"/>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599" name="Freeform 247"/>
            <p:cNvSpPr>
              <a:spLocks/>
            </p:cNvSpPr>
            <p:nvPr/>
          </p:nvSpPr>
          <p:spPr bwMode="auto">
            <a:xfrm>
              <a:off x="272" y="2088"/>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00" name="Freeform 248"/>
            <p:cNvSpPr>
              <a:spLocks/>
            </p:cNvSpPr>
            <p:nvPr/>
          </p:nvSpPr>
          <p:spPr bwMode="auto">
            <a:xfrm>
              <a:off x="280" y="2064"/>
              <a:ext cx="19" cy="29"/>
            </a:xfrm>
            <a:custGeom>
              <a:avLst/>
              <a:gdLst>
                <a:gd name="T0" fmla="*/ 19 w 19"/>
                <a:gd name="T1" fmla="*/ 23 h 29"/>
                <a:gd name="T2" fmla="*/ 17 w 19"/>
                <a:gd name="T3" fmla="*/ 29 h 29"/>
                <a:gd name="T4" fmla="*/ 0 w 19"/>
                <a:gd name="T5" fmla="*/ 29 h 29"/>
                <a:gd name="T6" fmla="*/ 0 w 19"/>
                <a:gd name="T7" fmla="*/ 28 h 29"/>
                <a:gd name="T8" fmla="*/ 5 w 19"/>
                <a:gd name="T9" fmla="*/ 24 h 29"/>
                <a:gd name="T10" fmla="*/ 8 w 19"/>
                <a:gd name="T11" fmla="*/ 20 h 29"/>
                <a:gd name="T12" fmla="*/ 11 w 19"/>
                <a:gd name="T13" fmla="*/ 17 h 29"/>
                <a:gd name="T14" fmla="*/ 13 w 19"/>
                <a:gd name="T15" fmla="*/ 13 h 29"/>
                <a:gd name="T16" fmla="*/ 14 w 19"/>
                <a:gd name="T17" fmla="*/ 9 h 29"/>
                <a:gd name="T18" fmla="*/ 13 w 19"/>
                <a:gd name="T19" fmla="*/ 7 h 29"/>
                <a:gd name="T20" fmla="*/ 12 w 19"/>
                <a:gd name="T21" fmla="*/ 5 h 29"/>
                <a:gd name="T22" fmla="*/ 10 w 19"/>
                <a:gd name="T23" fmla="*/ 3 h 29"/>
                <a:gd name="T24" fmla="*/ 8 w 19"/>
                <a:gd name="T25" fmla="*/ 3 h 29"/>
                <a:gd name="T26" fmla="*/ 6 w 19"/>
                <a:gd name="T27" fmla="*/ 3 h 29"/>
                <a:gd name="T28" fmla="*/ 4 w 19"/>
                <a:gd name="T29" fmla="*/ 4 h 29"/>
                <a:gd name="T30" fmla="*/ 3 w 19"/>
                <a:gd name="T31" fmla="*/ 6 h 29"/>
                <a:gd name="T32" fmla="*/ 2 w 19"/>
                <a:gd name="T33" fmla="*/ 8 h 29"/>
                <a:gd name="T34" fmla="*/ 1 w 19"/>
                <a:gd name="T35" fmla="*/ 8 h 29"/>
                <a:gd name="T36" fmla="*/ 2 w 19"/>
                <a:gd name="T37" fmla="*/ 5 h 29"/>
                <a:gd name="T38" fmla="*/ 3 w 19"/>
                <a:gd name="T39" fmla="*/ 2 h 29"/>
                <a:gd name="T40" fmla="*/ 6 w 19"/>
                <a:gd name="T41" fmla="*/ 0 h 29"/>
                <a:gd name="T42" fmla="*/ 9 w 19"/>
                <a:gd name="T43" fmla="*/ 0 h 29"/>
                <a:gd name="T44" fmla="*/ 12 w 19"/>
                <a:gd name="T45" fmla="*/ 1 h 29"/>
                <a:gd name="T46" fmla="*/ 15 w 19"/>
                <a:gd name="T47" fmla="*/ 2 h 29"/>
                <a:gd name="T48" fmla="*/ 16 w 19"/>
                <a:gd name="T49" fmla="*/ 5 h 29"/>
                <a:gd name="T50" fmla="*/ 17 w 19"/>
                <a:gd name="T51" fmla="*/ 7 h 29"/>
                <a:gd name="T52" fmla="*/ 17 w 19"/>
                <a:gd name="T53" fmla="*/ 9 h 29"/>
                <a:gd name="T54" fmla="*/ 16 w 19"/>
                <a:gd name="T55" fmla="*/ 12 h 29"/>
                <a:gd name="T56" fmla="*/ 14 w 19"/>
                <a:gd name="T57" fmla="*/ 15 h 29"/>
                <a:gd name="T58" fmla="*/ 11 w 19"/>
                <a:gd name="T59" fmla="*/ 19 h 29"/>
                <a:gd name="T60" fmla="*/ 8 w 19"/>
                <a:gd name="T61" fmla="*/ 22 h 29"/>
                <a:gd name="T62" fmla="*/ 6 w 19"/>
                <a:gd name="T63" fmla="*/ 24 h 29"/>
                <a:gd name="T64" fmla="*/ 4 w 19"/>
                <a:gd name="T65" fmla="*/ 25 h 29"/>
                <a:gd name="T66" fmla="*/ 12 w 19"/>
                <a:gd name="T67" fmla="*/ 25 h 29"/>
                <a:gd name="T68" fmla="*/ 14 w 19"/>
                <a:gd name="T69" fmla="*/ 25 h 29"/>
                <a:gd name="T70" fmla="*/ 15 w 19"/>
                <a:gd name="T71" fmla="*/ 25 h 29"/>
                <a:gd name="T72" fmla="*/ 16 w 19"/>
                <a:gd name="T73" fmla="*/ 25 h 29"/>
                <a:gd name="T74" fmla="*/ 17 w 19"/>
                <a:gd name="T75" fmla="*/ 25 h 29"/>
                <a:gd name="T76" fmla="*/ 17 w 19"/>
                <a:gd name="T77" fmla="*/ 24 h 29"/>
                <a:gd name="T78" fmla="*/ 18 w 19"/>
                <a:gd name="T79" fmla="*/ 23 h 29"/>
                <a:gd name="T80" fmla="*/ 19 w 19"/>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9">
                  <a:moveTo>
                    <a:pt x="19" y="23"/>
                  </a:moveTo>
                  <a:lnTo>
                    <a:pt x="17" y="29"/>
                  </a:lnTo>
                  <a:lnTo>
                    <a:pt x="0" y="29"/>
                  </a:lnTo>
                  <a:lnTo>
                    <a:pt x="0" y="28"/>
                  </a:lnTo>
                  <a:lnTo>
                    <a:pt x="5" y="24"/>
                  </a:lnTo>
                  <a:lnTo>
                    <a:pt x="8" y="20"/>
                  </a:lnTo>
                  <a:lnTo>
                    <a:pt x="11" y="17"/>
                  </a:lnTo>
                  <a:lnTo>
                    <a:pt x="13" y="13"/>
                  </a:lnTo>
                  <a:lnTo>
                    <a:pt x="14" y="9"/>
                  </a:lnTo>
                  <a:lnTo>
                    <a:pt x="13" y="7"/>
                  </a:lnTo>
                  <a:lnTo>
                    <a:pt x="12" y="5"/>
                  </a:lnTo>
                  <a:lnTo>
                    <a:pt x="10" y="3"/>
                  </a:lnTo>
                  <a:lnTo>
                    <a:pt x="8" y="3"/>
                  </a:lnTo>
                  <a:lnTo>
                    <a:pt x="6" y="3"/>
                  </a:lnTo>
                  <a:lnTo>
                    <a:pt x="4" y="4"/>
                  </a:lnTo>
                  <a:lnTo>
                    <a:pt x="3" y="6"/>
                  </a:lnTo>
                  <a:lnTo>
                    <a:pt x="2" y="8"/>
                  </a:lnTo>
                  <a:lnTo>
                    <a:pt x="1" y="8"/>
                  </a:lnTo>
                  <a:lnTo>
                    <a:pt x="2" y="5"/>
                  </a:lnTo>
                  <a:lnTo>
                    <a:pt x="3" y="2"/>
                  </a:lnTo>
                  <a:lnTo>
                    <a:pt x="6" y="0"/>
                  </a:lnTo>
                  <a:lnTo>
                    <a:pt x="9" y="0"/>
                  </a:lnTo>
                  <a:lnTo>
                    <a:pt x="12" y="1"/>
                  </a:lnTo>
                  <a:lnTo>
                    <a:pt x="15" y="2"/>
                  </a:lnTo>
                  <a:lnTo>
                    <a:pt x="16" y="5"/>
                  </a:lnTo>
                  <a:lnTo>
                    <a:pt x="17" y="7"/>
                  </a:lnTo>
                  <a:lnTo>
                    <a:pt x="17" y="9"/>
                  </a:lnTo>
                  <a:lnTo>
                    <a:pt x="16" y="12"/>
                  </a:lnTo>
                  <a:lnTo>
                    <a:pt x="14" y="15"/>
                  </a:lnTo>
                  <a:lnTo>
                    <a:pt x="11" y="19"/>
                  </a:lnTo>
                  <a:lnTo>
                    <a:pt x="8" y="22"/>
                  </a:lnTo>
                  <a:lnTo>
                    <a:pt x="6" y="24"/>
                  </a:lnTo>
                  <a:lnTo>
                    <a:pt x="4" y="25"/>
                  </a:lnTo>
                  <a:lnTo>
                    <a:pt x="12" y="25"/>
                  </a:lnTo>
                  <a:lnTo>
                    <a:pt x="14" y="25"/>
                  </a:lnTo>
                  <a:lnTo>
                    <a:pt x="15" y="25"/>
                  </a:lnTo>
                  <a:lnTo>
                    <a:pt x="16" y="25"/>
                  </a:lnTo>
                  <a:lnTo>
                    <a:pt x="17" y="25"/>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601" name="Freeform 249"/>
            <p:cNvSpPr>
              <a:spLocks/>
            </p:cNvSpPr>
            <p:nvPr/>
          </p:nvSpPr>
          <p:spPr bwMode="auto">
            <a:xfrm>
              <a:off x="253" y="1956"/>
              <a:ext cx="11" cy="29"/>
            </a:xfrm>
            <a:custGeom>
              <a:avLst/>
              <a:gdLst>
                <a:gd name="T0" fmla="*/ 0 w 11"/>
                <a:gd name="T1" fmla="*/ 4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9 h 29"/>
                <a:gd name="T20" fmla="*/ 11 w 11"/>
                <a:gd name="T21" fmla="*/ 29 h 29"/>
                <a:gd name="T22" fmla="*/ 0 w 11"/>
                <a:gd name="T23" fmla="*/ 29 h 29"/>
                <a:gd name="T24" fmla="*/ 0 w 11"/>
                <a:gd name="T25" fmla="*/ 29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5 h 29"/>
                <a:gd name="T44" fmla="*/ 3 w 11"/>
                <a:gd name="T45" fmla="*/ 4 h 29"/>
                <a:gd name="T46" fmla="*/ 3 w 11"/>
                <a:gd name="T47" fmla="*/ 4 h 29"/>
                <a:gd name="T48" fmla="*/ 2 w 11"/>
                <a:gd name="T49" fmla="*/ 3 h 29"/>
                <a:gd name="T50" fmla="*/ 2 w 11"/>
                <a:gd name="T51" fmla="*/ 3 h 29"/>
                <a:gd name="T52" fmla="*/ 1 w 11"/>
                <a:gd name="T53" fmla="*/ 3 h 29"/>
                <a:gd name="T54" fmla="*/ 0 w 11"/>
                <a:gd name="T55" fmla="*/ 4 h 29"/>
                <a:gd name="T56" fmla="*/ 0 w 11"/>
                <a:gd name="T5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4"/>
                  </a:moveTo>
                  <a:lnTo>
                    <a:pt x="6" y="0"/>
                  </a:lnTo>
                  <a:lnTo>
                    <a:pt x="7" y="0"/>
                  </a:lnTo>
                  <a:lnTo>
                    <a:pt x="7" y="24"/>
                  </a:lnTo>
                  <a:lnTo>
                    <a:pt x="7" y="26"/>
                  </a:lnTo>
                  <a:lnTo>
                    <a:pt x="7" y="27"/>
                  </a:lnTo>
                  <a:lnTo>
                    <a:pt x="8" y="28"/>
                  </a:lnTo>
                  <a:lnTo>
                    <a:pt x="8" y="28"/>
                  </a:lnTo>
                  <a:lnTo>
                    <a:pt x="9" y="28"/>
                  </a:lnTo>
                  <a:lnTo>
                    <a:pt x="11" y="29"/>
                  </a:lnTo>
                  <a:lnTo>
                    <a:pt x="11" y="29"/>
                  </a:lnTo>
                  <a:lnTo>
                    <a:pt x="0" y="29"/>
                  </a:lnTo>
                  <a:lnTo>
                    <a:pt x="0" y="29"/>
                  </a:lnTo>
                  <a:lnTo>
                    <a:pt x="2" y="28"/>
                  </a:lnTo>
                  <a:lnTo>
                    <a:pt x="3" y="28"/>
                  </a:lnTo>
                  <a:lnTo>
                    <a:pt x="3" y="28"/>
                  </a:lnTo>
                  <a:lnTo>
                    <a:pt x="3" y="27"/>
                  </a:lnTo>
                  <a:lnTo>
                    <a:pt x="4" y="26"/>
                  </a:lnTo>
                  <a:lnTo>
                    <a:pt x="4" y="24"/>
                  </a:lnTo>
                  <a:lnTo>
                    <a:pt x="4" y="8"/>
                  </a:lnTo>
                  <a:lnTo>
                    <a:pt x="4" y="6"/>
                  </a:lnTo>
                  <a:lnTo>
                    <a:pt x="3" y="5"/>
                  </a:lnTo>
                  <a:lnTo>
                    <a:pt x="3" y="4"/>
                  </a:lnTo>
                  <a:lnTo>
                    <a:pt x="3" y="4"/>
                  </a:lnTo>
                  <a:lnTo>
                    <a:pt x="2" y="3"/>
                  </a:lnTo>
                  <a:lnTo>
                    <a:pt x="2" y="3"/>
                  </a:lnTo>
                  <a:lnTo>
                    <a:pt x="1" y="3"/>
                  </a:lnTo>
                  <a:lnTo>
                    <a:pt x="0" y="4"/>
                  </a:lnTo>
                  <a:lnTo>
                    <a:pt x="0" y="4"/>
                  </a:lnTo>
                  <a:close/>
                </a:path>
              </a:pathLst>
            </a:custGeom>
            <a:solidFill>
              <a:srgbClr val="000000"/>
            </a:solidFill>
            <a:ln w="0">
              <a:solidFill>
                <a:srgbClr val="000000"/>
              </a:solidFill>
              <a:prstDash val="solid"/>
              <a:round/>
              <a:headEnd/>
              <a:tailEnd/>
            </a:ln>
          </p:spPr>
          <p:txBody>
            <a:bodyPr/>
            <a:lstStyle/>
            <a:p>
              <a:endParaRPr lang="en-US"/>
            </a:p>
          </p:txBody>
        </p:sp>
        <p:sp>
          <p:nvSpPr>
            <p:cNvPr id="996602" name="Freeform 250"/>
            <p:cNvSpPr>
              <a:spLocks/>
            </p:cNvSpPr>
            <p:nvPr/>
          </p:nvSpPr>
          <p:spPr bwMode="auto">
            <a:xfrm>
              <a:off x="272" y="1981"/>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03" name="Freeform 251"/>
            <p:cNvSpPr>
              <a:spLocks/>
            </p:cNvSpPr>
            <p:nvPr/>
          </p:nvSpPr>
          <p:spPr bwMode="auto">
            <a:xfrm>
              <a:off x="281" y="1956"/>
              <a:ext cx="16" cy="29"/>
            </a:xfrm>
            <a:custGeom>
              <a:avLst/>
              <a:gdLst>
                <a:gd name="T0" fmla="*/ 2 w 16"/>
                <a:gd name="T1" fmla="*/ 4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20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8 h 29"/>
                <a:gd name="T36" fmla="*/ 10 w 16"/>
                <a:gd name="T37" fmla="*/ 27 h 29"/>
                <a:gd name="T38" fmla="*/ 13 w 16"/>
                <a:gd name="T39" fmla="*/ 24 h 29"/>
                <a:gd name="T40" fmla="*/ 13 w 16"/>
                <a:gd name="T41" fmla="*/ 21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4"/>
                  </a:lnTo>
                  <a:lnTo>
                    <a:pt x="4" y="2"/>
                  </a:lnTo>
                  <a:lnTo>
                    <a:pt x="6" y="1"/>
                  </a:lnTo>
                  <a:lnTo>
                    <a:pt x="8" y="0"/>
                  </a:lnTo>
                  <a:lnTo>
                    <a:pt x="11" y="1"/>
                  </a:lnTo>
                  <a:lnTo>
                    <a:pt x="13" y="3"/>
                  </a:lnTo>
                  <a:lnTo>
                    <a:pt x="14" y="4"/>
                  </a:lnTo>
                  <a:lnTo>
                    <a:pt x="15" y="6"/>
                  </a:lnTo>
                  <a:lnTo>
                    <a:pt x="14" y="8"/>
                  </a:lnTo>
                  <a:lnTo>
                    <a:pt x="13" y="10"/>
                  </a:lnTo>
                  <a:lnTo>
                    <a:pt x="11" y="12"/>
                  </a:lnTo>
                  <a:lnTo>
                    <a:pt x="13" y="14"/>
                  </a:lnTo>
                  <a:lnTo>
                    <a:pt x="15" y="15"/>
                  </a:lnTo>
                  <a:lnTo>
                    <a:pt x="16" y="17"/>
                  </a:lnTo>
                  <a:lnTo>
                    <a:pt x="16" y="20"/>
                  </a:lnTo>
                  <a:lnTo>
                    <a:pt x="15"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8"/>
                  </a:lnTo>
                  <a:lnTo>
                    <a:pt x="7" y="28"/>
                  </a:lnTo>
                  <a:lnTo>
                    <a:pt x="8" y="28"/>
                  </a:lnTo>
                  <a:lnTo>
                    <a:pt x="10" y="27"/>
                  </a:lnTo>
                  <a:lnTo>
                    <a:pt x="11" y="26"/>
                  </a:lnTo>
                  <a:lnTo>
                    <a:pt x="13" y="24"/>
                  </a:lnTo>
                  <a:lnTo>
                    <a:pt x="13" y="22"/>
                  </a:lnTo>
                  <a:lnTo>
                    <a:pt x="13" y="21"/>
                  </a:lnTo>
                  <a:lnTo>
                    <a:pt x="12" y="19"/>
                  </a:lnTo>
                  <a:lnTo>
                    <a:pt x="12" y="18"/>
                  </a:lnTo>
                  <a:lnTo>
                    <a:pt x="11" y="17"/>
                  </a:lnTo>
                  <a:lnTo>
                    <a:pt x="10" y="16"/>
                  </a:lnTo>
                  <a:lnTo>
                    <a:pt x="9" y="16"/>
                  </a:lnTo>
                  <a:lnTo>
                    <a:pt x="7" y="15"/>
                  </a:lnTo>
                  <a:lnTo>
                    <a:pt x="6" y="15"/>
                  </a:lnTo>
                  <a:lnTo>
                    <a:pt x="5" y="15"/>
                  </a:lnTo>
                  <a:lnTo>
                    <a:pt x="5" y="15"/>
                  </a:lnTo>
                  <a:lnTo>
                    <a:pt x="7" y="14"/>
                  </a:lnTo>
                  <a:lnTo>
                    <a:pt x="8" y="13"/>
                  </a:lnTo>
                  <a:lnTo>
                    <a:pt x="10" y="12"/>
                  </a:lnTo>
                  <a:lnTo>
                    <a:pt x="11" y="11"/>
                  </a:lnTo>
                  <a:lnTo>
                    <a:pt x="11" y="9"/>
                  </a:lnTo>
                  <a:lnTo>
                    <a:pt x="12" y="8"/>
                  </a:lnTo>
                  <a:lnTo>
                    <a:pt x="11" y="6"/>
                  </a:lnTo>
                  <a:lnTo>
                    <a:pt x="10" y="4"/>
                  </a:lnTo>
                  <a:lnTo>
                    <a:pt x="9" y="3"/>
                  </a:lnTo>
                  <a:lnTo>
                    <a:pt x="7" y="3"/>
                  </a:lnTo>
                  <a:lnTo>
                    <a:pt x="5" y="3"/>
                  </a:lnTo>
                  <a:lnTo>
                    <a:pt x="3" y="5"/>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604" name="Freeform 252"/>
            <p:cNvSpPr>
              <a:spLocks/>
            </p:cNvSpPr>
            <p:nvPr/>
          </p:nvSpPr>
          <p:spPr bwMode="auto">
            <a:xfrm>
              <a:off x="253" y="1845"/>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05" name="Freeform 253"/>
            <p:cNvSpPr>
              <a:spLocks/>
            </p:cNvSpPr>
            <p:nvPr/>
          </p:nvSpPr>
          <p:spPr bwMode="auto">
            <a:xfrm>
              <a:off x="272" y="1869"/>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06" name="Freeform 254"/>
            <p:cNvSpPr>
              <a:spLocks noEditPoints="1"/>
            </p:cNvSpPr>
            <p:nvPr/>
          </p:nvSpPr>
          <p:spPr bwMode="auto">
            <a:xfrm>
              <a:off x="280" y="1845"/>
              <a:ext cx="19" cy="29"/>
            </a:xfrm>
            <a:custGeom>
              <a:avLst/>
              <a:gdLst>
                <a:gd name="T0" fmla="*/ 19 w 19"/>
                <a:gd name="T1" fmla="*/ 19 h 29"/>
                <a:gd name="T2" fmla="*/ 19 w 19"/>
                <a:gd name="T3" fmla="*/ 21 h 29"/>
                <a:gd name="T4" fmla="*/ 15 w 19"/>
                <a:gd name="T5" fmla="*/ 21 h 29"/>
                <a:gd name="T6" fmla="*/ 15 w 19"/>
                <a:gd name="T7" fmla="*/ 29 h 29"/>
                <a:gd name="T8" fmla="*/ 11 w 19"/>
                <a:gd name="T9" fmla="*/ 29 h 29"/>
                <a:gd name="T10" fmla="*/ 11 w 19"/>
                <a:gd name="T11" fmla="*/ 21 h 29"/>
                <a:gd name="T12" fmla="*/ 0 w 19"/>
                <a:gd name="T13" fmla="*/ 21 h 29"/>
                <a:gd name="T14" fmla="*/ 0 w 19"/>
                <a:gd name="T15" fmla="*/ 19 h 29"/>
                <a:gd name="T16" fmla="*/ 12 w 19"/>
                <a:gd name="T17" fmla="*/ 0 h 29"/>
                <a:gd name="T18" fmla="*/ 15 w 19"/>
                <a:gd name="T19" fmla="*/ 0 h 29"/>
                <a:gd name="T20" fmla="*/ 15 w 19"/>
                <a:gd name="T21" fmla="*/ 19 h 29"/>
                <a:gd name="T22" fmla="*/ 19 w 19"/>
                <a:gd name="T23" fmla="*/ 19 h 29"/>
                <a:gd name="T24" fmla="*/ 11 w 19"/>
                <a:gd name="T25" fmla="*/ 19 h 29"/>
                <a:gd name="T26" fmla="*/ 11 w 19"/>
                <a:gd name="T27" fmla="*/ 4 h 29"/>
                <a:gd name="T28" fmla="*/ 2 w 19"/>
                <a:gd name="T29" fmla="*/ 19 h 29"/>
                <a:gd name="T30" fmla="*/ 11 w 19"/>
                <a:gd name="T31"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9">
                  <a:moveTo>
                    <a:pt x="19" y="19"/>
                  </a:moveTo>
                  <a:lnTo>
                    <a:pt x="19" y="21"/>
                  </a:lnTo>
                  <a:lnTo>
                    <a:pt x="15" y="21"/>
                  </a:lnTo>
                  <a:lnTo>
                    <a:pt x="15" y="29"/>
                  </a:lnTo>
                  <a:lnTo>
                    <a:pt x="11" y="29"/>
                  </a:lnTo>
                  <a:lnTo>
                    <a:pt x="11" y="21"/>
                  </a:lnTo>
                  <a:lnTo>
                    <a:pt x="0" y="21"/>
                  </a:lnTo>
                  <a:lnTo>
                    <a:pt x="0" y="19"/>
                  </a:lnTo>
                  <a:lnTo>
                    <a:pt x="12" y="0"/>
                  </a:lnTo>
                  <a:lnTo>
                    <a:pt x="15" y="0"/>
                  </a:lnTo>
                  <a:lnTo>
                    <a:pt x="15" y="19"/>
                  </a:lnTo>
                  <a:lnTo>
                    <a:pt x="19" y="19"/>
                  </a:lnTo>
                  <a:close/>
                  <a:moveTo>
                    <a:pt x="11" y="19"/>
                  </a:moveTo>
                  <a:lnTo>
                    <a:pt x="11" y="4"/>
                  </a:lnTo>
                  <a:lnTo>
                    <a:pt x="2" y="19"/>
                  </a:lnTo>
                  <a:lnTo>
                    <a:pt x="11" y="19"/>
                  </a:lnTo>
                  <a:close/>
                </a:path>
              </a:pathLst>
            </a:custGeom>
            <a:solidFill>
              <a:srgbClr val="000000"/>
            </a:solidFill>
            <a:ln w="0">
              <a:solidFill>
                <a:srgbClr val="000000"/>
              </a:solidFill>
              <a:prstDash val="solid"/>
              <a:round/>
              <a:headEnd/>
              <a:tailEnd/>
            </a:ln>
          </p:spPr>
          <p:txBody>
            <a:bodyPr/>
            <a:lstStyle/>
            <a:p>
              <a:endParaRPr lang="en-US"/>
            </a:p>
          </p:txBody>
        </p:sp>
        <p:sp>
          <p:nvSpPr>
            <p:cNvPr id="996607" name="Freeform 255"/>
            <p:cNvSpPr>
              <a:spLocks/>
            </p:cNvSpPr>
            <p:nvPr/>
          </p:nvSpPr>
          <p:spPr bwMode="auto">
            <a:xfrm>
              <a:off x="253" y="1738"/>
              <a:ext cx="11" cy="28"/>
            </a:xfrm>
            <a:custGeom>
              <a:avLst/>
              <a:gdLst>
                <a:gd name="T0" fmla="*/ 0 w 11"/>
                <a:gd name="T1" fmla="*/ 3 h 28"/>
                <a:gd name="T2" fmla="*/ 6 w 11"/>
                <a:gd name="T3" fmla="*/ 0 h 28"/>
                <a:gd name="T4" fmla="*/ 7 w 11"/>
                <a:gd name="T5" fmla="*/ 0 h 28"/>
                <a:gd name="T6" fmla="*/ 7 w 11"/>
                <a:gd name="T7" fmla="*/ 23 h 28"/>
                <a:gd name="T8" fmla="*/ 7 w 11"/>
                <a:gd name="T9" fmla="*/ 25 h 28"/>
                <a:gd name="T10" fmla="*/ 7 w 11"/>
                <a:gd name="T11" fmla="*/ 26 h 28"/>
                <a:gd name="T12" fmla="*/ 8 w 11"/>
                <a:gd name="T13" fmla="*/ 27 h 28"/>
                <a:gd name="T14" fmla="*/ 8 w 11"/>
                <a:gd name="T15" fmla="*/ 27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7 h 28"/>
                <a:gd name="T30" fmla="*/ 3 w 11"/>
                <a:gd name="T31" fmla="*/ 27 h 28"/>
                <a:gd name="T32" fmla="*/ 3 w 11"/>
                <a:gd name="T33" fmla="*/ 27 h 28"/>
                <a:gd name="T34" fmla="*/ 4 w 11"/>
                <a:gd name="T35" fmla="*/ 25 h 28"/>
                <a:gd name="T36" fmla="*/ 4 w 11"/>
                <a:gd name="T37" fmla="*/ 23 h 28"/>
                <a:gd name="T38" fmla="*/ 4 w 11"/>
                <a:gd name="T39" fmla="*/ 7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2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3"/>
                  </a:lnTo>
                  <a:lnTo>
                    <a:pt x="7" y="25"/>
                  </a:lnTo>
                  <a:lnTo>
                    <a:pt x="7" y="26"/>
                  </a:lnTo>
                  <a:lnTo>
                    <a:pt x="8" y="27"/>
                  </a:lnTo>
                  <a:lnTo>
                    <a:pt x="8" y="27"/>
                  </a:lnTo>
                  <a:lnTo>
                    <a:pt x="9" y="28"/>
                  </a:lnTo>
                  <a:lnTo>
                    <a:pt x="11" y="28"/>
                  </a:lnTo>
                  <a:lnTo>
                    <a:pt x="11" y="28"/>
                  </a:lnTo>
                  <a:lnTo>
                    <a:pt x="0" y="28"/>
                  </a:lnTo>
                  <a:lnTo>
                    <a:pt x="0" y="28"/>
                  </a:lnTo>
                  <a:lnTo>
                    <a:pt x="2" y="28"/>
                  </a:lnTo>
                  <a:lnTo>
                    <a:pt x="3" y="27"/>
                  </a:lnTo>
                  <a:lnTo>
                    <a:pt x="3" y="27"/>
                  </a:lnTo>
                  <a:lnTo>
                    <a:pt x="3" y="27"/>
                  </a:lnTo>
                  <a:lnTo>
                    <a:pt x="4" y="25"/>
                  </a:lnTo>
                  <a:lnTo>
                    <a:pt x="4" y="23"/>
                  </a:lnTo>
                  <a:lnTo>
                    <a:pt x="4" y="7"/>
                  </a:lnTo>
                  <a:lnTo>
                    <a:pt x="4" y="5"/>
                  </a:lnTo>
                  <a:lnTo>
                    <a:pt x="3" y="4"/>
                  </a:lnTo>
                  <a:lnTo>
                    <a:pt x="3" y="3"/>
                  </a:lnTo>
                  <a:lnTo>
                    <a:pt x="3" y="3"/>
                  </a:lnTo>
                  <a:lnTo>
                    <a:pt x="2" y="3"/>
                  </a:lnTo>
                  <a:lnTo>
                    <a:pt x="2" y="2"/>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08" name="Freeform 256"/>
            <p:cNvSpPr>
              <a:spLocks/>
            </p:cNvSpPr>
            <p:nvPr/>
          </p:nvSpPr>
          <p:spPr bwMode="auto">
            <a:xfrm>
              <a:off x="272" y="1762"/>
              <a:ext cx="5" cy="5"/>
            </a:xfrm>
            <a:custGeom>
              <a:avLst/>
              <a:gdLst>
                <a:gd name="T0" fmla="*/ 2 w 5"/>
                <a:gd name="T1" fmla="*/ 0 h 5"/>
                <a:gd name="T2" fmla="*/ 3 w 5"/>
                <a:gd name="T3" fmla="*/ 0 h 5"/>
                <a:gd name="T4" fmla="*/ 4 w 5"/>
                <a:gd name="T5" fmla="*/ 0 h 5"/>
                <a:gd name="T6" fmla="*/ 5 w 5"/>
                <a:gd name="T7" fmla="*/ 1 h 5"/>
                <a:gd name="T8" fmla="*/ 5 w 5"/>
                <a:gd name="T9" fmla="*/ 2 h 5"/>
                <a:gd name="T10" fmla="*/ 5 w 5"/>
                <a:gd name="T11" fmla="*/ 3 h 5"/>
                <a:gd name="T12" fmla="*/ 4 w 5"/>
                <a:gd name="T13" fmla="*/ 4 h 5"/>
                <a:gd name="T14" fmla="*/ 3 w 5"/>
                <a:gd name="T15" fmla="*/ 4 h 5"/>
                <a:gd name="T16" fmla="*/ 2 w 5"/>
                <a:gd name="T17" fmla="*/ 5 h 5"/>
                <a:gd name="T18" fmla="*/ 1 w 5"/>
                <a:gd name="T19" fmla="*/ 4 h 5"/>
                <a:gd name="T20" fmla="*/ 1 w 5"/>
                <a:gd name="T21" fmla="*/ 4 h 5"/>
                <a:gd name="T22" fmla="*/ 0 w 5"/>
                <a:gd name="T23" fmla="*/ 3 h 5"/>
                <a:gd name="T24" fmla="*/ 0 w 5"/>
                <a:gd name="T25" fmla="*/ 2 h 5"/>
                <a:gd name="T26" fmla="*/ 0 w 5"/>
                <a:gd name="T27" fmla="*/ 1 h 5"/>
                <a:gd name="T28" fmla="*/ 1 w 5"/>
                <a:gd name="T29" fmla="*/ 0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0"/>
                  </a:lnTo>
                  <a:lnTo>
                    <a:pt x="5" y="1"/>
                  </a:lnTo>
                  <a:lnTo>
                    <a:pt x="5" y="2"/>
                  </a:lnTo>
                  <a:lnTo>
                    <a:pt x="5" y="3"/>
                  </a:lnTo>
                  <a:lnTo>
                    <a:pt x="4" y="4"/>
                  </a:lnTo>
                  <a:lnTo>
                    <a:pt x="3" y="4"/>
                  </a:lnTo>
                  <a:lnTo>
                    <a:pt x="2" y="5"/>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09" name="Freeform 257"/>
            <p:cNvSpPr>
              <a:spLocks/>
            </p:cNvSpPr>
            <p:nvPr/>
          </p:nvSpPr>
          <p:spPr bwMode="auto">
            <a:xfrm>
              <a:off x="282" y="1738"/>
              <a:ext cx="15" cy="29"/>
            </a:xfrm>
            <a:custGeom>
              <a:avLst/>
              <a:gdLst>
                <a:gd name="T0" fmla="*/ 15 w 15"/>
                <a:gd name="T1" fmla="*/ 0 h 29"/>
                <a:gd name="T2" fmla="*/ 14 w 15"/>
                <a:gd name="T3" fmla="*/ 4 h 29"/>
                <a:gd name="T4" fmla="*/ 5 w 15"/>
                <a:gd name="T5" fmla="*/ 4 h 29"/>
                <a:gd name="T6" fmla="*/ 4 w 15"/>
                <a:gd name="T7" fmla="*/ 7 h 29"/>
                <a:gd name="T8" fmla="*/ 7 w 15"/>
                <a:gd name="T9" fmla="*/ 8 h 29"/>
                <a:gd name="T10" fmla="*/ 10 w 15"/>
                <a:gd name="T11" fmla="*/ 10 h 29"/>
                <a:gd name="T12" fmla="*/ 12 w 15"/>
                <a:gd name="T13" fmla="*/ 11 h 29"/>
                <a:gd name="T14" fmla="*/ 14 w 15"/>
                <a:gd name="T15" fmla="*/ 15 h 29"/>
                <a:gd name="T16" fmla="*/ 15 w 15"/>
                <a:gd name="T17" fmla="*/ 18 h 29"/>
                <a:gd name="T18" fmla="*/ 15 w 15"/>
                <a:gd name="T19" fmla="*/ 20 h 29"/>
                <a:gd name="T20" fmla="*/ 14 w 15"/>
                <a:gd name="T21" fmla="*/ 22 h 29"/>
                <a:gd name="T22" fmla="*/ 13 w 15"/>
                <a:gd name="T23" fmla="*/ 24 h 29"/>
                <a:gd name="T24" fmla="*/ 12 w 15"/>
                <a:gd name="T25" fmla="*/ 25 h 29"/>
                <a:gd name="T26" fmla="*/ 11 w 15"/>
                <a:gd name="T27" fmla="*/ 27 h 29"/>
                <a:gd name="T28" fmla="*/ 9 w 15"/>
                <a:gd name="T29" fmla="*/ 27 h 29"/>
                <a:gd name="T30" fmla="*/ 7 w 15"/>
                <a:gd name="T31" fmla="*/ 28 h 29"/>
                <a:gd name="T32" fmla="*/ 4 w 15"/>
                <a:gd name="T33" fmla="*/ 29 h 29"/>
                <a:gd name="T34" fmla="*/ 2 w 15"/>
                <a:gd name="T35" fmla="*/ 28 h 29"/>
                <a:gd name="T36" fmla="*/ 1 w 15"/>
                <a:gd name="T37" fmla="*/ 28 h 29"/>
                <a:gd name="T38" fmla="*/ 0 w 15"/>
                <a:gd name="T39" fmla="*/ 27 h 29"/>
                <a:gd name="T40" fmla="*/ 0 w 15"/>
                <a:gd name="T41" fmla="*/ 26 h 29"/>
                <a:gd name="T42" fmla="*/ 0 w 15"/>
                <a:gd name="T43" fmla="*/ 25 h 29"/>
                <a:gd name="T44" fmla="*/ 0 w 15"/>
                <a:gd name="T45" fmla="*/ 25 h 29"/>
                <a:gd name="T46" fmla="*/ 1 w 15"/>
                <a:gd name="T47" fmla="*/ 25 h 29"/>
                <a:gd name="T48" fmla="*/ 1 w 15"/>
                <a:gd name="T49" fmla="*/ 24 h 29"/>
                <a:gd name="T50" fmla="*/ 2 w 15"/>
                <a:gd name="T51" fmla="*/ 24 h 29"/>
                <a:gd name="T52" fmla="*/ 2 w 15"/>
                <a:gd name="T53" fmla="*/ 25 h 29"/>
                <a:gd name="T54" fmla="*/ 3 w 15"/>
                <a:gd name="T55" fmla="*/ 25 h 29"/>
                <a:gd name="T56" fmla="*/ 4 w 15"/>
                <a:gd name="T57" fmla="*/ 25 h 29"/>
                <a:gd name="T58" fmla="*/ 5 w 15"/>
                <a:gd name="T59" fmla="*/ 26 h 29"/>
                <a:gd name="T60" fmla="*/ 7 w 15"/>
                <a:gd name="T61" fmla="*/ 26 h 29"/>
                <a:gd name="T62" fmla="*/ 9 w 15"/>
                <a:gd name="T63" fmla="*/ 26 h 29"/>
                <a:gd name="T64" fmla="*/ 11 w 15"/>
                <a:gd name="T65" fmla="*/ 25 h 29"/>
                <a:gd name="T66" fmla="*/ 12 w 15"/>
                <a:gd name="T67" fmla="*/ 23 h 29"/>
                <a:gd name="T68" fmla="*/ 12 w 15"/>
                <a:gd name="T69" fmla="*/ 20 h 29"/>
                <a:gd name="T70" fmla="*/ 12 w 15"/>
                <a:gd name="T71" fmla="*/ 18 h 29"/>
                <a:gd name="T72" fmla="*/ 11 w 15"/>
                <a:gd name="T73" fmla="*/ 15 h 29"/>
                <a:gd name="T74" fmla="*/ 9 w 15"/>
                <a:gd name="T75" fmla="*/ 14 h 29"/>
                <a:gd name="T76" fmla="*/ 6 w 15"/>
                <a:gd name="T77" fmla="*/ 12 h 29"/>
                <a:gd name="T78" fmla="*/ 4 w 15"/>
                <a:gd name="T79" fmla="*/ 11 h 29"/>
                <a:gd name="T80" fmla="*/ 0 w 15"/>
                <a:gd name="T81" fmla="*/ 11 h 29"/>
                <a:gd name="T82" fmla="*/ 6 w 15"/>
                <a:gd name="T83" fmla="*/ 0 h 29"/>
                <a:gd name="T84" fmla="*/ 15 w 15"/>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9">
                  <a:moveTo>
                    <a:pt x="15" y="0"/>
                  </a:moveTo>
                  <a:lnTo>
                    <a:pt x="14" y="4"/>
                  </a:lnTo>
                  <a:lnTo>
                    <a:pt x="5" y="4"/>
                  </a:lnTo>
                  <a:lnTo>
                    <a:pt x="4" y="7"/>
                  </a:lnTo>
                  <a:lnTo>
                    <a:pt x="7" y="8"/>
                  </a:lnTo>
                  <a:lnTo>
                    <a:pt x="10" y="10"/>
                  </a:lnTo>
                  <a:lnTo>
                    <a:pt x="12" y="11"/>
                  </a:lnTo>
                  <a:lnTo>
                    <a:pt x="14" y="15"/>
                  </a:lnTo>
                  <a:lnTo>
                    <a:pt x="15" y="18"/>
                  </a:lnTo>
                  <a:lnTo>
                    <a:pt x="15" y="20"/>
                  </a:lnTo>
                  <a:lnTo>
                    <a:pt x="14" y="22"/>
                  </a:lnTo>
                  <a:lnTo>
                    <a:pt x="13" y="24"/>
                  </a:lnTo>
                  <a:lnTo>
                    <a:pt x="12" y="25"/>
                  </a:lnTo>
                  <a:lnTo>
                    <a:pt x="11" y="27"/>
                  </a:lnTo>
                  <a:lnTo>
                    <a:pt x="9" y="27"/>
                  </a:lnTo>
                  <a:lnTo>
                    <a:pt x="7" y="28"/>
                  </a:lnTo>
                  <a:lnTo>
                    <a:pt x="4" y="29"/>
                  </a:lnTo>
                  <a:lnTo>
                    <a:pt x="2" y="28"/>
                  </a:lnTo>
                  <a:lnTo>
                    <a:pt x="1" y="28"/>
                  </a:lnTo>
                  <a:lnTo>
                    <a:pt x="0" y="27"/>
                  </a:lnTo>
                  <a:lnTo>
                    <a:pt x="0" y="26"/>
                  </a:lnTo>
                  <a:lnTo>
                    <a:pt x="0" y="25"/>
                  </a:lnTo>
                  <a:lnTo>
                    <a:pt x="0" y="25"/>
                  </a:lnTo>
                  <a:lnTo>
                    <a:pt x="1" y="25"/>
                  </a:lnTo>
                  <a:lnTo>
                    <a:pt x="1" y="24"/>
                  </a:lnTo>
                  <a:lnTo>
                    <a:pt x="2" y="24"/>
                  </a:lnTo>
                  <a:lnTo>
                    <a:pt x="2" y="25"/>
                  </a:lnTo>
                  <a:lnTo>
                    <a:pt x="3" y="25"/>
                  </a:lnTo>
                  <a:lnTo>
                    <a:pt x="4" y="25"/>
                  </a:lnTo>
                  <a:lnTo>
                    <a:pt x="5" y="26"/>
                  </a:lnTo>
                  <a:lnTo>
                    <a:pt x="7" y="26"/>
                  </a:lnTo>
                  <a:lnTo>
                    <a:pt x="9" y="26"/>
                  </a:lnTo>
                  <a:lnTo>
                    <a:pt x="11" y="25"/>
                  </a:lnTo>
                  <a:lnTo>
                    <a:pt x="12" y="23"/>
                  </a:lnTo>
                  <a:lnTo>
                    <a:pt x="12" y="20"/>
                  </a:lnTo>
                  <a:lnTo>
                    <a:pt x="12" y="18"/>
                  </a:lnTo>
                  <a:lnTo>
                    <a:pt x="11" y="15"/>
                  </a:lnTo>
                  <a:lnTo>
                    <a:pt x="9" y="14"/>
                  </a:lnTo>
                  <a:lnTo>
                    <a:pt x="6" y="12"/>
                  </a:lnTo>
                  <a:lnTo>
                    <a:pt x="4" y="11"/>
                  </a:lnTo>
                  <a:lnTo>
                    <a:pt x="0" y="11"/>
                  </a:lnTo>
                  <a:lnTo>
                    <a:pt x="6" y="0"/>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996610" name="Freeform 258"/>
            <p:cNvSpPr>
              <a:spLocks/>
            </p:cNvSpPr>
            <p:nvPr/>
          </p:nvSpPr>
          <p:spPr bwMode="auto">
            <a:xfrm>
              <a:off x="253" y="1626"/>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3"/>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11" name="Freeform 259"/>
            <p:cNvSpPr>
              <a:spLocks/>
            </p:cNvSpPr>
            <p:nvPr/>
          </p:nvSpPr>
          <p:spPr bwMode="auto">
            <a:xfrm>
              <a:off x="272" y="1650"/>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12" name="Freeform 260"/>
            <p:cNvSpPr>
              <a:spLocks noEditPoints="1"/>
            </p:cNvSpPr>
            <p:nvPr/>
          </p:nvSpPr>
          <p:spPr bwMode="auto">
            <a:xfrm>
              <a:off x="281" y="1626"/>
              <a:ext cx="18" cy="29"/>
            </a:xfrm>
            <a:custGeom>
              <a:avLst/>
              <a:gdLst>
                <a:gd name="T0" fmla="*/ 17 w 18"/>
                <a:gd name="T1" fmla="*/ 0 h 29"/>
                <a:gd name="T2" fmla="*/ 17 w 18"/>
                <a:gd name="T3" fmla="*/ 1 h 29"/>
                <a:gd name="T4" fmla="*/ 15 w 18"/>
                <a:gd name="T5" fmla="*/ 1 h 29"/>
                <a:gd name="T6" fmla="*/ 13 w 18"/>
                <a:gd name="T7" fmla="*/ 2 h 29"/>
                <a:gd name="T8" fmla="*/ 11 w 18"/>
                <a:gd name="T9" fmla="*/ 3 h 29"/>
                <a:gd name="T10" fmla="*/ 10 w 18"/>
                <a:gd name="T11" fmla="*/ 5 h 29"/>
                <a:gd name="T12" fmla="*/ 8 w 18"/>
                <a:gd name="T13" fmla="*/ 6 h 29"/>
                <a:gd name="T14" fmla="*/ 7 w 18"/>
                <a:gd name="T15" fmla="*/ 8 h 29"/>
                <a:gd name="T16" fmla="*/ 6 w 18"/>
                <a:gd name="T17" fmla="*/ 11 h 29"/>
                <a:gd name="T18" fmla="*/ 5 w 18"/>
                <a:gd name="T19" fmla="*/ 13 h 29"/>
                <a:gd name="T20" fmla="*/ 8 w 18"/>
                <a:gd name="T21" fmla="*/ 12 h 29"/>
                <a:gd name="T22" fmla="*/ 11 w 18"/>
                <a:gd name="T23" fmla="*/ 11 h 29"/>
                <a:gd name="T24" fmla="*/ 13 w 18"/>
                <a:gd name="T25" fmla="*/ 12 h 29"/>
                <a:gd name="T26" fmla="*/ 16 w 18"/>
                <a:gd name="T27" fmla="*/ 13 h 29"/>
                <a:gd name="T28" fmla="*/ 17 w 18"/>
                <a:gd name="T29" fmla="*/ 16 h 29"/>
                <a:gd name="T30" fmla="*/ 18 w 18"/>
                <a:gd name="T31" fmla="*/ 19 h 29"/>
                <a:gd name="T32" fmla="*/ 17 w 18"/>
                <a:gd name="T33" fmla="*/ 23 h 29"/>
                <a:gd name="T34" fmla="*/ 16 w 18"/>
                <a:gd name="T35" fmla="*/ 26 h 29"/>
                <a:gd name="T36" fmla="*/ 14 w 18"/>
                <a:gd name="T37" fmla="*/ 28 h 29"/>
                <a:gd name="T38" fmla="*/ 12 w 18"/>
                <a:gd name="T39" fmla="*/ 29 h 29"/>
                <a:gd name="T40" fmla="*/ 9 w 18"/>
                <a:gd name="T41" fmla="*/ 29 h 29"/>
                <a:gd name="T42" fmla="*/ 6 w 18"/>
                <a:gd name="T43" fmla="*/ 29 h 29"/>
                <a:gd name="T44" fmla="*/ 4 w 18"/>
                <a:gd name="T45" fmla="*/ 27 h 29"/>
                <a:gd name="T46" fmla="*/ 2 w 18"/>
                <a:gd name="T47" fmla="*/ 25 h 29"/>
                <a:gd name="T48" fmla="*/ 1 w 18"/>
                <a:gd name="T49" fmla="*/ 21 h 29"/>
                <a:gd name="T50" fmla="*/ 0 w 18"/>
                <a:gd name="T51" fmla="*/ 18 h 29"/>
                <a:gd name="T52" fmla="*/ 1 w 18"/>
                <a:gd name="T53" fmla="*/ 14 h 29"/>
                <a:gd name="T54" fmla="*/ 2 w 18"/>
                <a:gd name="T55" fmla="*/ 11 h 29"/>
                <a:gd name="T56" fmla="*/ 4 w 18"/>
                <a:gd name="T57" fmla="*/ 7 h 29"/>
                <a:gd name="T58" fmla="*/ 6 w 18"/>
                <a:gd name="T59" fmla="*/ 5 h 29"/>
                <a:gd name="T60" fmla="*/ 9 w 18"/>
                <a:gd name="T61" fmla="*/ 2 h 29"/>
                <a:gd name="T62" fmla="*/ 11 w 18"/>
                <a:gd name="T63" fmla="*/ 1 h 29"/>
                <a:gd name="T64" fmla="*/ 14 w 18"/>
                <a:gd name="T65" fmla="*/ 0 h 29"/>
                <a:gd name="T66" fmla="*/ 16 w 18"/>
                <a:gd name="T67" fmla="*/ 0 h 29"/>
                <a:gd name="T68" fmla="*/ 17 w 18"/>
                <a:gd name="T69" fmla="*/ 0 h 29"/>
                <a:gd name="T70" fmla="*/ 5 w 18"/>
                <a:gd name="T71" fmla="*/ 15 h 29"/>
                <a:gd name="T72" fmla="*/ 4 w 18"/>
                <a:gd name="T73" fmla="*/ 17 h 29"/>
                <a:gd name="T74" fmla="*/ 4 w 18"/>
                <a:gd name="T75" fmla="*/ 19 h 29"/>
                <a:gd name="T76" fmla="*/ 4 w 18"/>
                <a:gd name="T77" fmla="*/ 21 h 29"/>
                <a:gd name="T78" fmla="*/ 5 w 18"/>
                <a:gd name="T79" fmla="*/ 23 h 29"/>
                <a:gd name="T80" fmla="*/ 6 w 18"/>
                <a:gd name="T81" fmla="*/ 25 h 29"/>
                <a:gd name="T82" fmla="*/ 7 w 18"/>
                <a:gd name="T83" fmla="*/ 27 h 29"/>
                <a:gd name="T84" fmla="*/ 8 w 18"/>
                <a:gd name="T85" fmla="*/ 28 h 29"/>
                <a:gd name="T86" fmla="*/ 9 w 18"/>
                <a:gd name="T87" fmla="*/ 28 h 29"/>
                <a:gd name="T88" fmla="*/ 11 w 18"/>
                <a:gd name="T89" fmla="*/ 28 h 29"/>
                <a:gd name="T90" fmla="*/ 12 w 18"/>
                <a:gd name="T91" fmla="*/ 26 h 29"/>
                <a:gd name="T92" fmla="*/ 14 w 18"/>
                <a:gd name="T93" fmla="*/ 24 h 29"/>
                <a:gd name="T94" fmla="*/ 14 w 18"/>
                <a:gd name="T95" fmla="*/ 22 h 29"/>
                <a:gd name="T96" fmla="*/ 14 w 18"/>
                <a:gd name="T97" fmla="*/ 18 h 29"/>
                <a:gd name="T98" fmla="*/ 13 w 18"/>
                <a:gd name="T99" fmla="*/ 15 h 29"/>
                <a:gd name="T100" fmla="*/ 11 w 18"/>
                <a:gd name="T101" fmla="*/ 14 h 29"/>
                <a:gd name="T102" fmla="*/ 9 w 18"/>
                <a:gd name="T103" fmla="*/ 13 h 29"/>
                <a:gd name="T104" fmla="*/ 8 w 18"/>
                <a:gd name="T105" fmla="*/ 13 h 29"/>
                <a:gd name="T106" fmla="*/ 7 w 18"/>
                <a:gd name="T107" fmla="*/ 13 h 29"/>
                <a:gd name="T108" fmla="*/ 6 w 18"/>
                <a:gd name="T109" fmla="*/ 14 h 29"/>
                <a:gd name="T110" fmla="*/ 5 w 18"/>
                <a:gd name="T11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9">
                  <a:moveTo>
                    <a:pt x="17" y="0"/>
                  </a:moveTo>
                  <a:lnTo>
                    <a:pt x="17" y="1"/>
                  </a:lnTo>
                  <a:lnTo>
                    <a:pt x="15" y="1"/>
                  </a:lnTo>
                  <a:lnTo>
                    <a:pt x="13" y="2"/>
                  </a:lnTo>
                  <a:lnTo>
                    <a:pt x="11" y="3"/>
                  </a:lnTo>
                  <a:lnTo>
                    <a:pt x="10" y="5"/>
                  </a:lnTo>
                  <a:lnTo>
                    <a:pt x="8" y="6"/>
                  </a:lnTo>
                  <a:lnTo>
                    <a:pt x="7" y="8"/>
                  </a:lnTo>
                  <a:lnTo>
                    <a:pt x="6" y="11"/>
                  </a:lnTo>
                  <a:lnTo>
                    <a:pt x="5" y="13"/>
                  </a:lnTo>
                  <a:lnTo>
                    <a:pt x="8" y="12"/>
                  </a:lnTo>
                  <a:lnTo>
                    <a:pt x="11" y="11"/>
                  </a:lnTo>
                  <a:lnTo>
                    <a:pt x="13" y="12"/>
                  </a:lnTo>
                  <a:lnTo>
                    <a:pt x="16" y="13"/>
                  </a:lnTo>
                  <a:lnTo>
                    <a:pt x="17" y="16"/>
                  </a:lnTo>
                  <a:lnTo>
                    <a:pt x="18" y="19"/>
                  </a:lnTo>
                  <a:lnTo>
                    <a:pt x="17" y="23"/>
                  </a:lnTo>
                  <a:lnTo>
                    <a:pt x="16" y="26"/>
                  </a:lnTo>
                  <a:lnTo>
                    <a:pt x="14" y="28"/>
                  </a:lnTo>
                  <a:lnTo>
                    <a:pt x="12" y="29"/>
                  </a:lnTo>
                  <a:lnTo>
                    <a:pt x="9" y="29"/>
                  </a:lnTo>
                  <a:lnTo>
                    <a:pt x="6" y="29"/>
                  </a:lnTo>
                  <a:lnTo>
                    <a:pt x="4" y="27"/>
                  </a:lnTo>
                  <a:lnTo>
                    <a:pt x="2" y="25"/>
                  </a:lnTo>
                  <a:lnTo>
                    <a:pt x="1" y="21"/>
                  </a:lnTo>
                  <a:lnTo>
                    <a:pt x="0" y="18"/>
                  </a:lnTo>
                  <a:lnTo>
                    <a:pt x="1" y="14"/>
                  </a:lnTo>
                  <a:lnTo>
                    <a:pt x="2" y="11"/>
                  </a:lnTo>
                  <a:lnTo>
                    <a:pt x="4" y="7"/>
                  </a:lnTo>
                  <a:lnTo>
                    <a:pt x="6" y="5"/>
                  </a:lnTo>
                  <a:lnTo>
                    <a:pt x="9" y="2"/>
                  </a:lnTo>
                  <a:lnTo>
                    <a:pt x="11" y="1"/>
                  </a:lnTo>
                  <a:lnTo>
                    <a:pt x="14" y="0"/>
                  </a:lnTo>
                  <a:lnTo>
                    <a:pt x="16" y="0"/>
                  </a:lnTo>
                  <a:lnTo>
                    <a:pt x="17" y="0"/>
                  </a:lnTo>
                  <a:close/>
                  <a:moveTo>
                    <a:pt x="5" y="15"/>
                  </a:moveTo>
                  <a:lnTo>
                    <a:pt x="4" y="17"/>
                  </a:lnTo>
                  <a:lnTo>
                    <a:pt x="4" y="19"/>
                  </a:lnTo>
                  <a:lnTo>
                    <a:pt x="4" y="21"/>
                  </a:lnTo>
                  <a:lnTo>
                    <a:pt x="5" y="23"/>
                  </a:lnTo>
                  <a:lnTo>
                    <a:pt x="6" y="25"/>
                  </a:lnTo>
                  <a:lnTo>
                    <a:pt x="7" y="27"/>
                  </a:lnTo>
                  <a:lnTo>
                    <a:pt x="8" y="28"/>
                  </a:lnTo>
                  <a:lnTo>
                    <a:pt x="9" y="28"/>
                  </a:lnTo>
                  <a:lnTo>
                    <a:pt x="11" y="28"/>
                  </a:lnTo>
                  <a:lnTo>
                    <a:pt x="12" y="26"/>
                  </a:lnTo>
                  <a:lnTo>
                    <a:pt x="14" y="24"/>
                  </a:lnTo>
                  <a:lnTo>
                    <a:pt x="14" y="22"/>
                  </a:lnTo>
                  <a:lnTo>
                    <a:pt x="14" y="18"/>
                  </a:lnTo>
                  <a:lnTo>
                    <a:pt x="13" y="15"/>
                  </a:lnTo>
                  <a:lnTo>
                    <a:pt x="11" y="14"/>
                  </a:lnTo>
                  <a:lnTo>
                    <a:pt x="9" y="13"/>
                  </a:lnTo>
                  <a:lnTo>
                    <a:pt x="8" y="13"/>
                  </a:lnTo>
                  <a:lnTo>
                    <a:pt x="7" y="13"/>
                  </a:lnTo>
                  <a:lnTo>
                    <a:pt x="6" y="14"/>
                  </a:lnTo>
                  <a:lnTo>
                    <a:pt x="5" y="15"/>
                  </a:lnTo>
                  <a:close/>
                </a:path>
              </a:pathLst>
            </a:custGeom>
            <a:solidFill>
              <a:srgbClr val="000000"/>
            </a:solidFill>
            <a:ln w="0">
              <a:solidFill>
                <a:srgbClr val="000000"/>
              </a:solidFill>
              <a:prstDash val="solid"/>
              <a:round/>
              <a:headEnd/>
              <a:tailEnd/>
            </a:ln>
          </p:spPr>
          <p:txBody>
            <a:bodyPr/>
            <a:lstStyle/>
            <a:p>
              <a:endParaRPr lang="en-US"/>
            </a:p>
          </p:txBody>
        </p:sp>
        <p:sp>
          <p:nvSpPr>
            <p:cNvPr id="996613" name="Freeform 261"/>
            <p:cNvSpPr>
              <a:spLocks/>
            </p:cNvSpPr>
            <p:nvPr/>
          </p:nvSpPr>
          <p:spPr bwMode="auto">
            <a:xfrm>
              <a:off x="253" y="1515"/>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14" name="Freeform 262"/>
            <p:cNvSpPr>
              <a:spLocks/>
            </p:cNvSpPr>
            <p:nvPr/>
          </p:nvSpPr>
          <p:spPr bwMode="auto">
            <a:xfrm>
              <a:off x="272" y="1539"/>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15" name="Freeform 263"/>
            <p:cNvSpPr>
              <a:spLocks/>
            </p:cNvSpPr>
            <p:nvPr/>
          </p:nvSpPr>
          <p:spPr bwMode="auto">
            <a:xfrm>
              <a:off x="281" y="1515"/>
              <a:ext cx="18" cy="29"/>
            </a:xfrm>
            <a:custGeom>
              <a:avLst/>
              <a:gdLst>
                <a:gd name="T0" fmla="*/ 3 w 18"/>
                <a:gd name="T1" fmla="*/ 0 h 29"/>
                <a:gd name="T2" fmla="*/ 18 w 18"/>
                <a:gd name="T3" fmla="*/ 0 h 29"/>
                <a:gd name="T4" fmla="*/ 18 w 18"/>
                <a:gd name="T5" fmla="*/ 1 h 29"/>
                <a:gd name="T6" fmla="*/ 8 w 18"/>
                <a:gd name="T7" fmla="*/ 29 h 29"/>
                <a:gd name="T8" fmla="*/ 5 w 18"/>
                <a:gd name="T9" fmla="*/ 29 h 29"/>
                <a:gd name="T10" fmla="*/ 14 w 18"/>
                <a:gd name="T11" fmla="*/ 4 h 29"/>
                <a:gd name="T12" fmla="*/ 7 w 18"/>
                <a:gd name="T13" fmla="*/ 4 h 29"/>
                <a:gd name="T14" fmla="*/ 5 w 18"/>
                <a:gd name="T15" fmla="*/ 4 h 29"/>
                <a:gd name="T16" fmla="*/ 4 w 18"/>
                <a:gd name="T17" fmla="*/ 4 h 29"/>
                <a:gd name="T18" fmla="*/ 2 w 18"/>
                <a:gd name="T19" fmla="*/ 6 h 29"/>
                <a:gd name="T20" fmla="*/ 1 w 18"/>
                <a:gd name="T21" fmla="*/ 7 h 29"/>
                <a:gd name="T22" fmla="*/ 0 w 18"/>
                <a:gd name="T23" fmla="*/ 7 h 29"/>
                <a:gd name="T24" fmla="*/ 3 w 18"/>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9">
                  <a:moveTo>
                    <a:pt x="3" y="0"/>
                  </a:moveTo>
                  <a:lnTo>
                    <a:pt x="18" y="0"/>
                  </a:lnTo>
                  <a:lnTo>
                    <a:pt x="18" y="1"/>
                  </a:lnTo>
                  <a:lnTo>
                    <a:pt x="8" y="29"/>
                  </a:lnTo>
                  <a:lnTo>
                    <a:pt x="5" y="29"/>
                  </a:lnTo>
                  <a:lnTo>
                    <a:pt x="14" y="4"/>
                  </a:lnTo>
                  <a:lnTo>
                    <a:pt x="7" y="4"/>
                  </a:lnTo>
                  <a:lnTo>
                    <a:pt x="5" y="4"/>
                  </a:lnTo>
                  <a:lnTo>
                    <a:pt x="4" y="4"/>
                  </a:lnTo>
                  <a:lnTo>
                    <a:pt x="2" y="6"/>
                  </a:lnTo>
                  <a:lnTo>
                    <a:pt x="1" y="7"/>
                  </a:lnTo>
                  <a:lnTo>
                    <a:pt x="0"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996616" name="Freeform 264"/>
            <p:cNvSpPr>
              <a:spLocks/>
            </p:cNvSpPr>
            <p:nvPr/>
          </p:nvSpPr>
          <p:spPr bwMode="auto">
            <a:xfrm>
              <a:off x="253" y="1407"/>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8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8 h 29"/>
                <a:gd name="T32" fmla="*/ 3 w 11"/>
                <a:gd name="T33" fmla="*/ 27 h 29"/>
                <a:gd name="T34" fmla="*/ 4 w 11"/>
                <a:gd name="T35" fmla="*/ 26 h 29"/>
                <a:gd name="T36" fmla="*/ 4 w 11"/>
                <a:gd name="T37" fmla="*/ 24 h 29"/>
                <a:gd name="T38" fmla="*/ 4 w 11"/>
                <a:gd name="T39" fmla="*/ 8 h 29"/>
                <a:gd name="T40" fmla="*/ 4 w 11"/>
                <a:gd name="T41" fmla="*/ 6 h 29"/>
                <a:gd name="T42" fmla="*/ 3 w 11"/>
                <a:gd name="T43" fmla="*/ 4 h 29"/>
                <a:gd name="T44" fmla="*/ 3 w 11"/>
                <a:gd name="T45" fmla="*/ 4 h 29"/>
                <a:gd name="T46" fmla="*/ 3 w 11"/>
                <a:gd name="T47" fmla="*/ 4 h 29"/>
                <a:gd name="T48" fmla="*/ 2 w 11"/>
                <a:gd name="T49" fmla="*/ 3 h 29"/>
                <a:gd name="T50" fmla="*/ 2 w 11"/>
                <a:gd name="T51" fmla="*/ 3 h 29"/>
                <a:gd name="T52" fmla="*/ 1 w 11"/>
                <a:gd name="T53" fmla="*/ 3 h 29"/>
                <a:gd name="T54" fmla="*/ 0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8"/>
                  </a:lnTo>
                  <a:lnTo>
                    <a:pt x="8" y="28"/>
                  </a:lnTo>
                  <a:lnTo>
                    <a:pt x="9" y="28"/>
                  </a:lnTo>
                  <a:lnTo>
                    <a:pt x="11" y="28"/>
                  </a:lnTo>
                  <a:lnTo>
                    <a:pt x="11" y="29"/>
                  </a:lnTo>
                  <a:lnTo>
                    <a:pt x="0" y="29"/>
                  </a:lnTo>
                  <a:lnTo>
                    <a:pt x="0" y="28"/>
                  </a:lnTo>
                  <a:lnTo>
                    <a:pt x="2" y="28"/>
                  </a:lnTo>
                  <a:lnTo>
                    <a:pt x="3" y="28"/>
                  </a:lnTo>
                  <a:lnTo>
                    <a:pt x="3" y="28"/>
                  </a:lnTo>
                  <a:lnTo>
                    <a:pt x="3" y="27"/>
                  </a:lnTo>
                  <a:lnTo>
                    <a:pt x="4" y="26"/>
                  </a:lnTo>
                  <a:lnTo>
                    <a:pt x="4" y="24"/>
                  </a:lnTo>
                  <a:lnTo>
                    <a:pt x="4" y="8"/>
                  </a:lnTo>
                  <a:lnTo>
                    <a:pt x="4" y="6"/>
                  </a:lnTo>
                  <a:lnTo>
                    <a:pt x="3" y="4"/>
                  </a:lnTo>
                  <a:lnTo>
                    <a:pt x="3" y="4"/>
                  </a:lnTo>
                  <a:lnTo>
                    <a:pt x="3" y="4"/>
                  </a:lnTo>
                  <a:lnTo>
                    <a:pt x="2" y="3"/>
                  </a:lnTo>
                  <a:lnTo>
                    <a:pt x="2" y="3"/>
                  </a:lnTo>
                  <a:lnTo>
                    <a:pt x="1" y="3"/>
                  </a:lnTo>
                  <a:lnTo>
                    <a:pt x="0"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17" name="Freeform 265"/>
            <p:cNvSpPr>
              <a:spLocks/>
            </p:cNvSpPr>
            <p:nvPr/>
          </p:nvSpPr>
          <p:spPr bwMode="auto">
            <a:xfrm>
              <a:off x="272" y="1432"/>
              <a:ext cx="5" cy="4"/>
            </a:xfrm>
            <a:custGeom>
              <a:avLst/>
              <a:gdLst>
                <a:gd name="T0" fmla="*/ 2 w 5"/>
                <a:gd name="T1" fmla="*/ 0 h 4"/>
                <a:gd name="T2" fmla="*/ 3 w 5"/>
                <a:gd name="T3" fmla="*/ 0 h 4"/>
                <a:gd name="T4" fmla="*/ 4 w 5"/>
                <a:gd name="T5" fmla="*/ 0 h 4"/>
                <a:gd name="T6" fmla="*/ 5 w 5"/>
                <a:gd name="T7" fmla="*/ 1 h 4"/>
                <a:gd name="T8" fmla="*/ 5 w 5"/>
                <a:gd name="T9" fmla="*/ 2 h 4"/>
                <a:gd name="T10" fmla="*/ 5 w 5"/>
                <a:gd name="T11" fmla="*/ 3 h 4"/>
                <a:gd name="T12" fmla="*/ 4 w 5"/>
                <a:gd name="T13" fmla="*/ 4 h 4"/>
                <a:gd name="T14" fmla="*/ 3 w 5"/>
                <a:gd name="T15" fmla="*/ 4 h 4"/>
                <a:gd name="T16" fmla="*/ 2 w 5"/>
                <a:gd name="T17" fmla="*/ 4 h 4"/>
                <a:gd name="T18" fmla="*/ 1 w 5"/>
                <a:gd name="T19" fmla="*/ 4 h 4"/>
                <a:gd name="T20" fmla="*/ 1 w 5"/>
                <a:gd name="T21" fmla="*/ 4 h 4"/>
                <a:gd name="T22" fmla="*/ 0 w 5"/>
                <a:gd name="T23" fmla="*/ 3 h 4"/>
                <a:gd name="T24" fmla="*/ 0 w 5"/>
                <a:gd name="T25" fmla="*/ 2 h 4"/>
                <a:gd name="T26" fmla="*/ 0 w 5"/>
                <a:gd name="T27" fmla="*/ 1 h 4"/>
                <a:gd name="T28" fmla="*/ 1 w 5"/>
                <a:gd name="T29" fmla="*/ 0 h 4"/>
                <a:gd name="T30" fmla="*/ 1 w 5"/>
                <a:gd name="T31" fmla="*/ 0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3" y="0"/>
                  </a:lnTo>
                  <a:lnTo>
                    <a:pt x="4" y="0"/>
                  </a:lnTo>
                  <a:lnTo>
                    <a:pt x="5" y="1"/>
                  </a:lnTo>
                  <a:lnTo>
                    <a:pt x="5" y="2"/>
                  </a:lnTo>
                  <a:lnTo>
                    <a:pt x="5" y="3"/>
                  </a:lnTo>
                  <a:lnTo>
                    <a:pt x="4" y="4"/>
                  </a:lnTo>
                  <a:lnTo>
                    <a:pt x="3" y="4"/>
                  </a:lnTo>
                  <a:lnTo>
                    <a:pt x="2" y="4"/>
                  </a:lnTo>
                  <a:lnTo>
                    <a:pt x="1" y="4"/>
                  </a:lnTo>
                  <a:lnTo>
                    <a:pt x="1" y="4"/>
                  </a:lnTo>
                  <a:lnTo>
                    <a:pt x="0" y="3"/>
                  </a:lnTo>
                  <a:lnTo>
                    <a:pt x="0" y="2"/>
                  </a:lnTo>
                  <a:lnTo>
                    <a:pt x="0" y="1"/>
                  </a:lnTo>
                  <a:lnTo>
                    <a:pt x="1" y="0"/>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18" name="Freeform 266"/>
            <p:cNvSpPr>
              <a:spLocks noEditPoints="1"/>
            </p:cNvSpPr>
            <p:nvPr/>
          </p:nvSpPr>
          <p:spPr bwMode="auto">
            <a:xfrm>
              <a:off x="282" y="1407"/>
              <a:ext cx="16" cy="29"/>
            </a:xfrm>
            <a:custGeom>
              <a:avLst/>
              <a:gdLst>
                <a:gd name="T0" fmla="*/ 3 w 16"/>
                <a:gd name="T1" fmla="*/ 12 h 29"/>
                <a:gd name="T2" fmla="*/ 1 w 16"/>
                <a:gd name="T3" fmla="*/ 9 h 29"/>
                <a:gd name="T4" fmla="*/ 1 w 16"/>
                <a:gd name="T5" fmla="*/ 4 h 29"/>
                <a:gd name="T6" fmla="*/ 5 w 16"/>
                <a:gd name="T7" fmla="*/ 1 h 29"/>
                <a:gd name="T8" fmla="*/ 11 w 16"/>
                <a:gd name="T9" fmla="*/ 1 h 29"/>
                <a:gd name="T10" fmla="*/ 15 w 16"/>
                <a:gd name="T11" fmla="*/ 4 h 29"/>
                <a:gd name="T12" fmla="*/ 16 w 16"/>
                <a:gd name="T13" fmla="*/ 8 h 29"/>
                <a:gd name="T14" fmla="*/ 13 w 16"/>
                <a:gd name="T15" fmla="*/ 11 h 29"/>
                <a:gd name="T16" fmla="*/ 13 w 16"/>
                <a:gd name="T17" fmla="*/ 16 h 29"/>
                <a:gd name="T18" fmla="*/ 16 w 16"/>
                <a:gd name="T19" fmla="*/ 20 h 29"/>
                <a:gd name="T20" fmla="*/ 16 w 16"/>
                <a:gd name="T21" fmla="*/ 25 h 29"/>
                <a:gd name="T22" fmla="*/ 11 w 16"/>
                <a:gd name="T23" fmla="*/ 29 h 29"/>
                <a:gd name="T24" fmla="*/ 6 w 16"/>
                <a:gd name="T25" fmla="*/ 29 h 29"/>
                <a:gd name="T26" fmla="*/ 2 w 16"/>
                <a:gd name="T27" fmla="*/ 27 h 29"/>
                <a:gd name="T28" fmla="*/ 0 w 16"/>
                <a:gd name="T29" fmla="*/ 23 h 29"/>
                <a:gd name="T30" fmla="*/ 1 w 16"/>
                <a:gd name="T31" fmla="*/ 19 h 29"/>
                <a:gd name="T32" fmla="*/ 6 w 16"/>
                <a:gd name="T33" fmla="*/ 15 h 29"/>
                <a:gd name="T34" fmla="*/ 11 w 16"/>
                <a:gd name="T35" fmla="*/ 11 h 29"/>
                <a:gd name="T36" fmla="*/ 12 w 16"/>
                <a:gd name="T37" fmla="*/ 8 h 29"/>
                <a:gd name="T38" fmla="*/ 12 w 16"/>
                <a:gd name="T39" fmla="*/ 4 h 29"/>
                <a:gd name="T40" fmla="*/ 10 w 16"/>
                <a:gd name="T41" fmla="*/ 2 h 29"/>
                <a:gd name="T42" fmla="*/ 7 w 16"/>
                <a:gd name="T43" fmla="*/ 2 h 29"/>
                <a:gd name="T44" fmla="*/ 5 w 16"/>
                <a:gd name="T45" fmla="*/ 4 h 29"/>
                <a:gd name="T46" fmla="*/ 5 w 16"/>
                <a:gd name="T47" fmla="*/ 7 h 29"/>
                <a:gd name="T48" fmla="*/ 5 w 16"/>
                <a:gd name="T49" fmla="*/ 9 h 29"/>
                <a:gd name="T50" fmla="*/ 9 w 16"/>
                <a:gd name="T51" fmla="*/ 13 h 29"/>
                <a:gd name="T52" fmla="*/ 5 w 16"/>
                <a:gd name="T53" fmla="*/ 17 h 29"/>
                <a:gd name="T54" fmla="*/ 4 w 16"/>
                <a:gd name="T55" fmla="*/ 20 h 29"/>
                <a:gd name="T56" fmla="*/ 4 w 16"/>
                <a:gd name="T57" fmla="*/ 25 h 29"/>
                <a:gd name="T58" fmla="*/ 7 w 16"/>
                <a:gd name="T59" fmla="*/ 28 h 29"/>
                <a:gd name="T60" fmla="*/ 10 w 16"/>
                <a:gd name="T61" fmla="*/ 28 h 29"/>
                <a:gd name="T62" fmla="*/ 12 w 16"/>
                <a:gd name="T63" fmla="*/ 25 h 29"/>
                <a:gd name="T64" fmla="*/ 12 w 16"/>
                <a:gd name="T65" fmla="*/ 22 h 29"/>
                <a:gd name="T66" fmla="*/ 10 w 16"/>
                <a:gd name="T6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29">
                  <a:moveTo>
                    <a:pt x="6" y="15"/>
                  </a:moveTo>
                  <a:lnTo>
                    <a:pt x="3" y="12"/>
                  </a:lnTo>
                  <a:lnTo>
                    <a:pt x="1" y="10"/>
                  </a:lnTo>
                  <a:lnTo>
                    <a:pt x="1" y="9"/>
                  </a:lnTo>
                  <a:lnTo>
                    <a:pt x="1" y="7"/>
                  </a:lnTo>
                  <a:lnTo>
                    <a:pt x="1" y="4"/>
                  </a:lnTo>
                  <a:lnTo>
                    <a:pt x="3" y="2"/>
                  </a:lnTo>
                  <a:lnTo>
                    <a:pt x="5" y="1"/>
                  </a:lnTo>
                  <a:lnTo>
                    <a:pt x="8" y="0"/>
                  </a:lnTo>
                  <a:lnTo>
                    <a:pt x="11" y="1"/>
                  </a:lnTo>
                  <a:lnTo>
                    <a:pt x="14" y="2"/>
                  </a:lnTo>
                  <a:lnTo>
                    <a:pt x="15" y="4"/>
                  </a:lnTo>
                  <a:lnTo>
                    <a:pt x="16" y="6"/>
                  </a:lnTo>
                  <a:lnTo>
                    <a:pt x="16" y="8"/>
                  </a:lnTo>
                  <a:lnTo>
                    <a:pt x="15" y="10"/>
                  </a:lnTo>
                  <a:lnTo>
                    <a:pt x="13" y="11"/>
                  </a:lnTo>
                  <a:lnTo>
                    <a:pt x="10" y="13"/>
                  </a:lnTo>
                  <a:lnTo>
                    <a:pt x="13" y="16"/>
                  </a:lnTo>
                  <a:lnTo>
                    <a:pt x="15" y="18"/>
                  </a:lnTo>
                  <a:lnTo>
                    <a:pt x="16" y="20"/>
                  </a:lnTo>
                  <a:lnTo>
                    <a:pt x="16" y="22"/>
                  </a:lnTo>
                  <a:lnTo>
                    <a:pt x="16" y="25"/>
                  </a:lnTo>
                  <a:lnTo>
                    <a:pt x="14" y="27"/>
                  </a:lnTo>
                  <a:lnTo>
                    <a:pt x="11" y="29"/>
                  </a:lnTo>
                  <a:lnTo>
                    <a:pt x="8" y="29"/>
                  </a:lnTo>
                  <a:lnTo>
                    <a:pt x="6" y="29"/>
                  </a:lnTo>
                  <a:lnTo>
                    <a:pt x="4" y="28"/>
                  </a:lnTo>
                  <a:lnTo>
                    <a:pt x="2" y="27"/>
                  </a:lnTo>
                  <a:lnTo>
                    <a:pt x="1" y="25"/>
                  </a:lnTo>
                  <a:lnTo>
                    <a:pt x="0" y="23"/>
                  </a:lnTo>
                  <a:lnTo>
                    <a:pt x="0" y="21"/>
                  </a:lnTo>
                  <a:lnTo>
                    <a:pt x="1" y="19"/>
                  </a:lnTo>
                  <a:lnTo>
                    <a:pt x="3" y="17"/>
                  </a:lnTo>
                  <a:lnTo>
                    <a:pt x="6" y="15"/>
                  </a:lnTo>
                  <a:close/>
                  <a:moveTo>
                    <a:pt x="9" y="13"/>
                  </a:moveTo>
                  <a:lnTo>
                    <a:pt x="11" y="11"/>
                  </a:lnTo>
                  <a:lnTo>
                    <a:pt x="11" y="9"/>
                  </a:lnTo>
                  <a:lnTo>
                    <a:pt x="12" y="8"/>
                  </a:lnTo>
                  <a:lnTo>
                    <a:pt x="12" y="6"/>
                  </a:lnTo>
                  <a:lnTo>
                    <a:pt x="12" y="4"/>
                  </a:lnTo>
                  <a:lnTo>
                    <a:pt x="11" y="3"/>
                  </a:lnTo>
                  <a:lnTo>
                    <a:pt x="10" y="2"/>
                  </a:lnTo>
                  <a:lnTo>
                    <a:pt x="8" y="2"/>
                  </a:lnTo>
                  <a:lnTo>
                    <a:pt x="7" y="2"/>
                  </a:lnTo>
                  <a:lnTo>
                    <a:pt x="6" y="3"/>
                  </a:lnTo>
                  <a:lnTo>
                    <a:pt x="5" y="4"/>
                  </a:lnTo>
                  <a:lnTo>
                    <a:pt x="4" y="6"/>
                  </a:lnTo>
                  <a:lnTo>
                    <a:pt x="5" y="7"/>
                  </a:lnTo>
                  <a:lnTo>
                    <a:pt x="5" y="8"/>
                  </a:lnTo>
                  <a:lnTo>
                    <a:pt x="5" y="9"/>
                  </a:lnTo>
                  <a:lnTo>
                    <a:pt x="6" y="10"/>
                  </a:lnTo>
                  <a:lnTo>
                    <a:pt x="9" y="13"/>
                  </a:lnTo>
                  <a:close/>
                  <a:moveTo>
                    <a:pt x="7" y="16"/>
                  </a:moveTo>
                  <a:lnTo>
                    <a:pt x="5" y="17"/>
                  </a:lnTo>
                  <a:lnTo>
                    <a:pt x="5" y="19"/>
                  </a:lnTo>
                  <a:lnTo>
                    <a:pt x="4" y="20"/>
                  </a:lnTo>
                  <a:lnTo>
                    <a:pt x="4" y="22"/>
                  </a:lnTo>
                  <a:lnTo>
                    <a:pt x="4" y="25"/>
                  </a:lnTo>
                  <a:lnTo>
                    <a:pt x="5" y="26"/>
                  </a:lnTo>
                  <a:lnTo>
                    <a:pt x="7" y="28"/>
                  </a:lnTo>
                  <a:lnTo>
                    <a:pt x="8" y="28"/>
                  </a:lnTo>
                  <a:lnTo>
                    <a:pt x="10" y="28"/>
                  </a:lnTo>
                  <a:lnTo>
                    <a:pt x="11" y="27"/>
                  </a:lnTo>
                  <a:lnTo>
                    <a:pt x="12" y="25"/>
                  </a:lnTo>
                  <a:lnTo>
                    <a:pt x="12" y="24"/>
                  </a:lnTo>
                  <a:lnTo>
                    <a:pt x="12" y="22"/>
                  </a:lnTo>
                  <a:lnTo>
                    <a:pt x="12" y="21"/>
                  </a:lnTo>
                  <a:lnTo>
                    <a:pt x="10" y="19"/>
                  </a:lnTo>
                  <a:lnTo>
                    <a:pt x="7" y="16"/>
                  </a:lnTo>
                  <a:close/>
                </a:path>
              </a:pathLst>
            </a:custGeom>
            <a:solidFill>
              <a:srgbClr val="000000"/>
            </a:solidFill>
            <a:ln w="0">
              <a:solidFill>
                <a:srgbClr val="000000"/>
              </a:solidFill>
              <a:prstDash val="solid"/>
              <a:round/>
              <a:headEnd/>
              <a:tailEnd/>
            </a:ln>
          </p:spPr>
          <p:txBody>
            <a:bodyPr/>
            <a:lstStyle/>
            <a:p>
              <a:endParaRPr lang="en-US"/>
            </a:p>
          </p:txBody>
        </p:sp>
        <p:sp>
          <p:nvSpPr>
            <p:cNvPr id="996619" name="Freeform 267"/>
            <p:cNvSpPr>
              <a:spLocks/>
            </p:cNvSpPr>
            <p:nvPr/>
          </p:nvSpPr>
          <p:spPr bwMode="auto">
            <a:xfrm>
              <a:off x="253" y="1296"/>
              <a:ext cx="11" cy="29"/>
            </a:xfrm>
            <a:custGeom>
              <a:avLst/>
              <a:gdLst>
                <a:gd name="T0" fmla="*/ 0 w 11"/>
                <a:gd name="T1" fmla="*/ 3 h 29"/>
                <a:gd name="T2" fmla="*/ 6 w 11"/>
                <a:gd name="T3" fmla="*/ 0 h 29"/>
                <a:gd name="T4" fmla="*/ 7 w 11"/>
                <a:gd name="T5" fmla="*/ 0 h 29"/>
                <a:gd name="T6" fmla="*/ 7 w 11"/>
                <a:gd name="T7" fmla="*/ 24 h 29"/>
                <a:gd name="T8" fmla="*/ 7 w 11"/>
                <a:gd name="T9" fmla="*/ 26 h 29"/>
                <a:gd name="T10" fmla="*/ 7 w 11"/>
                <a:gd name="T11" fmla="*/ 27 h 29"/>
                <a:gd name="T12" fmla="*/ 8 w 11"/>
                <a:gd name="T13" fmla="*/ 27 h 29"/>
                <a:gd name="T14" fmla="*/ 8 w 11"/>
                <a:gd name="T15" fmla="*/ 28 h 29"/>
                <a:gd name="T16" fmla="*/ 9 w 11"/>
                <a:gd name="T17" fmla="*/ 28 h 29"/>
                <a:gd name="T18" fmla="*/ 11 w 11"/>
                <a:gd name="T19" fmla="*/ 28 h 29"/>
                <a:gd name="T20" fmla="*/ 11 w 11"/>
                <a:gd name="T21" fmla="*/ 29 h 29"/>
                <a:gd name="T22" fmla="*/ 0 w 11"/>
                <a:gd name="T23" fmla="*/ 29 h 29"/>
                <a:gd name="T24" fmla="*/ 0 w 11"/>
                <a:gd name="T25" fmla="*/ 28 h 29"/>
                <a:gd name="T26" fmla="*/ 2 w 11"/>
                <a:gd name="T27" fmla="*/ 28 h 29"/>
                <a:gd name="T28" fmla="*/ 3 w 11"/>
                <a:gd name="T29" fmla="*/ 28 h 29"/>
                <a:gd name="T30" fmla="*/ 3 w 11"/>
                <a:gd name="T31" fmla="*/ 27 h 29"/>
                <a:gd name="T32" fmla="*/ 3 w 11"/>
                <a:gd name="T33" fmla="*/ 27 h 29"/>
                <a:gd name="T34" fmla="*/ 4 w 11"/>
                <a:gd name="T35" fmla="*/ 26 h 29"/>
                <a:gd name="T36" fmla="*/ 4 w 11"/>
                <a:gd name="T37" fmla="*/ 24 h 29"/>
                <a:gd name="T38" fmla="*/ 4 w 11"/>
                <a:gd name="T39" fmla="*/ 8 h 29"/>
                <a:gd name="T40" fmla="*/ 4 w 11"/>
                <a:gd name="T41" fmla="*/ 5 h 29"/>
                <a:gd name="T42" fmla="*/ 3 w 11"/>
                <a:gd name="T43" fmla="*/ 4 h 29"/>
                <a:gd name="T44" fmla="*/ 3 w 11"/>
                <a:gd name="T45" fmla="*/ 4 h 29"/>
                <a:gd name="T46" fmla="*/ 3 w 11"/>
                <a:gd name="T47" fmla="*/ 3 h 29"/>
                <a:gd name="T48" fmla="*/ 2 w 11"/>
                <a:gd name="T49" fmla="*/ 3 h 29"/>
                <a:gd name="T50" fmla="*/ 2 w 11"/>
                <a:gd name="T51" fmla="*/ 3 h 29"/>
                <a:gd name="T52" fmla="*/ 1 w 11"/>
                <a:gd name="T53" fmla="*/ 3 h 29"/>
                <a:gd name="T54" fmla="*/ 0 w 11"/>
                <a:gd name="T55" fmla="*/ 3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6" y="0"/>
                  </a:lnTo>
                  <a:lnTo>
                    <a:pt x="7" y="0"/>
                  </a:lnTo>
                  <a:lnTo>
                    <a:pt x="7" y="24"/>
                  </a:lnTo>
                  <a:lnTo>
                    <a:pt x="7" y="26"/>
                  </a:lnTo>
                  <a:lnTo>
                    <a:pt x="7" y="27"/>
                  </a:lnTo>
                  <a:lnTo>
                    <a:pt x="8" y="27"/>
                  </a:lnTo>
                  <a:lnTo>
                    <a:pt x="8" y="28"/>
                  </a:lnTo>
                  <a:lnTo>
                    <a:pt x="9" y="28"/>
                  </a:lnTo>
                  <a:lnTo>
                    <a:pt x="11" y="28"/>
                  </a:lnTo>
                  <a:lnTo>
                    <a:pt x="11" y="29"/>
                  </a:lnTo>
                  <a:lnTo>
                    <a:pt x="0" y="29"/>
                  </a:lnTo>
                  <a:lnTo>
                    <a:pt x="0" y="28"/>
                  </a:lnTo>
                  <a:lnTo>
                    <a:pt x="2" y="28"/>
                  </a:lnTo>
                  <a:lnTo>
                    <a:pt x="3" y="28"/>
                  </a:lnTo>
                  <a:lnTo>
                    <a:pt x="3" y="27"/>
                  </a:lnTo>
                  <a:lnTo>
                    <a:pt x="3" y="27"/>
                  </a:lnTo>
                  <a:lnTo>
                    <a:pt x="4" y="26"/>
                  </a:lnTo>
                  <a:lnTo>
                    <a:pt x="4" y="24"/>
                  </a:lnTo>
                  <a:lnTo>
                    <a:pt x="4" y="8"/>
                  </a:lnTo>
                  <a:lnTo>
                    <a:pt x="4" y="5"/>
                  </a:lnTo>
                  <a:lnTo>
                    <a:pt x="3" y="4"/>
                  </a:lnTo>
                  <a:lnTo>
                    <a:pt x="3" y="4"/>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20" name="Freeform 268"/>
            <p:cNvSpPr>
              <a:spLocks/>
            </p:cNvSpPr>
            <p:nvPr/>
          </p:nvSpPr>
          <p:spPr bwMode="auto">
            <a:xfrm>
              <a:off x="272" y="1320"/>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21" name="Freeform 269"/>
            <p:cNvSpPr>
              <a:spLocks noEditPoints="1"/>
            </p:cNvSpPr>
            <p:nvPr/>
          </p:nvSpPr>
          <p:spPr bwMode="auto">
            <a:xfrm>
              <a:off x="281" y="1296"/>
              <a:ext cx="18" cy="29"/>
            </a:xfrm>
            <a:custGeom>
              <a:avLst/>
              <a:gdLst>
                <a:gd name="T0" fmla="*/ 1 w 18"/>
                <a:gd name="T1" fmla="*/ 29 h 29"/>
                <a:gd name="T2" fmla="*/ 1 w 18"/>
                <a:gd name="T3" fmla="*/ 29 h 29"/>
                <a:gd name="T4" fmla="*/ 3 w 18"/>
                <a:gd name="T5" fmla="*/ 28 h 29"/>
                <a:gd name="T6" fmla="*/ 6 w 18"/>
                <a:gd name="T7" fmla="*/ 27 h 29"/>
                <a:gd name="T8" fmla="*/ 8 w 18"/>
                <a:gd name="T9" fmla="*/ 25 h 29"/>
                <a:gd name="T10" fmla="*/ 10 w 18"/>
                <a:gd name="T11" fmla="*/ 23 h 29"/>
                <a:gd name="T12" fmla="*/ 12 w 18"/>
                <a:gd name="T13" fmla="*/ 19 h 29"/>
                <a:gd name="T14" fmla="*/ 13 w 18"/>
                <a:gd name="T15" fmla="*/ 16 h 29"/>
                <a:gd name="T16" fmla="*/ 10 w 18"/>
                <a:gd name="T17" fmla="*/ 18 h 29"/>
                <a:gd name="T18" fmla="*/ 7 w 18"/>
                <a:gd name="T19" fmla="*/ 18 h 29"/>
                <a:gd name="T20" fmla="*/ 5 w 18"/>
                <a:gd name="T21" fmla="*/ 17 h 29"/>
                <a:gd name="T22" fmla="*/ 2 w 18"/>
                <a:gd name="T23" fmla="*/ 16 h 29"/>
                <a:gd name="T24" fmla="*/ 1 w 18"/>
                <a:gd name="T25" fmla="*/ 13 h 29"/>
                <a:gd name="T26" fmla="*/ 0 w 18"/>
                <a:gd name="T27" fmla="*/ 10 h 29"/>
                <a:gd name="T28" fmla="*/ 1 w 18"/>
                <a:gd name="T29" fmla="*/ 6 h 29"/>
                <a:gd name="T30" fmla="*/ 2 w 18"/>
                <a:gd name="T31" fmla="*/ 3 h 29"/>
                <a:gd name="T32" fmla="*/ 4 w 18"/>
                <a:gd name="T33" fmla="*/ 1 h 29"/>
                <a:gd name="T34" fmla="*/ 6 w 18"/>
                <a:gd name="T35" fmla="*/ 0 h 29"/>
                <a:gd name="T36" fmla="*/ 9 w 18"/>
                <a:gd name="T37" fmla="*/ 0 h 29"/>
                <a:gd name="T38" fmla="*/ 12 w 18"/>
                <a:gd name="T39" fmla="*/ 1 h 29"/>
                <a:gd name="T40" fmla="*/ 15 w 18"/>
                <a:gd name="T41" fmla="*/ 3 h 29"/>
                <a:gd name="T42" fmla="*/ 16 w 18"/>
                <a:gd name="T43" fmla="*/ 5 h 29"/>
                <a:gd name="T44" fmla="*/ 17 w 18"/>
                <a:gd name="T45" fmla="*/ 8 h 29"/>
                <a:gd name="T46" fmla="*/ 18 w 18"/>
                <a:gd name="T47" fmla="*/ 11 h 29"/>
                <a:gd name="T48" fmla="*/ 17 w 18"/>
                <a:gd name="T49" fmla="*/ 16 h 29"/>
                <a:gd name="T50" fmla="*/ 16 w 18"/>
                <a:gd name="T51" fmla="*/ 20 h 29"/>
                <a:gd name="T52" fmla="*/ 13 w 18"/>
                <a:gd name="T53" fmla="*/ 24 h 29"/>
                <a:gd name="T54" fmla="*/ 9 w 18"/>
                <a:gd name="T55" fmla="*/ 27 h 29"/>
                <a:gd name="T56" fmla="*/ 6 w 18"/>
                <a:gd name="T57" fmla="*/ 28 h 29"/>
                <a:gd name="T58" fmla="*/ 2 w 18"/>
                <a:gd name="T59" fmla="*/ 29 h 29"/>
                <a:gd name="T60" fmla="*/ 1 w 18"/>
                <a:gd name="T61" fmla="*/ 29 h 29"/>
                <a:gd name="T62" fmla="*/ 13 w 18"/>
                <a:gd name="T63" fmla="*/ 15 h 29"/>
                <a:gd name="T64" fmla="*/ 14 w 18"/>
                <a:gd name="T65" fmla="*/ 12 h 29"/>
                <a:gd name="T66" fmla="*/ 14 w 18"/>
                <a:gd name="T67" fmla="*/ 10 h 29"/>
                <a:gd name="T68" fmla="*/ 14 w 18"/>
                <a:gd name="T69" fmla="*/ 8 h 29"/>
                <a:gd name="T70" fmla="*/ 13 w 18"/>
                <a:gd name="T71" fmla="*/ 6 h 29"/>
                <a:gd name="T72" fmla="*/ 12 w 18"/>
                <a:gd name="T73" fmla="*/ 4 h 29"/>
                <a:gd name="T74" fmla="*/ 11 w 18"/>
                <a:gd name="T75" fmla="*/ 3 h 29"/>
                <a:gd name="T76" fmla="*/ 10 w 18"/>
                <a:gd name="T77" fmla="*/ 2 h 29"/>
                <a:gd name="T78" fmla="*/ 9 w 18"/>
                <a:gd name="T79" fmla="*/ 1 h 29"/>
                <a:gd name="T80" fmla="*/ 7 w 18"/>
                <a:gd name="T81" fmla="*/ 2 h 29"/>
                <a:gd name="T82" fmla="*/ 5 w 18"/>
                <a:gd name="T83" fmla="*/ 3 h 29"/>
                <a:gd name="T84" fmla="*/ 4 w 18"/>
                <a:gd name="T85" fmla="*/ 5 h 29"/>
                <a:gd name="T86" fmla="*/ 4 w 18"/>
                <a:gd name="T87" fmla="*/ 8 h 29"/>
                <a:gd name="T88" fmla="*/ 5 w 18"/>
                <a:gd name="T89" fmla="*/ 12 h 29"/>
                <a:gd name="T90" fmla="*/ 6 w 18"/>
                <a:gd name="T91" fmla="*/ 14 h 29"/>
                <a:gd name="T92" fmla="*/ 7 w 18"/>
                <a:gd name="T93" fmla="*/ 16 h 29"/>
                <a:gd name="T94" fmla="*/ 9 w 18"/>
                <a:gd name="T95" fmla="*/ 16 h 29"/>
                <a:gd name="T96" fmla="*/ 10 w 18"/>
                <a:gd name="T97" fmla="*/ 16 h 29"/>
                <a:gd name="T98" fmla="*/ 11 w 18"/>
                <a:gd name="T99" fmla="*/ 16 h 29"/>
                <a:gd name="T100" fmla="*/ 12 w 18"/>
                <a:gd name="T101" fmla="*/ 15 h 29"/>
                <a:gd name="T102" fmla="*/ 13 w 18"/>
                <a:gd name="T10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29">
                  <a:moveTo>
                    <a:pt x="1" y="29"/>
                  </a:moveTo>
                  <a:lnTo>
                    <a:pt x="1" y="29"/>
                  </a:lnTo>
                  <a:lnTo>
                    <a:pt x="3" y="28"/>
                  </a:lnTo>
                  <a:lnTo>
                    <a:pt x="6" y="27"/>
                  </a:lnTo>
                  <a:lnTo>
                    <a:pt x="8" y="25"/>
                  </a:lnTo>
                  <a:lnTo>
                    <a:pt x="10" y="23"/>
                  </a:lnTo>
                  <a:lnTo>
                    <a:pt x="12" y="19"/>
                  </a:lnTo>
                  <a:lnTo>
                    <a:pt x="13" y="16"/>
                  </a:lnTo>
                  <a:lnTo>
                    <a:pt x="10" y="18"/>
                  </a:lnTo>
                  <a:lnTo>
                    <a:pt x="7" y="18"/>
                  </a:lnTo>
                  <a:lnTo>
                    <a:pt x="5" y="17"/>
                  </a:lnTo>
                  <a:lnTo>
                    <a:pt x="2" y="16"/>
                  </a:lnTo>
                  <a:lnTo>
                    <a:pt x="1" y="13"/>
                  </a:lnTo>
                  <a:lnTo>
                    <a:pt x="0" y="10"/>
                  </a:lnTo>
                  <a:lnTo>
                    <a:pt x="1" y="6"/>
                  </a:lnTo>
                  <a:lnTo>
                    <a:pt x="2" y="3"/>
                  </a:lnTo>
                  <a:lnTo>
                    <a:pt x="4" y="1"/>
                  </a:lnTo>
                  <a:lnTo>
                    <a:pt x="6" y="0"/>
                  </a:lnTo>
                  <a:lnTo>
                    <a:pt x="9" y="0"/>
                  </a:lnTo>
                  <a:lnTo>
                    <a:pt x="12" y="1"/>
                  </a:lnTo>
                  <a:lnTo>
                    <a:pt x="15" y="3"/>
                  </a:lnTo>
                  <a:lnTo>
                    <a:pt x="16" y="5"/>
                  </a:lnTo>
                  <a:lnTo>
                    <a:pt x="17" y="8"/>
                  </a:lnTo>
                  <a:lnTo>
                    <a:pt x="18" y="11"/>
                  </a:lnTo>
                  <a:lnTo>
                    <a:pt x="17" y="16"/>
                  </a:lnTo>
                  <a:lnTo>
                    <a:pt x="16" y="20"/>
                  </a:lnTo>
                  <a:lnTo>
                    <a:pt x="13" y="24"/>
                  </a:lnTo>
                  <a:lnTo>
                    <a:pt x="9" y="27"/>
                  </a:lnTo>
                  <a:lnTo>
                    <a:pt x="6" y="28"/>
                  </a:lnTo>
                  <a:lnTo>
                    <a:pt x="2" y="29"/>
                  </a:lnTo>
                  <a:lnTo>
                    <a:pt x="1" y="29"/>
                  </a:lnTo>
                  <a:close/>
                  <a:moveTo>
                    <a:pt x="13" y="15"/>
                  </a:moveTo>
                  <a:lnTo>
                    <a:pt x="14" y="12"/>
                  </a:lnTo>
                  <a:lnTo>
                    <a:pt x="14" y="10"/>
                  </a:lnTo>
                  <a:lnTo>
                    <a:pt x="14" y="8"/>
                  </a:lnTo>
                  <a:lnTo>
                    <a:pt x="13" y="6"/>
                  </a:lnTo>
                  <a:lnTo>
                    <a:pt x="12" y="4"/>
                  </a:lnTo>
                  <a:lnTo>
                    <a:pt x="11" y="3"/>
                  </a:lnTo>
                  <a:lnTo>
                    <a:pt x="10" y="2"/>
                  </a:lnTo>
                  <a:lnTo>
                    <a:pt x="9" y="1"/>
                  </a:lnTo>
                  <a:lnTo>
                    <a:pt x="7" y="2"/>
                  </a:lnTo>
                  <a:lnTo>
                    <a:pt x="5" y="3"/>
                  </a:lnTo>
                  <a:lnTo>
                    <a:pt x="4" y="5"/>
                  </a:lnTo>
                  <a:lnTo>
                    <a:pt x="4" y="8"/>
                  </a:lnTo>
                  <a:lnTo>
                    <a:pt x="5" y="12"/>
                  </a:lnTo>
                  <a:lnTo>
                    <a:pt x="6" y="14"/>
                  </a:lnTo>
                  <a:lnTo>
                    <a:pt x="7" y="16"/>
                  </a:lnTo>
                  <a:lnTo>
                    <a:pt x="9" y="16"/>
                  </a:lnTo>
                  <a:lnTo>
                    <a:pt x="10" y="16"/>
                  </a:lnTo>
                  <a:lnTo>
                    <a:pt x="11" y="16"/>
                  </a:lnTo>
                  <a:lnTo>
                    <a:pt x="12" y="15"/>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622" name="Freeform 270"/>
            <p:cNvSpPr>
              <a:spLocks/>
            </p:cNvSpPr>
            <p:nvPr/>
          </p:nvSpPr>
          <p:spPr bwMode="auto">
            <a:xfrm>
              <a:off x="219" y="1188"/>
              <a:ext cx="18" cy="29"/>
            </a:xfrm>
            <a:custGeom>
              <a:avLst/>
              <a:gdLst>
                <a:gd name="T0" fmla="*/ 18 w 18"/>
                <a:gd name="T1" fmla="*/ 24 h 29"/>
                <a:gd name="T2" fmla="*/ 16 w 18"/>
                <a:gd name="T3" fmla="*/ 29 h 29"/>
                <a:gd name="T4" fmla="*/ 0 w 18"/>
                <a:gd name="T5" fmla="*/ 29 h 29"/>
                <a:gd name="T6" fmla="*/ 0 w 18"/>
                <a:gd name="T7" fmla="*/ 28 h 29"/>
                <a:gd name="T8" fmla="*/ 4 w 18"/>
                <a:gd name="T9" fmla="*/ 24 h 29"/>
                <a:gd name="T10" fmla="*/ 8 w 18"/>
                <a:gd name="T11" fmla="*/ 21 h 29"/>
                <a:gd name="T12" fmla="*/ 10 w 18"/>
                <a:gd name="T13" fmla="*/ 17 h 29"/>
                <a:gd name="T14" fmla="*/ 12 w 18"/>
                <a:gd name="T15" fmla="*/ 13 h 29"/>
                <a:gd name="T16" fmla="*/ 13 w 18"/>
                <a:gd name="T17" fmla="*/ 10 h 29"/>
                <a:gd name="T18" fmla="*/ 13 w 18"/>
                <a:gd name="T19" fmla="*/ 7 h 29"/>
                <a:gd name="T20" fmla="*/ 11 w 18"/>
                <a:gd name="T21" fmla="*/ 5 h 29"/>
                <a:gd name="T22" fmla="*/ 10 w 18"/>
                <a:gd name="T23" fmla="*/ 4 h 29"/>
                <a:gd name="T24" fmla="*/ 7 w 18"/>
                <a:gd name="T25" fmla="*/ 4 h 29"/>
                <a:gd name="T26" fmla="*/ 5 w 18"/>
                <a:gd name="T27" fmla="*/ 4 h 29"/>
                <a:gd name="T28" fmla="*/ 4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2 w 18"/>
                <a:gd name="T45" fmla="*/ 1 h 29"/>
                <a:gd name="T46" fmla="*/ 14 w 18"/>
                <a:gd name="T47" fmla="*/ 3 h 29"/>
                <a:gd name="T48" fmla="*/ 16 w 18"/>
                <a:gd name="T49" fmla="*/ 5 h 29"/>
                <a:gd name="T50" fmla="*/ 17 w 18"/>
                <a:gd name="T51" fmla="*/ 8 h 29"/>
                <a:gd name="T52" fmla="*/ 16 w 18"/>
                <a:gd name="T53" fmla="*/ 10 h 29"/>
                <a:gd name="T54" fmla="*/ 16 w 18"/>
                <a:gd name="T55" fmla="*/ 12 h 29"/>
                <a:gd name="T56" fmla="*/ 14 w 18"/>
                <a:gd name="T57" fmla="*/ 16 h 29"/>
                <a:gd name="T58" fmla="*/ 11 w 18"/>
                <a:gd name="T59" fmla="*/ 19 h 29"/>
                <a:gd name="T60" fmla="*/ 8 w 18"/>
                <a:gd name="T61" fmla="*/ 22 h 29"/>
                <a:gd name="T62" fmla="*/ 5 w 18"/>
                <a:gd name="T63" fmla="*/ 25 h 29"/>
                <a:gd name="T64" fmla="*/ 4 w 18"/>
                <a:gd name="T65" fmla="*/ 26 h 29"/>
                <a:gd name="T66" fmla="*/ 11 w 18"/>
                <a:gd name="T67" fmla="*/ 26 h 29"/>
                <a:gd name="T68" fmla="*/ 13 w 18"/>
                <a:gd name="T69" fmla="*/ 26 h 29"/>
                <a:gd name="T70" fmla="*/ 15 w 18"/>
                <a:gd name="T71" fmla="*/ 26 h 29"/>
                <a:gd name="T72" fmla="*/ 15 w 18"/>
                <a:gd name="T73" fmla="*/ 26 h 29"/>
                <a:gd name="T74" fmla="*/ 16 w 18"/>
                <a:gd name="T75" fmla="*/ 25 h 29"/>
                <a:gd name="T76" fmla="*/ 17 w 18"/>
                <a:gd name="T77" fmla="*/ 25 h 29"/>
                <a:gd name="T78" fmla="*/ 17 w 18"/>
                <a:gd name="T79" fmla="*/ 24 h 29"/>
                <a:gd name="T80" fmla="*/ 18 w 18"/>
                <a:gd name="T81"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4"/>
                  </a:moveTo>
                  <a:lnTo>
                    <a:pt x="16" y="29"/>
                  </a:lnTo>
                  <a:lnTo>
                    <a:pt x="0" y="29"/>
                  </a:lnTo>
                  <a:lnTo>
                    <a:pt x="0" y="28"/>
                  </a:lnTo>
                  <a:lnTo>
                    <a:pt x="4" y="24"/>
                  </a:lnTo>
                  <a:lnTo>
                    <a:pt x="8" y="21"/>
                  </a:lnTo>
                  <a:lnTo>
                    <a:pt x="10" y="17"/>
                  </a:lnTo>
                  <a:lnTo>
                    <a:pt x="12" y="13"/>
                  </a:lnTo>
                  <a:lnTo>
                    <a:pt x="13" y="10"/>
                  </a:lnTo>
                  <a:lnTo>
                    <a:pt x="13" y="7"/>
                  </a:lnTo>
                  <a:lnTo>
                    <a:pt x="11" y="5"/>
                  </a:lnTo>
                  <a:lnTo>
                    <a:pt x="10" y="4"/>
                  </a:lnTo>
                  <a:lnTo>
                    <a:pt x="7" y="4"/>
                  </a:lnTo>
                  <a:lnTo>
                    <a:pt x="5" y="4"/>
                  </a:lnTo>
                  <a:lnTo>
                    <a:pt x="4" y="5"/>
                  </a:lnTo>
                  <a:lnTo>
                    <a:pt x="2" y="6"/>
                  </a:lnTo>
                  <a:lnTo>
                    <a:pt x="1" y="8"/>
                  </a:lnTo>
                  <a:lnTo>
                    <a:pt x="0" y="8"/>
                  </a:lnTo>
                  <a:lnTo>
                    <a:pt x="1" y="5"/>
                  </a:lnTo>
                  <a:lnTo>
                    <a:pt x="3" y="2"/>
                  </a:lnTo>
                  <a:lnTo>
                    <a:pt x="5" y="1"/>
                  </a:lnTo>
                  <a:lnTo>
                    <a:pt x="8" y="0"/>
                  </a:lnTo>
                  <a:lnTo>
                    <a:pt x="12" y="1"/>
                  </a:lnTo>
                  <a:lnTo>
                    <a:pt x="14" y="3"/>
                  </a:lnTo>
                  <a:lnTo>
                    <a:pt x="16" y="5"/>
                  </a:lnTo>
                  <a:lnTo>
                    <a:pt x="17" y="8"/>
                  </a:lnTo>
                  <a:lnTo>
                    <a:pt x="16" y="10"/>
                  </a:lnTo>
                  <a:lnTo>
                    <a:pt x="16" y="12"/>
                  </a:lnTo>
                  <a:lnTo>
                    <a:pt x="14" y="16"/>
                  </a:lnTo>
                  <a:lnTo>
                    <a:pt x="11" y="19"/>
                  </a:lnTo>
                  <a:lnTo>
                    <a:pt x="8" y="22"/>
                  </a:lnTo>
                  <a:lnTo>
                    <a:pt x="5" y="25"/>
                  </a:lnTo>
                  <a:lnTo>
                    <a:pt x="4" y="26"/>
                  </a:lnTo>
                  <a:lnTo>
                    <a:pt x="11" y="26"/>
                  </a:lnTo>
                  <a:lnTo>
                    <a:pt x="13" y="26"/>
                  </a:lnTo>
                  <a:lnTo>
                    <a:pt x="15" y="26"/>
                  </a:lnTo>
                  <a:lnTo>
                    <a:pt x="15" y="26"/>
                  </a:lnTo>
                  <a:lnTo>
                    <a:pt x="16" y="25"/>
                  </a:lnTo>
                  <a:lnTo>
                    <a:pt x="17" y="25"/>
                  </a:lnTo>
                  <a:lnTo>
                    <a:pt x="17" y="24"/>
                  </a:lnTo>
                  <a:lnTo>
                    <a:pt x="18" y="24"/>
                  </a:lnTo>
                  <a:close/>
                </a:path>
              </a:pathLst>
            </a:custGeom>
            <a:solidFill>
              <a:srgbClr val="000000"/>
            </a:solidFill>
            <a:ln w="0">
              <a:solidFill>
                <a:srgbClr val="000000"/>
              </a:solidFill>
              <a:prstDash val="solid"/>
              <a:round/>
              <a:headEnd/>
              <a:tailEnd/>
            </a:ln>
          </p:spPr>
          <p:txBody>
            <a:bodyPr/>
            <a:lstStyle/>
            <a:p>
              <a:endParaRPr lang="en-US"/>
            </a:p>
          </p:txBody>
        </p:sp>
        <p:sp>
          <p:nvSpPr>
            <p:cNvPr id="996623" name="Freeform 271"/>
            <p:cNvSpPr>
              <a:spLocks/>
            </p:cNvSpPr>
            <p:nvPr/>
          </p:nvSpPr>
          <p:spPr bwMode="auto">
            <a:xfrm>
              <a:off x="249" y="1077"/>
              <a:ext cx="18" cy="29"/>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3 h 29"/>
                <a:gd name="T28" fmla="*/ 3 w 18"/>
                <a:gd name="T29" fmla="*/ 4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7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5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3"/>
                  </a:lnTo>
                  <a:lnTo>
                    <a:pt x="3" y="4"/>
                  </a:lnTo>
                  <a:lnTo>
                    <a:pt x="2" y="6"/>
                  </a:lnTo>
                  <a:lnTo>
                    <a:pt x="1" y="8"/>
                  </a:lnTo>
                  <a:lnTo>
                    <a:pt x="0" y="8"/>
                  </a:lnTo>
                  <a:lnTo>
                    <a:pt x="1" y="5"/>
                  </a:lnTo>
                  <a:lnTo>
                    <a:pt x="3" y="2"/>
                  </a:lnTo>
                  <a:lnTo>
                    <a:pt x="5" y="1"/>
                  </a:lnTo>
                  <a:lnTo>
                    <a:pt x="8" y="0"/>
                  </a:lnTo>
                  <a:lnTo>
                    <a:pt x="11" y="1"/>
                  </a:lnTo>
                  <a:lnTo>
                    <a:pt x="14" y="2"/>
                  </a:lnTo>
                  <a:lnTo>
                    <a:pt x="16" y="5"/>
                  </a:lnTo>
                  <a:lnTo>
                    <a:pt x="16" y="7"/>
                  </a:lnTo>
                  <a:lnTo>
                    <a:pt x="16" y="10"/>
                  </a:lnTo>
                  <a:lnTo>
                    <a:pt x="15" y="12"/>
                  </a:lnTo>
                  <a:lnTo>
                    <a:pt x="13" y="15"/>
                  </a:lnTo>
                  <a:lnTo>
                    <a:pt x="10" y="19"/>
                  </a:lnTo>
                  <a:lnTo>
                    <a:pt x="7" y="22"/>
                  </a:lnTo>
                  <a:lnTo>
                    <a:pt x="5" y="24"/>
                  </a:lnTo>
                  <a:lnTo>
                    <a:pt x="4" y="26"/>
                  </a:lnTo>
                  <a:lnTo>
                    <a:pt x="11" y="26"/>
                  </a:lnTo>
                  <a:lnTo>
                    <a:pt x="13" y="26"/>
                  </a:lnTo>
                  <a:lnTo>
                    <a:pt x="14" y="25"/>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624" name="Freeform 272"/>
            <p:cNvSpPr>
              <a:spLocks/>
            </p:cNvSpPr>
            <p:nvPr/>
          </p:nvSpPr>
          <p:spPr bwMode="auto">
            <a:xfrm>
              <a:off x="272" y="1101"/>
              <a:ext cx="5" cy="5"/>
            </a:xfrm>
            <a:custGeom>
              <a:avLst/>
              <a:gdLst>
                <a:gd name="T0" fmla="*/ 2 w 5"/>
                <a:gd name="T1" fmla="*/ 0 h 5"/>
                <a:gd name="T2" fmla="*/ 3 w 5"/>
                <a:gd name="T3" fmla="*/ 0 h 5"/>
                <a:gd name="T4" fmla="*/ 4 w 5"/>
                <a:gd name="T5" fmla="*/ 1 h 5"/>
                <a:gd name="T6" fmla="*/ 5 w 5"/>
                <a:gd name="T7" fmla="*/ 2 h 5"/>
                <a:gd name="T8" fmla="*/ 5 w 5"/>
                <a:gd name="T9" fmla="*/ 3 h 5"/>
                <a:gd name="T10" fmla="*/ 5 w 5"/>
                <a:gd name="T11" fmla="*/ 4 h 5"/>
                <a:gd name="T12" fmla="*/ 4 w 5"/>
                <a:gd name="T13" fmla="*/ 4 h 5"/>
                <a:gd name="T14" fmla="*/ 3 w 5"/>
                <a:gd name="T15" fmla="*/ 5 h 5"/>
                <a:gd name="T16" fmla="*/ 2 w 5"/>
                <a:gd name="T17" fmla="*/ 5 h 5"/>
                <a:gd name="T18" fmla="*/ 1 w 5"/>
                <a:gd name="T19" fmla="*/ 5 h 5"/>
                <a:gd name="T20" fmla="*/ 1 w 5"/>
                <a:gd name="T21" fmla="*/ 4 h 5"/>
                <a:gd name="T22" fmla="*/ 0 w 5"/>
                <a:gd name="T23" fmla="*/ 4 h 5"/>
                <a:gd name="T24" fmla="*/ 0 w 5"/>
                <a:gd name="T25" fmla="*/ 3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3"/>
                  </a:lnTo>
                  <a:lnTo>
                    <a:pt x="5" y="4"/>
                  </a:lnTo>
                  <a:lnTo>
                    <a:pt x="4" y="4"/>
                  </a:lnTo>
                  <a:lnTo>
                    <a:pt x="3" y="5"/>
                  </a:lnTo>
                  <a:lnTo>
                    <a:pt x="2" y="5"/>
                  </a:lnTo>
                  <a:lnTo>
                    <a:pt x="1" y="5"/>
                  </a:lnTo>
                  <a:lnTo>
                    <a:pt x="1" y="4"/>
                  </a:lnTo>
                  <a:lnTo>
                    <a:pt x="0" y="4"/>
                  </a:lnTo>
                  <a:lnTo>
                    <a:pt x="0" y="3"/>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25" name="Freeform 273"/>
            <p:cNvSpPr>
              <a:spLocks/>
            </p:cNvSpPr>
            <p:nvPr/>
          </p:nvSpPr>
          <p:spPr bwMode="auto">
            <a:xfrm>
              <a:off x="284" y="1077"/>
              <a:ext cx="11" cy="29"/>
            </a:xfrm>
            <a:custGeom>
              <a:avLst/>
              <a:gdLst>
                <a:gd name="T0" fmla="*/ 0 w 11"/>
                <a:gd name="T1" fmla="*/ 3 h 29"/>
                <a:gd name="T2" fmla="*/ 7 w 11"/>
                <a:gd name="T3" fmla="*/ 0 h 29"/>
                <a:gd name="T4" fmla="*/ 8 w 11"/>
                <a:gd name="T5" fmla="*/ 0 h 29"/>
                <a:gd name="T6" fmla="*/ 8 w 11"/>
                <a:gd name="T7" fmla="*/ 24 h 29"/>
                <a:gd name="T8" fmla="*/ 8 w 11"/>
                <a:gd name="T9" fmla="*/ 26 h 29"/>
                <a:gd name="T10" fmla="*/ 8 w 11"/>
                <a:gd name="T11" fmla="*/ 27 h 29"/>
                <a:gd name="T12" fmla="*/ 8 w 11"/>
                <a:gd name="T13" fmla="*/ 27 h 29"/>
                <a:gd name="T14" fmla="*/ 9 w 11"/>
                <a:gd name="T15" fmla="*/ 28 h 29"/>
                <a:gd name="T16" fmla="*/ 10 w 11"/>
                <a:gd name="T17" fmla="*/ 28 h 29"/>
                <a:gd name="T18" fmla="*/ 11 w 11"/>
                <a:gd name="T19" fmla="*/ 28 h 29"/>
                <a:gd name="T20" fmla="*/ 11 w 11"/>
                <a:gd name="T21" fmla="*/ 29 h 29"/>
                <a:gd name="T22" fmla="*/ 1 w 11"/>
                <a:gd name="T23" fmla="*/ 29 h 29"/>
                <a:gd name="T24" fmla="*/ 1 w 11"/>
                <a:gd name="T25" fmla="*/ 28 h 29"/>
                <a:gd name="T26" fmla="*/ 2 w 11"/>
                <a:gd name="T27" fmla="*/ 28 h 29"/>
                <a:gd name="T28" fmla="*/ 3 w 11"/>
                <a:gd name="T29" fmla="*/ 28 h 29"/>
                <a:gd name="T30" fmla="*/ 4 w 11"/>
                <a:gd name="T31" fmla="*/ 28 h 29"/>
                <a:gd name="T32" fmla="*/ 4 w 11"/>
                <a:gd name="T33" fmla="*/ 27 h 29"/>
                <a:gd name="T34" fmla="*/ 4 w 11"/>
                <a:gd name="T35" fmla="*/ 26 h 29"/>
                <a:gd name="T36" fmla="*/ 4 w 11"/>
                <a:gd name="T37" fmla="*/ 24 h 29"/>
                <a:gd name="T38" fmla="*/ 4 w 11"/>
                <a:gd name="T39" fmla="*/ 8 h 29"/>
                <a:gd name="T40" fmla="*/ 4 w 11"/>
                <a:gd name="T41" fmla="*/ 6 h 29"/>
                <a:gd name="T42" fmla="*/ 4 w 11"/>
                <a:gd name="T43" fmla="*/ 4 h 29"/>
                <a:gd name="T44" fmla="*/ 4 w 11"/>
                <a:gd name="T45" fmla="*/ 4 h 29"/>
                <a:gd name="T46" fmla="*/ 4 w 11"/>
                <a:gd name="T47" fmla="*/ 3 h 29"/>
                <a:gd name="T48" fmla="*/ 3 w 11"/>
                <a:gd name="T49" fmla="*/ 3 h 29"/>
                <a:gd name="T50" fmla="*/ 3 w 11"/>
                <a:gd name="T51" fmla="*/ 3 h 29"/>
                <a:gd name="T52" fmla="*/ 2 w 11"/>
                <a:gd name="T53" fmla="*/ 3 h 29"/>
                <a:gd name="T54" fmla="*/ 1 w 11"/>
                <a:gd name="T55" fmla="*/ 4 h 29"/>
                <a:gd name="T56" fmla="*/ 0 w 11"/>
                <a:gd name="T5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9">
                  <a:moveTo>
                    <a:pt x="0" y="3"/>
                  </a:moveTo>
                  <a:lnTo>
                    <a:pt x="7" y="0"/>
                  </a:lnTo>
                  <a:lnTo>
                    <a:pt x="8" y="0"/>
                  </a:lnTo>
                  <a:lnTo>
                    <a:pt x="8" y="24"/>
                  </a:lnTo>
                  <a:lnTo>
                    <a:pt x="8" y="26"/>
                  </a:lnTo>
                  <a:lnTo>
                    <a:pt x="8" y="27"/>
                  </a:lnTo>
                  <a:lnTo>
                    <a:pt x="8" y="27"/>
                  </a:lnTo>
                  <a:lnTo>
                    <a:pt x="9" y="28"/>
                  </a:lnTo>
                  <a:lnTo>
                    <a:pt x="10" y="28"/>
                  </a:lnTo>
                  <a:lnTo>
                    <a:pt x="11" y="28"/>
                  </a:lnTo>
                  <a:lnTo>
                    <a:pt x="11" y="29"/>
                  </a:lnTo>
                  <a:lnTo>
                    <a:pt x="1" y="29"/>
                  </a:lnTo>
                  <a:lnTo>
                    <a:pt x="1" y="28"/>
                  </a:lnTo>
                  <a:lnTo>
                    <a:pt x="2" y="28"/>
                  </a:lnTo>
                  <a:lnTo>
                    <a:pt x="3" y="28"/>
                  </a:lnTo>
                  <a:lnTo>
                    <a:pt x="4" y="28"/>
                  </a:lnTo>
                  <a:lnTo>
                    <a:pt x="4" y="27"/>
                  </a:lnTo>
                  <a:lnTo>
                    <a:pt x="4" y="26"/>
                  </a:lnTo>
                  <a:lnTo>
                    <a:pt x="4" y="24"/>
                  </a:lnTo>
                  <a:lnTo>
                    <a:pt x="4" y="8"/>
                  </a:lnTo>
                  <a:lnTo>
                    <a:pt x="4" y="6"/>
                  </a:lnTo>
                  <a:lnTo>
                    <a:pt x="4" y="4"/>
                  </a:lnTo>
                  <a:lnTo>
                    <a:pt x="4" y="4"/>
                  </a:lnTo>
                  <a:lnTo>
                    <a:pt x="4" y="3"/>
                  </a:lnTo>
                  <a:lnTo>
                    <a:pt x="3" y="3"/>
                  </a:lnTo>
                  <a:lnTo>
                    <a:pt x="3" y="3"/>
                  </a:lnTo>
                  <a:lnTo>
                    <a:pt x="2" y="3"/>
                  </a:lnTo>
                  <a:lnTo>
                    <a:pt x="1" y="4"/>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26" name="Freeform 274"/>
            <p:cNvSpPr>
              <a:spLocks/>
            </p:cNvSpPr>
            <p:nvPr/>
          </p:nvSpPr>
          <p:spPr bwMode="auto">
            <a:xfrm>
              <a:off x="249" y="966"/>
              <a:ext cx="18" cy="28"/>
            </a:xfrm>
            <a:custGeom>
              <a:avLst/>
              <a:gdLst>
                <a:gd name="T0" fmla="*/ 18 w 18"/>
                <a:gd name="T1" fmla="*/ 23 h 28"/>
                <a:gd name="T2" fmla="*/ 16 w 18"/>
                <a:gd name="T3" fmla="*/ 28 h 28"/>
                <a:gd name="T4" fmla="*/ 0 w 18"/>
                <a:gd name="T5" fmla="*/ 28 h 28"/>
                <a:gd name="T6" fmla="*/ 0 w 18"/>
                <a:gd name="T7" fmla="*/ 28 h 28"/>
                <a:gd name="T8" fmla="*/ 4 w 18"/>
                <a:gd name="T9" fmla="*/ 23 h 28"/>
                <a:gd name="T10" fmla="*/ 7 w 18"/>
                <a:gd name="T11" fmla="*/ 20 h 28"/>
                <a:gd name="T12" fmla="*/ 10 w 18"/>
                <a:gd name="T13" fmla="*/ 17 h 28"/>
                <a:gd name="T14" fmla="*/ 12 w 18"/>
                <a:gd name="T15" fmla="*/ 13 h 28"/>
                <a:gd name="T16" fmla="*/ 13 w 18"/>
                <a:gd name="T17" fmla="*/ 9 h 28"/>
                <a:gd name="T18" fmla="*/ 12 w 18"/>
                <a:gd name="T19" fmla="*/ 7 h 28"/>
                <a:gd name="T20" fmla="*/ 11 w 18"/>
                <a:gd name="T21" fmla="*/ 5 h 28"/>
                <a:gd name="T22" fmla="*/ 9 w 18"/>
                <a:gd name="T23" fmla="*/ 3 h 28"/>
                <a:gd name="T24" fmla="*/ 7 w 18"/>
                <a:gd name="T25" fmla="*/ 3 h 28"/>
                <a:gd name="T26" fmla="*/ 5 w 18"/>
                <a:gd name="T27" fmla="*/ 3 h 28"/>
                <a:gd name="T28" fmla="*/ 3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1 w 18"/>
                <a:gd name="T45" fmla="*/ 0 h 28"/>
                <a:gd name="T46" fmla="*/ 14 w 18"/>
                <a:gd name="T47" fmla="*/ 2 h 28"/>
                <a:gd name="T48" fmla="*/ 16 w 18"/>
                <a:gd name="T49" fmla="*/ 4 h 28"/>
                <a:gd name="T50" fmla="*/ 16 w 18"/>
                <a:gd name="T51" fmla="*/ 7 h 28"/>
                <a:gd name="T52" fmla="*/ 16 w 18"/>
                <a:gd name="T53" fmla="*/ 9 h 28"/>
                <a:gd name="T54" fmla="*/ 15 w 18"/>
                <a:gd name="T55" fmla="*/ 11 h 28"/>
                <a:gd name="T56" fmla="*/ 13 w 18"/>
                <a:gd name="T57" fmla="*/ 15 h 28"/>
                <a:gd name="T58" fmla="*/ 10 w 18"/>
                <a:gd name="T59" fmla="*/ 18 h 28"/>
                <a:gd name="T60" fmla="*/ 7 w 18"/>
                <a:gd name="T61" fmla="*/ 22 h 28"/>
                <a:gd name="T62" fmla="*/ 5 w 18"/>
                <a:gd name="T63" fmla="*/ 24 h 28"/>
                <a:gd name="T64" fmla="*/ 4 w 18"/>
                <a:gd name="T65" fmla="*/ 25 h 28"/>
                <a:gd name="T66" fmla="*/ 11 w 18"/>
                <a:gd name="T67" fmla="*/ 25 h 28"/>
                <a:gd name="T68" fmla="*/ 13 w 18"/>
                <a:gd name="T69" fmla="*/ 25 h 28"/>
                <a:gd name="T70" fmla="*/ 14 w 18"/>
                <a:gd name="T71" fmla="*/ 25 h 28"/>
                <a:gd name="T72" fmla="*/ 15 w 18"/>
                <a:gd name="T73" fmla="*/ 25 h 28"/>
                <a:gd name="T74" fmla="*/ 16 w 18"/>
                <a:gd name="T75" fmla="*/ 24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3"/>
                  </a:lnTo>
                  <a:lnTo>
                    <a:pt x="7" y="20"/>
                  </a:lnTo>
                  <a:lnTo>
                    <a:pt x="10" y="17"/>
                  </a:lnTo>
                  <a:lnTo>
                    <a:pt x="12" y="13"/>
                  </a:lnTo>
                  <a:lnTo>
                    <a:pt x="13" y="9"/>
                  </a:lnTo>
                  <a:lnTo>
                    <a:pt x="12" y="7"/>
                  </a:lnTo>
                  <a:lnTo>
                    <a:pt x="11" y="5"/>
                  </a:lnTo>
                  <a:lnTo>
                    <a:pt x="9" y="3"/>
                  </a:lnTo>
                  <a:lnTo>
                    <a:pt x="7" y="3"/>
                  </a:lnTo>
                  <a:lnTo>
                    <a:pt x="5" y="3"/>
                  </a:lnTo>
                  <a:lnTo>
                    <a:pt x="3" y="4"/>
                  </a:lnTo>
                  <a:lnTo>
                    <a:pt x="2" y="6"/>
                  </a:lnTo>
                  <a:lnTo>
                    <a:pt x="1" y="8"/>
                  </a:lnTo>
                  <a:lnTo>
                    <a:pt x="0" y="8"/>
                  </a:lnTo>
                  <a:lnTo>
                    <a:pt x="1" y="4"/>
                  </a:lnTo>
                  <a:lnTo>
                    <a:pt x="3" y="2"/>
                  </a:lnTo>
                  <a:lnTo>
                    <a:pt x="5" y="0"/>
                  </a:lnTo>
                  <a:lnTo>
                    <a:pt x="8" y="0"/>
                  </a:lnTo>
                  <a:lnTo>
                    <a:pt x="11" y="0"/>
                  </a:lnTo>
                  <a:lnTo>
                    <a:pt x="14" y="2"/>
                  </a:lnTo>
                  <a:lnTo>
                    <a:pt x="16" y="4"/>
                  </a:lnTo>
                  <a:lnTo>
                    <a:pt x="16" y="7"/>
                  </a:lnTo>
                  <a:lnTo>
                    <a:pt x="16" y="9"/>
                  </a:lnTo>
                  <a:lnTo>
                    <a:pt x="15" y="11"/>
                  </a:lnTo>
                  <a:lnTo>
                    <a:pt x="13" y="15"/>
                  </a:lnTo>
                  <a:lnTo>
                    <a:pt x="10" y="18"/>
                  </a:lnTo>
                  <a:lnTo>
                    <a:pt x="7" y="22"/>
                  </a:lnTo>
                  <a:lnTo>
                    <a:pt x="5" y="24"/>
                  </a:lnTo>
                  <a:lnTo>
                    <a:pt x="4" y="25"/>
                  </a:lnTo>
                  <a:lnTo>
                    <a:pt x="11" y="25"/>
                  </a:lnTo>
                  <a:lnTo>
                    <a:pt x="13" y="25"/>
                  </a:lnTo>
                  <a:lnTo>
                    <a:pt x="14" y="25"/>
                  </a:lnTo>
                  <a:lnTo>
                    <a:pt x="15" y="25"/>
                  </a:lnTo>
                  <a:lnTo>
                    <a:pt x="16" y="24"/>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627" name="Freeform 275"/>
            <p:cNvSpPr>
              <a:spLocks/>
            </p:cNvSpPr>
            <p:nvPr/>
          </p:nvSpPr>
          <p:spPr bwMode="auto">
            <a:xfrm>
              <a:off x="272" y="990"/>
              <a:ext cx="5" cy="5"/>
            </a:xfrm>
            <a:custGeom>
              <a:avLst/>
              <a:gdLst>
                <a:gd name="T0" fmla="*/ 2 w 5"/>
                <a:gd name="T1" fmla="*/ 0 h 5"/>
                <a:gd name="T2" fmla="*/ 3 w 5"/>
                <a:gd name="T3" fmla="*/ 0 h 5"/>
                <a:gd name="T4" fmla="*/ 4 w 5"/>
                <a:gd name="T5" fmla="*/ 1 h 5"/>
                <a:gd name="T6" fmla="*/ 5 w 5"/>
                <a:gd name="T7" fmla="*/ 1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1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1"/>
                  </a:lnTo>
                  <a:lnTo>
                    <a:pt x="5" y="2"/>
                  </a:lnTo>
                  <a:lnTo>
                    <a:pt x="5" y="3"/>
                  </a:lnTo>
                  <a:lnTo>
                    <a:pt x="4" y="4"/>
                  </a:lnTo>
                  <a:lnTo>
                    <a:pt x="3" y="5"/>
                  </a:lnTo>
                  <a:lnTo>
                    <a:pt x="2" y="5"/>
                  </a:lnTo>
                  <a:lnTo>
                    <a:pt x="1" y="5"/>
                  </a:lnTo>
                  <a:lnTo>
                    <a:pt x="1" y="4"/>
                  </a:lnTo>
                  <a:lnTo>
                    <a:pt x="0" y="3"/>
                  </a:lnTo>
                  <a:lnTo>
                    <a:pt x="0" y="2"/>
                  </a:lnTo>
                  <a:lnTo>
                    <a:pt x="0" y="1"/>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28" name="Freeform 276"/>
            <p:cNvSpPr>
              <a:spLocks/>
            </p:cNvSpPr>
            <p:nvPr/>
          </p:nvSpPr>
          <p:spPr bwMode="auto">
            <a:xfrm>
              <a:off x="280" y="966"/>
              <a:ext cx="19" cy="28"/>
            </a:xfrm>
            <a:custGeom>
              <a:avLst/>
              <a:gdLst>
                <a:gd name="T0" fmla="*/ 19 w 19"/>
                <a:gd name="T1" fmla="*/ 23 h 28"/>
                <a:gd name="T2" fmla="*/ 17 w 19"/>
                <a:gd name="T3" fmla="*/ 28 h 28"/>
                <a:gd name="T4" fmla="*/ 0 w 19"/>
                <a:gd name="T5" fmla="*/ 28 h 28"/>
                <a:gd name="T6" fmla="*/ 0 w 19"/>
                <a:gd name="T7" fmla="*/ 28 h 28"/>
                <a:gd name="T8" fmla="*/ 5 w 19"/>
                <a:gd name="T9" fmla="*/ 23 h 28"/>
                <a:gd name="T10" fmla="*/ 8 w 19"/>
                <a:gd name="T11" fmla="*/ 20 h 28"/>
                <a:gd name="T12" fmla="*/ 11 w 19"/>
                <a:gd name="T13" fmla="*/ 17 h 28"/>
                <a:gd name="T14" fmla="*/ 13 w 19"/>
                <a:gd name="T15" fmla="*/ 13 h 28"/>
                <a:gd name="T16" fmla="*/ 14 w 19"/>
                <a:gd name="T17" fmla="*/ 9 h 28"/>
                <a:gd name="T18" fmla="*/ 13 w 19"/>
                <a:gd name="T19" fmla="*/ 7 h 28"/>
                <a:gd name="T20" fmla="*/ 12 w 19"/>
                <a:gd name="T21" fmla="*/ 5 h 28"/>
                <a:gd name="T22" fmla="*/ 10 w 19"/>
                <a:gd name="T23" fmla="*/ 3 h 28"/>
                <a:gd name="T24" fmla="*/ 8 w 19"/>
                <a:gd name="T25" fmla="*/ 3 h 28"/>
                <a:gd name="T26" fmla="*/ 6 w 19"/>
                <a:gd name="T27" fmla="*/ 3 h 28"/>
                <a:gd name="T28" fmla="*/ 4 w 19"/>
                <a:gd name="T29" fmla="*/ 4 h 28"/>
                <a:gd name="T30" fmla="*/ 3 w 19"/>
                <a:gd name="T31" fmla="*/ 6 h 28"/>
                <a:gd name="T32" fmla="*/ 2 w 19"/>
                <a:gd name="T33" fmla="*/ 8 h 28"/>
                <a:gd name="T34" fmla="*/ 1 w 19"/>
                <a:gd name="T35" fmla="*/ 8 h 28"/>
                <a:gd name="T36" fmla="*/ 2 w 19"/>
                <a:gd name="T37" fmla="*/ 4 h 28"/>
                <a:gd name="T38" fmla="*/ 3 w 19"/>
                <a:gd name="T39" fmla="*/ 2 h 28"/>
                <a:gd name="T40" fmla="*/ 6 w 19"/>
                <a:gd name="T41" fmla="*/ 0 h 28"/>
                <a:gd name="T42" fmla="*/ 9 w 19"/>
                <a:gd name="T43" fmla="*/ 0 h 28"/>
                <a:gd name="T44" fmla="*/ 12 w 19"/>
                <a:gd name="T45" fmla="*/ 0 h 28"/>
                <a:gd name="T46" fmla="*/ 15 w 19"/>
                <a:gd name="T47" fmla="*/ 2 h 28"/>
                <a:gd name="T48" fmla="*/ 16 w 19"/>
                <a:gd name="T49" fmla="*/ 4 h 28"/>
                <a:gd name="T50" fmla="*/ 17 w 19"/>
                <a:gd name="T51" fmla="*/ 7 h 28"/>
                <a:gd name="T52" fmla="*/ 17 w 19"/>
                <a:gd name="T53" fmla="*/ 9 h 28"/>
                <a:gd name="T54" fmla="*/ 16 w 19"/>
                <a:gd name="T55" fmla="*/ 11 h 28"/>
                <a:gd name="T56" fmla="*/ 14 w 19"/>
                <a:gd name="T57" fmla="*/ 15 h 28"/>
                <a:gd name="T58" fmla="*/ 11 w 19"/>
                <a:gd name="T59" fmla="*/ 18 h 28"/>
                <a:gd name="T60" fmla="*/ 8 w 19"/>
                <a:gd name="T61" fmla="*/ 22 h 28"/>
                <a:gd name="T62" fmla="*/ 6 w 19"/>
                <a:gd name="T63" fmla="*/ 24 h 28"/>
                <a:gd name="T64" fmla="*/ 4 w 19"/>
                <a:gd name="T65" fmla="*/ 25 h 28"/>
                <a:gd name="T66" fmla="*/ 12 w 19"/>
                <a:gd name="T67" fmla="*/ 25 h 28"/>
                <a:gd name="T68" fmla="*/ 14 w 19"/>
                <a:gd name="T69" fmla="*/ 25 h 28"/>
                <a:gd name="T70" fmla="*/ 15 w 19"/>
                <a:gd name="T71" fmla="*/ 25 h 28"/>
                <a:gd name="T72" fmla="*/ 16 w 19"/>
                <a:gd name="T73" fmla="*/ 25 h 28"/>
                <a:gd name="T74" fmla="*/ 17 w 19"/>
                <a:gd name="T75" fmla="*/ 24 h 28"/>
                <a:gd name="T76" fmla="*/ 17 w 19"/>
                <a:gd name="T77" fmla="*/ 24 h 28"/>
                <a:gd name="T78" fmla="*/ 18 w 19"/>
                <a:gd name="T79" fmla="*/ 23 h 28"/>
                <a:gd name="T80" fmla="*/ 19 w 19"/>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8">
                  <a:moveTo>
                    <a:pt x="19" y="23"/>
                  </a:moveTo>
                  <a:lnTo>
                    <a:pt x="17" y="28"/>
                  </a:lnTo>
                  <a:lnTo>
                    <a:pt x="0" y="28"/>
                  </a:lnTo>
                  <a:lnTo>
                    <a:pt x="0" y="28"/>
                  </a:lnTo>
                  <a:lnTo>
                    <a:pt x="5" y="23"/>
                  </a:lnTo>
                  <a:lnTo>
                    <a:pt x="8" y="20"/>
                  </a:lnTo>
                  <a:lnTo>
                    <a:pt x="11" y="17"/>
                  </a:lnTo>
                  <a:lnTo>
                    <a:pt x="13" y="13"/>
                  </a:lnTo>
                  <a:lnTo>
                    <a:pt x="14" y="9"/>
                  </a:lnTo>
                  <a:lnTo>
                    <a:pt x="13" y="7"/>
                  </a:lnTo>
                  <a:lnTo>
                    <a:pt x="12" y="5"/>
                  </a:lnTo>
                  <a:lnTo>
                    <a:pt x="10" y="3"/>
                  </a:lnTo>
                  <a:lnTo>
                    <a:pt x="8" y="3"/>
                  </a:lnTo>
                  <a:lnTo>
                    <a:pt x="6" y="3"/>
                  </a:lnTo>
                  <a:lnTo>
                    <a:pt x="4" y="4"/>
                  </a:lnTo>
                  <a:lnTo>
                    <a:pt x="3" y="6"/>
                  </a:lnTo>
                  <a:lnTo>
                    <a:pt x="2" y="8"/>
                  </a:lnTo>
                  <a:lnTo>
                    <a:pt x="1" y="8"/>
                  </a:lnTo>
                  <a:lnTo>
                    <a:pt x="2" y="4"/>
                  </a:lnTo>
                  <a:lnTo>
                    <a:pt x="3" y="2"/>
                  </a:lnTo>
                  <a:lnTo>
                    <a:pt x="6" y="0"/>
                  </a:lnTo>
                  <a:lnTo>
                    <a:pt x="9" y="0"/>
                  </a:lnTo>
                  <a:lnTo>
                    <a:pt x="12" y="0"/>
                  </a:lnTo>
                  <a:lnTo>
                    <a:pt x="15" y="2"/>
                  </a:lnTo>
                  <a:lnTo>
                    <a:pt x="16" y="4"/>
                  </a:lnTo>
                  <a:lnTo>
                    <a:pt x="17" y="7"/>
                  </a:lnTo>
                  <a:lnTo>
                    <a:pt x="17" y="9"/>
                  </a:lnTo>
                  <a:lnTo>
                    <a:pt x="16" y="11"/>
                  </a:lnTo>
                  <a:lnTo>
                    <a:pt x="14" y="15"/>
                  </a:lnTo>
                  <a:lnTo>
                    <a:pt x="11" y="18"/>
                  </a:lnTo>
                  <a:lnTo>
                    <a:pt x="8" y="22"/>
                  </a:lnTo>
                  <a:lnTo>
                    <a:pt x="6" y="24"/>
                  </a:lnTo>
                  <a:lnTo>
                    <a:pt x="4" y="25"/>
                  </a:lnTo>
                  <a:lnTo>
                    <a:pt x="12" y="25"/>
                  </a:lnTo>
                  <a:lnTo>
                    <a:pt x="14" y="25"/>
                  </a:lnTo>
                  <a:lnTo>
                    <a:pt x="15" y="25"/>
                  </a:lnTo>
                  <a:lnTo>
                    <a:pt x="16" y="25"/>
                  </a:lnTo>
                  <a:lnTo>
                    <a:pt x="17" y="24"/>
                  </a:lnTo>
                  <a:lnTo>
                    <a:pt x="17" y="24"/>
                  </a:lnTo>
                  <a:lnTo>
                    <a:pt x="18" y="23"/>
                  </a:lnTo>
                  <a:lnTo>
                    <a:pt x="19" y="23"/>
                  </a:lnTo>
                  <a:close/>
                </a:path>
              </a:pathLst>
            </a:custGeom>
            <a:solidFill>
              <a:srgbClr val="000000"/>
            </a:solidFill>
            <a:ln w="0">
              <a:solidFill>
                <a:srgbClr val="000000"/>
              </a:solidFill>
              <a:prstDash val="solid"/>
              <a:round/>
              <a:headEnd/>
              <a:tailEnd/>
            </a:ln>
          </p:spPr>
          <p:txBody>
            <a:bodyPr/>
            <a:lstStyle/>
            <a:p>
              <a:endParaRPr lang="en-US"/>
            </a:p>
          </p:txBody>
        </p:sp>
        <p:sp>
          <p:nvSpPr>
            <p:cNvPr id="996629" name="Freeform 277"/>
            <p:cNvSpPr>
              <a:spLocks/>
            </p:cNvSpPr>
            <p:nvPr/>
          </p:nvSpPr>
          <p:spPr bwMode="auto">
            <a:xfrm>
              <a:off x="249" y="858"/>
              <a:ext cx="18" cy="29"/>
            </a:xfrm>
            <a:custGeom>
              <a:avLst/>
              <a:gdLst>
                <a:gd name="T0" fmla="*/ 18 w 18"/>
                <a:gd name="T1" fmla="*/ 23 h 29"/>
                <a:gd name="T2" fmla="*/ 16 w 18"/>
                <a:gd name="T3" fmla="*/ 29 h 29"/>
                <a:gd name="T4" fmla="*/ 0 w 18"/>
                <a:gd name="T5" fmla="*/ 29 h 29"/>
                <a:gd name="T6" fmla="*/ 0 w 18"/>
                <a:gd name="T7" fmla="*/ 28 h 29"/>
                <a:gd name="T8" fmla="*/ 4 w 18"/>
                <a:gd name="T9" fmla="*/ 24 h 29"/>
                <a:gd name="T10" fmla="*/ 7 w 18"/>
                <a:gd name="T11" fmla="*/ 20 h 29"/>
                <a:gd name="T12" fmla="*/ 10 w 18"/>
                <a:gd name="T13" fmla="*/ 17 h 29"/>
                <a:gd name="T14" fmla="*/ 12 w 18"/>
                <a:gd name="T15" fmla="*/ 13 h 29"/>
                <a:gd name="T16" fmla="*/ 13 w 18"/>
                <a:gd name="T17" fmla="*/ 9 h 29"/>
                <a:gd name="T18" fmla="*/ 12 w 18"/>
                <a:gd name="T19" fmla="*/ 7 h 29"/>
                <a:gd name="T20" fmla="*/ 11 w 18"/>
                <a:gd name="T21" fmla="*/ 5 h 29"/>
                <a:gd name="T22" fmla="*/ 9 w 18"/>
                <a:gd name="T23" fmla="*/ 4 h 29"/>
                <a:gd name="T24" fmla="*/ 7 w 18"/>
                <a:gd name="T25" fmla="*/ 3 h 29"/>
                <a:gd name="T26" fmla="*/ 5 w 18"/>
                <a:gd name="T27" fmla="*/ 4 h 29"/>
                <a:gd name="T28" fmla="*/ 3 w 18"/>
                <a:gd name="T29" fmla="*/ 5 h 29"/>
                <a:gd name="T30" fmla="*/ 2 w 18"/>
                <a:gd name="T31" fmla="*/ 6 h 29"/>
                <a:gd name="T32" fmla="*/ 1 w 18"/>
                <a:gd name="T33" fmla="*/ 8 h 29"/>
                <a:gd name="T34" fmla="*/ 0 w 18"/>
                <a:gd name="T35" fmla="*/ 8 h 29"/>
                <a:gd name="T36" fmla="*/ 1 w 18"/>
                <a:gd name="T37" fmla="*/ 5 h 29"/>
                <a:gd name="T38" fmla="*/ 3 w 18"/>
                <a:gd name="T39" fmla="*/ 2 h 29"/>
                <a:gd name="T40" fmla="*/ 5 w 18"/>
                <a:gd name="T41" fmla="*/ 1 h 29"/>
                <a:gd name="T42" fmla="*/ 8 w 18"/>
                <a:gd name="T43" fmla="*/ 0 h 29"/>
                <a:gd name="T44" fmla="*/ 11 w 18"/>
                <a:gd name="T45" fmla="*/ 1 h 29"/>
                <a:gd name="T46" fmla="*/ 14 w 18"/>
                <a:gd name="T47" fmla="*/ 2 h 29"/>
                <a:gd name="T48" fmla="*/ 16 w 18"/>
                <a:gd name="T49" fmla="*/ 5 h 29"/>
                <a:gd name="T50" fmla="*/ 16 w 18"/>
                <a:gd name="T51" fmla="*/ 8 h 29"/>
                <a:gd name="T52" fmla="*/ 16 w 18"/>
                <a:gd name="T53" fmla="*/ 10 h 29"/>
                <a:gd name="T54" fmla="*/ 15 w 18"/>
                <a:gd name="T55" fmla="*/ 12 h 29"/>
                <a:gd name="T56" fmla="*/ 13 w 18"/>
                <a:gd name="T57" fmla="*/ 15 h 29"/>
                <a:gd name="T58" fmla="*/ 10 w 18"/>
                <a:gd name="T59" fmla="*/ 19 h 29"/>
                <a:gd name="T60" fmla="*/ 7 w 18"/>
                <a:gd name="T61" fmla="*/ 22 h 29"/>
                <a:gd name="T62" fmla="*/ 5 w 18"/>
                <a:gd name="T63" fmla="*/ 24 h 29"/>
                <a:gd name="T64" fmla="*/ 4 w 18"/>
                <a:gd name="T65" fmla="*/ 26 h 29"/>
                <a:gd name="T66" fmla="*/ 11 w 18"/>
                <a:gd name="T67" fmla="*/ 26 h 29"/>
                <a:gd name="T68" fmla="*/ 13 w 18"/>
                <a:gd name="T69" fmla="*/ 26 h 29"/>
                <a:gd name="T70" fmla="*/ 14 w 18"/>
                <a:gd name="T71" fmla="*/ 26 h 29"/>
                <a:gd name="T72" fmla="*/ 15 w 18"/>
                <a:gd name="T73" fmla="*/ 25 h 29"/>
                <a:gd name="T74" fmla="*/ 16 w 18"/>
                <a:gd name="T75" fmla="*/ 25 h 29"/>
                <a:gd name="T76" fmla="*/ 17 w 18"/>
                <a:gd name="T77" fmla="*/ 24 h 29"/>
                <a:gd name="T78" fmla="*/ 17 w 18"/>
                <a:gd name="T79" fmla="*/ 23 h 29"/>
                <a:gd name="T80" fmla="*/ 18 w 18"/>
                <a:gd name="T8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9">
                  <a:moveTo>
                    <a:pt x="18" y="23"/>
                  </a:moveTo>
                  <a:lnTo>
                    <a:pt x="16" y="29"/>
                  </a:lnTo>
                  <a:lnTo>
                    <a:pt x="0" y="29"/>
                  </a:lnTo>
                  <a:lnTo>
                    <a:pt x="0" y="28"/>
                  </a:lnTo>
                  <a:lnTo>
                    <a:pt x="4" y="24"/>
                  </a:lnTo>
                  <a:lnTo>
                    <a:pt x="7" y="20"/>
                  </a:lnTo>
                  <a:lnTo>
                    <a:pt x="10" y="17"/>
                  </a:lnTo>
                  <a:lnTo>
                    <a:pt x="12" y="13"/>
                  </a:lnTo>
                  <a:lnTo>
                    <a:pt x="13" y="9"/>
                  </a:lnTo>
                  <a:lnTo>
                    <a:pt x="12" y="7"/>
                  </a:lnTo>
                  <a:lnTo>
                    <a:pt x="11" y="5"/>
                  </a:lnTo>
                  <a:lnTo>
                    <a:pt x="9" y="4"/>
                  </a:lnTo>
                  <a:lnTo>
                    <a:pt x="7" y="3"/>
                  </a:lnTo>
                  <a:lnTo>
                    <a:pt x="5" y="4"/>
                  </a:lnTo>
                  <a:lnTo>
                    <a:pt x="3" y="5"/>
                  </a:lnTo>
                  <a:lnTo>
                    <a:pt x="2" y="6"/>
                  </a:lnTo>
                  <a:lnTo>
                    <a:pt x="1" y="8"/>
                  </a:lnTo>
                  <a:lnTo>
                    <a:pt x="0" y="8"/>
                  </a:lnTo>
                  <a:lnTo>
                    <a:pt x="1" y="5"/>
                  </a:lnTo>
                  <a:lnTo>
                    <a:pt x="3" y="2"/>
                  </a:lnTo>
                  <a:lnTo>
                    <a:pt x="5" y="1"/>
                  </a:lnTo>
                  <a:lnTo>
                    <a:pt x="8" y="0"/>
                  </a:lnTo>
                  <a:lnTo>
                    <a:pt x="11" y="1"/>
                  </a:lnTo>
                  <a:lnTo>
                    <a:pt x="14" y="2"/>
                  </a:lnTo>
                  <a:lnTo>
                    <a:pt x="16" y="5"/>
                  </a:lnTo>
                  <a:lnTo>
                    <a:pt x="16" y="8"/>
                  </a:lnTo>
                  <a:lnTo>
                    <a:pt x="16" y="10"/>
                  </a:lnTo>
                  <a:lnTo>
                    <a:pt x="15" y="12"/>
                  </a:lnTo>
                  <a:lnTo>
                    <a:pt x="13" y="15"/>
                  </a:lnTo>
                  <a:lnTo>
                    <a:pt x="10" y="19"/>
                  </a:lnTo>
                  <a:lnTo>
                    <a:pt x="7" y="22"/>
                  </a:lnTo>
                  <a:lnTo>
                    <a:pt x="5" y="24"/>
                  </a:lnTo>
                  <a:lnTo>
                    <a:pt x="4" y="26"/>
                  </a:lnTo>
                  <a:lnTo>
                    <a:pt x="11" y="26"/>
                  </a:lnTo>
                  <a:lnTo>
                    <a:pt x="13" y="26"/>
                  </a:lnTo>
                  <a:lnTo>
                    <a:pt x="14" y="26"/>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630" name="Freeform 278"/>
            <p:cNvSpPr>
              <a:spLocks/>
            </p:cNvSpPr>
            <p:nvPr/>
          </p:nvSpPr>
          <p:spPr bwMode="auto">
            <a:xfrm>
              <a:off x="272" y="882"/>
              <a:ext cx="5" cy="5"/>
            </a:xfrm>
            <a:custGeom>
              <a:avLst/>
              <a:gdLst>
                <a:gd name="T0" fmla="*/ 2 w 5"/>
                <a:gd name="T1" fmla="*/ 0 h 5"/>
                <a:gd name="T2" fmla="*/ 3 w 5"/>
                <a:gd name="T3" fmla="*/ 1 h 5"/>
                <a:gd name="T4" fmla="*/ 4 w 5"/>
                <a:gd name="T5" fmla="*/ 1 h 5"/>
                <a:gd name="T6" fmla="*/ 5 w 5"/>
                <a:gd name="T7" fmla="*/ 2 h 5"/>
                <a:gd name="T8" fmla="*/ 5 w 5"/>
                <a:gd name="T9" fmla="*/ 3 h 5"/>
                <a:gd name="T10" fmla="*/ 5 w 5"/>
                <a:gd name="T11" fmla="*/ 4 h 5"/>
                <a:gd name="T12" fmla="*/ 4 w 5"/>
                <a:gd name="T13" fmla="*/ 5 h 5"/>
                <a:gd name="T14" fmla="*/ 3 w 5"/>
                <a:gd name="T15" fmla="*/ 5 h 5"/>
                <a:gd name="T16" fmla="*/ 2 w 5"/>
                <a:gd name="T17" fmla="*/ 5 h 5"/>
                <a:gd name="T18" fmla="*/ 1 w 5"/>
                <a:gd name="T19" fmla="*/ 5 h 5"/>
                <a:gd name="T20" fmla="*/ 1 w 5"/>
                <a:gd name="T21" fmla="*/ 5 h 5"/>
                <a:gd name="T22" fmla="*/ 0 w 5"/>
                <a:gd name="T23" fmla="*/ 4 h 5"/>
                <a:gd name="T24" fmla="*/ 0 w 5"/>
                <a:gd name="T25" fmla="*/ 3 h 5"/>
                <a:gd name="T26" fmla="*/ 0 w 5"/>
                <a:gd name="T27" fmla="*/ 2 h 5"/>
                <a:gd name="T28" fmla="*/ 1 w 5"/>
                <a:gd name="T29" fmla="*/ 1 h 5"/>
                <a:gd name="T30" fmla="*/ 1 w 5"/>
                <a:gd name="T31" fmla="*/ 1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1"/>
                  </a:lnTo>
                  <a:lnTo>
                    <a:pt x="4" y="1"/>
                  </a:lnTo>
                  <a:lnTo>
                    <a:pt x="5" y="2"/>
                  </a:lnTo>
                  <a:lnTo>
                    <a:pt x="5" y="3"/>
                  </a:lnTo>
                  <a:lnTo>
                    <a:pt x="5" y="4"/>
                  </a:lnTo>
                  <a:lnTo>
                    <a:pt x="4" y="5"/>
                  </a:lnTo>
                  <a:lnTo>
                    <a:pt x="3" y="5"/>
                  </a:lnTo>
                  <a:lnTo>
                    <a:pt x="2" y="5"/>
                  </a:lnTo>
                  <a:lnTo>
                    <a:pt x="1" y="5"/>
                  </a:lnTo>
                  <a:lnTo>
                    <a:pt x="1" y="5"/>
                  </a:lnTo>
                  <a:lnTo>
                    <a:pt x="0" y="4"/>
                  </a:lnTo>
                  <a:lnTo>
                    <a:pt x="0" y="3"/>
                  </a:lnTo>
                  <a:lnTo>
                    <a:pt x="0" y="2"/>
                  </a:lnTo>
                  <a:lnTo>
                    <a:pt x="1" y="1"/>
                  </a:lnTo>
                  <a:lnTo>
                    <a:pt x="1" y="1"/>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31" name="Freeform 279"/>
            <p:cNvSpPr>
              <a:spLocks/>
            </p:cNvSpPr>
            <p:nvPr/>
          </p:nvSpPr>
          <p:spPr bwMode="auto">
            <a:xfrm>
              <a:off x="281" y="858"/>
              <a:ext cx="16" cy="29"/>
            </a:xfrm>
            <a:custGeom>
              <a:avLst/>
              <a:gdLst>
                <a:gd name="T0" fmla="*/ 2 w 16"/>
                <a:gd name="T1" fmla="*/ 3 h 29"/>
                <a:gd name="T2" fmla="*/ 6 w 16"/>
                <a:gd name="T3" fmla="*/ 1 h 29"/>
                <a:gd name="T4" fmla="*/ 11 w 16"/>
                <a:gd name="T5" fmla="*/ 1 h 29"/>
                <a:gd name="T6" fmla="*/ 14 w 16"/>
                <a:gd name="T7" fmla="*/ 4 h 29"/>
                <a:gd name="T8" fmla="*/ 14 w 16"/>
                <a:gd name="T9" fmla="*/ 8 h 29"/>
                <a:gd name="T10" fmla="*/ 11 w 16"/>
                <a:gd name="T11" fmla="*/ 12 h 29"/>
                <a:gd name="T12" fmla="*/ 15 w 16"/>
                <a:gd name="T13" fmla="*/ 15 h 29"/>
                <a:gd name="T14" fmla="*/ 16 w 16"/>
                <a:gd name="T15" fmla="*/ 19 h 29"/>
                <a:gd name="T16" fmla="*/ 14 w 16"/>
                <a:gd name="T17" fmla="*/ 26 h 29"/>
                <a:gd name="T18" fmla="*/ 9 w 16"/>
                <a:gd name="T19" fmla="*/ 29 h 29"/>
                <a:gd name="T20" fmla="*/ 3 w 16"/>
                <a:gd name="T21" fmla="*/ 29 h 29"/>
                <a:gd name="T22" fmla="*/ 0 w 16"/>
                <a:gd name="T23" fmla="*/ 28 h 29"/>
                <a:gd name="T24" fmla="*/ 0 w 16"/>
                <a:gd name="T25" fmla="*/ 27 h 29"/>
                <a:gd name="T26" fmla="*/ 1 w 16"/>
                <a:gd name="T27" fmla="*/ 26 h 29"/>
                <a:gd name="T28" fmla="*/ 2 w 16"/>
                <a:gd name="T29" fmla="*/ 26 h 29"/>
                <a:gd name="T30" fmla="*/ 3 w 16"/>
                <a:gd name="T31" fmla="*/ 26 h 29"/>
                <a:gd name="T32" fmla="*/ 5 w 16"/>
                <a:gd name="T33" fmla="*/ 27 h 29"/>
                <a:gd name="T34" fmla="*/ 7 w 16"/>
                <a:gd name="T35" fmla="*/ 27 h 29"/>
                <a:gd name="T36" fmla="*/ 10 w 16"/>
                <a:gd name="T37" fmla="*/ 27 h 29"/>
                <a:gd name="T38" fmla="*/ 13 w 16"/>
                <a:gd name="T39" fmla="*/ 24 h 29"/>
                <a:gd name="T40" fmla="*/ 13 w 16"/>
                <a:gd name="T41" fmla="*/ 20 h 29"/>
                <a:gd name="T42" fmla="*/ 12 w 16"/>
                <a:gd name="T43" fmla="*/ 18 h 29"/>
                <a:gd name="T44" fmla="*/ 10 w 16"/>
                <a:gd name="T45" fmla="*/ 16 h 29"/>
                <a:gd name="T46" fmla="*/ 7 w 16"/>
                <a:gd name="T47" fmla="*/ 15 h 29"/>
                <a:gd name="T48" fmla="*/ 5 w 16"/>
                <a:gd name="T49" fmla="*/ 15 h 29"/>
                <a:gd name="T50" fmla="*/ 7 w 16"/>
                <a:gd name="T51" fmla="*/ 14 h 29"/>
                <a:gd name="T52" fmla="*/ 10 w 16"/>
                <a:gd name="T53" fmla="*/ 12 h 29"/>
                <a:gd name="T54" fmla="*/ 11 w 16"/>
                <a:gd name="T55" fmla="*/ 9 h 29"/>
                <a:gd name="T56" fmla="*/ 11 w 16"/>
                <a:gd name="T57" fmla="*/ 6 h 29"/>
                <a:gd name="T58" fmla="*/ 9 w 16"/>
                <a:gd name="T59" fmla="*/ 3 h 29"/>
                <a:gd name="T60" fmla="*/ 5 w 16"/>
                <a:gd name="T61" fmla="*/ 3 h 29"/>
                <a:gd name="T62" fmla="*/ 1 w 16"/>
                <a:gd name="T6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9">
                  <a:moveTo>
                    <a:pt x="1" y="6"/>
                  </a:moveTo>
                  <a:lnTo>
                    <a:pt x="2" y="3"/>
                  </a:lnTo>
                  <a:lnTo>
                    <a:pt x="4" y="2"/>
                  </a:lnTo>
                  <a:lnTo>
                    <a:pt x="6" y="1"/>
                  </a:lnTo>
                  <a:lnTo>
                    <a:pt x="8" y="0"/>
                  </a:lnTo>
                  <a:lnTo>
                    <a:pt x="11" y="1"/>
                  </a:lnTo>
                  <a:lnTo>
                    <a:pt x="13" y="2"/>
                  </a:lnTo>
                  <a:lnTo>
                    <a:pt x="14" y="4"/>
                  </a:lnTo>
                  <a:lnTo>
                    <a:pt x="15" y="6"/>
                  </a:lnTo>
                  <a:lnTo>
                    <a:pt x="14" y="8"/>
                  </a:lnTo>
                  <a:lnTo>
                    <a:pt x="13" y="10"/>
                  </a:lnTo>
                  <a:lnTo>
                    <a:pt x="11" y="12"/>
                  </a:lnTo>
                  <a:lnTo>
                    <a:pt x="13" y="13"/>
                  </a:lnTo>
                  <a:lnTo>
                    <a:pt x="15" y="15"/>
                  </a:lnTo>
                  <a:lnTo>
                    <a:pt x="16" y="17"/>
                  </a:lnTo>
                  <a:lnTo>
                    <a:pt x="16" y="19"/>
                  </a:lnTo>
                  <a:lnTo>
                    <a:pt x="15" y="23"/>
                  </a:lnTo>
                  <a:lnTo>
                    <a:pt x="14" y="26"/>
                  </a:lnTo>
                  <a:lnTo>
                    <a:pt x="11" y="28"/>
                  </a:lnTo>
                  <a:lnTo>
                    <a:pt x="9" y="29"/>
                  </a:lnTo>
                  <a:lnTo>
                    <a:pt x="5" y="29"/>
                  </a:lnTo>
                  <a:lnTo>
                    <a:pt x="3" y="29"/>
                  </a:lnTo>
                  <a:lnTo>
                    <a:pt x="1" y="29"/>
                  </a:lnTo>
                  <a:lnTo>
                    <a:pt x="0" y="28"/>
                  </a:lnTo>
                  <a:lnTo>
                    <a:pt x="0" y="27"/>
                  </a:lnTo>
                  <a:lnTo>
                    <a:pt x="0" y="27"/>
                  </a:lnTo>
                  <a:lnTo>
                    <a:pt x="1" y="26"/>
                  </a:lnTo>
                  <a:lnTo>
                    <a:pt x="1" y="26"/>
                  </a:lnTo>
                  <a:lnTo>
                    <a:pt x="2" y="26"/>
                  </a:lnTo>
                  <a:lnTo>
                    <a:pt x="2" y="26"/>
                  </a:lnTo>
                  <a:lnTo>
                    <a:pt x="3" y="26"/>
                  </a:lnTo>
                  <a:lnTo>
                    <a:pt x="3" y="26"/>
                  </a:lnTo>
                  <a:lnTo>
                    <a:pt x="4" y="27"/>
                  </a:lnTo>
                  <a:lnTo>
                    <a:pt x="5" y="27"/>
                  </a:lnTo>
                  <a:lnTo>
                    <a:pt x="6" y="27"/>
                  </a:lnTo>
                  <a:lnTo>
                    <a:pt x="7" y="27"/>
                  </a:lnTo>
                  <a:lnTo>
                    <a:pt x="8" y="27"/>
                  </a:lnTo>
                  <a:lnTo>
                    <a:pt x="10" y="27"/>
                  </a:lnTo>
                  <a:lnTo>
                    <a:pt x="11" y="26"/>
                  </a:lnTo>
                  <a:lnTo>
                    <a:pt x="13" y="24"/>
                  </a:lnTo>
                  <a:lnTo>
                    <a:pt x="13" y="22"/>
                  </a:lnTo>
                  <a:lnTo>
                    <a:pt x="13" y="20"/>
                  </a:lnTo>
                  <a:lnTo>
                    <a:pt x="12" y="19"/>
                  </a:lnTo>
                  <a:lnTo>
                    <a:pt x="12" y="18"/>
                  </a:lnTo>
                  <a:lnTo>
                    <a:pt x="11" y="17"/>
                  </a:lnTo>
                  <a:lnTo>
                    <a:pt x="10" y="16"/>
                  </a:lnTo>
                  <a:lnTo>
                    <a:pt x="9" y="15"/>
                  </a:lnTo>
                  <a:lnTo>
                    <a:pt x="7" y="15"/>
                  </a:lnTo>
                  <a:lnTo>
                    <a:pt x="6" y="15"/>
                  </a:lnTo>
                  <a:lnTo>
                    <a:pt x="5" y="15"/>
                  </a:lnTo>
                  <a:lnTo>
                    <a:pt x="5" y="14"/>
                  </a:lnTo>
                  <a:lnTo>
                    <a:pt x="7" y="14"/>
                  </a:lnTo>
                  <a:lnTo>
                    <a:pt x="8" y="13"/>
                  </a:lnTo>
                  <a:lnTo>
                    <a:pt x="10" y="12"/>
                  </a:lnTo>
                  <a:lnTo>
                    <a:pt x="11" y="11"/>
                  </a:lnTo>
                  <a:lnTo>
                    <a:pt x="11" y="9"/>
                  </a:lnTo>
                  <a:lnTo>
                    <a:pt x="12" y="8"/>
                  </a:lnTo>
                  <a:lnTo>
                    <a:pt x="11" y="6"/>
                  </a:lnTo>
                  <a:lnTo>
                    <a:pt x="10" y="4"/>
                  </a:lnTo>
                  <a:lnTo>
                    <a:pt x="9" y="3"/>
                  </a:lnTo>
                  <a:lnTo>
                    <a:pt x="7" y="3"/>
                  </a:lnTo>
                  <a:lnTo>
                    <a:pt x="5" y="3"/>
                  </a:lnTo>
                  <a:lnTo>
                    <a:pt x="3" y="4"/>
                  </a:lnTo>
                  <a:lnTo>
                    <a:pt x="1" y="6"/>
                  </a:lnTo>
                  <a:lnTo>
                    <a:pt x="1" y="6"/>
                  </a:lnTo>
                  <a:close/>
                </a:path>
              </a:pathLst>
            </a:custGeom>
            <a:solidFill>
              <a:srgbClr val="000000"/>
            </a:solidFill>
            <a:ln w="0">
              <a:solidFill>
                <a:srgbClr val="000000"/>
              </a:solidFill>
              <a:prstDash val="solid"/>
              <a:round/>
              <a:headEnd/>
              <a:tailEnd/>
            </a:ln>
          </p:spPr>
          <p:txBody>
            <a:bodyPr/>
            <a:lstStyle/>
            <a:p>
              <a:endParaRPr lang="en-US"/>
            </a:p>
          </p:txBody>
        </p:sp>
        <p:sp>
          <p:nvSpPr>
            <p:cNvPr id="996632" name="Freeform 280"/>
            <p:cNvSpPr>
              <a:spLocks/>
            </p:cNvSpPr>
            <p:nvPr/>
          </p:nvSpPr>
          <p:spPr bwMode="auto">
            <a:xfrm>
              <a:off x="249" y="747"/>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7 w 18"/>
                <a:gd name="T11" fmla="*/ 20 h 28"/>
                <a:gd name="T12" fmla="*/ 10 w 18"/>
                <a:gd name="T13" fmla="*/ 17 h 28"/>
                <a:gd name="T14" fmla="*/ 12 w 18"/>
                <a:gd name="T15" fmla="*/ 13 h 28"/>
                <a:gd name="T16" fmla="*/ 13 w 18"/>
                <a:gd name="T17" fmla="*/ 9 h 28"/>
                <a:gd name="T18" fmla="*/ 12 w 18"/>
                <a:gd name="T19" fmla="*/ 7 h 28"/>
                <a:gd name="T20" fmla="*/ 11 w 18"/>
                <a:gd name="T21" fmla="*/ 5 h 28"/>
                <a:gd name="T22" fmla="*/ 9 w 18"/>
                <a:gd name="T23" fmla="*/ 3 h 28"/>
                <a:gd name="T24" fmla="*/ 7 w 18"/>
                <a:gd name="T25" fmla="*/ 3 h 28"/>
                <a:gd name="T26" fmla="*/ 5 w 18"/>
                <a:gd name="T27" fmla="*/ 3 h 28"/>
                <a:gd name="T28" fmla="*/ 3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5 w 18"/>
                <a:gd name="T41" fmla="*/ 0 h 28"/>
                <a:gd name="T42" fmla="*/ 8 w 18"/>
                <a:gd name="T43" fmla="*/ 0 h 28"/>
                <a:gd name="T44" fmla="*/ 11 w 18"/>
                <a:gd name="T45" fmla="*/ 0 h 28"/>
                <a:gd name="T46" fmla="*/ 14 w 18"/>
                <a:gd name="T47" fmla="*/ 2 h 28"/>
                <a:gd name="T48" fmla="*/ 16 w 18"/>
                <a:gd name="T49" fmla="*/ 4 h 28"/>
                <a:gd name="T50" fmla="*/ 16 w 18"/>
                <a:gd name="T51" fmla="*/ 7 h 28"/>
                <a:gd name="T52" fmla="*/ 16 w 18"/>
                <a:gd name="T53" fmla="*/ 9 h 28"/>
                <a:gd name="T54" fmla="*/ 15 w 18"/>
                <a:gd name="T55" fmla="*/ 11 h 28"/>
                <a:gd name="T56" fmla="*/ 13 w 18"/>
                <a:gd name="T57" fmla="*/ 15 h 28"/>
                <a:gd name="T58" fmla="*/ 10 w 18"/>
                <a:gd name="T59" fmla="*/ 19 h 28"/>
                <a:gd name="T60" fmla="*/ 7 w 18"/>
                <a:gd name="T61" fmla="*/ 22 h 28"/>
                <a:gd name="T62" fmla="*/ 5 w 18"/>
                <a:gd name="T63" fmla="*/ 24 h 28"/>
                <a:gd name="T64" fmla="*/ 4 w 18"/>
                <a:gd name="T65" fmla="*/ 25 h 28"/>
                <a:gd name="T66" fmla="*/ 11 w 18"/>
                <a:gd name="T67" fmla="*/ 25 h 28"/>
                <a:gd name="T68" fmla="*/ 13 w 18"/>
                <a:gd name="T69" fmla="*/ 25 h 28"/>
                <a:gd name="T70" fmla="*/ 14 w 18"/>
                <a:gd name="T71" fmla="*/ 25 h 28"/>
                <a:gd name="T72" fmla="*/ 15 w 18"/>
                <a:gd name="T73" fmla="*/ 25 h 28"/>
                <a:gd name="T74" fmla="*/ 16 w 18"/>
                <a:gd name="T75" fmla="*/ 25 h 28"/>
                <a:gd name="T76" fmla="*/ 17 w 18"/>
                <a:gd name="T77" fmla="*/ 24 h 28"/>
                <a:gd name="T78" fmla="*/ 17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7" y="20"/>
                  </a:lnTo>
                  <a:lnTo>
                    <a:pt x="10" y="17"/>
                  </a:lnTo>
                  <a:lnTo>
                    <a:pt x="12" y="13"/>
                  </a:lnTo>
                  <a:lnTo>
                    <a:pt x="13" y="9"/>
                  </a:lnTo>
                  <a:lnTo>
                    <a:pt x="12" y="7"/>
                  </a:lnTo>
                  <a:lnTo>
                    <a:pt x="11" y="5"/>
                  </a:lnTo>
                  <a:lnTo>
                    <a:pt x="9" y="3"/>
                  </a:lnTo>
                  <a:lnTo>
                    <a:pt x="7" y="3"/>
                  </a:lnTo>
                  <a:lnTo>
                    <a:pt x="5" y="3"/>
                  </a:lnTo>
                  <a:lnTo>
                    <a:pt x="3" y="4"/>
                  </a:lnTo>
                  <a:lnTo>
                    <a:pt x="2" y="6"/>
                  </a:lnTo>
                  <a:lnTo>
                    <a:pt x="1" y="8"/>
                  </a:lnTo>
                  <a:lnTo>
                    <a:pt x="0" y="8"/>
                  </a:lnTo>
                  <a:lnTo>
                    <a:pt x="1" y="4"/>
                  </a:lnTo>
                  <a:lnTo>
                    <a:pt x="3" y="2"/>
                  </a:lnTo>
                  <a:lnTo>
                    <a:pt x="5" y="0"/>
                  </a:lnTo>
                  <a:lnTo>
                    <a:pt x="8" y="0"/>
                  </a:lnTo>
                  <a:lnTo>
                    <a:pt x="11" y="0"/>
                  </a:lnTo>
                  <a:lnTo>
                    <a:pt x="14" y="2"/>
                  </a:lnTo>
                  <a:lnTo>
                    <a:pt x="16" y="4"/>
                  </a:lnTo>
                  <a:lnTo>
                    <a:pt x="16" y="7"/>
                  </a:lnTo>
                  <a:lnTo>
                    <a:pt x="16" y="9"/>
                  </a:lnTo>
                  <a:lnTo>
                    <a:pt x="15" y="11"/>
                  </a:lnTo>
                  <a:lnTo>
                    <a:pt x="13" y="15"/>
                  </a:lnTo>
                  <a:lnTo>
                    <a:pt x="10" y="19"/>
                  </a:lnTo>
                  <a:lnTo>
                    <a:pt x="7" y="22"/>
                  </a:lnTo>
                  <a:lnTo>
                    <a:pt x="5" y="24"/>
                  </a:lnTo>
                  <a:lnTo>
                    <a:pt x="4" y="25"/>
                  </a:lnTo>
                  <a:lnTo>
                    <a:pt x="11" y="25"/>
                  </a:lnTo>
                  <a:lnTo>
                    <a:pt x="13" y="25"/>
                  </a:lnTo>
                  <a:lnTo>
                    <a:pt x="14" y="25"/>
                  </a:lnTo>
                  <a:lnTo>
                    <a:pt x="15" y="25"/>
                  </a:lnTo>
                  <a:lnTo>
                    <a:pt x="16" y="25"/>
                  </a:lnTo>
                  <a:lnTo>
                    <a:pt x="17" y="24"/>
                  </a:lnTo>
                  <a:lnTo>
                    <a:pt x="17"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633" name="Freeform 281"/>
            <p:cNvSpPr>
              <a:spLocks/>
            </p:cNvSpPr>
            <p:nvPr/>
          </p:nvSpPr>
          <p:spPr bwMode="auto">
            <a:xfrm>
              <a:off x="272" y="771"/>
              <a:ext cx="5" cy="5"/>
            </a:xfrm>
            <a:custGeom>
              <a:avLst/>
              <a:gdLst>
                <a:gd name="T0" fmla="*/ 2 w 5"/>
                <a:gd name="T1" fmla="*/ 0 h 5"/>
                <a:gd name="T2" fmla="*/ 3 w 5"/>
                <a:gd name="T3" fmla="*/ 0 h 5"/>
                <a:gd name="T4" fmla="*/ 4 w 5"/>
                <a:gd name="T5" fmla="*/ 1 h 5"/>
                <a:gd name="T6" fmla="*/ 5 w 5"/>
                <a:gd name="T7" fmla="*/ 2 h 5"/>
                <a:gd name="T8" fmla="*/ 5 w 5"/>
                <a:gd name="T9" fmla="*/ 2 h 5"/>
                <a:gd name="T10" fmla="*/ 5 w 5"/>
                <a:gd name="T11" fmla="*/ 3 h 5"/>
                <a:gd name="T12" fmla="*/ 4 w 5"/>
                <a:gd name="T13" fmla="*/ 4 h 5"/>
                <a:gd name="T14" fmla="*/ 3 w 5"/>
                <a:gd name="T15" fmla="*/ 5 h 5"/>
                <a:gd name="T16" fmla="*/ 2 w 5"/>
                <a:gd name="T17" fmla="*/ 5 h 5"/>
                <a:gd name="T18" fmla="*/ 1 w 5"/>
                <a:gd name="T19" fmla="*/ 5 h 5"/>
                <a:gd name="T20" fmla="*/ 1 w 5"/>
                <a:gd name="T21" fmla="*/ 4 h 5"/>
                <a:gd name="T22" fmla="*/ 0 w 5"/>
                <a:gd name="T23" fmla="*/ 3 h 5"/>
                <a:gd name="T24" fmla="*/ 0 w 5"/>
                <a:gd name="T25" fmla="*/ 2 h 5"/>
                <a:gd name="T26" fmla="*/ 0 w 5"/>
                <a:gd name="T27" fmla="*/ 2 h 5"/>
                <a:gd name="T28" fmla="*/ 1 w 5"/>
                <a:gd name="T29" fmla="*/ 1 h 5"/>
                <a:gd name="T30" fmla="*/ 1 w 5"/>
                <a:gd name="T31" fmla="*/ 0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3" y="0"/>
                  </a:lnTo>
                  <a:lnTo>
                    <a:pt x="4" y="1"/>
                  </a:lnTo>
                  <a:lnTo>
                    <a:pt x="5" y="2"/>
                  </a:lnTo>
                  <a:lnTo>
                    <a:pt x="5" y="2"/>
                  </a:lnTo>
                  <a:lnTo>
                    <a:pt x="5" y="3"/>
                  </a:lnTo>
                  <a:lnTo>
                    <a:pt x="4" y="4"/>
                  </a:lnTo>
                  <a:lnTo>
                    <a:pt x="3" y="5"/>
                  </a:lnTo>
                  <a:lnTo>
                    <a:pt x="2" y="5"/>
                  </a:lnTo>
                  <a:lnTo>
                    <a:pt x="1" y="5"/>
                  </a:lnTo>
                  <a:lnTo>
                    <a:pt x="1" y="4"/>
                  </a:lnTo>
                  <a:lnTo>
                    <a:pt x="0" y="3"/>
                  </a:lnTo>
                  <a:lnTo>
                    <a:pt x="0" y="2"/>
                  </a:lnTo>
                  <a:lnTo>
                    <a:pt x="0" y="2"/>
                  </a:lnTo>
                  <a:lnTo>
                    <a:pt x="1" y="1"/>
                  </a:lnTo>
                  <a:lnTo>
                    <a:pt x="1" y="0"/>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996634" name="Freeform 282"/>
            <p:cNvSpPr>
              <a:spLocks noEditPoints="1"/>
            </p:cNvSpPr>
            <p:nvPr/>
          </p:nvSpPr>
          <p:spPr bwMode="auto">
            <a:xfrm>
              <a:off x="280" y="747"/>
              <a:ext cx="19" cy="28"/>
            </a:xfrm>
            <a:custGeom>
              <a:avLst/>
              <a:gdLst>
                <a:gd name="T0" fmla="*/ 19 w 19"/>
                <a:gd name="T1" fmla="*/ 18 h 28"/>
                <a:gd name="T2" fmla="*/ 19 w 19"/>
                <a:gd name="T3" fmla="*/ 21 h 28"/>
                <a:gd name="T4" fmla="*/ 15 w 19"/>
                <a:gd name="T5" fmla="*/ 21 h 28"/>
                <a:gd name="T6" fmla="*/ 15 w 19"/>
                <a:gd name="T7" fmla="*/ 28 h 28"/>
                <a:gd name="T8" fmla="*/ 11 w 19"/>
                <a:gd name="T9" fmla="*/ 28 h 28"/>
                <a:gd name="T10" fmla="*/ 11 w 19"/>
                <a:gd name="T11" fmla="*/ 21 h 28"/>
                <a:gd name="T12" fmla="*/ 0 w 19"/>
                <a:gd name="T13" fmla="*/ 21 h 28"/>
                <a:gd name="T14" fmla="*/ 0 w 19"/>
                <a:gd name="T15" fmla="*/ 19 h 28"/>
                <a:gd name="T16" fmla="*/ 12 w 19"/>
                <a:gd name="T17" fmla="*/ 0 h 28"/>
                <a:gd name="T18" fmla="*/ 15 w 19"/>
                <a:gd name="T19" fmla="*/ 0 h 28"/>
                <a:gd name="T20" fmla="*/ 15 w 19"/>
                <a:gd name="T21" fmla="*/ 18 h 28"/>
                <a:gd name="T22" fmla="*/ 19 w 19"/>
                <a:gd name="T23" fmla="*/ 18 h 28"/>
                <a:gd name="T24" fmla="*/ 11 w 19"/>
                <a:gd name="T25" fmla="*/ 18 h 28"/>
                <a:gd name="T26" fmla="*/ 11 w 19"/>
                <a:gd name="T27" fmla="*/ 4 h 28"/>
                <a:gd name="T28" fmla="*/ 2 w 19"/>
                <a:gd name="T29" fmla="*/ 18 h 28"/>
                <a:gd name="T30" fmla="*/ 11 w 19"/>
                <a:gd name="T3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8">
                  <a:moveTo>
                    <a:pt x="19" y="18"/>
                  </a:moveTo>
                  <a:lnTo>
                    <a:pt x="19" y="21"/>
                  </a:lnTo>
                  <a:lnTo>
                    <a:pt x="15" y="21"/>
                  </a:lnTo>
                  <a:lnTo>
                    <a:pt x="15" y="28"/>
                  </a:lnTo>
                  <a:lnTo>
                    <a:pt x="11" y="28"/>
                  </a:lnTo>
                  <a:lnTo>
                    <a:pt x="11" y="21"/>
                  </a:lnTo>
                  <a:lnTo>
                    <a:pt x="0" y="21"/>
                  </a:lnTo>
                  <a:lnTo>
                    <a:pt x="0" y="19"/>
                  </a:lnTo>
                  <a:lnTo>
                    <a:pt x="12" y="0"/>
                  </a:lnTo>
                  <a:lnTo>
                    <a:pt x="15" y="0"/>
                  </a:lnTo>
                  <a:lnTo>
                    <a:pt x="15" y="18"/>
                  </a:lnTo>
                  <a:lnTo>
                    <a:pt x="19" y="18"/>
                  </a:lnTo>
                  <a:close/>
                  <a:moveTo>
                    <a:pt x="11" y="18"/>
                  </a:moveTo>
                  <a:lnTo>
                    <a:pt x="11" y="4"/>
                  </a:lnTo>
                  <a:lnTo>
                    <a:pt x="2" y="18"/>
                  </a:lnTo>
                  <a:lnTo>
                    <a:pt x="11" y="18"/>
                  </a:lnTo>
                  <a:close/>
                </a:path>
              </a:pathLst>
            </a:custGeom>
            <a:solidFill>
              <a:srgbClr val="000000"/>
            </a:solidFill>
            <a:ln w="0">
              <a:solidFill>
                <a:srgbClr val="000000"/>
              </a:solidFill>
              <a:prstDash val="solid"/>
              <a:round/>
              <a:headEnd/>
              <a:tailEnd/>
            </a:ln>
          </p:spPr>
          <p:txBody>
            <a:bodyPr/>
            <a:lstStyle/>
            <a:p>
              <a:endParaRPr lang="en-US"/>
            </a:p>
          </p:txBody>
        </p:sp>
        <p:sp>
          <p:nvSpPr>
            <p:cNvPr id="996635" name="Line 283"/>
            <p:cNvSpPr>
              <a:spLocks noChangeShapeType="1"/>
            </p:cNvSpPr>
            <p:nvPr/>
          </p:nvSpPr>
          <p:spPr bwMode="auto">
            <a:xfrm>
              <a:off x="312" y="3447"/>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36" name="Line 284"/>
            <p:cNvSpPr>
              <a:spLocks noChangeShapeType="1"/>
            </p:cNvSpPr>
            <p:nvPr/>
          </p:nvSpPr>
          <p:spPr bwMode="auto">
            <a:xfrm>
              <a:off x="304" y="3392"/>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37" name="Line 285"/>
            <p:cNvSpPr>
              <a:spLocks noChangeShapeType="1"/>
            </p:cNvSpPr>
            <p:nvPr/>
          </p:nvSpPr>
          <p:spPr bwMode="auto">
            <a:xfrm>
              <a:off x="312" y="3337"/>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38" name="Line 286"/>
            <p:cNvSpPr>
              <a:spLocks noChangeShapeType="1"/>
            </p:cNvSpPr>
            <p:nvPr/>
          </p:nvSpPr>
          <p:spPr bwMode="auto">
            <a:xfrm>
              <a:off x="304" y="3282"/>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39" name="Line 287"/>
            <p:cNvSpPr>
              <a:spLocks noChangeShapeType="1"/>
            </p:cNvSpPr>
            <p:nvPr/>
          </p:nvSpPr>
          <p:spPr bwMode="auto">
            <a:xfrm>
              <a:off x="312" y="3227"/>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0" name="Line 288"/>
            <p:cNvSpPr>
              <a:spLocks noChangeShapeType="1"/>
            </p:cNvSpPr>
            <p:nvPr/>
          </p:nvSpPr>
          <p:spPr bwMode="auto">
            <a:xfrm>
              <a:off x="304" y="3172"/>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1" name="Line 289"/>
            <p:cNvSpPr>
              <a:spLocks noChangeShapeType="1"/>
            </p:cNvSpPr>
            <p:nvPr/>
          </p:nvSpPr>
          <p:spPr bwMode="auto">
            <a:xfrm>
              <a:off x="312" y="3117"/>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2" name="Line 290"/>
            <p:cNvSpPr>
              <a:spLocks noChangeShapeType="1"/>
            </p:cNvSpPr>
            <p:nvPr/>
          </p:nvSpPr>
          <p:spPr bwMode="auto">
            <a:xfrm>
              <a:off x="304" y="3062"/>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3" name="Line 291"/>
            <p:cNvSpPr>
              <a:spLocks noChangeShapeType="1"/>
            </p:cNvSpPr>
            <p:nvPr/>
          </p:nvSpPr>
          <p:spPr bwMode="auto">
            <a:xfrm>
              <a:off x="312" y="3007"/>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4" name="Line 292"/>
            <p:cNvSpPr>
              <a:spLocks noChangeShapeType="1"/>
            </p:cNvSpPr>
            <p:nvPr/>
          </p:nvSpPr>
          <p:spPr bwMode="auto">
            <a:xfrm>
              <a:off x="304" y="2953"/>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5" name="Line 293"/>
            <p:cNvSpPr>
              <a:spLocks noChangeShapeType="1"/>
            </p:cNvSpPr>
            <p:nvPr/>
          </p:nvSpPr>
          <p:spPr bwMode="auto">
            <a:xfrm>
              <a:off x="312" y="2898"/>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6" name="Line 294"/>
            <p:cNvSpPr>
              <a:spLocks noChangeShapeType="1"/>
            </p:cNvSpPr>
            <p:nvPr/>
          </p:nvSpPr>
          <p:spPr bwMode="auto">
            <a:xfrm>
              <a:off x="304" y="2843"/>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7" name="Line 295"/>
            <p:cNvSpPr>
              <a:spLocks noChangeShapeType="1"/>
            </p:cNvSpPr>
            <p:nvPr/>
          </p:nvSpPr>
          <p:spPr bwMode="auto">
            <a:xfrm>
              <a:off x="312" y="2788"/>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8" name="Line 296"/>
            <p:cNvSpPr>
              <a:spLocks noChangeShapeType="1"/>
            </p:cNvSpPr>
            <p:nvPr/>
          </p:nvSpPr>
          <p:spPr bwMode="auto">
            <a:xfrm>
              <a:off x="304" y="2733"/>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49" name="Line 297"/>
            <p:cNvSpPr>
              <a:spLocks noChangeShapeType="1"/>
            </p:cNvSpPr>
            <p:nvPr/>
          </p:nvSpPr>
          <p:spPr bwMode="auto">
            <a:xfrm>
              <a:off x="312" y="2678"/>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0" name="Line 298"/>
            <p:cNvSpPr>
              <a:spLocks noChangeShapeType="1"/>
            </p:cNvSpPr>
            <p:nvPr/>
          </p:nvSpPr>
          <p:spPr bwMode="auto">
            <a:xfrm>
              <a:off x="304" y="2623"/>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1" name="Line 299"/>
            <p:cNvSpPr>
              <a:spLocks noChangeShapeType="1"/>
            </p:cNvSpPr>
            <p:nvPr/>
          </p:nvSpPr>
          <p:spPr bwMode="auto">
            <a:xfrm>
              <a:off x="312" y="2568"/>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2" name="Line 300"/>
            <p:cNvSpPr>
              <a:spLocks noChangeShapeType="1"/>
            </p:cNvSpPr>
            <p:nvPr/>
          </p:nvSpPr>
          <p:spPr bwMode="auto">
            <a:xfrm>
              <a:off x="304" y="251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3" name="Line 301"/>
            <p:cNvSpPr>
              <a:spLocks noChangeShapeType="1"/>
            </p:cNvSpPr>
            <p:nvPr/>
          </p:nvSpPr>
          <p:spPr bwMode="auto">
            <a:xfrm>
              <a:off x="312" y="245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4" name="Line 302"/>
            <p:cNvSpPr>
              <a:spLocks noChangeShapeType="1"/>
            </p:cNvSpPr>
            <p:nvPr/>
          </p:nvSpPr>
          <p:spPr bwMode="auto">
            <a:xfrm>
              <a:off x="304" y="240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5" name="Line 303"/>
            <p:cNvSpPr>
              <a:spLocks noChangeShapeType="1"/>
            </p:cNvSpPr>
            <p:nvPr/>
          </p:nvSpPr>
          <p:spPr bwMode="auto">
            <a:xfrm>
              <a:off x="312" y="234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6" name="Line 304"/>
            <p:cNvSpPr>
              <a:spLocks noChangeShapeType="1"/>
            </p:cNvSpPr>
            <p:nvPr/>
          </p:nvSpPr>
          <p:spPr bwMode="auto">
            <a:xfrm>
              <a:off x="304" y="229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7" name="Line 305"/>
            <p:cNvSpPr>
              <a:spLocks noChangeShapeType="1"/>
            </p:cNvSpPr>
            <p:nvPr/>
          </p:nvSpPr>
          <p:spPr bwMode="auto">
            <a:xfrm>
              <a:off x="312" y="223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8" name="Line 306"/>
            <p:cNvSpPr>
              <a:spLocks noChangeShapeType="1"/>
            </p:cNvSpPr>
            <p:nvPr/>
          </p:nvSpPr>
          <p:spPr bwMode="auto">
            <a:xfrm>
              <a:off x="304" y="2184"/>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59" name="Line 307"/>
            <p:cNvSpPr>
              <a:spLocks noChangeShapeType="1"/>
            </p:cNvSpPr>
            <p:nvPr/>
          </p:nvSpPr>
          <p:spPr bwMode="auto">
            <a:xfrm>
              <a:off x="312" y="2129"/>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0" name="Line 308"/>
            <p:cNvSpPr>
              <a:spLocks noChangeShapeType="1"/>
            </p:cNvSpPr>
            <p:nvPr/>
          </p:nvSpPr>
          <p:spPr bwMode="auto">
            <a:xfrm>
              <a:off x="304" y="207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1" name="Line 309"/>
            <p:cNvSpPr>
              <a:spLocks noChangeShapeType="1"/>
            </p:cNvSpPr>
            <p:nvPr/>
          </p:nvSpPr>
          <p:spPr bwMode="auto">
            <a:xfrm>
              <a:off x="312" y="202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2" name="Line 310"/>
            <p:cNvSpPr>
              <a:spLocks noChangeShapeType="1"/>
            </p:cNvSpPr>
            <p:nvPr/>
          </p:nvSpPr>
          <p:spPr bwMode="auto">
            <a:xfrm>
              <a:off x="304" y="196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3" name="Line 311"/>
            <p:cNvSpPr>
              <a:spLocks noChangeShapeType="1"/>
            </p:cNvSpPr>
            <p:nvPr/>
          </p:nvSpPr>
          <p:spPr bwMode="auto">
            <a:xfrm>
              <a:off x="312" y="191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4" name="Line 312"/>
            <p:cNvSpPr>
              <a:spLocks noChangeShapeType="1"/>
            </p:cNvSpPr>
            <p:nvPr/>
          </p:nvSpPr>
          <p:spPr bwMode="auto">
            <a:xfrm>
              <a:off x="304" y="185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5" name="Line 313"/>
            <p:cNvSpPr>
              <a:spLocks noChangeShapeType="1"/>
            </p:cNvSpPr>
            <p:nvPr/>
          </p:nvSpPr>
          <p:spPr bwMode="auto">
            <a:xfrm>
              <a:off x="312" y="180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6" name="Line 314"/>
            <p:cNvSpPr>
              <a:spLocks noChangeShapeType="1"/>
            </p:cNvSpPr>
            <p:nvPr/>
          </p:nvSpPr>
          <p:spPr bwMode="auto">
            <a:xfrm>
              <a:off x="304" y="174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7" name="Line 315"/>
            <p:cNvSpPr>
              <a:spLocks noChangeShapeType="1"/>
            </p:cNvSpPr>
            <p:nvPr/>
          </p:nvSpPr>
          <p:spPr bwMode="auto">
            <a:xfrm>
              <a:off x="312" y="1690"/>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8" name="Line 316"/>
            <p:cNvSpPr>
              <a:spLocks noChangeShapeType="1"/>
            </p:cNvSpPr>
            <p:nvPr/>
          </p:nvSpPr>
          <p:spPr bwMode="auto">
            <a:xfrm>
              <a:off x="304" y="1635"/>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69" name="Line 317"/>
            <p:cNvSpPr>
              <a:spLocks noChangeShapeType="1"/>
            </p:cNvSpPr>
            <p:nvPr/>
          </p:nvSpPr>
          <p:spPr bwMode="auto">
            <a:xfrm>
              <a:off x="312" y="1581"/>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0" name="Line 318"/>
            <p:cNvSpPr>
              <a:spLocks noChangeShapeType="1"/>
            </p:cNvSpPr>
            <p:nvPr/>
          </p:nvSpPr>
          <p:spPr bwMode="auto">
            <a:xfrm>
              <a:off x="304" y="152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1" name="Line 319"/>
            <p:cNvSpPr>
              <a:spLocks noChangeShapeType="1"/>
            </p:cNvSpPr>
            <p:nvPr/>
          </p:nvSpPr>
          <p:spPr bwMode="auto">
            <a:xfrm>
              <a:off x="312" y="1471"/>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2" name="Line 320"/>
            <p:cNvSpPr>
              <a:spLocks noChangeShapeType="1"/>
            </p:cNvSpPr>
            <p:nvPr/>
          </p:nvSpPr>
          <p:spPr bwMode="auto">
            <a:xfrm>
              <a:off x="304" y="141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3" name="Line 321"/>
            <p:cNvSpPr>
              <a:spLocks noChangeShapeType="1"/>
            </p:cNvSpPr>
            <p:nvPr/>
          </p:nvSpPr>
          <p:spPr bwMode="auto">
            <a:xfrm>
              <a:off x="312" y="1361"/>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4" name="Line 322"/>
            <p:cNvSpPr>
              <a:spLocks noChangeShapeType="1"/>
            </p:cNvSpPr>
            <p:nvPr/>
          </p:nvSpPr>
          <p:spPr bwMode="auto">
            <a:xfrm>
              <a:off x="304" y="130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5" name="Line 323"/>
            <p:cNvSpPr>
              <a:spLocks noChangeShapeType="1"/>
            </p:cNvSpPr>
            <p:nvPr/>
          </p:nvSpPr>
          <p:spPr bwMode="auto">
            <a:xfrm>
              <a:off x="312" y="1251"/>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6" name="Line 324"/>
            <p:cNvSpPr>
              <a:spLocks noChangeShapeType="1"/>
            </p:cNvSpPr>
            <p:nvPr/>
          </p:nvSpPr>
          <p:spPr bwMode="auto">
            <a:xfrm>
              <a:off x="304" y="1196"/>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7" name="Line 325"/>
            <p:cNvSpPr>
              <a:spLocks noChangeShapeType="1"/>
            </p:cNvSpPr>
            <p:nvPr/>
          </p:nvSpPr>
          <p:spPr bwMode="auto">
            <a:xfrm>
              <a:off x="312" y="1142"/>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8" name="Line 326"/>
            <p:cNvSpPr>
              <a:spLocks noChangeShapeType="1"/>
            </p:cNvSpPr>
            <p:nvPr/>
          </p:nvSpPr>
          <p:spPr bwMode="auto">
            <a:xfrm>
              <a:off x="304" y="108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79" name="Line 327"/>
            <p:cNvSpPr>
              <a:spLocks noChangeShapeType="1"/>
            </p:cNvSpPr>
            <p:nvPr/>
          </p:nvSpPr>
          <p:spPr bwMode="auto">
            <a:xfrm>
              <a:off x="312" y="1032"/>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0" name="Line 328"/>
            <p:cNvSpPr>
              <a:spLocks noChangeShapeType="1"/>
            </p:cNvSpPr>
            <p:nvPr/>
          </p:nvSpPr>
          <p:spPr bwMode="auto">
            <a:xfrm>
              <a:off x="304" y="97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1" name="Line 329"/>
            <p:cNvSpPr>
              <a:spLocks noChangeShapeType="1"/>
            </p:cNvSpPr>
            <p:nvPr/>
          </p:nvSpPr>
          <p:spPr bwMode="auto">
            <a:xfrm>
              <a:off x="312" y="922"/>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2" name="Line 330"/>
            <p:cNvSpPr>
              <a:spLocks noChangeShapeType="1"/>
            </p:cNvSpPr>
            <p:nvPr/>
          </p:nvSpPr>
          <p:spPr bwMode="auto">
            <a:xfrm>
              <a:off x="304" y="86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3" name="Line 331"/>
            <p:cNvSpPr>
              <a:spLocks noChangeShapeType="1"/>
            </p:cNvSpPr>
            <p:nvPr/>
          </p:nvSpPr>
          <p:spPr bwMode="auto">
            <a:xfrm>
              <a:off x="312" y="812"/>
              <a:ext cx="2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4" name="Line 332"/>
            <p:cNvSpPr>
              <a:spLocks noChangeShapeType="1"/>
            </p:cNvSpPr>
            <p:nvPr/>
          </p:nvSpPr>
          <p:spPr bwMode="auto">
            <a:xfrm>
              <a:off x="304" y="757"/>
              <a:ext cx="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5" name="Line 333"/>
            <p:cNvSpPr>
              <a:spLocks noChangeShapeType="1"/>
            </p:cNvSpPr>
            <p:nvPr/>
          </p:nvSpPr>
          <p:spPr bwMode="auto">
            <a:xfrm flipV="1">
              <a:off x="335" y="722"/>
              <a:ext cx="1" cy="277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6" name="Freeform 334"/>
            <p:cNvSpPr>
              <a:spLocks/>
            </p:cNvSpPr>
            <p:nvPr/>
          </p:nvSpPr>
          <p:spPr bwMode="auto">
            <a:xfrm>
              <a:off x="356" y="695"/>
              <a:ext cx="15" cy="19"/>
            </a:xfrm>
            <a:custGeom>
              <a:avLst/>
              <a:gdLst>
                <a:gd name="T0" fmla="*/ 15 w 15"/>
                <a:gd name="T1" fmla="*/ 11 h 19"/>
                <a:gd name="T2" fmla="*/ 14 w 15"/>
                <a:gd name="T3" fmla="*/ 15 h 19"/>
                <a:gd name="T4" fmla="*/ 13 w 15"/>
                <a:gd name="T5" fmla="*/ 17 h 19"/>
                <a:gd name="T6" fmla="*/ 10 w 15"/>
                <a:gd name="T7" fmla="*/ 19 h 19"/>
                <a:gd name="T8" fmla="*/ 8 w 15"/>
                <a:gd name="T9" fmla="*/ 19 h 19"/>
                <a:gd name="T10" fmla="*/ 5 w 15"/>
                <a:gd name="T11" fmla="*/ 19 h 19"/>
                <a:gd name="T12" fmla="*/ 2 w 15"/>
                <a:gd name="T13" fmla="*/ 17 h 19"/>
                <a:gd name="T14" fmla="*/ 1 w 15"/>
                <a:gd name="T15" fmla="*/ 15 h 19"/>
                <a:gd name="T16" fmla="*/ 0 w 15"/>
                <a:gd name="T17" fmla="*/ 12 h 19"/>
                <a:gd name="T18" fmla="*/ 0 w 15"/>
                <a:gd name="T19" fmla="*/ 10 h 19"/>
                <a:gd name="T20" fmla="*/ 0 w 15"/>
                <a:gd name="T21" fmla="*/ 7 h 19"/>
                <a:gd name="T22" fmla="*/ 1 w 15"/>
                <a:gd name="T23" fmla="*/ 4 h 19"/>
                <a:gd name="T24" fmla="*/ 2 w 15"/>
                <a:gd name="T25" fmla="*/ 2 h 19"/>
                <a:gd name="T26" fmla="*/ 5 w 15"/>
                <a:gd name="T27" fmla="*/ 0 h 19"/>
                <a:gd name="T28" fmla="*/ 8 w 15"/>
                <a:gd name="T29" fmla="*/ 0 h 19"/>
                <a:gd name="T30" fmla="*/ 11 w 15"/>
                <a:gd name="T31" fmla="*/ 0 h 19"/>
                <a:gd name="T32" fmla="*/ 13 w 15"/>
                <a:gd name="T33" fmla="*/ 1 h 19"/>
                <a:gd name="T34" fmla="*/ 14 w 15"/>
                <a:gd name="T35" fmla="*/ 3 h 19"/>
                <a:gd name="T36" fmla="*/ 15 w 15"/>
                <a:gd name="T37" fmla="*/ 4 h 19"/>
                <a:gd name="T38" fmla="*/ 14 w 15"/>
                <a:gd name="T39" fmla="*/ 5 h 19"/>
                <a:gd name="T40" fmla="*/ 14 w 15"/>
                <a:gd name="T41" fmla="*/ 5 h 19"/>
                <a:gd name="T42" fmla="*/ 14 w 15"/>
                <a:gd name="T43" fmla="*/ 6 h 19"/>
                <a:gd name="T44" fmla="*/ 13 w 15"/>
                <a:gd name="T45" fmla="*/ 6 h 19"/>
                <a:gd name="T46" fmla="*/ 12 w 15"/>
                <a:gd name="T47" fmla="*/ 6 h 19"/>
                <a:gd name="T48" fmla="*/ 11 w 15"/>
                <a:gd name="T49" fmla="*/ 5 h 19"/>
                <a:gd name="T50" fmla="*/ 11 w 15"/>
                <a:gd name="T51" fmla="*/ 4 h 19"/>
                <a:gd name="T52" fmla="*/ 11 w 15"/>
                <a:gd name="T53" fmla="*/ 3 h 19"/>
                <a:gd name="T54" fmla="*/ 10 w 15"/>
                <a:gd name="T55" fmla="*/ 2 h 19"/>
                <a:gd name="T56" fmla="*/ 10 w 15"/>
                <a:gd name="T57" fmla="*/ 2 h 19"/>
                <a:gd name="T58" fmla="*/ 9 w 15"/>
                <a:gd name="T59" fmla="*/ 1 h 19"/>
                <a:gd name="T60" fmla="*/ 8 w 15"/>
                <a:gd name="T61" fmla="*/ 1 h 19"/>
                <a:gd name="T62" fmla="*/ 6 w 15"/>
                <a:gd name="T63" fmla="*/ 1 h 19"/>
                <a:gd name="T64" fmla="*/ 5 w 15"/>
                <a:gd name="T65" fmla="*/ 2 h 19"/>
                <a:gd name="T66" fmla="*/ 4 w 15"/>
                <a:gd name="T67" fmla="*/ 5 h 19"/>
                <a:gd name="T68" fmla="*/ 3 w 15"/>
                <a:gd name="T69" fmla="*/ 8 h 19"/>
                <a:gd name="T70" fmla="*/ 4 w 15"/>
                <a:gd name="T71" fmla="*/ 11 h 19"/>
                <a:gd name="T72" fmla="*/ 5 w 15"/>
                <a:gd name="T73" fmla="*/ 13 h 19"/>
                <a:gd name="T74" fmla="*/ 7 w 15"/>
                <a:gd name="T75" fmla="*/ 15 h 19"/>
                <a:gd name="T76" fmla="*/ 9 w 15"/>
                <a:gd name="T77" fmla="*/ 16 h 19"/>
                <a:gd name="T78" fmla="*/ 11 w 15"/>
                <a:gd name="T79" fmla="*/ 16 h 19"/>
                <a:gd name="T80" fmla="*/ 13 w 15"/>
                <a:gd name="T81" fmla="*/ 15 h 19"/>
                <a:gd name="T82" fmla="*/ 14 w 15"/>
                <a:gd name="T83" fmla="*/ 13 h 19"/>
                <a:gd name="T84" fmla="*/ 15 w 15"/>
                <a:gd name="T85" fmla="*/ 11 h 19"/>
                <a:gd name="T86" fmla="*/ 15 w 15"/>
                <a:gd name="T8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15" y="11"/>
                  </a:moveTo>
                  <a:lnTo>
                    <a:pt x="14" y="15"/>
                  </a:lnTo>
                  <a:lnTo>
                    <a:pt x="13" y="17"/>
                  </a:lnTo>
                  <a:lnTo>
                    <a:pt x="10" y="19"/>
                  </a:lnTo>
                  <a:lnTo>
                    <a:pt x="8" y="19"/>
                  </a:lnTo>
                  <a:lnTo>
                    <a:pt x="5" y="19"/>
                  </a:lnTo>
                  <a:lnTo>
                    <a:pt x="2" y="17"/>
                  </a:lnTo>
                  <a:lnTo>
                    <a:pt x="1" y="15"/>
                  </a:lnTo>
                  <a:lnTo>
                    <a:pt x="0" y="12"/>
                  </a:lnTo>
                  <a:lnTo>
                    <a:pt x="0" y="10"/>
                  </a:lnTo>
                  <a:lnTo>
                    <a:pt x="0" y="7"/>
                  </a:lnTo>
                  <a:lnTo>
                    <a:pt x="1" y="4"/>
                  </a:lnTo>
                  <a:lnTo>
                    <a:pt x="2" y="2"/>
                  </a:lnTo>
                  <a:lnTo>
                    <a:pt x="5" y="0"/>
                  </a:lnTo>
                  <a:lnTo>
                    <a:pt x="8" y="0"/>
                  </a:lnTo>
                  <a:lnTo>
                    <a:pt x="11" y="0"/>
                  </a:lnTo>
                  <a:lnTo>
                    <a:pt x="13" y="1"/>
                  </a:lnTo>
                  <a:lnTo>
                    <a:pt x="14" y="3"/>
                  </a:lnTo>
                  <a:lnTo>
                    <a:pt x="15" y="4"/>
                  </a:lnTo>
                  <a:lnTo>
                    <a:pt x="14" y="5"/>
                  </a:lnTo>
                  <a:lnTo>
                    <a:pt x="14" y="5"/>
                  </a:lnTo>
                  <a:lnTo>
                    <a:pt x="14" y="6"/>
                  </a:lnTo>
                  <a:lnTo>
                    <a:pt x="13" y="6"/>
                  </a:lnTo>
                  <a:lnTo>
                    <a:pt x="12" y="6"/>
                  </a:lnTo>
                  <a:lnTo>
                    <a:pt x="11" y="5"/>
                  </a:lnTo>
                  <a:lnTo>
                    <a:pt x="11" y="4"/>
                  </a:lnTo>
                  <a:lnTo>
                    <a:pt x="11" y="3"/>
                  </a:lnTo>
                  <a:lnTo>
                    <a:pt x="10" y="2"/>
                  </a:lnTo>
                  <a:lnTo>
                    <a:pt x="10" y="2"/>
                  </a:lnTo>
                  <a:lnTo>
                    <a:pt x="9" y="1"/>
                  </a:lnTo>
                  <a:lnTo>
                    <a:pt x="8" y="1"/>
                  </a:lnTo>
                  <a:lnTo>
                    <a:pt x="6" y="1"/>
                  </a:lnTo>
                  <a:lnTo>
                    <a:pt x="5" y="2"/>
                  </a:lnTo>
                  <a:lnTo>
                    <a:pt x="4" y="5"/>
                  </a:lnTo>
                  <a:lnTo>
                    <a:pt x="3" y="8"/>
                  </a:lnTo>
                  <a:lnTo>
                    <a:pt x="4" y="11"/>
                  </a:lnTo>
                  <a:lnTo>
                    <a:pt x="5" y="13"/>
                  </a:lnTo>
                  <a:lnTo>
                    <a:pt x="7" y="15"/>
                  </a:lnTo>
                  <a:lnTo>
                    <a:pt x="9" y="16"/>
                  </a:lnTo>
                  <a:lnTo>
                    <a:pt x="11" y="16"/>
                  </a:lnTo>
                  <a:lnTo>
                    <a:pt x="13" y="15"/>
                  </a:lnTo>
                  <a:lnTo>
                    <a:pt x="14" y="13"/>
                  </a:lnTo>
                  <a:lnTo>
                    <a:pt x="15" y="11"/>
                  </a:lnTo>
                  <a:lnTo>
                    <a:pt x="15" y="11"/>
                  </a:lnTo>
                  <a:close/>
                </a:path>
              </a:pathLst>
            </a:custGeom>
            <a:solidFill>
              <a:srgbClr val="000000"/>
            </a:solidFill>
            <a:ln w="0">
              <a:solidFill>
                <a:srgbClr val="000000"/>
              </a:solidFill>
              <a:prstDash val="solid"/>
              <a:round/>
              <a:headEnd/>
              <a:tailEnd/>
            </a:ln>
          </p:spPr>
          <p:txBody>
            <a:bodyPr/>
            <a:lstStyle/>
            <a:p>
              <a:endParaRPr lang="en-US"/>
            </a:p>
          </p:txBody>
        </p:sp>
        <p:sp>
          <p:nvSpPr>
            <p:cNvPr id="996687" name="Freeform 335"/>
            <p:cNvSpPr>
              <a:spLocks/>
            </p:cNvSpPr>
            <p:nvPr/>
          </p:nvSpPr>
          <p:spPr bwMode="auto">
            <a:xfrm>
              <a:off x="374" y="695"/>
              <a:ext cx="31" cy="19"/>
            </a:xfrm>
            <a:custGeom>
              <a:avLst/>
              <a:gdLst>
                <a:gd name="T0" fmla="*/ 7 w 31"/>
                <a:gd name="T1" fmla="*/ 2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7 w 31"/>
                <a:gd name="T17" fmla="*/ 1 h 19"/>
                <a:gd name="T18" fmla="*/ 29 w 31"/>
                <a:gd name="T19" fmla="*/ 4 h 19"/>
                <a:gd name="T20" fmla="*/ 29 w 31"/>
                <a:gd name="T21" fmla="*/ 15 h 19"/>
                <a:gd name="T22" fmla="*/ 29 w 31"/>
                <a:gd name="T23" fmla="*/ 17 h 19"/>
                <a:gd name="T24" fmla="*/ 30 w 31"/>
                <a:gd name="T25" fmla="*/ 18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2 h 19"/>
                <a:gd name="T44" fmla="*/ 19 w 31"/>
                <a:gd name="T45" fmla="*/ 4 h 19"/>
                <a:gd name="T46" fmla="*/ 17 w 31"/>
                <a:gd name="T47" fmla="*/ 5 h 19"/>
                <a:gd name="T48" fmla="*/ 17 w 31"/>
                <a:gd name="T49" fmla="*/ 15 h 19"/>
                <a:gd name="T50" fmla="*/ 17 w 31"/>
                <a:gd name="T51" fmla="*/ 17 h 19"/>
                <a:gd name="T52" fmla="*/ 18 w 31"/>
                <a:gd name="T53" fmla="*/ 18 h 19"/>
                <a:gd name="T54" fmla="*/ 20 w 31"/>
                <a:gd name="T55" fmla="*/ 19 h 19"/>
                <a:gd name="T56" fmla="*/ 11 w 31"/>
                <a:gd name="T57" fmla="*/ 19 h 19"/>
                <a:gd name="T58" fmla="*/ 12 w 31"/>
                <a:gd name="T59" fmla="*/ 18 h 19"/>
                <a:gd name="T60" fmla="*/ 13 w 31"/>
                <a:gd name="T61" fmla="*/ 18 h 19"/>
                <a:gd name="T62" fmla="*/ 14 w 31"/>
                <a:gd name="T63" fmla="*/ 16 h 19"/>
                <a:gd name="T64" fmla="*/ 14 w 31"/>
                <a:gd name="T65" fmla="*/ 7 h 19"/>
                <a:gd name="T66" fmla="*/ 13 w 31"/>
                <a:gd name="T67" fmla="*/ 4 h 19"/>
                <a:gd name="T68" fmla="*/ 11 w 31"/>
                <a:gd name="T69" fmla="*/ 2 h 19"/>
                <a:gd name="T70" fmla="*/ 8 w 31"/>
                <a:gd name="T71" fmla="*/ 3 h 19"/>
                <a:gd name="T72" fmla="*/ 6 w 31"/>
                <a:gd name="T73" fmla="*/ 5 h 19"/>
                <a:gd name="T74" fmla="*/ 6 w 31"/>
                <a:gd name="T75" fmla="*/ 16 h 19"/>
                <a:gd name="T76" fmla="*/ 6 w 31"/>
                <a:gd name="T77" fmla="*/ 18 h 19"/>
                <a:gd name="T78" fmla="*/ 7 w 31"/>
                <a:gd name="T79" fmla="*/ 18 h 19"/>
                <a:gd name="T80" fmla="*/ 8 w 31"/>
                <a:gd name="T81" fmla="*/ 19 h 19"/>
                <a:gd name="T82" fmla="*/ 0 w 31"/>
                <a:gd name="T83" fmla="*/ 19 h 19"/>
                <a:gd name="T84" fmla="*/ 1 w 31"/>
                <a:gd name="T85" fmla="*/ 18 h 19"/>
                <a:gd name="T86" fmla="*/ 2 w 31"/>
                <a:gd name="T87" fmla="*/ 17 h 19"/>
                <a:gd name="T88" fmla="*/ 2 w 31"/>
                <a:gd name="T89" fmla="*/ 15 h 19"/>
                <a:gd name="T90" fmla="*/ 2 w 31"/>
                <a:gd name="T91" fmla="*/ 5 h 19"/>
                <a:gd name="T92" fmla="*/ 2 w 31"/>
                <a:gd name="T93" fmla="*/ 3 h 19"/>
                <a:gd name="T94" fmla="*/ 1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2"/>
                  </a:lnTo>
                  <a:lnTo>
                    <a:pt x="8" y="1"/>
                  </a:lnTo>
                  <a:lnTo>
                    <a:pt x="9" y="1"/>
                  </a:lnTo>
                  <a:lnTo>
                    <a:pt x="10" y="0"/>
                  </a:lnTo>
                  <a:lnTo>
                    <a:pt x="11" y="0"/>
                  </a:lnTo>
                  <a:lnTo>
                    <a:pt x="12" y="0"/>
                  </a:lnTo>
                  <a:lnTo>
                    <a:pt x="14" y="0"/>
                  </a:lnTo>
                  <a:lnTo>
                    <a:pt x="15" y="1"/>
                  </a:lnTo>
                  <a:lnTo>
                    <a:pt x="17" y="2"/>
                  </a:lnTo>
                  <a:lnTo>
                    <a:pt x="17" y="4"/>
                  </a:lnTo>
                  <a:lnTo>
                    <a:pt x="19" y="2"/>
                  </a:lnTo>
                  <a:lnTo>
                    <a:pt x="21" y="0"/>
                  </a:lnTo>
                  <a:lnTo>
                    <a:pt x="22" y="0"/>
                  </a:lnTo>
                  <a:lnTo>
                    <a:pt x="24" y="0"/>
                  </a:lnTo>
                  <a:lnTo>
                    <a:pt x="25" y="0"/>
                  </a:lnTo>
                  <a:lnTo>
                    <a:pt x="26" y="0"/>
                  </a:lnTo>
                  <a:lnTo>
                    <a:pt x="27" y="1"/>
                  </a:lnTo>
                  <a:lnTo>
                    <a:pt x="28" y="3"/>
                  </a:lnTo>
                  <a:lnTo>
                    <a:pt x="29" y="4"/>
                  </a:lnTo>
                  <a:lnTo>
                    <a:pt x="29" y="7"/>
                  </a:lnTo>
                  <a:lnTo>
                    <a:pt x="29" y="15"/>
                  </a:lnTo>
                  <a:lnTo>
                    <a:pt x="29" y="16"/>
                  </a:lnTo>
                  <a:lnTo>
                    <a:pt x="29" y="17"/>
                  </a:lnTo>
                  <a:lnTo>
                    <a:pt x="29" y="18"/>
                  </a:lnTo>
                  <a:lnTo>
                    <a:pt x="30" y="18"/>
                  </a:lnTo>
                  <a:lnTo>
                    <a:pt x="30" y="18"/>
                  </a:lnTo>
                  <a:lnTo>
                    <a:pt x="31" y="19"/>
                  </a:lnTo>
                  <a:lnTo>
                    <a:pt x="31" y="19"/>
                  </a:lnTo>
                  <a:lnTo>
                    <a:pt x="23" y="19"/>
                  </a:lnTo>
                  <a:lnTo>
                    <a:pt x="23" y="19"/>
                  </a:lnTo>
                  <a:lnTo>
                    <a:pt x="23" y="19"/>
                  </a:lnTo>
                  <a:lnTo>
                    <a:pt x="24" y="18"/>
                  </a:lnTo>
                  <a:lnTo>
                    <a:pt x="25" y="18"/>
                  </a:lnTo>
                  <a:lnTo>
                    <a:pt x="25" y="18"/>
                  </a:lnTo>
                  <a:lnTo>
                    <a:pt x="25" y="17"/>
                  </a:lnTo>
                  <a:lnTo>
                    <a:pt x="25" y="16"/>
                  </a:lnTo>
                  <a:lnTo>
                    <a:pt x="25" y="15"/>
                  </a:lnTo>
                  <a:lnTo>
                    <a:pt x="25" y="7"/>
                  </a:lnTo>
                  <a:lnTo>
                    <a:pt x="25" y="5"/>
                  </a:lnTo>
                  <a:lnTo>
                    <a:pt x="25" y="4"/>
                  </a:lnTo>
                  <a:lnTo>
                    <a:pt x="24" y="3"/>
                  </a:lnTo>
                  <a:lnTo>
                    <a:pt x="22" y="2"/>
                  </a:lnTo>
                  <a:lnTo>
                    <a:pt x="21" y="2"/>
                  </a:lnTo>
                  <a:lnTo>
                    <a:pt x="20" y="3"/>
                  </a:lnTo>
                  <a:lnTo>
                    <a:pt x="19" y="4"/>
                  </a:lnTo>
                  <a:lnTo>
                    <a:pt x="17" y="5"/>
                  </a:lnTo>
                  <a:lnTo>
                    <a:pt x="17" y="5"/>
                  </a:lnTo>
                  <a:lnTo>
                    <a:pt x="17" y="6"/>
                  </a:lnTo>
                  <a:lnTo>
                    <a:pt x="17" y="15"/>
                  </a:lnTo>
                  <a:lnTo>
                    <a:pt x="17" y="16"/>
                  </a:lnTo>
                  <a:lnTo>
                    <a:pt x="17" y="17"/>
                  </a:lnTo>
                  <a:lnTo>
                    <a:pt x="18" y="18"/>
                  </a:lnTo>
                  <a:lnTo>
                    <a:pt x="18" y="18"/>
                  </a:lnTo>
                  <a:lnTo>
                    <a:pt x="19" y="18"/>
                  </a:lnTo>
                  <a:lnTo>
                    <a:pt x="20" y="19"/>
                  </a:lnTo>
                  <a:lnTo>
                    <a:pt x="20" y="19"/>
                  </a:lnTo>
                  <a:lnTo>
                    <a:pt x="11" y="19"/>
                  </a:lnTo>
                  <a:lnTo>
                    <a:pt x="11" y="19"/>
                  </a:lnTo>
                  <a:lnTo>
                    <a:pt x="12" y="18"/>
                  </a:lnTo>
                  <a:lnTo>
                    <a:pt x="13" y="18"/>
                  </a:lnTo>
                  <a:lnTo>
                    <a:pt x="13" y="18"/>
                  </a:lnTo>
                  <a:lnTo>
                    <a:pt x="14" y="17"/>
                  </a:lnTo>
                  <a:lnTo>
                    <a:pt x="14" y="16"/>
                  </a:lnTo>
                  <a:lnTo>
                    <a:pt x="14" y="15"/>
                  </a:lnTo>
                  <a:lnTo>
                    <a:pt x="14" y="7"/>
                  </a:lnTo>
                  <a:lnTo>
                    <a:pt x="14" y="5"/>
                  </a:lnTo>
                  <a:lnTo>
                    <a:pt x="13" y="4"/>
                  </a:lnTo>
                  <a:lnTo>
                    <a:pt x="12" y="3"/>
                  </a:lnTo>
                  <a:lnTo>
                    <a:pt x="11" y="2"/>
                  </a:lnTo>
                  <a:lnTo>
                    <a:pt x="10" y="2"/>
                  </a:lnTo>
                  <a:lnTo>
                    <a:pt x="8" y="3"/>
                  </a:lnTo>
                  <a:lnTo>
                    <a:pt x="7" y="4"/>
                  </a:lnTo>
                  <a:lnTo>
                    <a:pt x="6" y="5"/>
                  </a:lnTo>
                  <a:lnTo>
                    <a:pt x="6" y="15"/>
                  </a:lnTo>
                  <a:lnTo>
                    <a:pt x="6" y="16"/>
                  </a:lnTo>
                  <a:lnTo>
                    <a:pt x="6" y="17"/>
                  </a:lnTo>
                  <a:lnTo>
                    <a:pt x="6" y="18"/>
                  </a:lnTo>
                  <a:lnTo>
                    <a:pt x="7" y="18"/>
                  </a:lnTo>
                  <a:lnTo>
                    <a:pt x="7" y="18"/>
                  </a:lnTo>
                  <a:lnTo>
                    <a:pt x="8" y="19"/>
                  </a:lnTo>
                  <a:lnTo>
                    <a:pt x="8" y="19"/>
                  </a:lnTo>
                  <a:lnTo>
                    <a:pt x="0" y="19"/>
                  </a:lnTo>
                  <a:lnTo>
                    <a:pt x="0" y="19"/>
                  </a:lnTo>
                  <a:lnTo>
                    <a:pt x="1" y="18"/>
                  </a:lnTo>
                  <a:lnTo>
                    <a:pt x="1" y="18"/>
                  </a:lnTo>
                  <a:lnTo>
                    <a:pt x="2" y="18"/>
                  </a:lnTo>
                  <a:lnTo>
                    <a:pt x="2" y="17"/>
                  </a:lnTo>
                  <a:lnTo>
                    <a:pt x="2" y="16"/>
                  </a:lnTo>
                  <a:lnTo>
                    <a:pt x="2" y="15"/>
                  </a:lnTo>
                  <a:lnTo>
                    <a:pt x="2" y="8"/>
                  </a:lnTo>
                  <a:lnTo>
                    <a:pt x="2" y="5"/>
                  </a:lnTo>
                  <a:lnTo>
                    <a:pt x="2" y="3"/>
                  </a:lnTo>
                  <a:lnTo>
                    <a:pt x="2" y="3"/>
                  </a:lnTo>
                  <a:lnTo>
                    <a:pt x="2" y="2"/>
                  </a:lnTo>
                  <a:lnTo>
                    <a:pt x="1" y="2"/>
                  </a:lnTo>
                  <a:lnTo>
                    <a:pt x="1" y="2"/>
                  </a:lnTo>
                  <a:lnTo>
                    <a:pt x="1" y="2"/>
                  </a:lnTo>
                  <a:lnTo>
                    <a:pt x="0" y="2"/>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688" name="Line 336"/>
            <p:cNvSpPr>
              <a:spLocks noChangeShapeType="1"/>
            </p:cNvSpPr>
            <p:nvPr/>
          </p:nvSpPr>
          <p:spPr bwMode="auto">
            <a:xfrm flipH="1">
              <a:off x="335" y="3636"/>
              <a:ext cx="154"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689" name="Freeform 337"/>
            <p:cNvSpPr>
              <a:spLocks noEditPoints="1"/>
            </p:cNvSpPr>
            <p:nvPr/>
          </p:nvSpPr>
          <p:spPr bwMode="auto">
            <a:xfrm>
              <a:off x="508" y="3626"/>
              <a:ext cx="20" cy="30"/>
            </a:xfrm>
            <a:custGeom>
              <a:avLst/>
              <a:gdLst>
                <a:gd name="T0" fmla="*/ 7 w 20"/>
                <a:gd name="T1" fmla="*/ 14 h 30"/>
                <a:gd name="T2" fmla="*/ 8 w 20"/>
                <a:gd name="T3" fmla="*/ 12 h 30"/>
                <a:gd name="T4" fmla="*/ 10 w 20"/>
                <a:gd name="T5" fmla="*/ 11 h 30"/>
                <a:gd name="T6" fmla="*/ 12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8" y="12"/>
                  </a:lnTo>
                  <a:lnTo>
                    <a:pt x="10" y="11"/>
                  </a:lnTo>
                  <a:lnTo>
                    <a:pt x="12"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2"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6690" name="Freeform 338"/>
            <p:cNvSpPr>
              <a:spLocks noEditPoints="1"/>
            </p:cNvSpPr>
            <p:nvPr/>
          </p:nvSpPr>
          <p:spPr bwMode="auto">
            <a:xfrm>
              <a:off x="530" y="3636"/>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4 w 18"/>
                <a:gd name="T43" fmla="*/ 7 h 20"/>
                <a:gd name="T44" fmla="*/ 14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7" y="1"/>
                  </a:lnTo>
                  <a:lnTo>
                    <a:pt x="6" y="2"/>
                  </a:lnTo>
                  <a:lnTo>
                    <a:pt x="5"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0" y="0"/>
                  </a:lnTo>
                  <a:lnTo>
                    <a:pt x="12" y="1"/>
                  </a:lnTo>
                  <a:lnTo>
                    <a:pt x="13" y="2"/>
                  </a:lnTo>
                  <a:lnTo>
                    <a:pt x="14" y="3"/>
                  </a:lnTo>
                  <a:lnTo>
                    <a:pt x="14" y="4"/>
                  </a:lnTo>
                  <a:lnTo>
                    <a:pt x="14" y="7"/>
                  </a:lnTo>
                  <a:lnTo>
                    <a:pt x="14" y="13"/>
                  </a:lnTo>
                  <a:lnTo>
                    <a:pt x="14" y="15"/>
                  </a:lnTo>
                  <a:lnTo>
                    <a:pt x="15" y="16"/>
                  </a:lnTo>
                  <a:lnTo>
                    <a:pt x="15" y="17"/>
                  </a:lnTo>
                  <a:lnTo>
                    <a:pt x="15" y="17"/>
                  </a:lnTo>
                  <a:lnTo>
                    <a:pt x="15" y="17"/>
                  </a:lnTo>
                  <a:lnTo>
                    <a:pt x="15"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6691" name="Freeform 339"/>
            <p:cNvSpPr>
              <a:spLocks/>
            </p:cNvSpPr>
            <p:nvPr/>
          </p:nvSpPr>
          <p:spPr bwMode="auto">
            <a:xfrm>
              <a:off x="550" y="3636"/>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7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1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7 w 13"/>
                <a:gd name="T85" fmla="*/ 12 h 20"/>
                <a:gd name="T86" fmla="*/ 5 w 13"/>
                <a:gd name="T87" fmla="*/ 11 h 20"/>
                <a:gd name="T88" fmla="*/ 3 w 13"/>
                <a:gd name="T89" fmla="*/ 10 h 20"/>
                <a:gd name="T90" fmla="*/ 1 w 13"/>
                <a:gd name="T91" fmla="*/ 8 h 20"/>
                <a:gd name="T92" fmla="*/ 0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7" y="20"/>
                  </a:lnTo>
                  <a:lnTo>
                    <a:pt x="5" y="20"/>
                  </a:lnTo>
                  <a:lnTo>
                    <a:pt x="2" y="19"/>
                  </a:lnTo>
                  <a:lnTo>
                    <a:pt x="2" y="19"/>
                  </a:lnTo>
                  <a:lnTo>
                    <a:pt x="1" y="19"/>
                  </a:lnTo>
                  <a:lnTo>
                    <a:pt x="1" y="19"/>
                  </a:lnTo>
                  <a:lnTo>
                    <a:pt x="1" y="20"/>
                  </a:lnTo>
                  <a:lnTo>
                    <a:pt x="0" y="20"/>
                  </a:lnTo>
                  <a:lnTo>
                    <a:pt x="0" y="13"/>
                  </a:lnTo>
                  <a:lnTo>
                    <a:pt x="1" y="13"/>
                  </a:lnTo>
                  <a:lnTo>
                    <a:pt x="1" y="16"/>
                  </a:lnTo>
                  <a:lnTo>
                    <a:pt x="3" y="17"/>
                  </a:lnTo>
                  <a:lnTo>
                    <a:pt x="5" y="18"/>
                  </a:lnTo>
                  <a:lnTo>
                    <a:pt x="7" y="19"/>
                  </a:lnTo>
                  <a:lnTo>
                    <a:pt x="8" y="18"/>
                  </a:lnTo>
                  <a:lnTo>
                    <a:pt x="9" y="18"/>
                  </a:lnTo>
                  <a:lnTo>
                    <a:pt x="10" y="17"/>
                  </a:lnTo>
                  <a:lnTo>
                    <a:pt x="10" y="16"/>
                  </a:lnTo>
                  <a:lnTo>
                    <a:pt x="10" y="14"/>
                  </a:lnTo>
                  <a:lnTo>
                    <a:pt x="9" y="13"/>
                  </a:lnTo>
                  <a:lnTo>
                    <a:pt x="7" y="12"/>
                  </a:lnTo>
                  <a:lnTo>
                    <a:pt x="5" y="11"/>
                  </a:lnTo>
                  <a:lnTo>
                    <a:pt x="3" y="10"/>
                  </a:lnTo>
                  <a:lnTo>
                    <a:pt x="1" y="8"/>
                  </a:lnTo>
                  <a:lnTo>
                    <a:pt x="0" y="7"/>
                  </a:lnTo>
                  <a:lnTo>
                    <a:pt x="0" y="5"/>
                  </a:lnTo>
                  <a:lnTo>
                    <a:pt x="1" y="3"/>
                  </a:lnTo>
                  <a:lnTo>
                    <a:pt x="2" y="2"/>
                  </a:lnTo>
                  <a:lnTo>
                    <a:pt x="4" y="0"/>
                  </a:lnTo>
                  <a:lnTo>
                    <a:pt x="6" y="0"/>
                  </a:lnTo>
                  <a:lnTo>
                    <a:pt x="7" y="0"/>
                  </a:lnTo>
                  <a:lnTo>
                    <a:pt x="9" y="1"/>
                  </a:lnTo>
                  <a:lnTo>
                    <a:pt x="10" y="1"/>
                  </a:lnTo>
                  <a:lnTo>
                    <a:pt x="10" y="1"/>
                  </a:lnTo>
                  <a:lnTo>
                    <a:pt x="10"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692" name="Freeform 340"/>
            <p:cNvSpPr>
              <a:spLocks noEditPoints="1"/>
            </p:cNvSpPr>
            <p:nvPr/>
          </p:nvSpPr>
          <p:spPr bwMode="auto">
            <a:xfrm>
              <a:off x="566" y="3626"/>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693" name="Freeform 341"/>
            <p:cNvSpPr>
              <a:spLocks/>
            </p:cNvSpPr>
            <p:nvPr/>
          </p:nvSpPr>
          <p:spPr bwMode="auto">
            <a:xfrm>
              <a:off x="577" y="3636"/>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3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3"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694" name="Rectangle 342"/>
            <p:cNvSpPr>
              <a:spLocks noChangeArrowheads="1"/>
            </p:cNvSpPr>
            <p:nvPr/>
          </p:nvSpPr>
          <p:spPr bwMode="auto">
            <a:xfrm>
              <a:off x="597"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695" name="Freeform 343"/>
            <p:cNvSpPr>
              <a:spLocks noEditPoints="1"/>
            </p:cNvSpPr>
            <p:nvPr/>
          </p:nvSpPr>
          <p:spPr bwMode="auto">
            <a:xfrm>
              <a:off x="620" y="3636"/>
              <a:ext cx="19" cy="29"/>
            </a:xfrm>
            <a:custGeom>
              <a:avLst/>
              <a:gdLst>
                <a:gd name="T0" fmla="*/ 3 w 19"/>
                <a:gd name="T1" fmla="*/ 12 h 29"/>
                <a:gd name="T2" fmla="*/ 1 w 19"/>
                <a:gd name="T3" fmla="*/ 9 h 29"/>
                <a:gd name="T4" fmla="*/ 2 w 19"/>
                <a:gd name="T5" fmla="*/ 4 h 29"/>
                <a:gd name="T6" fmla="*/ 6 w 19"/>
                <a:gd name="T7" fmla="*/ 1 h 29"/>
                <a:gd name="T8" fmla="*/ 11 w 19"/>
                <a:gd name="T9" fmla="*/ 0 h 29"/>
                <a:gd name="T10" fmla="*/ 17 w 19"/>
                <a:gd name="T11" fmla="*/ 1 h 29"/>
                <a:gd name="T12" fmla="*/ 18 w 19"/>
                <a:gd name="T13" fmla="*/ 1 h 29"/>
                <a:gd name="T14" fmla="*/ 18 w 19"/>
                <a:gd name="T15" fmla="*/ 2 h 29"/>
                <a:gd name="T16" fmla="*/ 19 w 19"/>
                <a:gd name="T17" fmla="*/ 2 h 29"/>
                <a:gd name="T18" fmla="*/ 18 w 19"/>
                <a:gd name="T19" fmla="*/ 3 h 29"/>
                <a:gd name="T20" fmla="*/ 18 w 19"/>
                <a:gd name="T21" fmla="*/ 3 h 29"/>
                <a:gd name="T22" fmla="*/ 17 w 19"/>
                <a:gd name="T23" fmla="*/ 3 h 29"/>
                <a:gd name="T24" fmla="*/ 16 w 19"/>
                <a:gd name="T25" fmla="*/ 4 h 29"/>
                <a:gd name="T26" fmla="*/ 15 w 19"/>
                <a:gd name="T27" fmla="*/ 9 h 29"/>
                <a:gd name="T28" fmla="*/ 12 w 19"/>
                <a:gd name="T29" fmla="*/ 13 h 29"/>
                <a:gd name="T30" fmla="*/ 7 w 19"/>
                <a:gd name="T31" fmla="*/ 13 h 29"/>
                <a:gd name="T32" fmla="*/ 5 w 19"/>
                <a:gd name="T33" fmla="*/ 14 h 29"/>
                <a:gd name="T34" fmla="*/ 4 w 19"/>
                <a:gd name="T35" fmla="*/ 15 h 29"/>
                <a:gd name="T36" fmla="*/ 4 w 19"/>
                <a:gd name="T37" fmla="*/ 16 h 29"/>
                <a:gd name="T38" fmla="*/ 4 w 19"/>
                <a:gd name="T39" fmla="*/ 16 h 29"/>
                <a:gd name="T40" fmla="*/ 6 w 19"/>
                <a:gd name="T41" fmla="*/ 16 h 29"/>
                <a:gd name="T42" fmla="*/ 12 w 19"/>
                <a:gd name="T43" fmla="*/ 17 h 29"/>
                <a:gd name="T44" fmla="*/ 16 w 19"/>
                <a:gd name="T45" fmla="*/ 17 h 29"/>
                <a:gd name="T46" fmla="*/ 18 w 19"/>
                <a:gd name="T47" fmla="*/ 20 h 29"/>
                <a:gd name="T48" fmla="*/ 18 w 19"/>
                <a:gd name="T49" fmla="*/ 23 h 29"/>
                <a:gd name="T50" fmla="*/ 14 w 19"/>
                <a:gd name="T51" fmla="*/ 27 h 29"/>
                <a:gd name="T52" fmla="*/ 8 w 19"/>
                <a:gd name="T53" fmla="*/ 29 h 29"/>
                <a:gd name="T54" fmla="*/ 1 w 19"/>
                <a:gd name="T55" fmla="*/ 27 h 29"/>
                <a:gd name="T56" fmla="*/ 0 w 19"/>
                <a:gd name="T57" fmla="*/ 25 h 29"/>
                <a:gd name="T58" fmla="*/ 0 w 19"/>
                <a:gd name="T59" fmla="*/ 24 h 29"/>
                <a:gd name="T60" fmla="*/ 1 w 19"/>
                <a:gd name="T61" fmla="*/ 22 h 29"/>
                <a:gd name="T62" fmla="*/ 3 w 19"/>
                <a:gd name="T63" fmla="*/ 19 h 29"/>
                <a:gd name="T64" fmla="*/ 1 w 19"/>
                <a:gd name="T65" fmla="*/ 18 h 29"/>
                <a:gd name="T66" fmla="*/ 1 w 19"/>
                <a:gd name="T67" fmla="*/ 17 h 29"/>
                <a:gd name="T68" fmla="*/ 2 w 19"/>
                <a:gd name="T69" fmla="*/ 15 h 29"/>
                <a:gd name="T70" fmla="*/ 5 w 19"/>
                <a:gd name="T71" fmla="*/ 13 h 29"/>
                <a:gd name="T72" fmla="*/ 7 w 19"/>
                <a:gd name="T73" fmla="*/ 1 h 29"/>
                <a:gd name="T74" fmla="*/ 5 w 19"/>
                <a:gd name="T75" fmla="*/ 4 h 29"/>
                <a:gd name="T76" fmla="*/ 5 w 19"/>
                <a:gd name="T77" fmla="*/ 9 h 29"/>
                <a:gd name="T78" fmla="*/ 7 w 19"/>
                <a:gd name="T79" fmla="*/ 12 h 29"/>
                <a:gd name="T80" fmla="*/ 10 w 19"/>
                <a:gd name="T81" fmla="*/ 12 h 29"/>
                <a:gd name="T82" fmla="*/ 12 w 19"/>
                <a:gd name="T83" fmla="*/ 10 h 29"/>
                <a:gd name="T84" fmla="*/ 12 w 19"/>
                <a:gd name="T85" fmla="*/ 5 h 29"/>
                <a:gd name="T86" fmla="*/ 10 w 19"/>
                <a:gd name="T87" fmla="*/ 1 h 29"/>
                <a:gd name="T88" fmla="*/ 4 w 19"/>
                <a:gd name="T89" fmla="*/ 19 h 29"/>
                <a:gd name="T90" fmla="*/ 3 w 19"/>
                <a:gd name="T91" fmla="*/ 21 h 29"/>
                <a:gd name="T92" fmla="*/ 2 w 19"/>
                <a:gd name="T93" fmla="*/ 23 h 29"/>
                <a:gd name="T94" fmla="*/ 4 w 19"/>
                <a:gd name="T95" fmla="*/ 25 h 29"/>
                <a:gd name="T96" fmla="*/ 10 w 19"/>
                <a:gd name="T97" fmla="*/ 26 h 29"/>
                <a:gd name="T98" fmla="*/ 15 w 19"/>
                <a:gd name="T99" fmla="*/ 25 h 29"/>
                <a:gd name="T100" fmla="*/ 17 w 19"/>
                <a:gd name="T101" fmla="*/ 22 h 29"/>
                <a:gd name="T102" fmla="*/ 16 w 19"/>
                <a:gd name="T103" fmla="*/ 20 h 29"/>
                <a:gd name="T104" fmla="*/ 12 w 19"/>
                <a:gd name="T105" fmla="*/ 20 h 29"/>
                <a:gd name="T106" fmla="*/ 4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3" y="12"/>
                  </a:lnTo>
                  <a:lnTo>
                    <a:pt x="2" y="10"/>
                  </a:lnTo>
                  <a:lnTo>
                    <a:pt x="1" y="9"/>
                  </a:lnTo>
                  <a:lnTo>
                    <a:pt x="1" y="7"/>
                  </a:lnTo>
                  <a:lnTo>
                    <a:pt x="2" y="4"/>
                  </a:lnTo>
                  <a:lnTo>
                    <a:pt x="3" y="2"/>
                  </a:lnTo>
                  <a:lnTo>
                    <a:pt x="6" y="1"/>
                  </a:lnTo>
                  <a:lnTo>
                    <a:pt x="9" y="0"/>
                  </a:lnTo>
                  <a:lnTo>
                    <a:pt x="11" y="0"/>
                  </a:lnTo>
                  <a:lnTo>
                    <a:pt x="13" y="1"/>
                  </a:lnTo>
                  <a:lnTo>
                    <a:pt x="17" y="1"/>
                  </a:lnTo>
                  <a:lnTo>
                    <a:pt x="18" y="1"/>
                  </a:lnTo>
                  <a:lnTo>
                    <a:pt x="18" y="1"/>
                  </a:lnTo>
                  <a:lnTo>
                    <a:pt x="18" y="1"/>
                  </a:lnTo>
                  <a:lnTo>
                    <a:pt x="18" y="2"/>
                  </a:lnTo>
                  <a:lnTo>
                    <a:pt x="19" y="2"/>
                  </a:lnTo>
                  <a:lnTo>
                    <a:pt x="19" y="2"/>
                  </a:lnTo>
                  <a:lnTo>
                    <a:pt x="19" y="2"/>
                  </a:lnTo>
                  <a:lnTo>
                    <a:pt x="18" y="3"/>
                  </a:lnTo>
                  <a:lnTo>
                    <a:pt x="18" y="3"/>
                  </a:lnTo>
                  <a:lnTo>
                    <a:pt x="18" y="3"/>
                  </a:lnTo>
                  <a:lnTo>
                    <a:pt x="18" y="3"/>
                  </a:lnTo>
                  <a:lnTo>
                    <a:pt x="17" y="3"/>
                  </a:lnTo>
                  <a:lnTo>
                    <a:pt x="15" y="3"/>
                  </a:lnTo>
                  <a:lnTo>
                    <a:pt x="16" y="4"/>
                  </a:lnTo>
                  <a:lnTo>
                    <a:pt x="16" y="7"/>
                  </a:lnTo>
                  <a:lnTo>
                    <a:pt x="15" y="9"/>
                  </a:lnTo>
                  <a:lnTo>
                    <a:pt x="14" y="11"/>
                  </a:lnTo>
                  <a:lnTo>
                    <a:pt x="12" y="13"/>
                  </a:lnTo>
                  <a:lnTo>
                    <a:pt x="8" y="13"/>
                  </a:lnTo>
                  <a:lnTo>
                    <a:pt x="7" y="13"/>
                  </a:lnTo>
                  <a:lnTo>
                    <a:pt x="6" y="13"/>
                  </a:lnTo>
                  <a:lnTo>
                    <a:pt x="5" y="14"/>
                  </a:lnTo>
                  <a:lnTo>
                    <a:pt x="4" y="14"/>
                  </a:lnTo>
                  <a:lnTo>
                    <a:pt x="4" y="15"/>
                  </a:lnTo>
                  <a:lnTo>
                    <a:pt x="4" y="15"/>
                  </a:lnTo>
                  <a:lnTo>
                    <a:pt x="4" y="16"/>
                  </a:lnTo>
                  <a:lnTo>
                    <a:pt x="4" y="16"/>
                  </a:lnTo>
                  <a:lnTo>
                    <a:pt x="4" y="16"/>
                  </a:lnTo>
                  <a:lnTo>
                    <a:pt x="5" y="16"/>
                  </a:lnTo>
                  <a:lnTo>
                    <a:pt x="6" y="16"/>
                  </a:lnTo>
                  <a:lnTo>
                    <a:pt x="8" y="17"/>
                  </a:lnTo>
                  <a:lnTo>
                    <a:pt x="12" y="17"/>
                  </a:lnTo>
                  <a:lnTo>
                    <a:pt x="14" y="17"/>
                  </a:lnTo>
                  <a:lnTo>
                    <a:pt x="16" y="17"/>
                  </a:lnTo>
                  <a:lnTo>
                    <a:pt x="17" y="18"/>
                  </a:lnTo>
                  <a:lnTo>
                    <a:pt x="18" y="20"/>
                  </a:lnTo>
                  <a:lnTo>
                    <a:pt x="18" y="21"/>
                  </a:lnTo>
                  <a:lnTo>
                    <a:pt x="18" y="23"/>
                  </a:lnTo>
                  <a:lnTo>
                    <a:pt x="16" y="26"/>
                  </a:lnTo>
                  <a:lnTo>
                    <a:pt x="14" y="27"/>
                  </a:lnTo>
                  <a:lnTo>
                    <a:pt x="11" y="28"/>
                  </a:lnTo>
                  <a:lnTo>
                    <a:pt x="8" y="29"/>
                  </a:lnTo>
                  <a:lnTo>
                    <a:pt x="4" y="28"/>
                  </a:lnTo>
                  <a:lnTo>
                    <a:pt x="1" y="27"/>
                  </a:lnTo>
                  <a:lnTo>
                    <a:pt x="0" y="26"/>
                  </a:lnTo>
                  <a:lnTo>
                    <a:pt x="0" y="25"/>
                  </a:lnTo>
                  <a:lnTo>
                    <a:pt x="0" y="24"/>
                  </a:lnTo>
                  <a:lnTo>
                    <a:pt x="0" y="24"/>
                  </a:lnTo>
                  <a:lnTo>
                    <a:pt x="0" y="23"/>
                  </a:lnTo>
                  <a:lnTo>
                    <a:pt x="1" y="22"/>
                  </a:lnTo>
                  <a:lnTo>
                    <a:pt x="2" y="21"/>
                  </a:lnTo>
                  <a:lnTo>
                    <a:pt x="3" y="19"/>
                  </a:lnTo>
                  <a:lnTo>
                    <a:pt x="2" y="19"/>
                  </a:lnTo>
                  <a:lnTo>
                    <a:pt x="1" y="18"/>
                  </a:lnTo>
                  <a:lnTo>
                    <a:pt x="1" y="18"/>
                  </a:lnTo>
                  <a:lnTo>
                    <a:pt x="1" y="17"/>
                  </a:lnTo>
                  <a:lnTo>
                    <a:pt x="1" y="16"/>
                  </a:lnTo>
                  <a:lnTo>
                    <a:pt x="2" y="15"/>
                  </a:lnTo>
                  <a:lnTo>
                    <a:pt x="3" y="14"/>
                  </a:lnTo>
                  <a:lnTo>
                    <a:pt x="5" y="13"/>
                  </a:lnTo>
                  <a:close/>
                  <a:moveTo>
                    <a:pt x="8" y="1"/>
                  </a:moveTo>
                  <a:lnTo>
                    <a:pt x="7" y="1"/>
                  </a:lnTo>
                  <a:lnTo>
                    <a:pt x="6" y="2"/>
                  </a:lnTo>
                  <a:lnTo>
                    <a:pt x="5" y="4"/>
                  </a:lnTo>
                  <a:lnTo>
                    <a:pt x="5" y="6"/>
                  </a:lnTo>
                  <a:lnTo>
                    <a:pt x="5" y="9"/>
                  </a:lnTo>
                  <a:lnTo>
                    <a:pt x="6" y="11"/>
                  </a:lnTo>
                  <a:lnTo>
                    <a:pt x="7" y="12"/>
                  </a:lnTo>
                  <a:lnTo>
                    <a:pt x="9" y="12"/>
                  </a:lnTo>
                  <a:lnTo>
                    <a:pt x="10" y="12"/>
                  </a:lnTo>
                  <a:lnTo>
                    <a:pt x="11" y="11"/>
                  </a:lnTo>
                  <a:lnTo>
                    <a:pt x="12" y="10"/>
                  </a:lnTo>
                  <a:lnTo>
                    <a:pt x="12" y="7"/>
                  </a:lnTo>
                  <a:lnTo>
                    <a:pt x="12" y="5"/>
                  </a:lnTo>
                  <a:lnTo>
                    <a:pt x="11" y="2"/>
                  </a:lnTo>
                  <a:lnTo>
                    <a:pt x="10" y="1"/>
                  </a:lnTo>
                  <a:lnTo>
                    <a:pt x="8" y="1"/>
                  </a:lnTo>
                  <a:close/>
                  <a:moveTo>
                    <a:pt x="4" y="19"/>
                  </a:moveTo>
                  <a:lnTo>
                    <a:pt x="3" y="20"/>
                  </a:lnTo>
                  <a:lnTo>
                    <a:pt x="3" y="21"/>
                  </a:lnTo>
                  <a:lnTo>
                    <a:pt x="2" y="22"/>
                  </a:lnTo>
                  <a:lnTo>
                    <a:pt x="2" y="23"/>
                  </a:lnTo>
                  <a:lnTo>
                    <a:pt x="3" y="24"/>
                  </a:lnTo>
                  <a:lnTo>
                    <a:pt x="4" y="25"/>
                  </a:lnTo>
                  <a:lnTo>
                    <a:pt x="6" y="26"/>
                  </a:lnTo>
                  <a:lnTo>
                    <a:pt x="10" y="26"/>
                  </a:lnTo>
                  <a:lnTo>
                    <a:pt x="13" y="26"/>
                  </a:lnTo>
                  <a:lnTo>
                    <a:pt x="15" y="25"/>
                  </a:lnTo>
                  <a:lnTo>
                    <a:pt x="16" y="23"/>
                  </a:lnTo>
                  <a:lnTo>
                    <a:pt x="17" y="22"/>
                  </a:lnTo>
                  <a:lnTo>
                    <a:pt x="17" y="21"/>
                  </a:lnTo>
                  <a:lnTo>
                    <a:pt x="16" y="20"/>
                  </a:lnTo>
                  <a:lnTo>
                    <a:pt x="14" y="20"/>
                  </a:lnTo>
                  <a:lnTo>
                    <a:pt x="12" y="20"/>
                  </a:lnTo>
                  <a:lnTo>
                    <a:pt x="7" y="20"/>
                  </a:lnTo>
                  <a:lnTo>
                    <a:pt x="4" y="19"/>
                  </a:lnTo>
                  <a:close/>
                </a:path>
              </a:pathLst>
            </a:custGeom>
            <a:solidFill>
              <a:srgbClr val="000000"/>
            </a:solidFill>
            <a:ln w="0">
              <a:solidFill>
                <a:srgbClr val="000000"/>
              </a:solidFill>
              <a:prstDash val="solid"/>
              <a:round/>
              <a:headEnd/>
              <a:tailEnd/>
            </a:ln>
          </p:spPr>
          <p:txBody>
            <a:bodyPr/>
            <a:lstStyle/>
            <a:p>
              <a:endParaRPr lang="en-US"/>
            </a:p>
          </p:txBody>
        </p:sp>
        <p:sp>
          <p:nvSpPr>
            <p:cNvPr id="996696" name="Freeform 344"/>
            <p:cNvSpPr>
              <a:spLocks/>
            </p:cNvSpPr>
            <p:nvPr/>
          </p:nvSpPr>
          <p:spPr bwMode="auto">
            <a:xfrm>
              <a:off x="639" y="3637"/>
              <a:ext cx="31" cy="19"/>
            </a:xfrm>
            <a:custGeom>
              <a:avLst/>
              <a:gdLst>
                <a:gd name="T0" fmla="*/ 0 w 31"/>
                <a:gd name="T1" fmla="*/ 0 h 19"/>
                <a:gd name="T2" fmla="*/ 8 w 31"/>
                <a:gd name="T3" fmla="*/ 0 h 19"/>
                <a:gd name="T4" fmla="*/ 8 w 31"/>
                <a:gd name="T5" fmla="*/ 0 h 19"/>
                <a:gd name="T6" fmla="*/ 7 w 31"/>
                <a:gd name="T7" fmla="*/ 0 h 19"/>
                <a:gd name="T8" fmla="*/ 7 w 31"/>
                <a:gd name="T9" fmla="*/ 0 h 19"/>
                <a:gd name="T10" fmla="*/ 7 w 31"/>
                <a:gd name="T11" fmla="*/ 1 h 19"/>
                <a:gd name="T12" fmla="*/ 6 w 31"/>
                <a:gd name="T13" fmla="*/ 1 h 19"/>
                <a:gd name="T14" fmla="*/ 7 w 31"/>
                <a:gd name="T15" fmla="*/ 2 h 19"/>
                <a:gd name="T16" fmla="*/ 7 w 31"/>
                <a:gd name="T17" fmla="*/ 3 h 19"/>
                <a:gd name="T18" fmla="*/ 11 w 31"/>
                <a:gd name="T19" fmla="*/ 14 h 19"/>
                <a:gd name="T20" fmla="*/ 15 w 31"/>
                <a:gd name="T21" fmla="*/ 5 h 19"/>
                <a:gd name="T22" fmla="*/ 14 w 31"/>
                <a:gd name="T23" fmla="*/ 2 h 19"/>
                <a:gd name="T24" fmla="*/ 14 w 31"/>
                <a:gd name="T25" fmla="*/ 1 h 19"/>
                <a:gd name="T26" fmla="*/ 13 w 31"/>
                <a:gd name="T27" fmla="*/ 0 h 19"/>
                <a:gd name="T28" fmla="*/ 12 w 31"/>
                <a:gd name="T29" fmla="*/ 0 h 19"/>
                <a:gd name="T30" fmla="*/ 11 w 31"/>
                <a:gd name="T31" fmla="*/ 0 h 19"/>
                <a:gd name="T32" fmla="*/ 11 w 31"/>
                <a:gd name="T33" fmla="*/ 0 h 19"/>
                <a:gd name="T34" fmla="*/ 20 w 31"/>
                <a:gd name="T35" fmla="*/ 0 h 19"/>
                <a:gd name="T36" fmla="*/ 20 w 31"/>
                <a:gd name="T37" fmla="*/ 0 h 19"/>
                <a:gd name="T38" fmla="*/ 19 w 31"/>
                <a:gd name="T39" fmla="*/ 0 h 19"/>
                <a:gd name="T40" fmla="*/ 18 w 31"/>
                <a:gd name="T41" fmla="*/ 1 h 19"/>
                <a:gd name="T42" fmla="*/ 18 w 31"/>
                <a:gd name="T43" fmla="*/ 1 h 19"/>
                <a:gd name="T44" fmla="*/ 18 w 31"/>
                <a:gd name="T45" fmla="*/ 2 h 19"/>
                <a:gd name="T46" fmla="*/ 18 w 31"/>
                <a:gd name="T47" fmla="*/ 2 h 19"/>
                <a:gd name="T48" fmla="*/ 18 w 31"/>
                <a:gd name="T49" fmla="*/ 3 h 19"/>
                <a:gd name="T50" fmla="*/ 23 w 31"/>
                <a:gd name="T51" fmla="*/ 14 h 19"/>
                <a:gd name="T52" fmla="*/ 26 w 31"/>
                <a:gd name="T53" fmla="*/ 3 h 19"/>
                <a:gd name="T54" fmla="*/ 27 w 31"/>
                <a:gd name="T55" fmla="*/ 2 h 19"/>
                <a:gd name="T56" fmla="*/ 27 w 31"/>
                <a:gd name="T57" fmla="*/ 1 h 19"/>
                <a:gd name="T58" fmla="*/ 27 w 31"/>
                <a:gd name="T59" fmla="*/ 1 h 19"/>
                <a:gd name="T60" fmla="*/ 27 w 31"/>
                <a:gd name="T61" fmla="*/ 0 h 19"/>
                <a:gd name="T62" fmla="*/ 26 w 31"/>
                <a:gd name="T63" fmla="*/ 0 h 19"/>
                <a:gd name="T64" fmla="*/ 25 w 31"/>
                <a:gd name="T65" fmla="*/ 0 h 19"/>
                <a:gd name="T66" fmla="*/ 25 w 31"/>
                <a:gd name="T67" fmla="*/ 0 h 19"/>
                <a:gd name="T68" fmla="*/ 31 w 31"/>
                <a:gd name="T69" fmla="*/ 0 h 19"/>
                <a:gd name="T70" fmla="*/ 31 w 31"/>
                <a:gd name="T71" fmla="*/ 0 h 19"/>
                <a:gd name="T72" fmla="*/ 29 w 31"/>
                <a:gd name="T73" fmla="*/ 1 h 19"/>
                <a:gd name="T74" fmla="*/ 28 w 31"/>
                <a:gd name="T75" fmla="*/ 3 h 19"/>
                <a:gd name="T76" fmla="*/ 22 w 31"/>
                <a:gd name="T77" fmla="*/ 19 h 19"/>
                <a:gd name="T78" fmla="*/ 21 w 31"/>
                <a:gd name="T79" fmla="*/ 19 h 19"/>
                <a:gd name="T80" fmla="*/ 16 w 31"/>
                <a:gd name="T81" fmla="*/ 6 h 19"/>
                <a:gd name="T82" fmla="*/ 10 w 31"/>
                <a:gd name="T83" fmla="*/ 19 h 19"/>
                <a:gd name="T84" fmla="*/ 9 w 31"/>
                <a:gd name="T85" fmla="*/ 19 h 19"/>
                <a:gd name="T86" fmla="*/ 3 w 31"/>
                <a:gd name="T87" fmla="*/ 3 h 19"/>
                <a:gd name="T88" fmla="*/ 3 w 31"/>
                <a:gd name="T89" fmla="*/ 2 h 19"/>
                <a:gd name="T90" fmla="*/ 2 w 31"/>
                <a:gd name="T91" fmla="*/ 1 h 19"/>
                <a:gd name="T92" fmla="*/ 1 w 31"/>
                <a:gd name="T93" fmla="*/ 0 h 19"/>
                <a:gd name="T94" fmla="*/ 0 w 31"/>
                <a:gd name="T95" fmla="*/ 0 h 19"/>
                <a:gd name="T96" fmla="*/ 0 w 31"/>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9">
                  <a:moveTo>
                    <a:pt x="0" y="0"/>
                  </a:moveTo>
                  <a:lnTo>
                    <a:pt x="8" y="0"/>
                  </a:lnTo>
                  <a:lnTo>
                    <a:pt x="8" y="0"/>
                  </a:lnTo>
                  <a:lnTo>
                    <a:pt x="7" y="0"/>
                  </a:lnTo>
                  <a:lnTo>
                    <a:pt x="7" y="0"/>
                  </a:lnTo>
                  <a:lnTo>
                    <a:pt x="7" y="1"/>
                  </a:lnTo>
                  <a:lnTo>
                    <a:pt x="6" y="1"/>
                  </a:lnTo>
                  <a:lnTo>
                    <a:pt x="7" y="2"/>
                  </a:lnTo>
                  <a:lnTo>
                    <a:pt x="7" y="3"/>
                  </a:lnTo>
                  <a:lnTo>
                    <a:pt x="11" y="14"/>
                  </a:lnTo>
                  <a:lnTo>
                    <a:pt x="15" y="5"/>
                  </a:lnTo>
                  <a:lnTo>
                    <a:pt x="14" y="2"/>
                  </a:lnTo>
                  <a:lnTo>
                    <a:pt x="14" y="1"/>
                  </a:lnTo>
                  <a:lnTo>
                    <a:pt x="13" y="0"/>
                  </a:lnTo>
                  <a:lnTo>
                    <a:pt x="12" y="0"/>
                  </a:lnTo>
                  <a:lnTo>
                    <a:pt x="11" y="0"/>
                  </a:lnTo>
                  <a:lnTo>
                    <a:pt x="11" y="0"/>
                  </a:lnTo>
                  <a:lnTo>
                    <a:pt x="20" y="0"/>
                  </a:lnTo>
                  <a:lnTo>
                    <a:pt x="20" y="0"/>
                  </a:lnTo>
                  <a:lnTo>
                    <a:pt x="19" y="0"/>
                  </a:lnTo>
                  <a:lnTo>
                    <a:pt x="18" y="1"/>
                  </a:lnTo>
                  <a:lnTo>
                    <a:pt x="18" y="1"/>
                  </a:lnTo>
                  <a:lnTo>
                    <a:pt x="18" y="2"/>
                  </a:lnTo>
                  <a:lnTo>
                    <a:pt x="18" y="2"/>
                  </a:lnTo>
                  <a:lnTo>
                    <a:pt x="18" y="3"/>
                  </a:lnTo>
                  <a:lnTo>
                    <a:pt x="23" y="14"/>
                  </a:lnTo>
                  <a:lnTo>
                    <a:pt x="26" y="3"/>
                  </a:lnTo>
                  <a:lnTo>
                    <a:pt x="27" y="2"/>
                  </a:lnTo>
                  <a:lnTo>
                    <a:pt x="27" y="1"/>
                  </a:lnTo>
                  <a:lnTo>
                    <a:pt x="27" y="1"/>
                  </a:lnTo>
                  <a:lnTo>
                    <a:pt x="27" y="0"/>
                  </a:lnTo>
                  <a:lnTo>
                    <a:pt x="26" y="0"/>
                  </a:lnTo>
                  <a:lnTo>
                    <a:pt x="25" y="0"/>
                  </a:lnTo>
                  <a:lnTo>
                    <a:pt x="25" y="0"/>
                  </a:lnTo>
                  <a:lnTo>
                    <a:pt x="31" y="0"/>
                  </a:lnTo>
                  <a:lnTo>
                    <a:pt x="31" y="0"/>
                  </a:lnTo>
                  <a:lnTo>
                    <a:pt x="29" y="1"/>
                  </a:lnTo>
                  <a:lnTo>
                    <a:pt x="28" y="3"/>
                  </a:lnTo>
                  <a:lnTo>
                    <a:pt x="22" y="19"/>
                  </a:lnTo>
                  <a:lnTo>
                    <a:pt x="21" y="19"/>
                  </a:lnTo>
                  <a:lnTo>
                    <a:pt x="16" y="6"/>
                  </a:lnTo>
                  <a:lnTo>
                    <a:pt x="10" y="19"/>
                  </a:lnTo>
                  <a:lnTo>
                    <a:pt x="9" y="19"/>
                  </a:lnTo>
                  <a:lnTo>
                    <a:pt x="3"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697" name="Freeform 345"/>
            <p:cNvSpPr>
              <a:spLocks/>
            </p:cNvSpPr>
            <p:nvPr/>
          </p:nvSpPr>
          <p:spPr bwMode="auto">
            <a:xfrm>
              <a:off x="674" y="3627"/>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698" name="Rectangle 346"/>
            <p:cNvSpPr>
              <a:spLocks noChangeArrowheads="1"/>
            </p:cNvSpPr>
            <p:nvPr/>
          </p:nvSpPr>
          <p:spPr bwMode="auto">
            <a:xfrm>
              <a:off x="690"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699" name="Freeform 347"/>
            <p:cNvSpPr>
              <a:spLocks noEditPoints="1"/>
            </p:cNvSpPr>
            <p:nvPr/>
          </p:nvSpPr>
          <p:spPr bwMode="auto">
            <a:xfrm>
              <a:off x="713" y="3626"/>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6700" name="Freeform 348"/>
            <p:cNvSpPr>
              <a:spLocks/>
            </p:cNvSpPr>
            <p:nvPr/>
          </p:nvSpPr>
          <p:spPr bwMode="auto">
            <a:xfrm>
              <a:off x="724" y="3636"/>
              <a:ext cx="20" cy="19"/>
            </a:xfrm>
            <a:custGeom>
              <a:avLst/>
              <a:gdLst>
                <a:gd name="T0" fmla="*/ 6 w 20"/>
                <a:gd name="T1" fmla="*/ 4 h 19"/>
                <a:gd name="T2" fmla="*/ 8 w 20"/>
                <a:gd name="T3" fmla="*/ 2 h 19"/>
                <a:gd name="T4" fmla="*/ 10 w 20"/>
                <a:gd name="T5" fmla="*/ 1 h 19"/>
                <a:gd name="T6" fmla="*/ 13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3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3" y="0"/>
                  </a:lnTo>
                  <a:lnTo>
                    <a:pt x="14" y="0"/>
                  </a:lnTo>
                  <a:lnTo>
                    <a:pt x="15" y="1"/>
                  </a:lnTo>
                  <a:lnTo>
                    <a:pt x="16" y="2"/>
                  </a:lnTo>
                  <a:lnTo>
                    <a:pt x="17" y="3"/>
                  </a:lnTo>
                  <a:lnTo>
                    <a:pt x="17" y="5"/>
                  </a:lnTo>
                  <a:lnTo>
                    <a:pt x="18" y="7"/>
                  </a:lnTo>
                  <a:lnTo>
                    <a:pt x="18"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01" name="Rectangle 349"/>
            <p:cNvSpPr>
              <a:spLocks noChangeArrowheads="1"/>
            </p:cNvSpPr>
            <p:nvPr/>
          </p:nvSpPr>
          <p:spPr bwMode="auto">
            <a:xfrm>
              <a:off x="744"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02" name="Freeform 350"/>
            <p:cNvSpPr>
              <a:spLocks/>
            </p:cNvSpPr>
            <p:nvPr/>
          </p:nvSpPr>
          <p:spPr bwMode="auto">
            <a:xfrm>
              <a:off x="767" y="3636"/>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5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9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2" y="17"/>
                  </a:lnTo>
                  <a:lnTo>
                    <a:pt x="1" y="15"/>
                  </a:lnTo>
                  <a:lnTo>
                    <a:pt x="0" y="13"/>
                  </a:lnTo>
                  <a:lnTo>
                    <a:pt x="0" y="10"/>
                  </a:lnTo>
                  <a:lnTo>
                    <a:pt x="0" y="7"/>
                  </a:lnTo>
                  <a:lnTo>
                    <a:pt x="1" y="5"/>
                  </a:lnTo>
                  <a:lnTo>
                    <a:pt x="3" y="3"/>
                  </a:lnTo>
                  <a:lnTo>
                    <a:pt x="5"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9"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6703" name="Freeform 351"/>
            <p:cNvSpPr>
              <a:spLocks/>
            </p:cNvSpPr>
            <p:nvPr/>
          </p:nvSpPr>
          <p:spPr bwMode="auto">
            <a:xfrm>
              <a:off x="785" y="3636"/>
              <a:ext cx="32" cy="19"/>
            </a:xfrm>
            <a:custGeom>
              <a:avLst/>
              <a:gdLst>
                <a:gd name="T0" fmla="*/ 8 w 32"/>
                <a:gd name="T1" fmla="*/ 3 h 19"/>
                <a:gd name="T2" fmla="*/ 10 w 32"/>
                <a:gd name="T3" fmla="*/ 1 h 19"/>
                <a:gd name="T4" fmla="*/ 12 w 32"/>
                <a:gd name="T5" fmla="*/ 0 h 19"/>
                <a:gd name="T6" fmla="*/ 14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1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2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4"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1"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2" y="3"/>
                  </a:lnTo>
                  <a:lnTo>
                    <a:pt x="11" y="3"/>
                  </a:lnTo>
                  <a:lnTo>
                    <a:pt x="10" y="3"/>
                  </a:lnTo>
                  <a:lnTo>
                    <a:pt x="9" y="3"/>
                  </a:lnTo>
                  <a:lnTo>
                    <a:pt x="7" y="4"/>
                  </a:lnTo>
                  <a:lnTo>
                    <a:pt x="6" y="5"/>
                  </a:lnTo>
                  <a:lnTo>
                    <a:pt x="6" y="15"/>
                  </a:lnTo>
                  <a:lnTo>
                    <a:pt x="6" y="17"/>
                  </a:lnTo>
                  <a:lnTo>
                    <a:pt x="6"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2" y="3"/>
                  </a:lnTo>
                  <a:lnTo>
                    <a:pt x="2" y="3"/>
                  </a:lnTo>
                  <a:lnTo>
                    <a:pt x="2" y="2"/>
                  </a:lnTo>
                  <a:lnTo>
                    <a:pt x="2"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04" name="Freeform 352"/>
            <p:cNvSpPr>
              <a:spLocks/>
            </p:cNvSpPr>
            <p:nvPr/>
          </p:nvSpPr>
          <p:spPr bwMode="auto">
            <a:xfrm>
              <a:off x="821" y="3627"/>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4 w 9"/>
                <a:gd name="T11" fmla="*/ 1 h 37"/>
                <a:gd name="T12" fmla="*/ 4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4" y="1"/>
                  </a:lnTo>
                  <a:lnTo>
                    <a:pt x="4"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6705" name="Freeform 353"/>
            <p:cNvSpPr>
              <a:spLocks/>
            </p:cNvSpPr>
            <p:nvPr/>
          </p:nvSpPr>
          <p:spPr bwMode="auto">
            <a:xfrm>
              <a:off x="837" y="3627"/>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2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2"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06" name="Freeform 354"/>
            <p:cNvSpPr>
              <a:spLocks/>
            </p:cNvSpPr>
            <p:nvPr/>
          </p:nvSpPr>
          <p:spPr bwMode="auto">
            <a:xfrm>
              <a:off x="854" y="3627"/>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07" name="Line 355"/>
            <p:cNvSpPr>
              <a:spLocks noChangeShapeType="1"/>
            </p:cNvSpPr>
            <p:nvPr/>
          </p:nvSpPr>
          <p:spPr bwMode="auto">
            <a:xfrm flipH="1">
              <a:off x="1280" y="3636"/>
              <a:ext cx="153"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08" name="Freeform 356"/>
            <p:cNvSpPr>
              <a:spLocks noEditPoints="1"/>
            </p:cNvSpPr>
            <p:nvPr/>
          </p:nvSpPr>
          <p:spPr bwMode="auto">
            <a:xfrm>
              <a:off x="1453" y="3626"/>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6709" name="Freeform 357"/>
            <p:cNvSpPr>
              <a:spLocks noEditPoints="1"/>
            </p:cNvSpPr>
            <p:nvPr/>
          </p:nvSpPr>
          <p:spPr bwMode="auto">
            <a:xfrm>
              <a:off x="1475" y="3636"/>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6710" name="Freeform 358"/>
            <p:cNvSpPr>
              <a:spLocks/>
            </p:cNvSpPr>
            <p:nvPr/>
          </p:nvSpPr>
          <p:spPr bwMode="auto">
            <a:xfrm>
              <a:off x="1495" y="3636"/>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6711" name="Freeform 359"/>
            <p:cNvSpPr>
              <a:spLocks noEditPoints="1"/>
            </p:cNvSpPr>
            <p:nvPr/>
          </p:nvSpPr>
          <p:spPr bwMode="auto">
            <a:xfrm>
              <a:off x="1511" y="3626"/>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12" name="Freeform 360"/>
            <p:cNvSpPr>
              <a:spLocks/>
            </p:cNvSpPr>
            <p:nvPr/>
          </p:nvSpPr>
          <p:spPr bwMode="auto">
            <a:xfrm>
              <a:off x="1521" y="3636"/>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13" name="Rectangle 361"/>
            <p:cNvSpPr>
              <a:spLocks noChangeArrowheads="1"/>
            </p:cNvSpPr>
            <p:nvPr/>
          </p:nvSpPr>
          <p:spPr bwMode="auto">
            <a:xfrm>
              <a:off x="1541"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14" name="Freeform 362"/>
            <p:cNvSpPr>
              <a:spLocks noEditPoints="1"/>
            </p:cNvSpPr>
            <p:nvPr/>
          </p:nvSpPr>
          <p:spPr bwMode="auto">
            <a:xfrm>
              <a:off x="1564" y="3636"/>
              <a:ext cx="19" cy="29"/>
            </a:xfrm>
            <a:custGeom>
              <a:avLst/>
              <a:gdLst>
                <a:gd name="T0" fmla="*/ 4 w 19"/>
                <a:gd name="T1" fmla="*/ 12 h 29"/>
                <a:gd name="T2" fmla="*/ 2 w 19"/>
                <a:gd name="T3" fmla="*/ 9 h 29"/>
                <a:gd name="T4" fmla="*/ 2 w 19"/>
                <a:gd name="T5" fmla="*/ 4 h 29"/>
                <a:gd name="T6" fmla="*/ 6 w 19"/>
                <a:gd name="T7" fmla="*/ 1 h 29"/>
                <a:gd name="T8" fmla="*/ 12 w 19"/>
                <a:gd name="T9" fmla="*/ 0 h 29"/>
                <a:gd name="T10" fmla="*/ 18 w 19"/>
                <a:gd name="T11" fmla="*/ 1 h 29"/>
                <a:gd name="T12" fmla="*/ 19 w 19"/>
                <a:gd name="T13" fmla="*/ 1 h 29"/>
                <a:gd name="T14" fmla="*/ 19 w 19"/>
                <a:gd name="T15" fmla="*/ 2 h 29"/>
                <a:gd name="T16" fmla="*/ 19 w 19"/>
                <a:gd name="T17" fmla="*/ 2 h 29"/>
                <a:gd name="T18" fmla="*/ 19 w 19"/>
                <a:gd name="T19" fmla="*/ 3 h 29"/>
                <a:gd name="T20" fmla="*/ 19 w 19"/>
                <a:gd name="T21" fmla="*/ 3 h 29"/>
                <a:gd name="T22" fmla="*/ 18 w 19"/>
                <a:gd name="T23" fmla="*/ 3 h 29"/>
                <a:gd name="T24" fmla="*/ 16 w 19"/>
                <a:gd name="T25" fmla="*/ 4 h 29"/>
                <a:gd name="T26" fmla="*/ 16 w 19"/>
                <a:gd name="T27" fmla="*/ 9 h 29"/>
                <a:gd name="T28" fmla="*/ 12 w 19"/>
                <a:gd name="T29" fmla="*/ 13 h 29"/>
                <a:gd name="T30" fmla="*/ 8 w 19"/>
                <a:gd name="T31" fmla="*/ 13 h 29"/>
                <a:gd name="T32" fmla="*/ 5 w 19"/>
                <a:gd name="T33" fmla="*/ 14 h 29"/>
                <a:gd name="T34" fmla="*/ 4 w 19"/>
                <a:gd name="T35" fmla="*/ 15 h 29"/>
                <a:gd name="T36" fmla="*/ 4 w 19"/>
                <a:gd name="T37" fmla="*/ 16 h 29"/>
                <a:gd name="T38" fmla="*/ 5 w 19"/>
                <a:gd name="T39" fmla="*/ 16 h 29"/>
                <a:gd name="T40" fmla="*/ 7 w 19"/>
                <a:gd name="T41" fmla="*/ 16 h 29"/>
                <a:gd name="T42" fmla="*/ 12 w 19"/>
                <a:gd name="T43" fmla="*/ 17 h 29"/>
                <a:gd name="T44" fmla="*/ 16 w 19"/>
                <a:gd name="T45" fmla="*/ 17 h 29"/>
                <a:gd name="T46" fmla="*/ 19 w 19"/>
                <a:gd name="T47" fmla="*/ 20 h 29"/>
                <a:gd name="T48" fmla="*/ 18 w 19"/>
                <a:gd name="T49" fmla="*/ 23 h 29"/>
                <a:gd name="T50" fmla="*/ 14 w 19"/>
                <a:gd name="T51" fmla="*/ 27 h 29"/>
                <a:gd name="T52" fmla="*/ 8 w 19"/>
                <a:gd name="T53" fmla="*/ 29 h 29"/>
                <a:gd name="T54" fmla="*/ 2 w 19"/>
                <a:gd name="T55" fmla="*/ 27 h 29"/>
                <a:gd name="T56" fmla="*/ 0 w 19"/>
                <a:gd name="T57" fmla="*/ 25 h 29"/>
                <a:gd name="T58" fmla="*/ 1 w 19"/>
                <a:gd name="T59" fmla="*/ 24 h 29"/>
                <a:gd name="T60" fmla="*/ 2 w 19"/>
                <a:gd name="T61" fmla="*/ 22 h 29"/>
                <a:gd name="T62" fmla="*/ 4 w 19"/>
                <a:gd name="T63" fmla="*/ 19 h 29"/>
                <a:gd name="T64" fmla="*/ 2 w 19"/>
                <a:gd name="T65" fmla="*/ 18 h 29"/>
                <a:gd name="T66" fmla="*/ 2 w 19"/>
                <a:gd name="T67" fmla="*/ 17 h 29"/>
                <a:gd name="T68" fmla="*/ 2 w 19"/>
                <a:gd name="T69" fmla="*/ 15 h 29"/>
                <a:gd name="T70" fmla="*/ 5 w 19"/>
                <a:gd name="T71" fmla="*/ 13 h 29"/>
                <a:gd name="T72" fmla="*/ 7 w 19"/>
                <a:gd name="T73" fmla="*/ 1 h 29"/>
                <a:gd name="T74" fmla="*/ 5 w 19"/>
                <a:gd name="T75" fmla="*/ 4 h 29"/>
                <a:gd name="T76" fmla="*/ 6 w 19"/>
                <a:gd name="T77" fmla="*/ 9 h 29"/>
                <a:gd name="T78" fmla="*/ 8 w 19"/>
                <a:gd name="T79" fmla="*/ 12 h 29"/>
                <a:gd name="T80" fmla="*/ 11 w 19"/>
                <a:gd name="T81" fmla="*/ 12 h 29"/>
                <a:gd name="T82" fmla="*/ 13 w 19"/>
                <a:gd name="T83" fmla="*/ 10 h 29"/>
                <a:gd name="T84" fmla="*/ 13 w 19"/>
                <a:gd name="T85" fmla="*/ 5 h 29"/>
                <a:gd name="T86" fmla="*/ 10 w 19"/>
                <a:gd name="T87" fmla="*/ 1 h 29"/>
                <a:gd name="T88" fmla="*/ 5 w 19"/>
                <a:gd name="T89" fmla="*/ 19 h 29"/>
                <a:gd name="T90" fmla="*/ 3 w 19"/>
                <a:gd name="T91" fmla="*/ 21 h 29"/>
                <a:gd name="T92" fmla="*/ 3 w 19"/>
                <a:gd name="T93" fmla="*/ 23 h 29"/>
                <a:gd name="T94" fmla="*/ 4 w 19"/>
                <a:gd name="T95" fmla="*/ 25 h 29"/>
                <a:gd name="T96" fmla="*/ 10 w 19"/>
                <a:gd name="T97" fmla="*/ 26 h 29"/>
                <a:gd name="T98" fmla="*/ 16 w 19"/>
                <a:gd name="T99" fmla="*/ 25 h 29"/>
                <a:gd name="T100" fmla="*/ 17 w 19"/>
                <a:gd name="T101" fmla="*/ 22 h 29"/>
                <a:gd name="T102" fmla="*/ 16 w 19"/>
                <a:gd name="T103" fmla="*/ 20 h 29"/>
                <a:gd name="T104" fmla="*/ 12 w 19"/>
                <a:gd name="T105" fmla="*/ 20 h 29"/>
                <a:gd name="T106" fmla="*/ 5 w 19"/>
                <a:gd name="T10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29">
                  <a:moveTo>
                    <a:pt x="5" y="13"/>
                  </a:moveTo>
                  <a:lnTo>
                    <a:pt x="4" y="12"/>
                  </a:lnTo>
                  <a:lnTo>
                    <a:pt x="3" y="10"/>
                  </a:lnTo>
                  <a:lnTo>
                    <a:pt x="2" y="9"/>
                  </a:lnTo>
                  <a:lnTo>
                    <a:pt x="2" y="7"/>
                  </a:lnTo>
                  <a:lnTo>
                    <a:pt x="2" y="4"/>
                  </a:lnTo>
                  <a:lnTo>
                    <a:pt x="4" y="2"/>
                  </a:lnTo>
                  <a:lnTo>
                    <a:pt x="6" y="1"/>
                  </a:lnTo>
                  <a:lnTo>
                    <a:pt x="9" y="0"/>
                  </a:lnTo>
                  <a:lnTo>
                    <a:pt x="12" y="0"/>
                  </a:lnTo>
                  <a:lnTo>
                    <a:pt x="14" y="1"/>
                  </a:lnTo>
                  <a:lnTo>
                    <a:pt x="18" y="1"/>
                  </a:lnTo>
                  <a:lnTo>
                    <a:pt x="19" y="1"/>
                  </a:lnTo>
                  <a:lnTo>
                    <a:pt x="19" y="1"/>
                  </a:lnTo>
                  <a:lnTo>
                    <a:pt x="19" y="1"/>
                  </a:lnTo>
                  <a:lnTo>
                    <a:pt x="19" y="2"/>
                  </a:lnTo>
                  <a:lnTo>
                    <a:pt x="19" y="2"/>
                  </a:lnTo>
                  <a:lnTo>
                    <a:pt x="19" y="2"/>
                  </a:lnTo>
                  <a:lnTo>
                    <a:pt x="19" y="2"/>
                  </a:lnTo>
                  <a:lnTo>
                    <a:pt x="19" y="3"/>
                  </a:lnTo>
                  <a:lnTo>
                    <a:pt x="19" y="3"/>
                  </a:lnTo>
                  <a:lnTo>
                    <a:pt x="19" y="3"/>
                  </a:lnTo>
                  <a:lnTo>
                    <a:pt x="19" y="3"/>
                  </a:lnTo>
                  <a:lnTo>
                    <a:pt x="18" y="3"/>
                  </a:lnTo>
                  <a:lnTo>
                    <a:pt x="15" y="3"/>
                  </a:lnTo>
                  <a:lnTo>
                    <a:pt x="16" y="4"/>
                  </a:lnTo>
                  <a:lnTo>
                    <a:pt x="17" y="7"/>
                  </a:lnTo>
                  <a:lnTo>
                    <a:pt x="16" y="9"/>
                  </a:lnTo>
                  <a:lnTo>
                    <a:pt x="15" y="11"/>
                  </a:lnTo>
                  <a:lnTo>
                    <a:pt x="12" y="13"/>
                  </a:lnTo>
                  <a:lnTo>
                    <a:pt x="9" y="13"/>
                  </a:lnTo>
                  <a:lnTo>
                    <a:pt x="8" y="13"/>
                  </a:lnTo>
                  <a:lnTo>
                    <a:pt x="6" y="13"/>
                  </a:lnTo>
                  <a:lnTo>
                    <a:pt x="5" y="14"/>
                  </a:lnTo>
                  <a:lnTo>
                    <a:pt x="5" y="14"/>
                  </a:lnTo>
                  <a:lnTo>
                    <a:pt x="4" y="15"/>
                  </a:lnTo>
                  <a:lnTo>
                    <a:pt x="4" y="15"/>
                  </a:lnTo>
                  <a:lnTo>
                    <a:pt x="4" y="16"/>
                  </a:lnTo>
                  <a:lnTo>
                    <a:pt x="5" y="16"/>
                  </a:lnTo>
                  <a:lnTo>
                    <a:pt x="5" y="16"/>
                  </a:lnTo>
                  <a:lnTo>
                    <a:pt x="6" y="16"/>
                  </a:lnTo>
                  <a:lnTo>
                    <a:pt x="7" y="16"/>
                  </a:lnTo>
                  <a:lnTo>
                    <a:pt x="9" y="17"/>
                  </a:lnTo>
                  <a:lnTo>
                    <a:pt x="12" y="17"/>
                  </a:lnTo>
                  <a:lnTo>
                    <a:pt x="15" y="17"/>
                  </a:lnTo>
                  <a:lnTo>
                    <a:pt x="16" y="17"/>
                  </a:lnTo>
                  <a:lnTo>
                    <a:pt x="18" y="18"/>
                  </a:lnTo>
                  <a:lnTo>
                    <a:pt x="19" y="20"/>
                  </a:lnTo>
                  <a:lnTo>
                    <a:pt x="19" y="21"/>
                  </a:lnTo>
                  <a:lnTo>
                    <a:pt x="18" y="23"/>
                  </a:lnTo>
                  <a:lnTo>
                    <a:pt x="17" y="26"/>
                  </a:lnTo>
                  <a:lnTo>
                    <a:pt x="14" y="27"/>
                  </a:lnTo>
                  <a:lnTo>
                    <a:pt x="12" y="28"/>
                  </a:lnTo>
                  <a:lnTo>
                    <a:pt x="8" y="29"/>
                  </a:lnTo>
                  <a:lnTo>
                    <a:pt x="5" y="28"/>
                  </a:lnTo>
                  <a:lnTo>
                    <a:pt x="2" y="27"/>
                  </a:lnTo>
                  <a:lnTo>
                    <a:pt x="1" y="26"/>
                  </a:lnTo>
                  <a:lnTo>
                    <a:pt x="0" y="25"/>
                  </a:lnTo>
                  <a:lnTo>
                    <a:pt x="0" y="24"/>
                  </a:lnTo>
                  <a:lnTo>
                    <a:pt x="1" y="24"/>
                  </a:lnTo>
                  <a:lnTo>
                    <a:pt x="1" y="23"/>
                  </a:lnTo>
                  <a:lnTo>
                    <a:pt x="2" y="22"/>
                  </a:lnTo>
                  <a:lnTo>
                    <a:pt x="2" y="21"/>
                  </a:lnTo>
                  <a:lnTo>
                    <a:pt x="4" y="19"/>
                  </a:lnTo>
                  <a:lnTo>
                    <a:pt x="3" y="19"/>
                  </a:lnTo>
                  <a:lnTo>
                    <a:pt x="2" y="18"/>
                  </a:lnTo>
                  <a:lnTo>
                    <a:pt x="2" y="18"/>
                  </a:lnTo>
                  <a:lnTo>
                    <a:pt x="2" y="17"/>
                  </a:lnTo>
                  <a:lnTo>
                    <a:pt x="2" y="16"/>
                  </a:lnTo>
                  <a:lnTo>
                    <a:pt x="2" y="15"/>
                  </a:lnTo>
                  <a:lnTo>
                    <a:pt x="3" y="14"/>
                  </a:lnTo>
                  <a:lnTo>
                    <a:pt x="5" y="13"/>
                  </a:lnTo>
                  <a:close/>
                  <a:moveTo>
                    <a:pt x="9" y="1"/>
                  </a:moveTo>
                  <a:lnTo>
                    <a:pt x="7" y="1"/>
                  </a:lnTo>
                  <a:lnTo>
                    <a:pt x="6" y="2"/>
                  </a:lnTo>
                  <a:lnTo>
                    <a:pt x="5" y="4"/>
                  </a:lnTo>
                  <a:lnTo>
                    <a:pt x="5" y="6"/>
                  </a:lnTo>
                  <a:lnTo>
                    <a:pt x="6" y="9"/>
                  </a:lnTo>
                  <a:lnTo>
                    <a:pt x="7" y="11"/>
                  </a:lnTo>
                  <a:lnTo>
                    <a:pt x="8" y="12"/>
                  </a:lnTo>
                  <a:lnTo>
                    <a:pt x="9" y="12"/>
                  </a:lnTo>
                  <a:lnTo>
                    <a:pt x="11" y="12"/>
                  </a:lnTo>
                  <a:lnTo>
                    <a:pt x="12" y="11"/>
                  </a:lnTo>
                  <a:lnTo>
                    <a:pt x="13" y="10"/>
                  </a:lnTo>
                  <a:lnTo>
                    <a:pt x="13" y="7"/>
                  </a:lnTo>
                  <a:lnTo>
                    <a:pt x="13" y="5"/>
                  </a:lnTo>
                  <a:lnTo>
                    <a:pt x="12" y="2"/>
                  </a:lnTo>
                  <a:lnTo>
                    <a:pt x="10" y="1"/>
                  </a:lnTo>
                  <a:lnTo>
                    <a:pt x="9" y="1"/>
                  </a:lnTo>
                  <a:close/>
                  <a:moveTo>
                    <a:pt x="5" y="19"/>
                  </a:moveTo>
                  <a:lnTo>
                    <a:pt x="4" y="20"/>
                  </a:lnTo>
                  <a:lnTo>
                    <a:pt x="3" y="21"/>
                  </a:lnTo>
                  <a:lnTo>
                    <a:pt x="3" y="22"/>
                  </a:lnTo>
                  <a:lnTo>
                    <a:pt x="3" y="23"/>
                  </a:lnTo>
                  <a:lnTo>
                    <a:pt x="3" y="24"/>
                  </a:lnTo>
                  <a:lnTo>
                    <a:pt x="4" y="25"/>
                  </a:lnTo>
                  <a:lnTo>
                    <a:pt x="7" y="26"/>
                  </a:lnTo>
                  <a:lnTo>
                    <a:pt x="10" y="26"/>
                  </a:lnTo>
                  <a:lnTo>
                    <a:pt x="13" y="26"/>
                  </a:lnTo>
                  <a:lnTo>
                    <a:pt x="16" y="25"/>
                  </a:lnTo>
                  <a:lnTo>
                    <a:pt x="17" y="23"/>
                  </a:lnTo>
                  <a:lnTo>
                    <a:pt x="17" y="22"/>
                  </a:lnTo>
                  <a:lnTo>
                    <a:pt x="17" y="21"/>
                  </a:lnTo>
                  <a:lnTo>
                    <a:pt x="16" y="20"/>
                  </a:lnTo>
                  <a:lnTo>
                    <a:pt x="15" y="20"/>
                  </a:lnTo>
                  <a:lnTo>
                    <a:pt x="12" y="20"/>
                  </a:lnTo>
                  <a:lnTo>
                    <a:pt x="8" y="20"/>
                  </a:lnTo>
                  <a:lnTo>
                    <a:pt x="5" y="19"/>
                  </a:lnTo>
                  <a:close/>
                </a:path>
              </a:pathLst>
            </a:custGeom>
            <a:solidFill>
              <a:srgbClr val="000000"/>
            </a:solidFill>
            <a:ln w="0">
              <a:solidFill>
                <a:srgbClr val="000000"/>
              </a:solidFill>
              <a:prstDash val="solid"/>
              <a:round/>
              <a:headEnd/>
              <a:tailEnd/>
            </a:ln>
          </p:spPr>
          <p:txBody>
            <a:bodyPr/>
            <a:lstStyle/>
            <a:p>
              <a:endParaRPr lang="en-US"/>
            </a:p>
          </p:txBody>
        </p:sp>
        <p:sp>
          <p:nvSpPr>
            <p:cNvPr id="996715" name="Freeform 363"/>
            <p:cNvSpPr>
              <a:spLocks/>
            </p:cNvSpPr>
            <p:nvPr/>
          </p:nvSpPr>
          <p:spPr bwMode="auto">
            <a:xfrm>
              <a:off x="1584" y="3637"/>
              <a:ext cx="30" cy="19"/>
            </a:xfrm>
            <a:custGeom>
              <a:avLst/>
              <a:gdLst>
                <a:gd name="T0" fmla="*/ 0 w 30"/>
                <a:gd name="T1" fmla="*/ 0 h 19"/>
                <a:gd name="T2" fmla="*/ 8 w 30"/>
                <a:gd name="T3" fmla="*/ 0 h 19"/>
                <a:gd name="T4" fmla="*/ 8 w 30"/>
                <a:gd name="T5" fmla="*/ 0 h 19"/>
                <a:gd name="T6" fmla="*/ 7 w 30"/>
                <a:gd name="T7" fmla="*/ 0 h 19"/>
                <a:gd name="T8" fmla="*/ 6 w 30"/>
                <a:gd name="T9" fmla="*/ 0 h 19"/>
                <a:gd name="T10" fmla="*/ 6 w 30"/>
                <a:gd name="T11" fmla="*/ 1 h 19"/>
                <a:gd name="T12" fmla="*/ 6 w 30"/>
                <a:gd name="T13" fmla="*/ 1 h 19"/>
                <a:gd name="T14" fmla="*/ 6 w 30"/>
                <a:gd name="T15" fmla="*/ 2 h 19"/>
                <a:gd name="T16" fmla="*/ 6 w 30"/>
                <a:gd name="T17" fmla="*/ 3 h 19"/>
                <a:gd name="T18" fmla="*/ 11 w 30"/>
                <a:gd name="T19" fmla="*/ 14 h 19"/>
                <a:gd name="T20" fmla="*/ 15 w 30"/>
                <a:gd name="T21" fmla="*/ 5 h 19"/>
                <a:gd name="T22" fmla="*/ 14 w 30"/>
                <a:gd name="T23" fmla="*/ 2 h 19"/>
                <a:gd name="T24" fmla="*/ 13 w 30"/>
                <a:gd name="T25" fmla="*/ 1 h 19"/>
                <a:gd name="T26" fmla="*/ 12 w 30"/>
                <a:gd name="T27" fmla="*/ 0 h 19"/>
                <a:gd name="T28" fmla="*/ 12 w 30"/>
                <a:gd name="T29" fmla="*/ 0 h 19"/>
                <a:gd name="T30" fmla="*/ 11 w 30"/>
                <a:gd name="T31" fmla="*/ 0 h 19"/>
                <a:gd name="T32" fmla="*/ 11 w 30"/>
                <a:gd name="T33" fmla="*/ 0 h 19"/>
                <a:gd name="T34" fmla="*/ 19 w 30"/>
                <a:gd name="T35" fmla="*/ 0 h 19"/>
                <a:gd name="T36" fmla="*/ 19 w 30"/>
                <a:gd name="T37" fmla="*/ 0 h 19"/>
                <a:gd name="T38" fmla="*/ 18 w 30"/>
                <a:gd name="T39" fmla="*/ 0 h 19"/>
                <a:gd name="T40" fmla="*/ 18 w 30"/>
                <a:gd name="T41" fmla="*/ 1 h 19"/>
                <a:gd name="T42" fmla="*/ 17 w 30"/>
                <a:gd name="T43" fmla="*/ 1 h 19"/>
                <a:gd name="T44" fmla="*/ 17 w 30"/>
                <a:gd name="T45" fmla="*/ 2 h 19"/>
                <a:gd name="T46" fmla="*/ 17 w 30"/>
                <a:gd name="T47" fmla="*/ 2 h 19"/>
                <a:gd name="T48" fmla="*/ 18 w 30"/>
                <a:gd name="T49" fmla="*/ 3 h 19"/>
                <a:gd name="T50" fmla="*/ 22 w 30"/>
                <a:gd name="T51" fmla="*/ 14 h 19"/>
                <a:gd name="T52" fmla="*/ 26 w 30"/>
                <a:gd name="T53" fmla="*/ 3 h 19"/>
                <a:gd name="T54" fmla="*/ 27 w 30"/>
                <a:gd name="T55" fmla="*/ 2 h 19"/>
                <a:gd name="T56" fmla="*/ 27 w 30"/>
                <a:gd name="T57" fmla="*/ 1 h 19"/>
                <a:gd name="T58" fmla="*/ 27 w 30"/>
                <a:gd name="T59" fmla="*/ 1 h 19"/>
                <a:gd name="T60" fmla="*/ 26 w 30"/>
                <a:gd name="T61" fmla="*/ 0 h 19"/>
                <a:gd name="T62" fmla="*/ 26 w 30"/>
                <a:gd name="T63" fmla="*/ 0 h 19"/>
                <a:gd name="T64" fmla="*/ 25 w 30"/>
                <a:gd name="T65" fmla="*/ 0 h 19"/>
                <a:gd name="T66" fmla="*/ 25 w 30"/>
                <a:gd name="T67" fmla="*/ 0 h 19"/>
                <a:gd name="T68" fmla="*/ 30 w 30"/>
                <a:gd name="T69" fmla="*/ 0 h 19"/>
                <a:gd name="T70" fmla="*/ 30 w 30"/>
                <a:gd name="T71" fmla="*/ 0 h 19"/>
                <a:gd name="T72" fmla="*/ 29 w 30"/>
                <a:gd name="T73" fmla="*/ 1 h 19"/>
                <a:gd name="T74" fmla="*/ 28 w 30"/>
                <a:gd name="T75" fmla="*/ 3 h 19"/>
                <a:gd name="T76" fmla="*/ 22 w 30"/>
                <a:gd name="T77" fmla="*/ 19 h 19"/>
                <a:gd name="T78" fmla="*/ 21 w 30"/>
                <a:gd name="T79" fmla="*/ 19 h 19"/>
                <a:gd name="T80" fmla="*/ 15 w 30"/>
                <a:gd name="T81" fmla="*/ 6 h 19"/>
                <a:gd name="T82" fmla="*/ 10 w 30"/>
                <a:gd name="T83" fmla="*/ 19 h 19"/>
                <a:gd name="T84" fmla="*/ 9 w 30"/>
                <a:gd name="T85" fmla="*/ 19 h 19"/>
                <a:gd name="T86" fmla="*/ 3 w 30"/>
                <a:gd name="T87" fmla="*/ 3 h 19"/>
                <a:gd name="T88" fmla="*/ 2 w 30"/>
                <a:gd name="T89" fmla="*/ 2 h 19"/>
                <a:gd name="T90" fmla="*/ 2 w 30"/>
                <a:gd name="T91" fmla="*/ 1 h 19"/>
                <a:gd name="T92" fmla="*/ 1 w 30"/>
                <a:gd name="T93" fmla="*/ 0 h 19"/>
                <a:gd name="T94" fmla="*/ 0 w 30"/>
                <a:gd name="T95" fmla="*/ 0 h 19"/>
                <a:gd name="T96" fmla="*/ 0 w 30"/>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0"/>
                  </a:moveTo>
                  <a:lnTo>
                    <a:pt x="8" y="0"/>
                  </a:lnTo>
                  <a:lnTo>
                    <a:pt x="8" y="0"/>
                  </a:lnTo>
                  <a:lnTo>
                    <a:pt x="7" y="0"/>
                  </a:lnTo>
                  <a:lnTo>
                    <a:pt x="6" y="0"/>
                  </a:lnTo>
                  <a:lnTo>
                    <a:pt x="6" y="1"/>
                  </a:lnTo>
                  <a:lnTo>
                    <a:pt x="6" y="1"/>
                  </a:lnTo>
                  <a:lnTo>
                    <a:pt x="6" y="2"/>
                  </a:lnTo>
                  <a:lnTo>
                    <a:pt x="6" y="3"/>
                  </a:lnTo>
                  <a:lnTo>
                    <a:pt x="11" y="14"/>
                  </a:lnTo>
                  <a:lnTo>
                    <a:pt x="15" y="5"/>
                  </a:lnTo>
                  <a:lnTo>
                    <a:pt x="14" y="2"/>
                  </a:lnTo>
                  <a:lnTo>
                    <a:pt x="13" y="1"/>
                  </a:lnTo>
                  <a:lnTo>
                    <a:pt x="12" y="0"/>
                  </a:lnTo>
                  <a:lnTo>
                    <a:pt x="12" y="0"/>
                  </a:lnTo>
                  <a:lnTo>
                    <a:pt x="11" y="0"/>
                  </a:lnTo>
                  <a:lnTo>
                    <a:pt x="11" y="0"/>
                  </a:lnTo>
                  <a:lnTo>
                    <a:pt x="19" y="0"/>
                  </a:lnTo>
                  <a:lnTo>
                    <a:pt x="19" y="0"/>
                  </a:lnTo>
                  <a:lnTo>
                    <a:pt x="18" y="0"/>
                  </a:lnTo>
                  <a:lnTo>
                    <a:pt x="18" y="1"/>
                  </a:lnTo>
                  <a:lnTo>
                    <a:pt x="17" y="1"/>
                  </a:lnTo>
                  <a:lnTo>
                    <a:pt x="17" y="2"/>
                  </a:lnTo>
                  <a:lnTo>
                    <a:pt x="17" y="2"/>
                  </a:lnTo>
                  <a:lnTo>
                    <a:pt x="18" y="3"/>
                  </a:lnTo>
                  <a:lnTo>
                    <a:pt x="22" y="14"/>
                  </a:lnTo>
                  <a:lnTo>
                    <a:pt x="26" y="3"/>
                  </a:lnTo>
                  <a:lnTo>
                    <a:pt x="27" y="2"/>
                  </a:lnTo>
                  <a:lnTo>
                    <a:pt x="27" y="1"/>
                  </a:lnTo>
                  <a:lnTo>
                    <a:pt x="27" y="1"/>
                  </a:lnTo>
                  <a:lnTo>
                    <a:pt x="26" y="0"/>
                  </a:lnTo>
                  <a:lnTo>
                    <a:pt x="26" y="0"/>
                  </a:lnTo>
                  <a:lnTo>
                    <a:pt x="25" y="0"/>
                  </a:lnTo>
                  <a:lnTo>
                    <a:pt x="25" y="0"/>
                  </a:lnTo>
                  <a:lnTo>
                    <a:pt x="30" y="0"/>
                  </a:lnTo>
                  <a:lnTo>
                    <a:pt x="30" y="0"/>
                  </a:lnTo>
                  <a:lnTo>
                    <a:pt x="29" y="1"/>
                  </a:lnTo>
                  <a:lnTo>
                    <a:pt x="28" y="3"/>
                  </a:lnTo>
                  <a:lnTo>
                    <a:pt x="22" y="19"/>
                  </a:lnTo>
                  <a:lnTo>
                    <a:pt x="21" y="19"/>
                  </a:lnTo>
                  <a:lnTo>
                    <a:pt x="15" y="6"/>
                  </a:lnTo>
                  <a:lnTo>
                    <a:pt x="10" y="19"/>
                  </a:lnTo>
                  <a:lnTo>
                    <a:pt x="9" y="19"/>
                  </a:lnTo>
                  <a:lnTo>
                    <a:pt x="3" y="3"/>
                  </a:lnTo>
                  <a:lnTo>
                    <a:pt x="2"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16" name="Freeform 364"/>
            <p:cNvSpPr>
              <a:spLocks/>
            </p:cNvSpPr>
            <p:nvPr/>
          </p:nvSpPr>
          <p:spPr bwMode="auto">
            <a:xfrm>
              <a:off x="1615" y="3627"/>
              <a:ext cx="18" cy="28"/>
            </a:xfrm>
            <a:custGeom>
              <a:avLst/>
              <a:gdLst>
                <a:gd name="T0" fmla="*/ 18 w 18"/>
                <a:gd name="T1" fmla="*/ 23 h 28"/>
                <a:gd name="T2" fmla="*/ 16 w 18"/>
                <a:gd name="T3" fmla="*/ 28 h 28"/>
                <a:gd name="T4" fmla="*/ 0 w 18"/>
                <a:gd name="T5" fmla="*/ 28 h 28"/>
                <a:gd name="T6" fmla="*/ 0 w 18"/>
                <a:gd name="T7" fmla="*/ 28 h 28"/>
                <a:gd name="T8" fmla="*/ 4 w 18"/>
                <a:gd name="T9" fmla="*/ 24 h 28"/>
                <a:gd name="T10" fmla="*/ 8 w 18"/>
                <a:gd name="T11" fmla="*/ 20 h 28"/>
                <a:gd name="T12" fmla="*/ 10 w 18"/>
                <a:gd name="T13" fmla="*/ 17 h 28"/>
                <a:gd name="T14" fmla="*/ 12 w 18"/>
                <a:gd name="T15" fmla="*/ 13 h 28"/>
                <a:gd name="T16" fmla="*/ 13 w 18"/>
                <a:gd name="T17" fmla="*/ 9 h 28"/>
                <a:gd name="T18" fmla="*/ 13 w 18"/>
                <a:gd name="T19" fmla="*/ 7 h 28"/>
                <a:gd name="T20" fmla="*/ 11 w 18"/>
                <a:gd name="T21" fmla="*/ 5 h 28"/>
                <a:gd name="T22" fmla="*/ 10 w 18"/>
                <a:gd name="T23" fmla="*/ 3 h 28"/>
                <a:gd name="T24" fmla="*/ 7 w 18"/>
                <a:gd name="T25" fmla="*/ 3 h 28"/>
                <a:gd name="T26" fmla="*/ 5 w 18"/>
                <a:gd name="T27" fmla="*/ 3 h 28"/>
                <a:gd name="T28" fmla="*/ 4 w 18"/>
                <a:gd name="T29" fmla="*/ 4 h 28"/>
                <a:gd name="T30" fmla="*/ 2 w 18"/>
                <a:gd name="T31" fmla="*/ 6 h 28"/>
                <a:gd name="T32" fmla="*/ 1 w 18"/>
                <a:gd name="T33" fmla="*/ 8 h 28"/>
                <a:gd name="T34" fmla="*/ 0 w 18"/>
                <a:gd name="T35" fmla="*/ 8 h 28"/>
                <a:gd name="T36" fmla="*/ 1 w 18"/>
                <a:gd name="T37" fmla="*/ 4 h 28"/>
                <a:gd name="T38" fmla="*/ 3 w 18"/>
                <a:gd name="T39" fmla="*/ 2 h 28"/>
                <a:gd name="T40" fmla="*/ 6 w 18"/>
                <a:gd name="T41" fmla="*/ 0 h 28"/>
                <a:gd name="T42" fmla="*/ 9 w 18"/>
                <a:gd name="T43" fmla="*/ 0 h 28"/>
                <a:gd name="T44" fmla="*/ 12 w 18"/>
                <a:gd name="T45" fmla="*/ 0 h 28"/>
                <a:gd name="T46" fmla="*/ 14 w 18"/>
                <a:gd name="T47" fmla="*/ 2 h 28"/>
                <a:gd name="T48" fmla="*/ 16 w 18"/>
                <a:gd name="T49" fmla="*/ 4 h 28"/>
                <a:gd name="T50" fmla="*/ 17 w 18"/>
                <a:gd name="T51" fmla="*/ 7 h 28"/>
                <a:gd name="T52" fmla="*/ 16 w 18"/>
                <a:gd name="T53" fmla="*/ 9 h 28"/>
                <a:gd name="T54" fmla="*/ 16 w 18"/>
                <a:gd name="T55" fmla="*/ 11 h 28"/>
                <a:gd name="T56" fmla="*/ 14 w 18"/>
                <a:gd name="T57" fmla="*/ 15 h 28"/>
                <a:gd name="T58" fmla="*/ 11 w 18"/>
                <a:gd name="T59" fmla="*/ 19 h 28"/>
                <a:gd name="T60" fmla="*/ 8 w 18"/>
                <a:gd name="T61" fmla="*/ 22 h 28"/>
                <a:gd name="T62" fmla="*/ 5 w 18"/>
                <a:gd name="T63" fmla="*/ 24 h 28"/>
                <a:gd name="T64" fmla="*/ 4 w 18"/>
                <a:gd name="T65" fmla="*/ 25 h 28"/>
                <a:gd name="T66" fmla="*/ 11 w 18"/>
                <a:gd name="T67" fmla="*/ 25 h 28"/>
                <a:gd name="T68" fmla="*/ 13 w 18"/>
                <a:gd name="T69" fmla="*/ 25 h 28"/>
                <a:gd name="T70" fmla="*/ 15 w 18"/>
                <a:gd name="T71" fmla="*/ 25 h 28"/>
                <a:gd name="T72" fmla="*/ 15 w 18"/>
                <a:gd name="T73" fmla="*/ 25 h 28"/>
                <a:gd name="T74" fmla="*/ 16 w 18"/>
                <a:gd name="T75" fmla="*/ 25 h 28"/>
                <a:gd name="T76" fmla="*/ 17 w 18"/>
                <a:gd name="T77" fmla="*/ 24 h 28"/>
                <a:gd name="T78" fmla="*/ 18 w 18"/>
                <a:gd name="T79" fmla="*/ 23 h 28"/>
                <a:gd name="T80" fmla="*/ 18 w 18"/>
                <a:gd name="T8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8">
                  <a:moveTo>
                    <a:pt x="18" y="23"/>
                  </a:moveTo>
                  <a:lnTo>
                    <a:pt x="16" y="28"/>
                  </a:lnTo>
                  <a:lnTo>
                    <a:pt x="0" y="28"/>
                  </a:lnTo>
                  <a:lnTo>
                    <a:pt x="0" y="28"/>
                  </a:lnTo>
                  <a:lnTo>
                    <a:pt x="4" y="24"/>
                  </a:lnTo>
                  <a:lnTo>
                    <a:pt x="8" y="20"/>
                  </a:lnTo>
                  <a:lnTo>
                    <a:pt x="10" y="17"/>
                  </a:lnTo>
                  <a:lnTo>
                    <a:pt x="12" y="13"/>
                  </a:lnTo>
                  <a:lnTo>
                    <a:pt x="13" y="9"/>
                  </a:lnTo>
                  <a:lnTo>
                    <a:pt x="13" y="7"/>
                  </a:lnTo>
                  <a:lnTo>
                    <a:pt x="11" y="5"/>
                  </a:lnTo>
                  <a:lnTo>
                    <a:pt x="10" y="3"/>
                  </a:lnTo>
                  <a:lnTo>
                    <a:pt x="7" y="3"/>
                  </a:lnTo>
                  <a:lnTo>
                    <a:pt x="5" y="3"/>
                  </a:lnTo>
                  <a:lnTo>
                    <a:pt x="4" y="4"/>
                  </a:lnTo>
                  <a:lnTo>
                    <a:pt x="2" y="6"/>
                  </a:lnTo>
                  <a:lnTo>
                    <a:pt x="1" y="8"/>
                  </a:lnTo>
                  <a:lnTo>
                    <a:pt x="0" y="8"/>
                  </a:lnTo>
                  <a:lnTo>
                    <a:pt x="1" y="4"/>
                  </a:lnTo>
                  <a:lnTo>
                    <a:pt x="3" y="2"/>
                  </a:lnTo>
                  <a:lnTo>
                    <a:pt x="6" y="0"/>
                  </a:lnTo>
                  <a:lnTo>
                    <a:pt x="9" y="0"/>
                  </a:lnTo>
                  <a:lnTo>
                    <a:pt x="12" y="0"/>
                  </a:lnTo>
                  <a:lnTo>
                    <a:pt x="14" y="2"/>
                  </a:lnTo>
                  <a:lnTo>
                    <a:pt x="16" y="4"/>
                  </a:lnTo>
                  <a:lnTo>
                    <a:pt x="17" y="7"/>
                  </a:lnTo>
                  <a:lnTo>
                    <a:pt x="16" y="9"/>
                  </a:lnTo>
                  <a:lnTo>
                    <a:pt x="16" y="11"/>
                  </a:lnTo>
                  <a:lnTo>
                    <a:pt x="14" y="15"/>
                  </a:lnTo>
                  <a:lnTo>
                    <a:pt x="11" y="19"/>
                  </a:lnTo>
                  <a:lnTo>
                    <a:pt x="8" y="22"/>
                  </a:lnTo>
                  <a:lnTo>
                    <a:pt x="5" y="24"/>
                  </a:lnTo>
                  <a:lnTo>
                    <a:pt x="4" y="25"/>
                  </a:lnTo>
                  <a:lnTo>
                    <a:pt x="11" y="25"/>
                  </a:lnTo>
                  <a:lnTo>
                    <a:pt x="13" y="25"/>
                  </a:lnTo>
                  <a:lnTo>
                    <a:pt x="15" y="25"/>
                  </a:lnTo>
                  <a:lnTo>
                    <a:pt x="15" y="25"/>
                  </a:lnTo>
                  <a:lnTo>
                    <a:pt x="16" y="25"/>
                  </a:lnTo>
                  <a:lnTo>
                    <a:pt x="17" y="24"/>
                  </a:lnTo>
                  <a:lnTo>
                    <a:pt x="18" y="23"/>
                  </a:lnTo>
                  <a:lnTo>
                    <a:pt x="18" y="23"/>
                  </a:lnTo>
                  <a:close/>
                </a:path>
              </a:pathLst>
            </a:custGeom>
            <a:solidFill>
              <a:srgbClr val="000000"/>
            </a:solidFill>
            <a:ln w="0">
              <a:solidFill>
                <a:srgbClr val="000000"/>
              </a:solidFill>
              <a:prstDash val="solid"/>
              <a:round/>
              <a:headEnd/>
              <a:tailEnd/>
            </a:ln>
          </p:spPr>
          <p:txBody>
            <a:bodyPr/>
            <a:lstStyle/>
            <a:p>
              <a:endParaRPr lang="en-US"/>
            </a:p>
          </p:txBody>
        </p:sp>
        <p:sp>
          <p:nvSpPr>
            <p:cNvPr id="996717" name="Rectangle 365"/>
            <p:cNvSpPr>
              <a:spLocks noChangeArrowheads="1"/>
            </p:cNvSpPr>
            <p:nvPr/>
          </p:nvSpPr>
          <p:spPr bwMode="auto">
            <a:xfrm>
              <a:off x="1635"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18" name="Freeform 366"/>
            <p:cNvSpPr>
              <a:spLocks noEditPoints="1"/>
            </p:cNvSpPr>
            <p:nvPr/>
          </p:nvSpPr>
          <p:spPr bwMode="auto">
            <a:xfrm>
              <a:off x="1658" y="3626"/>
              <a:ext cx="9" cy="29"/>
            </a:xfrm>
            <a:custGeom>
              <a:avLst/>
              <a:gdLst>
                <a:gd name="T0" fmla="*/ 4 w 9"/>
                <a:gd name="T1" fmla="*/ 0 h 29"/>
                <a:gd name="T2" fmla="*/ 5 w 9"/>
                <a:gd name="T3" fmla="*/ 0 h 29"/>
                <a:gd name="T4" fmla="*/ 6 w 9"/>
                <a:gd name="T5" fmla="*/ 1 h 29"/>
                <a:gd name="T6" fmla="*/ 6 w 9"/>
                <a:gd name="T7" fmla="*/ 1 h 29"/>
                <a:gd name="T8" fmla="*/ 7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7" y="2"/>
                  </a:lnTo>
                  <a:lnTo>
                    <a:pt x="6"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3" y="27"/>
                  </a:lnTo>
                  <a:lnTo>
                    <a:pt x="3" y="25"/>
                  </a:lnTo>
                  <a:lnTo>
                    <a:pt x="3" y="18"/>
                  </a:lnTo>
                  <a:lnTo>
                    <a:pt x="3" y="15"/>
                  </a:lnTo>
                  <a:lnTo>
                    <a:pt x="3"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19" name="Freeform 367"/>
            <p:cNvSpPr>
              <a:spLocks/>
            </p:cNvSpPr>
            <p:nvPr/>
          </p:nvSpPr>
          <p:spPr bwMode="auto">
            <a:xfrm>
              <a:off x="1669" y="3636"/>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7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0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7"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20" name="Rectangle 368"/>
            <p:cNvSpPr>
              <a:spLocks noChangeArrowheads="1"/>
            </p:cNvSpPr>
            <p:nvPr/>
          </p:nvSpPr>
          <p:spPr bwMode="auto">
            <a:xfrm>
              <a:off x="1689"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21" name="Freeform 369"/>
            <p:cNvSpPr>
              <a:spLocks/>
            </p:cNvSpPr>
            <p:nvPr/>
          </p:nvSpPr>
          <p:spPr bwMode="auto">
            <a:xfrm>
              <a:off x="1712" y="3636"/>
              <a:ext cx="16" cy="20"/>
            </a:xfrm>
            <a:custGeom>
              <a:avLst/>
              <a:gdLst>
                <a:gd name="T0" fmla="*/ 16 w 16"/>
                <a:gd name="T1" fmla="*/ 12 h 20"/>
                <a:gd name="T2" fmla="*/ 14 w 16"/>
                <a:gd name="T3" fmla="*/ 15 h 20"/>
                <a:gd name="T4" fmla="*/ 13 w 16"/>
                <a:gd name="T5" fmla="*/ 18 h 20"/>
                <a:gd name="T6" fmla="*/ 10 w 16"/>
                <a:gd name="T7" fmla="*/ 19 h 20"/>
                <a:gd name="T8" fmla="*/ 8 w 16"/>
                <a:gd name="T9" fmla="*/ 20 h 20"/>
                <a:gd name="T10" fmla="*/ 5 w 16"/>
                <a:gd name="T11" fmla="*/ 19 h 20"/>
                <a:gd name="T12" fmla="*/ 2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2 w 16"/>
                <a:gd name="T25" fmla="*/ 3 h 20"/>
                <a:gd name="T26" fmla="*/ 5 w 16"/>
                <a:gd name="T27" fmla="*/ 1 h 20"/>
                <a:gd name="T28" fmla="*/ 8 w 16"/>
                <a:gd name="T29" fmla="*/ 0 h 20"/>
                <a:gd name="T30" fmla="*/ 11 w 16"/>
                <a:gd name="T31" fmla="*/ 0 h 20"/>
                <a:gd name="T32" fmla="*/ 13 w 16"/>
                <a:gd name="T33" fmla="*/ 2 h 20"/>
                <a:gd name="T34" fmla="*/ 14 w 16"/>
                <a:gd name="T35" fmla="*/ 3 h 20"/>
                <a:gd name="T36" fmla="*/ 15 w 16"/>
                <a:gd name="T37" fmla="*/ 5 h 20"/>
                <a:gd name="T38" fmla="*/ 15 w 16"/>
                <a:gd name="T39" fmla="*/ 5 h 20"/>
                <a:gd name="T40" fmla="*/ 14 w 16"/>
                <a:gd name="T41" fmla="*/ 6 h 20"/>
                <a:gd name="T42" fmla="*/ 14 w 16"/>
                <a:gd name="T43" fmla="*/ 6 h 20"/>
                <a:gd name="T44" fmla="*/ 13 w 16"/>
                <a:gd name="T45" fmla="*/ 6 h 20"/>
                <a:gd name="T46" fmla="*/ 12 w 16"/>
                <a:gd name="T47" fmla="*/ 6 h 20"/>
                <a:gd name="T48" fmla="*/ 11 w 16"/>
                <a:gd name="T49" fmla="*/ 5 h 20"/>
                <a:gd name="T50" fmla="*/ 11 w 16"/>
                <a:gd name="T51" fmla="*/ 5 h 20"/>
                <a:gd name="T52" fmla="*/ 11 w 16"/>
                <a:gd name="T53" fmla="*/ 4 h 20"/>
                <a:gd name="T54" fmla="*/ 10 w 16"/>
                <a:gd name="T55" fmla="*/ 3 h 20"/>
                <a:gd name="T56" fmla="*/ 10 w 16"/>
                <a:gd name="T57" fmla="*/ 2 h 20"/>
                <a:gd name="T58" fmla="*/ 9 w 16"/>
                <a:gd name="T59" fmla="*/ 2 h 20"/>
                <a:gd name="T60" fmla="*/ 8 w 16"/>
                <a:gd name="T61" fmla="*/ 1 h 20"/>
                <a:gd name="T62" fmla="*/ 6 w 16"/>
                <a:gd name="T63" fmla="*/ 2 h 20"/>
                <a:gd name="T64" fmla="*/ 5 w 16"/>
                <a:gd name="T65" fmla="*/ 3 h 20"/>
                <a:gd name="T66" fmla="*/ 4 w 16"/>
                <a:gd name="T67" fmla="*/ 5 h 20"/>
                <a:gd name="T68" fmla="*/ 3 w 16"/>
                <a:gd name="T69" fmla="*/ 8 h 20"/>
                <a:gd name="T70" fmla="*/ 4 w 16"/>
                <a:gd name="T71" fmla="*/ 11 h 20"/>
                <a:gd name="T72" fmla="*/ 5 w 16"/>
                <a:gd name="T73" fmla="*/ 14 h 20"/>
                <a:gd name="T74" fmla="*/ 7 w 16"/>
                <a:gd name="T75" fmla="*/ 16 h 20"/>
                <a:gd name="T76" fmla="*/ 9 w 16"/>
                <a:gd name="T77" fmla="*/ 16 h 20"/>
                <a:gd name="T78" fmla="*/ 11 w 16"/>
                <a:gd name="T79" fmla="*/ 16 h 20"/>
                <a:gd name="T80" fmla="*/ 13 w 16"/>
                <a:gd name="T81" fmla="*/ 15 h 20"/>
                <a:gd name="T82" fmla="*/ 14 w 16"/>
                <a:gd name="T83" fmla="*/ 14 h 20"/>
                <a:gd name="T84" fmla="*/ 15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4" y="15"/>
                  </a:lnTo>
                  <a:lnTo>
                    <a:pt x="13"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5" y="5"/>
                  </a:lnTo>
                  <a:lnTo>
                    <a:pt x="14" y="6"/>
                  </a:lnTo>
                  <a:lnTo>
                    <a:pt x="14" y="6"/>
                  </a:lnTo>
                  <a:lnTo>
                    <a:pt x="13" y="6"/>
                  </a:lnTo>
                  <a:lnTo>
                    <a:pt x="12" y="6"/>
                  </a:lnTo>
                  <a:lnTo>
                    <a:pt x="11" y="5"/>
                  </a:lnTo>
                  <a:lnTo>
                    <a:pt x="11" y="5"/>
                  </a:lnTo>
                  <a:lnTo>
                    <a:pt x="11" y="4"/>
                  </a:lnTo>
                  <a:lnTo>
                    <a:pt x="10" y="3"/>
                  </a:lnTo>
                  <a:lnTo>
                    <a:pt x="10" y="2"/>
                  </a:lnTo>
                  <a:lnTo>
                    <a:pt x="9" y="2"/>
                  </a:lnTo>
                  <a:lnTo>
                    <a:pt x="8" y="1"/>
                  </a:lnTo>
                  <a:lnTo>
                    <a:pt x="6" y="2"/>
                  </a:lnTo>
                  <a:lnTo>
                    <a:pt x="5" y="3"/>
                  </a:lnTo>
                  <a:lnTo>
                    <a:pt x="4" y="5"/>
                  </a:lnTo>
                  <a:lnTo>
                    <a:pt x="3" y="8"/>
                  </a:lnTo>
                  <a:lnTo>
                    <a:pt x="4" y="11"/>
                  </a:lnTo>
                  <a:lnTo>
                    <a:pt x="5" y="14"/>
                  </a:lnTo>
                  <a:lnTo>
                    <a:pt x="7" y="16"/>
                  </a:lnTo>
                  <a:lnTo>
                    <a:pt x="9" y="16"/>
                  </a:lnTo>
                  <a:lnTo>
                    <a:pt x="11" y="16"/>
                  </a:lnTo>
                  <a:lnTo>
                    <a:pt x="13" y="15"/>
                  </a:lnTo>
                  <a:lnTo>
                    <a:pt x="14" y="14"/>
                  </a:lnTo>
                  <a:lnTo>
                    <a:pt x="15"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6722" name="Freeform 370"/>
            <p:cNvSpPr>
              <a:spLocks/>
            </p:cNvSpPr>
            <p:nvPr/>
          </p:nvSpPr>
          <p:spPr bwMode="auto">
            <a:xfrm>
              <a:off x="1730" y="3636"/>
              <a:ext cx="31" cy="19"/>
            </a:xfrm>
            <a:custGeom>
              <a:avLst/>
              <a:gdLst>
                <a:gd name="T0" fmla="*/ 8 w 31"/>
                <a:gd name="T1" fmla="*/ 3 h 19"/>
                <a:gd name="T2" fmla="*/ 9 w 31"/>
                <a:gd name="T3" fmla="*/ 1 h 19"/>
                <a:gd name="T4" fmla="*/ 11 w 31"/>
                <a:gd name="T5" fmla="*/ 0 h 19"/>
                <a:gd name="T6" fmla="*/ 14 w 31"/>
                <a:gd name="T7" fmla="*/ 0 h 19"/>
                <a:gd name="T8" fmla="*/ 17 w 31"/>
                <a:gd name="T9" fmla="*/ 2 h 19"/>
                <a:gd name="T10" fmla="*/ 19 w 31"/>
                <a:gd name="T11" fmla="*/ 2 h 19"/>
                <a:gd name="T12" fmla="*/ 22 w 31"/>
                <a:gd name="T13" fmla="*/ 0 h 19"/>
                <a:gd name="T14" fmla="*/ 25 w 31"/>
                <a:gd name="T15" fmla="*/ 0 h 19"/>
                <a:gd name="T16" fmla="*/ 28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3 w 31"/>
                <a:gd name="T29" fmla="*/ 19 h 19"/>
                <a:gd name="T30" fmla="*/ 23 w 31"/>
                <a:gd name="T31" fmla="*/ 19 h 19"/>
                <a:gd name="T32" fmla="*/ 25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8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9 w 31"/>
                <a:gd name="T71" fmla="*/ 3 h 19"/>
                <a:gd name="T72" fmla="*/ 6 w 31"/>
                <a:gd name="T73" fmla="*/ 5 h 19"/>
                <a:gd name="T74" fmla="*/ 6 w 31"/>
                <a:gd name="T75" fmla="*/ 17 h 19"/>
                <a:gd name="T76" fmla="*/ 6 w 31"/>
                <a:gd name="T77" fmla="*/ 18 h 19"/>
                <a:gd name="T78" fmla="*/ 7 w 31"/>
                <a:gd name="T79" fmla="*/ 19 h 19"/>
                <a:gd name="T80" fmla="*/ 9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2 w 31"/>
                <a:gd name="T95" fmla="*/ 2 h 19"/>
                <a:gd name="T96" fmla="*/ 1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8" y="3"/>
                  </a:lnTo>
                  <a:lnTo>
                    <a:pt x="8" y="2"/>
                  </a:lnTo>
                  <a:lnTo>
                    <a:pt x="9" y="1"/>
                  </a:lnTo>
                  <a:lnTo>
                    <a:pt x="10" y="1"/>
                  </a:lnTo>
                  <a:lnTo>
                    <a:pt x="11" y="0"/>
                  </a:lnTo>
                  <a:lnTo>
                    <a:pt x="12" y="0"/>
                  </a:lnTo>
                  <a:lnTo>
                    <a:pt x="14" y="0"/>
                  </a:lnTo>
                  <a:lnTo>
                    <a:pt x="16" y="1"/>
                  </a:lnTo>
                  <a:lnTo>
                    <a:pt x="17" y="2"/>
                  </a:lnTo>
                  <a:lnTo>
                    <a:pt x="17" y="4"/>
                  </a:lnTo>
                  <a:lnTo>
                    <a:pt x="19" y="2"/>
                  </a:lnTo>
                  <a:lnTo>
                    <a:pt x="21" y="1"/>
                  </a:lnTo>
                  <a:lnTo>
                    <a:pt x="22" y="0"/>
                  </a:lnTo>
                  <a:lnTo>
                    <a:pt x="24" y="0"/>
                  </a:lnTo>
                  <a:lnTo>
                    <a:pt x="25" y="0"/>
                  </a:lnTo>
                  <a:lnTo>
                    <a:pt x="27" y="1"/>
                  </a:lnTo>
                  <a:lnTo>
                    <a:pt x="28"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3" y="19"/>
                  </a:lnTo>
                  <a:lnTo>
                    <a:pt x="23" y="19"/>
                  </a:lnTo>
                  <a:lnTo>
                    <a:pt x="23" y="19"/>
                  </a:lnTo>
                  <a:lnTo>
                    <a:pt x="24" y="19"/>
                  </a:lnTo>
                  <a:lnTo>
                    <a:pt x="25"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8"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10" y="3"/>
                  </a:lnTo>
                  <a:lnTo>
                    <a:pt x="9" y="3"/>
                  </a:lnTo>
                  <a:lnTo>
                    <a:pt x="7" y="4"/>
                  </a:lnTo>
                  <a:lnTo>
                    <a:pt x="6" y="5"/>
                  </a:lnTo>
                  <a:lnTo>
                    <a:pt x="6" y="15"/>
                  </a:lnTo>
                  <a:lnTo>
                    <a:pt x="6" y="17"/>
                  </a:lnTo>
                  <a:lnTo>
                    <a:pt x="6" y="18"/>
                  </a:lnTo>
                  <a:lnTo>
                    <a:pt x="6" y="18"/>
                  </a:lnTo>
                  <a:lnTo>
                    <a:pt x="7" y="19"/>
                  </a:lnTo>
                  <a:lnTo>
                    <a:pt x="7" y="19"/>
                  </a:lnTo>
                  <a:lnTo>
                    <a:pt x="9" y="19"/>
                  </a:lnTo>
                  <a:lnTo>
                    <a:pt x="9"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23" name="Freeform 371"/>
            <p:cNvSpPr>
              <a:spLocks/>
            </p:cNvSpPr>
            <p:nvPr/>
          </p:nvSpPr>
          <p:spPr bwMode="auto">
            <a:xfrm>
              <a:off x="1766" y="3627"/>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6724" name="Freeform 372"/>
            <p:cNvSpPr>
              <a:spLocks/>
            </p:cNvSpPr>
            <p:nvPr/>
          </p:nvSpPr>
          <p:spPr bwMode="auto">
            <a:xfrm>
              <a:off x="1781" y="3627"/>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3 w 11"/>
                <a:gd name="T51" fmla="*/ 3 h 28"/>
                <a:gd name="T52" fmla="*/ 2 w 11"/>
                <a:gd name="T53" fmla="*/ 3 h 28"/>
                <a:gd name="T54" fmla="*/ 1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3" y="3"/>
                  </a:lnTo>
                  <a:lnTo>
                    <a:pt x="2" y="3"/>
                  </a:lnTo>
                  <a:lnTo>
                    <a:pt x="1"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25" name="Freeform 373"/>
            <p:cNvSpPr>
              <a:spLocks/>
            </p:cNvSpPr>
            <p:nvPr/>
          </p:nvSpPr>
          <p:spPr bwMode="auto">
            <a:xfrm>
              <a:off x="1799" y="3627"/>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6 w 9"/>
                <a:gd name="T11" fmla="*/ 35 h 37"/>
                <a:gd name="T12" fmla="*/ 6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26" name="Line 374"/>
            <p:cNvSpPr>
              <a:spLocks noChangeShapeType="1"/>
            </p:cNvSpPr>
            <p:nvPr/>
          </p:nvSpPr>
          <p:spPr bwMode="auto">
            <a:xfrm flipH="1">
              <a:off x="2224" y="3636"/>
              <a:ext cx="154"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27" name="Freeform 375"/>
            <p:cNvSpPr>
              <a:spLocks noEditPoints="1"/>
            </p:cNvSpPr>
            <p:nvPr/>
          </p:nvSpPr>
          <p:spPr bwMode="auto">
            <a:xfrm>
              <a:off x="2398" y="3626"/>
              <a:ext cx="19" cy="30"/>
            </a:xfrm>
            <a:custGeom>
              <a:avLst/>
              <a:gdLst>
                <a:gd name="T0" fmla="*/ 6 w 19"/>
                <a:gd name="T1" fmla="*/ 14 h 30"/>
                <a:gd name="T2" fmla="*/ 8 w 19"/>
                <a:gd name="T3" fmla="*/ 12 h 30"/>
                <a:gd name="T4" fmla="*/ 10 w 19"/>
                <a:gd name="T5" fmla="*/ 11 h 30"/>
                <a:gd name="T6" fmla="*/ 12 w 19"/>
                <a:gd name="T7" fmla="*/ 10 h 30"/>
                <a:gd name="T8" fmla="*/ 14 w 19"/>
                <a:gd name="T9" fmla="*/ 11 h 30"/>
                <a:gd name="T10" fmla="*/ 17 w 19"/>
                <a:gd name="T11" fmla="*/ 13 h 30"/>
                <a:gd name="T12" fmla="*/ 18 w 19"/>
                <a:gd name="T13" fmla="*/ 15 h 30"/>
                <a:gd name="T14" fmla="*/ 19 w 19"/>
                <a:gd name="T15" fmla="*/ 19 h 30"/>
                <a:gd name="T16" fmla="*/ 19 w 19"/>
                <a:gd name="T17" fmla="*/ 22 h 30"/>
                <a:gd name="T18" fmla="*/ 17 w 19"/>
                <a:gd name="T19" fmla="*/ 25 h 30"/>
                <a:gd name="T20" fmla="*/ 16 w 19"/>
                <a:gd name="T21" fmla="*/ 27 h 30"/>
                <a:gd name="T22" fmla="*/ 13 w 19"/>
                <a:gd name="T23" fmla="*/ 29 h 30"/>
                <a:gd name="T24" fmla="*/ 9 w 19"/>
                <a:gd name="T25" fmla="*/ 30 h 30"/>
                <a:gd name="T26" fmla="*/ 7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5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4" y="11"/>
                  </a:lnTo>
                  <a:lnTo>
                    <a:pt x="17" y="13"/>
                  </a:lnTo>
                  <a:lnTo>
                    <a:pt x="18" y="15"/>
                  </a:lnTo>
                  <a:lnTo>
                    <a:pt x="19" y="19"/>
                  </a:lnTo>
                  <a:lnTo>
                    <a:pt x="19" y="22"/>
                  </a:lnTo>
                  <a:lnTo>
                    <a:pt x="17" y="25"/>
                  </a:lnTo>
                  <a:lnTo>
                    <a:pt x="16" y="27"/>
                  </a:lnTo>
                  <a:lnTo>
                    <a:pt x="13" y="29"/>
                  </a:lnTo>
                  <a:lnTo>
                    <a:pt x="9" y="30"/>
                  </a:lnTo>
                  <a:lnTo>
                    <a:pt x="7"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5"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6728" name="Freeform 376"/>
            <p:cNvSpPr>
              <a:spLocks noEditPoints="1"/>
            </p:cNvSpPr>
            <p:nvPr/>
          </p:nvSpPr>
          <p:spPr bwMode="auto">
            <a:xfrm>
              <a:off x="2420" y="3636"/>
              <a:ext cx="17" cy="20"/>
            </a:xfrm>
            <a:custGeom>
              <a:avLst/>
              <a:gdLst>
                <a:gd name="T0" fmla="*/ 8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8"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6729" name="Freeform 377"/>
            <p:cNvSpPr>
              <a:spLocks/>
            </p:cNvSpPr>
            <p:nvPr/>
          </p:nvSpPr>
          <p:spPr bwMode="auto">
            <a:xfrm>
              <a:off x="2439" y="3636"/>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730" name="Freeform 378"/>
            <p:cNvSpPr>
              <a:spLocks noEditPoints="1"/>
            </p:cNvSpPr>
            <p:nvPr/>
          </p:nvSpPr>
          <p:spPr bwMode="auto">
            <a:xfrm>
              <a:off x="2455" y="3626"/>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4" y="5"/>
                  </a:lnTo>
                  <a:lnTo>
                    <a:pt x="3" y="4"/>
                  </a:lnTo>
                  <a:lnTo>
                    <a:pt x="2" y="3"/>
                  </a:lnTo>
                  <a:lnTo>
                    <a:pt x="2" y="2"/>
                  </a:lnTo>
                  <a:lnTo>
                    <a:pt x="2" y="1"/>
                  </a:lnTo>
                  <a:lnTo>
                    <a:pt x="3" y="1"/>
                  </a:lnTo>
                  <a:lnTo>
                    <a:pt x="4"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31" name="Freeform 379"/>
            <p:cNvSpPr>
              <a:spLocks/>
            </p:cNvSpPr>
            <p:nvPr/>
          </p:nvSpPr>
          <p:spPr bwMode="auto">
            <a:xfrm>
              <a:off x="2466" y="3636"/>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8" y="19"/>
                  </a:lnTo>
                  <a:lnTo>
                    <a:pt x="9" y="19"/>
                  </a:lnTo>
                  <a:lnTo>
                    <a:pt x="9"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32" name="Rectangle 380"/>
            <p:cNvSpPr>
              <a:spLocks noChangeArrowheads="1"/>
            </p:cNvSpPr>
            <p:nvPr/>
          </p:nvSpPr>
          <p:spPr bwMode="auto">
            <a:xfrm>
              <a:off x="2486"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33" name="Freeform 381"/>
            <p:cNvSpPr>
              <a:spLocks noEditPoints="1"/>
            </p:cNvSpPr>
            <p:nvPr/>
          </p:nvSpPr>
          <p:spPr bwMode="auto">
            <a:xfrm>
              <a:off x="2509" y="3626"/>
              <a:ext cx="9" cy="29"/>
            </a:xfrm>
            <a:custGeom>
              <a:avLst/>
              <a:gdLst>
                <a:gd name="T0" fmla="*/ 5 w 9"/>
                <a:gd name="T1" fmla="*/ 0 h 29"/>
                <a:gd name="T2" fmla="*/ 6 w 9"/>
                <a:gd name="T3" fmla="*/ 0 h 29"/>
                <a:gd name="T4" fmla="*/ 6 w 9"/>
                <a:gd name="T5" fmla="*/ 1 h 29"/>
                <a:gd name="T6" fmla="*/ 7 w 9"/>
                <a:gd name="T7" fmla="*/ 1 h 29"/>
                <a:gd name="T8" fmla="*/ 7 w 9"/>
                <a:gd name="T9" fmla="*/ 2 h 29"/>
                <a:gd name="T10" fmla="*/ 7 w 9"/>
                <a:gd name="T11" fmla="*/ 3 h 29"/>
                <a:gd name="T12" fmla="*/ 6 w 9"/>
                <a:gd name="T13" fmla="*/ 4 h 29"/>
                <a:gd name="T14" fmla="*/ 6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7 w 9"/>
                <a:gd name="T35" fmla="*/ 10 h 29"/>
                <a:gd name="T36" fmla="*/ 7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3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7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6" y="0"/>
                  </a:lnTo>
                  <a:lnTo>
                    <a:pt x="6" y="1"/>
                  </a:lnTo>
                  <a:lnTo>
                    <a:pt x="7" y="1"/>
                  </a:lnTo>
                  <a:lnTo>
                    <a:pt x="7" y="2"/>
                  </a:lnTo>
                  <a:lnTo>
                    <a:pt x="7" y="3"/>
                  </a:lnTo>
                  <a:lnTo>
                    <a:pt x="6" y="4"/>
                  </a:lnTo>
                  <a:lnTo>
                    <a:pt x="6" y="5"/>
                  </a:lnTo>
                  <a:lnTo>
                    <a:pt x="5" y="5"/>
                  </a:lnTo>
                  <a:lnTo>
                    <a:pt x="4" y="5"/>
                  </a:lnTo>
                  <a:lnTo>
                    <a:pt x="3" y="4"/>
                  </a:lnTo>
                  <a:lnTo>
                    <a:pt x="2" y="3"/>
                  </a:lnTo>
                  <a:lnTo>
                    <a:pt x="2" y="2"/>
                  </a:lnTo>
                  <a:lnTo>
                    <a:pt x="2" y="1"/>
                  </a:lnTo>
                  <a:lnTo>
                    <a:pt x="3" y="1"/>
                  </a:lnTo>
                  <a:lnTo>
                    <a:pt x="4" y="0"/>
                  </a:lnTo>
                  <a:lnTo>
                    <a:pt x="5" y="0"/>
                  </a:lnTo>
                  <a:close/>
                  <a:moveTo>
                    <a:pt x="7" y="10"/>
                  </a:moveTo>
                  <a:lnTo>
                    <a:pt x="7"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3" y="13"/>
                  </a:lnTo>
                  <a:lnTo>
                    <a:pt x="2" y="12"/>
                  </a:lnTo>
                  <a:lnTo>
                    <a:pt x="2" y="12"/>
                  </a:lnTo>
                  <a:lnTo>
                    <a:pt x="1" y="12"/>
                  </a:lnTo>
                  <a:lnTo>
                    <a:pt x="1" y="13"/>
                  </a:lnTo>
                  <a:lnTo>
                    <a:pt x="0" y="12"/>
                  </a:lnTo>
                  <a:lnTo>
                    <a:pt x="6" y="10"/>
                  </a:lnTo>
                  <a:lnTo>
                    <a:pt x="7" y="10"/>
                  </a:lnTo>
                  <a:close/>
                </a:path>
              </a:pathLst>
            </a:custGeom>
            <a:solidFill>
              <a:srgbClr val="000000"/>
            </a:solidFill>
            <a:ln w="0">
              <a:solidFill>
                <a:srgbClr val="000000"/>
              </a:solidFill>
              <a:prstDash val="solid"/>
              <a:round/>
              <a:headEnd/>
              <a:tailEnd/>
            </a:ln>
          </p:spPr>
          <p:txBody>
            <a:bodyPr/>
            <a:lstStyle/>
            <a:p>
              <a:endParaRPr lang="en-US"/>
            </a:p>
          </p:txBody>
        </p:sp>
        <p:sp>
          <p:nvSpPr>
            <p:cNvPr id="996734" name="Freeform 382"/>
            <p:cNvSpPr>
              <a:spLocks/>
            </p:cNvSpPr>
            <p:nvPr/>
          </p:nvSpPr>
          <p:spPr bwMode="auto">
            <a:xfrm>
              <a:off x="2520" y="3636"/>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3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8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2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3"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8"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2"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6735" name="Freeform 383"/>
            <p:cNvSpPr>
              <a:spLocks/>
            </p:cNvSpPr>
            <p:nvPr/>
          </p:nvSpPr>
          <p:spPr bwMode="auto">
            <a:xfrm>
              <a:off x="2534" y="3636"/>
              <a:ext cx="14" cy="19"/>
            </a:xfrm>
            <a:custGeom>
              <a:avLst/>
              <a:gdLst>
                <a:gd name="T0" fmla="*/ 6 w 14"/>
                <a:gd name="T1" fmla="*/ 0 h 19"/>
                <a:gd name="T2" fmla="*/ 6 w 14"/>
                <a:gd name="T3" fmla="*/ 5 h 19"/>
                <a:gd name="T4" fmla="*/ 8 w 14"/>
                <a:gd name="T5" fmla="*/ 2 h 19"/>
                <a:gd name="T6" fmla="*/ 9 w 14"/>
                <a:gd name="T7" fmla="*/ 1 h 19"/>
                <a:gd name="T8" fmla="*/ 11 w 14"/>
                <a:gd name="T9" fmla="*/ 0 h 19"/>
                <a:gd name="T10" fmla="*/ 12 w 14"/>
                <a:gd name="T11" fmla="*/ 0 h 19"/>
                <a:gd name="T12" fmla="*/ 13 w 14"/>
                <a:gd name="T13" fmla="*/ 1 h 19"/>
                <a:gd name="T14" fmla="*/ 13 w 14"/>
                <a:gd name="T15" fmla="*/ 2 h 19"/>
                <a:gd name="T16" fmla="*/ 14 w 14"/>
                <a:gd name="T17" fmla="*/ 3 h 19"/>
                <a:gd name="T18" fmla="*/ 14 w 14"/>
                <a:gd name="T19" fmla="*/ 4 h 19"/>
                <a:gd name="T20" fmla="*/ 13 w 14"/>
                <a:gd name="T21" fmla="*/ 4 h 19"/>
                <a:gd name="T22" fmla="*/ 13 w 14"/>
                <a:gd name="T23" fmla="*/ 5 h 19"/>
                <a:gd name="T24" fmla="*/ 12 w 14"/>
                <a:gd name="T25" fmla="*/ 5 h 19"/>
                <a:gd name="T26" fmla="*/ 11 w 14"/>
                <a:gd name="T27" fmla="*/ 5 h 19"/>
                <a:gd name="T28" fmla="*/ 10 w 14"/>
                <a:gd name="T29" fmla="*/ 4 h 19"/>
                <a:gd name="T30" fmla="*/ 10 w 14"/>
                <a:gd name="T31" fmla="*/ 3 h 19"/>
                <a:gd name="T32" fmla="*/ 9 w 14"/>
                <a:gd name="T33" fmla="*/ 3 h 19"/>
                <a:gd name="T34" fmla="*/ 9 w 14"/>
                <a:gd name="T35" fmla="*/ 3 h 19"/>
                <a:gd name="T36" fmla="*/ 8 w 14"/>
                <a:gd name="T37" fmla="*/ 4 h 19"/>
                <a:gd name="T38" fmla="*/ 7 w 14"/>
                <a:gd name="T39" fmla="*/ 5 h 19"/>
                <a:gd name="T40" fmla="*/ 6 w 14"/>
                <a:gd name="T41" fmla="*/ 7 h 19"/>
                <a:gd name="T42" fmla="*/ 6 w 14"/>
                <a:gd name="T43" fmla="*/ 15 h 19"/>
                <a:gd name="T44" fmla="*/ 6 w 14"/>
                <a:gd name="T45" fmla="*/ 16 h 19"/>
                <a:gd name="T46" fmla="*/ 7 w 14"/>
                <a:gd name="T47" fmla="*/ 17 h 19"/>
                <a:gd name="T48" fmla="*/ 7 w 14"/>
                <a:gd name="T49" fmla="*/ 18 h 19"/>
                <a:gd name="T50" fmla="*/ 8 w 14"/>
                <a:gd name="T51" fmla="*/ 19 h 19"/>
                <a:gd name="T52" fmla="*/ 9 w 14"/>
                <a:gd name="T53" fmla="*/ 19 h 19"/>
                <a:gd name="T54" fmla="*/ 10 w 14"/>
                <a:gd name="T55" fmla="*/ 19 h 19"/>
                <a:gd name="T56" fmla="*/ 10 w 14"/>
                <a:gd name="T57" fmla="*/ 19 h 19"/>
                <a:gd name="T58" fmla="*/ 0 w 14"/>
                <a:gd name="T59" fmla="*/ 19 h 19"/>
                <a:gd name="T60" fmla="*/ 0 w 14"/>
                <a:gd name="T61" fmla="*/ 19 h 19"/>
                <a:gd name="T62" fmla="*/ 1 w 14"/>
                <a:gd name="T63" fmla="*/ 19 h 19"/>
                <a:gd name="T64" fmla="*/ 2 w 14"/>
                <a:gd name="T65" fmla="*/ 18 h 19"/>
                <a:gd name="T66" fmla="*/ 2 w 14"/>
                <a:gd name="T67" fmla="*/ 18 h 19"/>
                <a:gd name="T68" fmla="*/ 3 w 14"/>
                <a:gd name="T69" fmla="*/ 17 h 19"/>
                <a:gd name="T70" fmla="*/ 3 w 14"/>
                <a:gd name="T71" fmla="*/ 17 h 19"/>
                <a:gd name="T72" fmla="*/ 3 w 14"/>
                <a:gd name="T73" fmla="*/ 15 h 19"/>
                <a:gd name="T74" fmla="*/ 3 w 14"/>
                <a:gd name="T75" fmla="*/ 8 h 19"/>
                <a:gd name="T76" fmla="*/ 3 w 14"/>
                <a:gd name="T77" fmla="*/ 5 h 19"/>
                <a:gd name="T78" fmla="*/ 3 w 14"/>
                <a:gd name="T79" fmla="*/ 4 h 19"/>
                <a:gd name="T80" fmla="*/ 2 w 14"/>
                <a:gd name="T81" fmla="*/ 3 h 19"/>
                <a:gd name="T82" fmla="*/ 2 w 14"/>
                <a:gd name="T83" fmla="*/ 3 h 19"/>
                <a:gd name="T84" fmla="*/ 2 w 14"/>
                <a:gd name="T85" fmla="*/ 2 h 19"/>
                <a:gd name="T86" fmla="*/ 1 w 14"/>
                <a:gd name="T87" fmla="*/ 2 h 19"/>
                <a:gd name="T88" fmla="*/ 1 w 14"/>
                <a:gd name="T89" fmla="*/ 2 h 19"/>
                <a:gd name="T90" fmla="*/ 0 w 14"/>
                <a:gd name="T91" fmla="*/ 3 h 19"/>
                <a:gd name="T92" fmla="*/ 0 w 14"/>
                <a:gd name="T93" fmla="*/ 2 h 19"/>
                <a:gd name="T94" fmla="*/ 5 w 14"/>
                <a:gd name="T95" fmla="*/ 0 h 19"/>
                <a:gd name="T96" fmla="*/ 6 w 14"/>
                <a:gd name="T9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9">
                  <a:moveTo>
                    <a:pt x="6" y="0"/>
                  </a:moveTo>
                  <a:lnTo>
                    <a:pt x="6" y="5"/>
                  </a:lnTo>
                  <a:lnTo>
                    <a:pt x="8" y="2"/>
                  </a:lnTo>
                  <a:lnTo>
                    <a:pt x="9" y="1"/>
                  </a:lnTo>
                  <a:lnTo>
                    <a:pt x="11" y="0"/>
                  </a:lnTo>
                  <a:lnTo>
                    <a:pt x="12" y="0"/>
                  </a:lnTo>
                  <a:lnTo>
                    <a:pt x="13" y="1"/>
                  </a:lnTo>
                  <a:lnTo>
                    <a:pt x="13" y="2"/>
                  </a:lnTo>
                  <a:lnTo>
                    <a:pt x="14" y="3"/>
                  </a:lnTo>
                  <a:lnTo>
                    <a:pt x="14" y="4"/>
                  </a:lnTo>
                  <a:lnTo>
                    <a:pt x="13" y="4"/>
                  </a:lnTo>
                  <a:lnTo>
                    <a:pt x="13" y="5"/>
                  </a:lnTo>
                  <a:lnTo>
                    <a:pt x="12" y="5"/>
                  </a:lnTo>
                  <a:lnTo>
                    <a:pt x="11" y="5"/>
                  </a:lnTo>
                  <a:lnTo>
                    <a:pt x="10" y="4"/>
                  </a:lnTo>
                  <a:lnTo>
                    <a:pt x="10" y="3"/>
                  </a:lnTo>
                  <a:lnTo>
                    <a:pt x="9" y="3"/>
                  </a:lnTo>
                  <a:lnTo>
                    <a:pt x="9" y="3"/>
                  </a:lnTo>
                  <a:lnTo>
                    <a:pt x="8" y="4"/>
                  </a:lnTo>
                  <a:lnTo>
                    <a:pt x="7" y="5"/>
                  </a:lnTo>
                  <a:lnTo>
                    <a:pt x="6" y="7"/>
                  </a:lnTo>
                  <a:lnTo>
                    <a:pt x="6" y="15"/>
                  </a:lnTo>
                  <a:lnTo>
                    <a:pt x="6" y="16"/>
                  </a:lnTo>
                  <a:lnTo>
                    <a:pt x="7" y="17"/>
                  </a:lnTo>
                  <a:lnTo>
                    <a:pt x="7" y="18"/>
                  </a:lnTo>
                  <a:lnTo>
                    <a:pt x="8" y="19"/>
                  </a:lnTo>
                  <a:lnTo>
                    <a:pt x="9" y="19"/>
                  </a:lnTo>
                  <a:lnTo>
                    <a:pt x="10" y="19"/>
                  </a:lnTo>
                  <a:lnTo>
                    <a:pt x="10" y="19"/>
                  </a:lnTo>
                  <a:lnTo>
                    <a:pt x="0" y="19"/>
                  </a:lnTo>
                  <a:lnTo>
                    <a:pt x="0" y="19"/>
                  </a:lnTo>
                  <a:lnTo>
                    <a:pt x="1" y="19"/>
                  </a:lnTo>
                  <a:lnTo>
                    <a:pt x="2" y="18"/>
                  </a:lnTo>
                  <a:lnTo>
                    <a:pt x="2" y="18"/>
                  </a:lnTo>
                  <a:lnTo>
                    <a:pt x="3" y="17"/>
                  </a:lnTo>
                  <a:lnTo>
                    <a:pt x="3" y="17"/>
                  </a:lnTo>
                  <a:lnTo>
                    <a:pt x="3" y="15"/>
                  </a:lnTo>
                  <a:lnTo>
                    <a:pt x="3" y="8"/>
                  </a:lnTo>
                  <a:lnTo>
                    <a:pt x="3" y="5"/>
                  </a:lnTo>
                  <a:lnTo>
                    <a:pt x="3" y="4"/>
                  </a:lnTo>
                  <a:lnTo>
                    <a:pt x="2" y="3"/>
                  </a:lnTo>
                  <a:lnTo>
                    <a:pt x="2" y="3"/>
                  </a:lnTo>
                  <a:lnTo>
                    <a:pt x="2" y="2"/>
                  </a:lnTo>
                  <a:lnTo>
                    <a:pt x="1" y="2"/>
                  </a:lnTo>
                  <a:lnTo>
                    <a:pt x="1" y="2"/>
                  </a:lnTo>
                  <a:lnTo>
                    <a:pt x="0" y="3"/>
                  </a:lnTo>
                  <a:lnTo>
                    <a:pt x="0" y="2"/>
                  </a:lnTo>
                  <a:lnTo>
                    <a:pt x="5"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6736" name="Rectangle 384"/>
            <p:cNvSpPr>
              <a:spLocks noChangeArrowheads="1"/>
            </p:cNvSpPr>
            <p:nvPr/>
          </p:nvSpPr>
          <p:spPr bwMode="auto">
            <a:xfrm>
              <a:off x="2547"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37" name="Freeform 385"/>
            <p:cNvSpPr>
              <a:spLocks noEditPoints="1"/>
            </p:cNvSpPr>
            <p:nvPr/>
          </p:nvSpPr>
          <p:spPr bwMode="auto">
            <a:xfrm>
              <a:off x="2570" y="3636"/>
              <a:ext cx="16" cy="20"/>
            </a:xfrm>
            <a:custGeom>
              <a:avLst/>
              <a:gdLst>
                <a:gd name="T0" fmla="*/ 3 w 16"/>
                <a:gd name="T1" fmla="*/ 8 h 20"/>
                <a:gd name="T2" fmla="*/ 4 w 16"/>
                <a:gd name="T3" fmla="*/ 11 h 20"/>
                <a:gd name="T4" fmla="*/ 5 w 16"/>
                <a:gd name="T5" fmla="*/ 14 h 20"/>
                <a:gd name="T6" fmla="*/ 7 w 16"/>
                <a:gd name="T7" fmla="*/ 16 h 20"/>
                <a:gd name="T8" fmla="*/ 10 w 16"/>
                <a:gd name="T9" fmla="*/ 16 h 20"/>
                <a:gd name="T10" fmla="*/ 12 w 16"/>
                <a:gd name="T11" fmla="*/ 16 h 20"/>
                <a:gd name="T12" fmla="*/ 13 w 16"/>
                <a:gd name="T13" fmla="*/ 15 h 20"/>
                <a:gd name="T14" fmla="*/ 14 w 16"/>
                <a:gd name="T15" fmla="*/ 14 h 20"/>
                <a:gd name="T16" fmla="*/ 16 w 16"/>
                <a:gd name="T17" fmla="*/ 12 h 20"/>
                <a:gd name="T18" fmla="*/ 16 w 16"/>
                <a:gd name="T19" fmla="*/ 12 h 20"/>
                <a:gd name="T20" fmla="*/ 15 w 16"/>
                <a:gd name="T21" fmla="*/ 15 h 20"/>
                <a:gd name="T22" fmla="*/ 13 w 16"/>
                <a:gd name="T23" fmla="*/ 18 h 20"/>
                <a:gd name="T24" fmla="*/ 11 w 16"/>
                <a:gd name="T25" fmla="*/ 19 h 20"/>
                <a:gd name="T26" fmla="*/ 8 w 16"/>
                <a:gd name="T27" fmla="*/ 20 h 20"/>
                <a:gd name="T28" fmla="*/ 5 w 16"/>
                <a:gd name="T29" fmla="*/ 19 h 20"/>
                <a:gd name="T30" fmla="*/ 3 w 16"/>
                <a:gd name="T31" fmla="*/ 17 h 20"/>
                <a:gd name="T32" fmla="*/ 1 w 16"/>
                <a:gd name="T33" fmla="*/ 15 h 20"/>
                <a:gd name="T34" fmla="*/ 0 w 16"/>
                <a:gd name="T35" fmla="*/ 13 h 20"/>
                <a:gd name="T36" fmla="*/ 0 w 16"/>
                <a:gd name="T37" fmla="*/ 10 h 20"/>
                <a:gd name="T38" fmla="*/ 0 w 16"/>
                <a:gd name="T39" fmla="*/ 7 h 20"/>
                <a:gd name="T40" fmla="*/ 1 w 16"/>
                <a:gd name="T41" fmla="*/ 5 h 20"/>
                <a:gd name="T42" fmla="*/ 3 w 16"/>
                <a:gd name="T43" fmla="*/ 3 h 20"/>
                <a:gd name="T44" fmla="*/ 5 w 16"/>
                <a:gd name="T45" fmla="*/ 1 h 20"/>
                <a:gd name="T46" fmla="*/ 9 w 16"/>
                <a:gd name="T47" fmla="*/ 0 h 20"/>
                <a:gd name="T48" fmla="*/ 12 w 16"/>
                <a:gd name="T49" fmla="*/ 1 h 20"/>
                <a:gd name="T50" fmla="*/ 14 w 16"/>
                <a:gd name="T51" fmla="*/ 2 h 20"/>
                <a:gd name="T52" fmla="*/ 15 w 16"/>
                <a:gd name="T53" fmla="*/ 4 h 20"/>
                <a:gd name="T54" fmla="*/ 16 w 16"/>
                <a:gd name="T55" fmla="*/ 8 h 20"/>
                <a:gd name="T56" fmla="*/ 3 w 16"/>
                <a:gd name="T57" fmla="*/ 8 h 20"/>
                <a:gd name="T58" fmla="*/ 3 w 16"/>
                <a:gd name="T59" fmla="*/ 6 h 20"/>
                <a:gd name="T60" fmla="*/ 12 w 16"/>
                <a:gd name="T61" fmla="*/ 6 h 20"/>
                <a:gd name="T62" fmla="*/ 11 w 16"/>
                <a:gd name="T63" fmla="*/ 5 h 20"/>
                <a:gd name="T64" fmla="*/ 11 w 16"/>
                <a:gd name="T65" fmla="*/ 4 h 20"/>
                <a:gd name="T66" fmla="*/ 11 w 16"/>
                <a:gd name="T67" fmla="*/ 3 h 20"/>
                <a:gd name="T68" fmla="*/ 10 w 16"/>
                <a:gd name="T69" fmla="*/ 2 h 20"/>
                <a:gd name="T70" fmla="*/ 9 w 16"/>
                <a:gd name="T71" fmla="*/ 2 h 20"/>
                <a:gd name="T72" fmla="*/ 8 w 16"/>
                <a:gd name="T73" fmla="*/ 1 h 20"/>
                <a:gd name="T74" fmla="*/ 6 w 16"/>
                <a:gd name="T75" fmla="*/ 2 h 20"/>
                <a:gd name="T76" fmla="*/ 5 w 16"/>
                <a:gd name="T77" fmla="*/ 3 h 20"/>
                <a:gd name="T78" fmla="*/ 4 w 16"/>
                <a:gd name="T79" fmla="*/ 4 h 20"/>
                <a:gd name="T80" fmla="*/ 3 w 16"/>
                <a:gd name="T8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0">
                  <a:moveTo>
                    <a:pt x="3" y="8"/>
                  </a:moveTo>
                  <a:lnTo>
                    <a:pt x="4" y="11"/>
                  </a:lnTo>
                  <a:lnTo>
                    <a:pt x="5" y="14"/>
                  </a:lnTo>
                  <a:lnTo>
                    <a:pt x="7" y="16"/>
                  </a:lnTo>
                  <a:lnTo>
                    <a:pt x="10" y="16"/>
                  </a:lnTo>
                  <a:lnTo>
                    <a:pt x="12" y="16"/>
                  </a:lnTo>
                  <a:lnTo>
                    <a:pt x="13" y="15"/>
                  </a:lnTo>
                  <a:lnTo>
                    <a:pt x="14" y="14"/>
                  </a:lnTo>
                  <a:lnTo>
                    <a:pt x="16" y="12"/>
                  </a:lnTo>
                  <a:lnTo>
                    <a:pt x="16" y="12"/>
                  </a:ln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5" y="1"/>
                  </a:lnTo>
                  <a:lnTo>
                    <a:pt x="9" y="0"/>
                  </a:lnTo>
                  <a:lnTo>
                    <a:pt x="12" y="1"/>
                  </a:lnTo>
                  <a:lnTo>
                    <a:pt x="14" y="2"/>
                  </a:lnTo>
                  <a:lnTo>
                    <a:pt x="15" y="4"/>
                  </a:lnTo>
                  <a:lnTo>
                    <a:pt x="16" y="8"/>
                  </a:lnTo>
                  <a:lnTo>
                    <a:pt x="3" y="8"/>
                  </a:lnTo>
                  <a:close/>
                  <a:moveTo>
                    <a:pt x="3" y="6"/>
                  </a:moveTo>
                  <a:lnTo>
                    <a:pt x="12" y="6"/>
                  </a:lnTo>
                  <a:lnTo>
                    <a:pt x="11" y="5"/>
                  </a:lnTo>
                  <a:lnTo>
                    <a:pt x="11" y="4"/>
                  </a:lnTo>
                  <a:lnTo>
                    <a:pt x="11" y="3"/>
                  </a:lnTo>
                  <a:lnTo>
                    <a:pt x="10" y="2"/>
                  </a:lnTo>
                  <a:lnTo>
                    <a:pt x="9" y="2"/>
                  </a:lnTo>
                  <a:lnTo>
                    <a:pt x="8" y="1"/>
                  </a:lnTo>
                  <a:lnTo>
                    <a:pt x="6" y="2"/>
                  </a:lnTo>
                  <a:lnTo>
                    <a:pt x="5" y="3"/>
                  </a:lnTo>
                  <a:lnTo>
                    <a:pt x="4" y="4"/>
                  </a:lnTo>
                  <a:lnTo>
                    <a:pt x="3" y="6"/>
                  </a:lnTo>
                  <a:close/>
                </a:path>
              </a:pathLst>
            </a:custGeom>
            <a:solidFill>
              <a:srgbClr val="000000"/>
            </a:solidFill>
            <a:ln w="0">
              <a:solidFill>
                <a:srgbClr val="000000"/>
              </a:solidFill>
              <a:prstDash val="solid"/>
              <a:round/>
              <a:headEnd/>
              <a:tailEnd/>
            </a:ln>
          </p:spPr>
          <p:txBody>
            <a:bodyPr/>
            <a:lstStyle/>
            <a:p>
              <a:endParaRPr lang="en-US"/>
            </a:p>
          </p:txBody>
        </p:sp>
        <p:sp>
          <p:nvSpPr>
            <p:cNvPr id="996738" name="Freeform 386"/>
            <p:cNvSpPr>
              <a:spLocks/>
            </p:cNvSpPr>
            <p:nvPr/>
          </p:nvSpPr>
          <p:spPr bwMode="auto">
            <a:xfrm>
              <a:off x="2588" y="3637"/>
              <a:ext cx="20" cy="18"/>
            </a:xfrm>
            <a:custGeom>
              <a:avLst/>
              <a:gdLst>
                <a:gd name="T0" fmla="*/ 0 w 20"/>
                <a:gd name="T1" fmla="*/ 0 h 18"/>
                <a:gd name="T2" fmla="*/ 8 w 20"/>
                <a:gd name="T3" fmla="*/ 0 h 18"/>
                <a:gd name="T4" fmla="*/ 8 w 20"/>
                <a:gd name="T5" fmla="*/ 0 h 18"/>
                <a:gd name="T6" fmla="*/ 7 w 20"/>
                <a:gd name="T7" fmla="*/ 0 h 18"/>
                <a:gd name="T8" fmla="*/ 7 w 20"/>
                <a:gd name="T9" fmla="*/ 0 h 18"/>
                <a:gd name="T10" fmla="*/ 7 w 20"/>
                <a:gd name="T11" fmla="*/ 1 h 18"/>
                <a:gd name="T12" fmla="*/ 7 w 20"/>
                <a:gd name="T13" fmla="*/ 1 h 18"/>
                <a:gd name="T14" fmla="*/ 7 w 20"/>
                <a:gd name="T15" fmla="*/ 2 h 18"/>
                <a:gd name="T16" fmla="*/ 8 w 20"/>
                <a:gd name="T17" fmla="*/ 3 h 18"/>
                <a:gd name="T18" fmla="*/ 8 w 20"/>
                <a:gd name="T19" fmla="*/ 3 h 18"/>
                <a:gd name="T20" fmla="*/ 9 w 20"/>
                <a:gd name="T21" fmla="*/ 4 h 18"/>
                <a:gd name="T22" fmla="*/ 11 w 20"/>
                <a:gd name="T23" fmla="*/ 6 h 18"/>
                <a:gd name="T24" fmla="*/ 12 w 20"/>
                <a:gd name="T25" fmla="*/ 4 h 18"/>
                <a:gd name="T26" fmla="*/ 14 w 20"/>
                <a:gd name="T27" fmla="*/ 2 h 18"/>
                <a:gd name="T28" fmla="*/ 14 w 20"/>
                <a:gd name="T29" fmla="*/ 1 h 18"/>
                <a:gd name="T30" fmla="*/ 14 w 20"/>
                <a:gd name="T31" fmla="*/ 1 h 18"/>
                <a:gd name="T32" fmla="*/ 13 w 20"/>
                <a:gd name="T33" fmla="*/ 0 h 18"/>
                <a:gd name="T34" fmla="*/ 13 w 20"/>
                <a:gd name="T35" fmla="*/ 0 h 18"/>
                <a:gd name="T36" fmla="*/ 12 w 20"/>
                <a:gd name="T37" fmla="*/ 0 h 18"/>
                <a:gd name="T38" fmla="*/ 12 w 20"/>
                <a:gd name="T39" fmla="*/ 0 h 18"/>
                <a:gd name="T40" fmla="*/ 19 w 20"/>
                <a:gd name="T41" fmla="*/ 0 h 18"/>
                <a:gd name="T42" fmla="*/ 19 w 20"/>
                <a:gd name="T43" fmla="*/ 0 h 18"/>
                <a:gd name="T44" fmla="*/ 18 w 20"/>
                <a:gd name="T45" fmla="*/ 0 h 18"/>
                <a:gd name="T46" fmla="*/ 17 w 20"/>
                <a:gd name="T47" fmla="*/ 1 h 18"/>
                <a:gd name="T48" fmla="*/ 16 w 20"/>
                <a:gd name="T49" fmla="*/ 2 h 18"/>
                <a:gd name="T50" fmla="*/ 14 w 20"/>
                <a:gd name="T51" fmla="*/ 4 h 18"/>
                <a:gd name="T52" fmla="*/ 11 w 20"/>
                <a:gd name="T53" fmla="*/ 7 h 18"/>
                <a:gd name="T54" fmla="*/ 16 w 20"/>
                <a:gd name="T55" fmla="*/ 14 h 18"/>
                <a:gd name="T56" fmla="*/ 17 w 20"/>
                <a:gd name="T57" fmla="*/ 16 h 18"/>
                <a:gd name="T58" fmla="*/ 18 w 20"/>
                <a:gd name="T59" fmla="*/ 17 h 18"/>
                <a:gd name="T60" fmla="*/ 19 w 20"/>
                <a:gd name="T61" fmla="*/ 17 h 18"/>
                <a:gd name="T62" fmla="*/ 20 w 20"/>
                <a:gd name="T63" fmla="*/ 18 h 18"/>
                <a:gd name="T64" fmla="*/ 20 w 20"/>
                <a:gd name="T65" fmla="*/ 18 h 18"/>
                <a:gd name="T66" fmla="*/ 11 w 20"/>
                <a:gd name="T67" fmla="*/ 18 h 18"/>
                <a:gd name="T68" fmla="*/ 11 w 20"/>
                <a:gd name="T69" fmla="*/ 18 h 18"/>
                <a:gd name="T70" fmla="*/ 12 w 20"/>
                <a:gd name="T71" fmla="*/ 17 h 18"/>
                <a:gd name="T72" fmla="*/ 13 w 20"/>
                <a:gd name="T73" fmla="*/ 17 h 18"/>
                <a:gd name="T74" fmla="*/ 13 w 20"/>
                <a:gd name="T75" fmla="*/ 17 h 18"/>
                <a:gd name="T76" fmla="*/ 13 w 20"/>
                <a:gd name="T77" fmla="*/ 16 h 18"/>
                <a:gd name="T78" fmla="*/ 13 w 20"/>
                <a:gd name="T79" fmla="*/ 16 h 18"/>
                <a:gd name="T80" fmla="*/ 12 w 20"/>
                <a:gd name="T81" fmla="*/ 14 h 18"/>
                <a:gd name="T82" fmla="*/ 9 w 20"/>
                <a:gd name="T83" fmla="*/ 10 h 18"/>
                <a:gd name="T84" fmla="*/ 6 w 20"/>
                <a:gd name="T85" fmla="*/ 14 h 18"/>
                <a:gd name="T86" fmla="*/ 5 w 20"/>
                <a:gd name="T87" fmla="*/ 16 h 18"/>
                <a:gd name="T88" fmla="*/ 5 w 20"/>
                <a:gd name="T89" fmla="*/ 16 h 18"/>
                <a:gd name="T90" fmla="*/ 5 w 20"/>
                <a:gd name="T91" fmla="*/ 17 h 18"/>
                <a:gd name="T92" fmla="*/ 5 w 20"/>
                <a:gd name="T93" fmla="*/ 17 h 18"/>
                <a:gd name="T94" fmla="*/ 6 w 20"/>
                <a:gd name="T95" fmla="*/ 17 h 18"/>
                <a:gd name="T96" fmla="*/ 7 w 20"/>
                <a:gd name="T97" fmla="*/ 18 h 18"/>
                <a:gd name="T98" fmla="*/ 7 w 20"/>
                <a:gd name="T99" fmla="*/ 18 h 18"/>
                <a:gd name="T100" fmla="*/ 1 w 20"/>
                <a:gd name="T101" fmla="*/ 18 h 18"/>
                <a:gd name="T102" fmla="*/ 1 w 20"/>
                <a:gd name="T103" fmla="*/ 18 h 18"/>
                <a:gd name="T104" fmla="*/ 1 w 20"/>
                <a:gd name="T105" fmla="*/ 17 h 18"/>
                <a:gd name="T106" fmla="*/ 2 w 20"/>
                <a:gd name="T107" fmla="*/ 17 h 18"/>
                <a:gd name="T108" fmla="*/ 3 w 20"/>
                <a:gd name="T109" fmla="*/ 16 h 18"/>
                <a:gd name="T110" fmla="*/ 4 w 20"/>
                <a:gd name="T111" fmla="*/ 14 h 18"/>
                <a:gd name="T112" fmla="*/ 8 w 20"/>
                <a:gd name="T113" fmla="*/ 9 h 18"/>
                <a:gd name="T114" fmla="*/ 4 w 20"/>
                <a:gd name="T115" fmla="*/ 3 h 18"/>
                <a:gd name="T116" fmla="*/ 3 w 20"/>
                <a:gd name="T117" fmla="*/ 2 h 18"/>
                <a:gd name="T118" fmla="*/ 2 w 20"/>
                <a:gd name="T119" fmla="*/ 1 h 18"/>
                <a:gd name="T120" fmla="*/ 1 w 20"/>
                <a:gd name="T121" fmla="*/ 0 h 18"/>
                <a:gd name="T122" fmla="*/ 0 w 20"/>
                <a:gd name="T123" fmla="*/ 0 h 18"/>
                <a:gd name="T124" fmla="*/ 0 w 20"/>
                <a:gd name="T1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8">
                  <a:moveTo>
                    <a:pt x="0" y="0"/>
                  </a:moveTo>
                  <a:lnTo>
                    <a:pt x="8" y="0"/>
                  </a:lnTo>
                  <a:lnTo>
                    <a:pt x="8" y="0"/>
                  </a:lnTo>
                  <a:lnTo>
                    <a:pt x="7" y="0"/>
                  </a:lnTo>
                  <a:lnTo>
                    <a:pt x="7" y="0"/>
                  </a:lnTo>
                  <a:lnTo>
                    <a:pt x="7" y="1"/>
                  </a:lnTo>
                  <a:lnTo>
                    <a:pt x="7" y="1"/>
                  </a:lnTo>
                  <a:lnTo>
                    <a:pt x="7" y="2"/>
                  </a:lnTo>
                  <a:lnTo>
                    <a:pt x="8" y="3"/>
                  </a:lnTo>
                  <a:lnTo>
                    <a:pt x="8" y="3"/>
                  </a:lnTo>
                  <a:lnTo>
                    <a:pt x="9" y="4"/>
                  </a:lnTo>
                  <a:lnTo>
                    <a:pt x="11" y="6"/>
                  </a:lnTo>
                  <a:lnTo>
                    <a:pt x="12" y="4"/>
                  </a:lnTo>
                  <a:lnTo>
                    <a:pt x="14" y="2"/>
                  </a:lnTo>
                  <a:lnTo>
                    <a:pt x="14" y="1"/>
                  </a:lnTo>
                  <a:lnTo>
                    <a:pt x="14" y="1"/>
                  </a:lnTo>
                  <a:lnTo>
                    <a:pt x="13" y="0"/>
                  </a:lnTo>
                  <a:lnTo>
                    <a:pt x="13" y="0"/>
                  </a:lnTo>
                  <a:lnTo>
                    <a:pt x="12" y="0"/>
                  </a:lnTo>
                  <a:lnTo>
                    <a:pt x="12" y="0"/>
                  </a:lnTo>
                  <a:lnTo>
                    <a:pt x="19" y="0"/>
                  </a:lnTo>
                  <a:lnTo>
                    <a:pt x="19" y="0"/>
                  </a:lnTo>
                  <a:lnTo>
                    <a:pt x="18" y="0"/>
                  </a:lnTo>
                  <a:lnTo>
                    <a:pt x="17" y="1"/>
                  </a:lnTo>
                  <a:lnTo>
                    <a:pt x="16" y="2"/>
                  </a:lnTo>
                  <a:lnTo>
                    <a:pt x="14" y="4"/>
                  </a:lnTo>
                  <a:lnTo>
                    <a:pt x="11" y="7"/>
                  </a:lnTo>
                  <a:lnTo>
                    <a:pt x="16" y="14"/>
                  </a:lnTo>
                  <a:lnTo>
                    <a:pt x="17" y="16"/>
                  </a:lnTo>
                  <a:lnTo>
                    <a:pt x="18" y="17"/>
                  </a:lnTo>
                  <a:lnTo>
                    <a:pt x="19" y="17"/>
                  </a:lnTo>
                  <a:lnTo>
                    <a:pt x="20" y="18"/>
                  </a:lnTo>
                  <a:lnTo>
                    <a:pt x="20" y="18"/>
                  </a:lnTo>
                  <a:lnTo>
                    <a:pt x="11" y="18"/>
                  </a:lnTo>
                  <a:lnTo>
                    <a:pt x="11" y="18"/>
                  </a:lnTo>
                  <a:lnTo>
                    <a:pt x="12" y="17"/>
                  </a:lnTo>
                  <a:lnTo>
                    <a:pt x="13" y="17"/>
                  </a:lnTo>
                  <a:lnTo>
                    <a:pt x="13" y="17"/>
                  </a:lnTo>
                  <a:lnTo>
                    <a:pt x="13" y="16"/>
                  </a:lnTo>
                  <a:lnTo>
                    <a:pt x="13" y="16"/>
                  </a:lnTo>
                  <a:lnTo>
                    <a:pt x="12" y="14"/>
                  </a:lnTo>
                  <a:lnTo>
                    <a:pt x="9" y="10"/>
                  </a:lnTo>
                  <a:lnTo>
                    <a:pt x="6" y="14"/>
                  </a:lnTo>
                  <a:lnTo>
                    <a:pt x="5" y="16"/>
                  </a:lnTo>
                  <a:lnTo>
                    <a:pt x="5" y="16"/>
                  </a:lnTo>
                  <a:lnTo>
                    <a:pt x="5" y="17"/>
                  </a:lnTo>
                  <a:lnTo>
                    <a:pt x="5" y="17"/>
                  </a:lnTo>
                  <a:lnTo>
                    <a:pt x="6" y="17"/>
                  </a:lnTo>
                  <a:lnTo>
                    <a:pt x="7" y="18"/>
                  </a:lnTo>
                  <a:lnTo>
                    <a:pt x="7" y="18"/>
                  </a:lnTo>
                  <a:lnTo>
                    <a:pt x="1" y="18"/>
                  </a:lnTo>
                  <a:lnTo>
                    <a:pt x="1" y="18"/>
                  </a:lnTo>
                  <a:lnTo>
                    <a:pt x="1" y="17"/>
                  </a:lnTo>
                  <a:lnTo>
                    <a:pt x="2" y="17"/>
                  </a:lnTo>
                  <a:lnTo>
                    <a:pt x="3" y="16"/>
                  </a:lnTo>
                  <a:lnTo>
                    <a:pt x="4" y="14"/>
                  </a:lnTo>
                  <a:lnTo>
                    <a:pt x="8" y="9"/>
                  </a:lnTo>
                  <a:lnTo>
                    <a:pt x="4" y="3"/>
                  </a:lnTo>
                  <a:lnTo>
                    <a:pt x="3" y="2"/>
                  </a:lnTo>
                  <a:lnTo>
                    <a:pt x="2" y="1"/>
                  </a:lnTo>
                  <a:lnTo>
                    <a:pt x="1" y="0"/>
                  </a:lnTo>
                  <a:lnTo>
                    <a:pt x="0" y="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39" name="Freeform 387"/>
            <p:cNvSpPr>
              <a:spLocks/>
            </p:cNvSpPr>
            <p:nvPr/>
          </p:nvSpPr>
          <p:spPr bwMode="auto">
            <a:xfrm>
              <a:off x="2609" y="3630"/>
              <a:ext cx="12" cy="26"/>
            </a:xfrm>
            <a:custGeom>
              <a:avLst/>
              <a:gdLst>
                <a:gd name="T0" fmla="*/ 6 w 12"/>
                <a:gd name="T1" fmla="*/ 0 h 26"/>
                <a:gd name="T2" fmla="*/ 6 w 12"/>
                <a:gd name="T3" fmla="*/ 7 h 26"/>
                <a:gd name="T4" fmla="*/ 11 w 12"/>
                <a:gd name="T5" fmla="*/ 7 h 26"/>
                <a:gd name="T6" fmla="*/ 11 w 12"/>
                <a:gd name="T7" fmla="*/ 8 h 26"/>
                <a:gd name="T8" fmla="*/ 6 w 12"/>
                <a:gd name="T9" fmla="*/ 8 h 26"/>
                <a:gd name="T10" fmla="*/ 6 w 12"/>
                <a:gd name="T11" fmla="*/ 20 h 26"/>
                <a:gd name="T12" fmla="*/ 7 w 12"/>
                <a:gd name="T13" fmla="*/ 22 h 26"/>
                <a:gd name="T14" fmla="*/ 7 w 12"/>
                <a:gd name="T15" fmla="*/ 23 h 26"/>
                <a:gd name="T16" fmla="*/ 8 w 12"/>
                <a:gd name="T17" fmla="*/ 23 h 26"/>
                <a:gd name="T18" fmla="*/ 8 w 12"/>
                <a:gd name="T19" fmla="*/ 23 h 26"/>
                <a:gd name="T20" fmla="*/ 9 w 12"/>
                <a:gd name="T21" fmla="*/ 23 h 26"/>
                <a:gd name="T22" fmla="*/ 10 w 12"/>
                <a:gd name="T23" fmla="*/ 23 h 26"/>
                <a:gd name="T24" fmla="*/ 10 w 12"/>
                <a:gd name="T25" fmla="*/ 22 h 26"/>
                <a:gd name="T26" fmla="*/ 11 w 12"/>
                <a:gd name="T27" fmla="*/ 22 h 26"/>
                <a:gd name="T28" fmla="*/ 12 w 12"/>
                <a:gd name="T29" fmla="*/ 22 h 26"/>
                <a:gd name="T30" fmla="*/ 11 w 12"/>
                <a:gd name="T31" fmla="*/ 24 h 26"/>
                <a:gd name="T32" fmla="*/ 10 w 12"/>
                <a:gd name="T33" fmla="*/ 25 h 26"/>
                <a:gd name="T34" fmla="*/ 8 w 12"/>
                <a:gd name="T35" fmla="*/ 26 h 26"/>
                <a:gd name="T36" fmla="*/ 7 w 12"/>
                <a:gd name="T37" fmla="*/ 26 h 26"/>
                <a:gd name="T38" fmla="*/ 6 w 12"/>
                <a:gd name="T39" fmla="*/ 26 h 26"/>
                <a:gd name="T40" fmla="*/ 5 w 12"/>
                <a:gd name="T41" fmla="*/ 25 h 26"/>
                <a:gd name="T42" fmla="*/ 4 w 12"/>
                <a:gd name="T43" fmla="*/ 25 h 26"/>
                <a:gd name="T44" fmla="*/ 3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2 w 12"/>
                <a:gd name="T59" fmla="*/ 6 h 26"/>
                <a:gd name="T60" fmla="*/ 3 w 12"/>
                <a:gd name="T61" fmla="*/ 5 h 26"/>
                <a:gd name="T62" fmla="*/ 5 w 12"/>
                <a:gd name="T63" fmla="*/ 3 h 26"/>
                <a:gd name="T64" fmla="*/ 5 w 12"/>
                <a:gd name="T65" fmla="*/ 2 h 26"/>
                <a:gd name="T66" fmla="*/ 6 w 12"/>
                <a:gd name="T67" fmla="*/ 0 h 26"/>
                <a:gd name="T68" fmla="*/ 6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6" y="0"/>
                  </a:moveTo>
                  <a:lnTo>
                    <a:pt x="6" y="7"/>
                  </a:lnTo>
                  <a:lnTo>
                    <a:pt x="11" y="7"/>
                  </a:lnTo>
                  <a:lnTo>
                    <a:pt x="11" y="8"/>
                  </a:lnTo>
                  <a:lnTo>
                    <a:pt x="6" y="8"/>
                  </a:lnTo>
                  <a:lnTo>
                    <a:pt x="6" y="20"/>
                  </a:lnTo>
                  <a:lnTo>
                    <a:pt x="7" y="22"/>
                  </a:lnTo>
                  <a:lnTo>
                    <a:pt x="7" y="23"/>
                  </a:lnTo>
                  <a:lnTo>
                    <a:pt x="8" y="23"/>
                  </a:lnTo>
                  <a:lnTo>
                    <a:pt x="8" y="23"/>
                  </a:lnTo>
                  <a:lnTo>
                    <a:pt x="9" y="23"/>
                  </a:lnTo>
                  <a:lnTo>
                    <a:pt x="10" y="23"/>
                  </a:lnTo>
                  <a:lnTo>
                    <a:pt x="10" y="22"/>
                  </a:lnTo>
                  <a:lnTo>
                    <a:pt x="11" y="22"/>
                  </a:lnTo>
                  <a:lnTo>
                    <a:pt x="12" y="22"/>
                  </a:lnTo>
                  <a:lnTo>
                    <a:pt x="11" y="24"/>
                  </a:lnTo>
                  <a:lnTo>
                    <a:pt x="10" y="25"/>
                  </a:lnTo>
                  <a:lnTo>
                    <a:pt x="8" y="26"/>
                  </a:lnTo>
                  <a:lnTo>
                    <a:pt x="7" y="26"/>
                  </a:lnTo>
                  <a:lnTo>
                    <a:pt x="6" y="26"/>
                  </a:lnTo>
                  <a:lnTo>
                    <a:pt x="5" y="25"/>
                  </a:lnTo>
                  <a:lnTo>
                    <a:pt x="4" y="25"/>
                  </a:lnTo>
                  <a:lnTo>
                    <a:pt x="3" y="24"/>
                  </a:lnTo>
                  <a:lnTo>
                    <a:pt x="3" y="23"/>
                  </a:lnTo>
                  <a:lnTo>
                    <a:pt x="3" y="21"/>
                  </a:lnTo>
                  <a:lnTo>
                    <a:pt x="3" y="8"/>
                  </a:lnTo>
                  <a:lnTo>
                    <a:pt x="0" y="8"/>
                  </a:lnTo>
                  <a:lnTo>
                    <a:pt x="0" y="7"/>
                  </a:lnTo>
                  <a:lnTo>
                    <a:pt x="1" y="7"/>
                  </a:lnTo>
                  <a:lnTo>
                    <a:pt x="2" y="6"/>
                  </a:lnTo>
                  <a:lnTo>
                    <a:pt x="3" y="5"/>
                  </a:lnTo>
                  <a:lnTo>
                    <a:pt x="5" y="3"/>
                  </a:lnTo>
                  <a:lnTo>
                    <a:pt x="5" y="2"/>
                  </a:lnTo>
                  <a:lnTo>
                    <a:pt x="6" y="0"/>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996740" name="Rectangle 388"/>
            <p:cNvSpPr>
              <a:spLocks noChangeArrowheads="1"/>
            </p:cNvSpPr>
            <p:nvPr/>
          </p:nvSpPr>
          <p:spPr bwMode="auto">
            <a:xfrm>
              <a:off x="2620"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41" name="Freeform 389"/>
            <p:cNvSpPr>
              <a:spLocks/>
            </p:cNvSpPr>
            <p:nvPr/>
          </p:nvSpPr>
          <p:spPr bwMode="auto">
            <a:xfrm>
              <a:off x="2643" y="3636"/>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0 w 16"/>
                <a:gd name="T17" fmla="*/ 13 h 20"/>
                <a:gd name="T18" fmla="*/ 0 w 16"/>
                <a:gd name="T19" fmla="*/ 10 h 20"/>
                <a:gd name="T20" fmla="*/ 0 w 16"/>
                <a:gd name="T21" fmla="*/ 7 h 20"/>
                <a:gd name="T22" fmla="*/ 1 w 16"/>
                <a:gd name="T23" fmla="*/ 5 h 20"/>
                <a:gd name="T24" fmla="*/ 3 w 16"/>
                <a:gd name="T25" fmla="*/ 3 h 20"/>
                <a:gd name="T26" fmla="*/ 6 w 16"/>
                <a:gd name="T27" fmla="*/ 1 h 20"/>
                <a:gd name="T28" fmla="*/ 9 w 16"/>
                <a:gd name="T29" fmla="*/ 0 h 20"/>
                <a:gd name="T30" fmla="*/ 11 w 16"/>
                <a:gd name="T31" fmla="*/ 0 h 20"/>
                <a:gd name="T32" fmla="*/ 13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3 w 16"/>
                <a:gd name="T45" fmla="*/ 6 h 20"/>
                <a:gd name="T46" fmla="*/ 12 w 16"/>
                <a:gd name="T47" fmla="*/ 6 h 20"/>
                <a:gd name="T48" fmla="*/ 12 w 16"/>
                <a:gd name="T49" fmla="*/ 5 h 20"/>
                <a:gd name="T50" fmla="*/ 11 w 16"/>
                <a:gd name="T51" fmla="*/ 5 h 20"/>
                <a:gd name="T52" fmla="*/ 11 w 16"/>
                <a:gd name="T53" fmla="*/ 4 h 20"/>
                <a:gd name="T54" fmla="*/ 11 w 16"/>
                <a:gd name="T55" fmla="*/ 3 h 20"/>
                <a:gd name="T56" fmla="*/ 10 w 16"/>
                <a:gd name="T57" fmla="*/ 2 h 20"/>
                <a:gd name="T58" fmla="*/ 10 w 16"/>
                <a:gd name="T59" fmla="*/ 2 h 20"/>
                <a:gd name="T60" fmla="*/ 8 w 16"/>
                <a:gd name="T61" fmla="*/ 1 h 20"/>
                <a:gd name="T62" fmla="*/ 7 w 16"/>
                <a:gd name="T63" fmla="*/ 2 h 20"/>
                <a:gd name="T64" fmla="*/ 5 w 16"/>
                <a:gd name="T65" fmla="*/ 3 h 20"/>
                <a:gd name="T66" fmla="*/ 4 w 16"/>
                <a:gd name="T67" fmla="*/ 5 h 20"/>
                <a:gd name="T68" fmla="*/ 4 w 16"/>
                <a:gd name="T69" fmla="*/ 8 h 20"/>
                <a:gd name="T70" fmla="*/ 4 w 16"/>
                <a:gd name="T71" fmla="*/ 11 h 20"/>
                <a:gd name="T72" fmla="*/ 5 w 16"/>
                <a:gd name="T73" fmla="*/ 14 h 20"/>
                <a:gd name="T74" fmla="*/ 7 w 16"/>
                <a:gd name="T75" fmla="*/ 16 h 20"/>
                <a:gd name="T76" fmla="*/ 10 w 16"/>
                <a:gd name="T77" fmla="*/ 16 h 20"/>
                <a:gd name="T78" fmla="*/ 12 w 16"/>
                <a:gd name="T79" fmla="*/ 16 h 20"/>
                <a:gd name="T80" fmla="*/ 13 w 16"/>
                <a:gd name="T81" fmla="*/ 15 h 20"/>
                <a:gd name="T82" fmla="*/ 14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0" y="13"/>
                  </a:lnTo>
                  <a:lnTo>
                    <a:pt x="0" y="10"/>
                  </a:lnTo>
                  <a:lnTo>
                    <a:pt x="0" y="7"/>
                  </a:lnTo>
                  <a:lnTo>
                    <a:pt x="1" y="5"/>
                  </a:lnTo>
                  <a:lnTo>
                    <a:pt x="3" y="3"/>
                  </a:lnTo>
                  <a:lnTo>
                    <a:pt x="6" y="1"/>
                  </a:lnTo>
                  <a:lnTo>
                    <a:pt x="9" y="0"/>
                  </a:lnTo>
                  <a:lnTo>
                    <a:pt x="11" y="0"/>
                  </a:lnTo>
                  <a:lnTo>
                    <a:pt x="13" y="2"/>
                  </a:lnTo>
                  <a:lnTo>
                    <a:pt x="15" y="3"/>
                  </a:lnTo>
                  <a:lnTo>
                    <a:pt x="15" y="5"/>
                  </a:lnTo>
                  <a:lnTo>
                    <a:pt x="15" y="5"/>
                  </a:lnTo>
                  <a:lnTo>
                    <a:pt x="15" y="6"/>
                  </a:lnTo>
                  <a:lnTo>
                    <a:pt x="14" y="6"/>
                  </a:lnTo>
                  <a:lnTo>
                    <a:pt x="13" y="6"/>
                  </a:lnTo>
                  <a:lnTo>
                    <a:pt x="12" y="6"/>
                  </a:lnTo>
                  <a:lnTo>
                    <a:pt x="12" y="5"/>
                  </a:lnTo>
                  <a:lnTo>
                    <a:pt x="11" y="5"/>
                  </a:lnTo>
                  <a:lnTo>
                    <a:pt x="11" y="4"/>
                  </a:lnTo>
                  <a:lnTo>
                    <a:pt x="11" y="3"/>
                  </a:lnTo>
                  <a:lnTo>
                    <a:pt x="10" y="2"/>
                  </a:lnTo>
                  <a:lnTo>
                    <a:pt x="10" y="2"/>
                  </a:lnTo>
                  <a:lnTo>
                    <a:pt x="8" y="1"/>
                  </a:lnTo>
                  <a:lnTo>
                    <a:pt x="7" y="2"/>
                  </a:lnTo>
                  <a:lnTo>
                    <a:pt x="5" y="3"/>
                  </a:lnTo>
                  <a:lnTo>
                    <a:pt x="4" y="5"/>
                  </a:lnTo>
                  <a:lnTo>
                    <a:pt x="4" y="8"/>
                  </a:lnTo>
                  <a:lnTo>
                    <a:pt x="4" y="11"/>
                  </a:lnTo>
                  <a:lnTo>
                    <a:pt x="5" y="14"/>
                  </a:lnTo>
                  <a:lnTo>
                    <a:pt x="7" y="16"/>
                  </a:lnTo>
                  <a:lnTo>
                    <a:pt x="10" y="16"/>
                  </a:lnTo>
                  <a:lnTo>
                    <a:pt x="12" y="16"/>
                  </a:lnTo>
                  <a:lnTo>
                    <a:pt x="13" y="15"/>
                  </a:lnTo>
                  <a:lnTo>
                    <a:pt x="14"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6742" name="Freeform 390"/>
            <p:cNvSpPr>
              <a:spLocks/>
            </p:cNvSpPr>
            <p:nvPr/>
          </p:nvSpPr>
          <p:spPr bwMode="auto">
            <a:xfrm>
              <a:off x="2661" y="3636"/>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29 w 32"/>
                <a:gd name="T23" fmla="*/ 18 h 19"/>
                <a:gd name="T24" fmla="*/ 30 w 32"/>
                <a:gd name="T25" fmla="*/ 19 h 19"/>
                <a:gd name="T26" fmla="*/ 32 w 32"/>
                <a:gd name="T27" fmla="*/ 19 h 19"/>
                <a:gd name="T28" fmla="*/ 23 w 32"/>
                <a:gd name="T29" fmla="*/ 19 h 19"/>
                <a:gd name="T30" fmla="*/ 23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0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6 w 32"/>
                <a:gd name="T73" fmla="*/ 5 h 19"/>
                <a:gd name="T74" fmla="*/ 6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6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6"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29" y="17"/>
                  </a:lnTo>
                  <a:lnTo>
                    <a:pt x="29" y="18"/>
                  </a:lnTo>
                  <a:lnTo>
                    <a:pt x="30" y="18"/>
                  </a:lnTo>
                  <a:lnTo>
                    <a:pt x="30" y="19"/>
                  </a:lnTo>
                  <a:lnTo>
                    <a:pt x="31" y="19"/>
                  </a:lnTo>
                  <a:lnTo>
                    <a:pt x="32" y="19"/>
                  </a:lnTo>
                  <a:lnTo>
                    <a:pt x="32" y="19"/>
                  </a:lnTo>
                  <a:lnTo>
                    <a:pt x="23" y="19"/>
                  </a:lnTo>
                  <a:lnTo>
                    <a:pt x="23" y="19"/>
                  </a:lnTo>
                  <a:lnTo>
                    <a:pt x="23" y="19"/>
                  </a:lnTo>
                  <a:lnTo>
                    <a:pt x="24" y="19"/>
                  </a:lnTo>
                  <a:lnTo>
                    <a:pt x="25" y="18"/>
                  </a:lnTo>
                  <a:lnTo>
                    <a:pt x="25" y="18"/>
                  </a:lnTo>
                  <a:lnTo>
                    <a:pt x="26" y="17"/>
                  </a:lnTo>
                  <a:lnTo>
                    <a:pt x="26" y="17"/>
                  </a:lnTo>
                  <a:lnTo>
                    <a:pt x="26" y="15"/>
                  </a:lnTo>
                  <a:lnTo>
                    <a:pt x="26" y="7"/>
                  </a:lnTo>
                  <a:lnTo>
                    <a:pt x="26" y="5"/>
                  </a:lnTo>
                  <a:lnTo>
                    <a:pt x="25" y="4"/>
                  </a:lnTo>
                  <a:lnTo>
                    <a:pt x="24" y="3"/>
                  </a:lnTo>
                  <a:lnTo>
                    <a:pt x="23" y="3"/>
                  </a:lnTo>
                  <a:lnTo>
                    <a:pt x="22" y="3"/>
                  </a:lnTo>
                  <a:lnTo>
                    <a:pt x="20" y="3"/>
                  </a:lnTo>
                  <a:lnTo>
                    <a:pt x="19" y="4"/>
                  </a:lnTo>
                  <a:lnTo>
                    <a:pt x="18" y="5"/>
                  </a:lnTo>
                  <a:lnTo>
                    <a:pt x="18" y="5"/>
                  </a:lnTo>
                  <a:lnTo>
                    <a:pt x="18" y="6"/>
                  </a:lnTo>
                  <a:lnTo>
                    <a:pt x="18" y="15"/>
                  </a:lnTo>
                  <a:lnTo>
                    <a:pt x="18" y="17"/>
                  </a:lnTo>
                  <a:lnTo>
                    <a:pt x="18" y="18"/>
                  </a:lnTo>
                  <a:lnTo>
                    <a:pt x="18" y="18"/>
                  </a:lnTo>
                  <a:lnTo>
                    <a:pt x="19" y="19"/>
                  </a:lnTo>
                  <a:lnTo>
                    <a:pt x="19" y="19"/>
                  </a:lnTo>
                  <a:lnTo>
                    <a:pt x="20" y="19"/>
                  </a:lnTo>
                  <a:lnTo>
                    <a:pt x="20" y="19"/>
                  </a:lnTo>
                  <a:lnTo>
                    <a:pt x="12" y="19"/>
                  </a:lnTo>
                  <a:lnTo>
                    <a:pt x="12" y="19"/>
                  </a:lnTo>
                  <a:lnTo>
                    <a:pt x="13" y="19"/>
                  </a:lnTo>
                  <a:lnTo>
                    <a:pt x="13" y="19"/>
                  </a:lnTo>
                  <a:lnTo>
                    <a:pt x="14" y="18"/>
                  </a:lnTo>
                  <a:lnTo>
                    <a:pt x="14" y="17"/>
                  </a:lnTo>
                  <a:lnTo>
                    <a:pt x="14" y="17"/>
                  </a:lnTo>
                  <a:lnTo>
                    <a:pt x="14" y="15"/>
                  </a:lnTo>
                  <a:lnTo>
                    <a:pt x="14" y="7"/>
                  </a:lnTo>
                  <a:lnTo>
                    <a:pt x="14" y="5"/>
                  </a:lnTo>
                  <a:lnTo>
                    <a:pt x="14" y="4"/>
                  </a:lnTo>
                  <a:lnTo>
                    <a:pt x="13" y="3"/>
                  </a:lnTo>
                  <a:lnTo>
                    <a:pt x="11" y="3"/>
                  </a:lnTo>
                  <a:lnTo>
                    <a:pt x="10" y="3"/>
                  </a:lnTo>
                  <a:lnTo>
                    <a:pt x="9" y="3"/>
                  </a:lnTo>
                  <a:lnTo>
                    <a:pt x="7" y="4"/>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43" name="Freeform 391"/>
            <p:cNvSpPr>
              <a:spLocks/>
            </p:cNvSpPr>
            <p:nvPr/>
          </p:nvSpPr>
          <p:spPr bwMode="auto">
            <a:xfrm>
              <a:off x="2697" y="3627"/>
              <a:ext cx="10" cy="37"/>
            </a:xfrm>
            <a:custGeom>
              <a:avLst/>
              <a:gdLst>
                <a:gd name="T0" fmla="*/ 10 w 10"/>
                <a:gd name="T1" fmla="*/ 37 h 37"/>
                <a:gd name="T2" fmla="*/ 0 w 10"/>
                <a:gd name="T3" fmla="*/ 37 h 37"/>
                <a:gd name="T4" fmla="*/ 0 w 10"/>
                <a:gd name="T5" fmla="*/ 0 h 37"/>
                <a:gd name="T6" fmla="*/ 10 w 10"/>
                <a:gd name="T7" fmla="*/ 0 h 37"/>
                <a:gd name="T8" fmla="*/ 10 w 10"/>
                <a:gd name="T9" fmla="*/ 1 h 37"/>
                <a:gd name="T10" fmla="*/ 4 w 10"/>
                <a:gd name="T11" fmla="*/ 1 h 37"/>
                <a:gd name="T12" fmla="*/ 4 w 10"/>
                <a:gd name="T13" fmla="*/ 35 h 37"/>
                <a:gd name="T14" fmla="*/ 10 w 10"/>
                <a:gd name="T15" fmla="*/ 35 h 37"/>
                <a:gd name="T16" fmla="*/ 10 w 10"/>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37"/>
                  </a:moveTo>
                  <a:lnTo>
                    <a:pt x="0" y="37"/>
                  </a:lnTo>
                  <a:lnTo>
                    <a:pt x="0" y="0"/>
                  </a:lnTo>
                  <a:lnTo>
                    <a:pt x="10" y="0"/>
                  </a:lnTo>
                  <a:lnTo>
                    <a:pt x="10" y="1"/>
                  </a:lnTo>
                  <a:lnTo>
                    <a:pt x="4" y="1"/>
                  </a:lnTo>
                  <a:lnTo>
                    <a:pt x="4" y="35"/>
                  </a:lnTo>
                  <a:lnTo>
                    <a:pt x="10" y="35"/>
                  </a:lnTo>
                  <a:lnTo>
                    <a:pt x="10" y="37"/>
                  </a:lnTo>
                  <a:close/>
                </a:path>
              </a:pathLst>
            </a:custGeom>
            <a:solidFill>
              <a:srgbClr val="000000"/>
            </a:solidFill>
            <a:ln w="0">
              <a:solidFill>
                <a:srgbClr val="000000"/>
              </a:solidFill>
              <a:prstDash val="solid"/>
              <a:round/>
              <a:headEnd/>
              <a:tailEnd/>
            </a:ln>
          </p:spPr>
          <p:txBody>
            <a:bodyPr/>
            <a:lstStyle/>
            <a:p>
              <a:endParaRPr lang="en-US"/>
            </a:p>
          </p:txBody>
        </p:sp>
        <p:sp>
          <p:nvSpPr>
            <p:cNvPr id="996744" name="Freeform 392"/>
            <p:cNvSpPr>
              <a:spLocks/>
            </p:cNvSpPr>
            <p:nvPr/>
          </p:nvSpPr>
          <p:spPr bwMode="auto">
            <a:xfrm>
              <a:off x="2713" y="3627"/>
              <a:ext cx="11" cy="28"/>
            </a:xfrm>
            <a:custGeom>
              <a:avLst/>
              <a:gdLst>
                <a:gd name="T0" fmla="*/ 0 w 11"/>
                <a:gd name="T1" fmla="*/ 3 h 28"/>
                <a:gd name="T2" fmla="*/ 6 w 11"/>
                <a:gd name="T3" fmla="*/ 0 h 28"/>
                <a:gd name="T4" fmla="*/ 7 w 11"/>
                <a:gd name="T5" fmla="*/ 0 h 28"/>
                <a:gd name="T6" fmla="*/ 7 w 11"/>
                <a:gd name="T7" fmla="*/ 24 h 28"/>
                <a:gd name="T8" fmla="*/ 7 w 11"/>
                <a:gd name="T9" fmla="*/ 26 h 28"/>
                <a:gd name="T10" fmla="*/ 7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3 w 11"/>
                <a:gd name="T33" fmla="*/ 27 h 28"/>
                <a:gd name="T34" fmla="*/ 4 w 11"/>
                <a:gd name="T35" fmla="*/ 26 h 28"/>
                <a:gd name="T36" fmla="*/ 4 w 11"/>
                <a:gd name="T37" fmla="*/ 24 h 28"/>
                <a:gd name="T38" fmla="*/ 4 w 11"/>
                <a:gd name="T39" fmla="*/ 8 h 28"/>
                <a:gd name="T40" fmla="*/ 4 w 11"/>
                <a:gd name="T41" fmla="*/ 5 h 28"/>
                <a:gd name="T42" fmla="*/ 3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6" y="0"/>
                  </a:lnTo>
                  <a:lnTo>
                    <a:pt x="7" y="0"/>
                  </a:lnTo>
                  <a:lnTo>
                    <a:pt x="7" y="24"/>
                  </a:lnTo>
                  <a:lnTo>
                    <a:pt x="7" y="26"/>
                  </a:lnTo>
                  <a:lnTo>
                    <a:pt x="7" y="27"/>
                  </a:lnTo>
                  <a:lnTo>
                    <a:pt x="8" y="27"/>
                  </a:lnTo>
                  <a:lnTo>
                    <a:pt x="8" y="28"/>
                  </a:lnTo>
                  <a:lnTo>
                    <a:pt x="9" y="28"/>
                  </a:lnTo>
                  <a:lnTo>
                    <a:pt x="11" y="28"/>
                  </a:lnTo>
                  <a:lnTo>
                    <a:pt x="11" y="28"/>
                  </a:lnTo>
                  <a:lnTo>
                    <a:pt x="0" y="28"/>
                  </a:lnTo>
                  <a:lnTo>
                    <a:pt x="0" y="28"/>
                  </a:lnTo>
                  <a:lnTo>
                    <a:pt x="2" y="28"/>
                  </a:lnTo>
                  <a:lnTo>
                    <a:pt x="3" y="28"/>
                  </a:lnTo>
                  <a:lnTo>
                    <a:pt x="3" y="27"/>
                  </a:lnTo>
                  <a:lnTo>
                    <a:pt x="3" y="27"/>
                  </a:lnTo>
                  <a:lnTo>
                    <a:pt x="4" y="26"/>
                  </a:lnTo>
                  <a:lnTo>
                    <a:pt x="4" y="24"/>
                  </a:lnTo>
                  <a:lnTo>
                    <a:pt x="4" y="8"/>
                  </a:lnTo>
                  <a:lnTo>
                    <a:pt x="4" y="5"/>
                  </a:lnTo>
                  <a:lnTo>
                    <a:pt x="3"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45" name="Freeform 393"/>
            <p:cNvSpPr>
              <a:spLocks/>
            </p:cNvSpPr>
            <p:nvPr/>
          </p:nvSpPr>
          <p:spPr bwMode="auto">
            <a:xfrm>
              <a:off x="2730" y="3627"/>
              <a:ext cx="10" cy="37"/>
            </a:xfrm>
            <a:custGeom>
              <a:avLst/>
              <a:gdLst>
                <a:gd name="T0" fmla="*/ 0 w 10"/>
                <a:gd name="T1" fmla="*/ 0 h 37"/>
                <a:gd name="T2" fmla="*/ 10 w 10"/>
                <a:gd name="T3" fmla="*/ 0 h 37"/>
                <a:gd name="T4" fmla="*/ 10 w 10"/>
                <a:gd name="T5" fmla="*/ 37 h 37"/>
                <a:gd name="T6" fmla="*/ 0 w 10"/>
                <a:gd name="T7" fmla="*/ 37 h 37"/>
                <a:gd name="T8" fmla="*/ 0 w 10"/>
                <a:gd name="T9" fmla="*/ 35 h 37"/>
                <a:gd name="T10" fmla="*/ 6 w 10"/>
                <a:gd name="T11" fmla="*/ 35 h 37"/>
                <a:gd name="T12" fmla="*/ 6 w 10"/>
                <a:gd name="T13" fmla="*/ 1 h 37"/>
                <a:gd name="T14" fmla="*/ 0 w 10"/>
                <a:gd name="T15" fmla="*/ 1 h 37"/>
                <a:gd name="T16" fmla="*/ 0 w 1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0" y="0"/>
                  </a:moveTo>
                  <a:lnTo>
                    <a:pt x="10" y="0"/>
                  </a:lnTo>
                  <a:lnTo>
                    <a:pt x="10" y="37"/>
                  </a:lnTo>
                  <a:lnTo>
                    <a:pt x="0" y="37"/>
                  </a:lnTo>
                  <a:lnTo>
                    <a:pt x="0" y="35"/>
                  </a:lnTo>
                  <a:lnTo>
                    <a:pt x="6" y="35"/>
                  </a:lnTo>
                  <a:lnTo>
                    <a:pt x="6"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46" name="Line 394"/>
            <p:cNvSpPr>
              <a:spLocks noChangeShapeType="1"/>
            </p:cNvSpPr>
            <p:nvPr/>
          </p:nvSpPr>
          <p:spPr bwMode="auto">
            <a:xfrm flipH="1">
              <a:off x="3200" y="3636"/>
              <a:ext cx="153"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47" name="Freeform 395"/>
            <p:cNvSpPr>
              <a:spLocks noEditPoints="1"/>
            </p:cNvSpPr>
            <p:nvPr/>
          </p:nvSpPr>
          <p:spPr bwMode="auto">
            <a:xfrm>
              <a:off x="3373" y="3626"/>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9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10 w 19"/>
                <a:gd name="T25" fmla="*/ 30 h 30"/>
                <a:gd name="T26" fmla="*/ 8 w 19"/>
                <a:gd name="T27" fmla="*/ 30 h 30"/>
                <a:gd name="T28" fmla="*/ 6 w 19"/>
                <a:gd name="T29" fmla="*/ 29 h 30"/>
                <a:gd name="T30" fmla="*/ 4 w 19"/>
                <a:gd name="T31" fmla="*/ 29 h 30"/>
                <a:gd name="T32" fmla="*/ 3 w 19"/>
                <a:gd name="T33" fmla="*/ 28 h 30"/>
                <a:gd name="T34" fmla="*/ 3 w 19"/>
                <a:gd name="T35" fmla="*/ 8 h 30"/>
                <a:gd name="T36" fmla="*/ 3 w 19"/>
                <a:gd name="T37" fmla="*/ 5 h 30"/>
                <a:gd name="T38" fmla="*/ 3 w 19"/>
                <a:gd name="T39" fmla="*/ 4 h 30"/>
                <a:gd name="T40" fmla="*/ 2 w 19"/>
                <a:gd name="T41" fmla="*/ 3 h 30"/>
                <a:gd name="T42" fmla="*/ 2 w 19"/>
                <a:gd name="T43" fmla="*/ 3 h 30"/>
                <a:gd name="T44" fmla="*/ 2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10 w 19"/>
                <a:gd name="T69" fmla="*/ 28 h 30"/>
                <a:gd name="T70" fmla="*/ 11 w 19"/>
                <a:gd name="T71" fmla="*/ 29 h 30"/>
                <a:gd name="T72" fmla="*/ 13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9" y="15"/>
                  </a:lnTo>
                  <a:lnTo>
                    <a:pt x="19" y="19"/>
                  </a:lnTo>
                  <a:lnTo>
                    <a:pt x="19" y="22"/>
                  </a:lnTo>
                  <a:lnTo>
                    <a:pt x="18" y="25"/>
                  </a:lnTo>
                  <a:lnTo>
                    <a:pt x="16" y="27"/>
                  </a:lnTo>
                  <a:lnTo>
                    <a:pt x="13" y="29"/>
                  </a:lnTo>
                  <a:lnTo>
                    <a:pt x="10" y="30"/>
                  </a:lnTo>
                  <a:lnTo>
                    <a:pt x="8" y="30"/>
                  </a:lnTo>
                  <a:lnTo>
                    <a:pt x="6" y="29"/>
                  </a:lnTo>
                  <a:lnTo>
                    <a:pt x="4" y="29"/>
                  </a:lnTo>
                  <a:lnTo>
                    <a:pt x="3" y="28"/>
                  </a:lnTo>
                  <a:lnTo>
                    <a:pt x="3" y="8"/>
                  </a:lnTo>
                  <a:lnTo>
                    <a:pt x="3" y="5"/>
                  </a:lnTo>
                  <a:lnTo>
                    <a:pt x="3" y="4"/>
                  </a:lnTo>
                  <a:lnTo>
                    <a:pt x="2" y="3"/>
                  </a:lnTo>
                  <a:lnTo>
                    <a:pt x="2" y="3"/>
                  </a:lnTo>
                  <a:lnTo>
                    <a:pt x="2" y="2"/>
                  </a:lnTo>
                  <a:lnTo>
                    <a:pt x="1" y="2"/>
                  </a:lnTo>
                  <a:lnTo>
                    <a:pt x="1" y="2"/>
                  </a:lnTo>
                  <a:lnTo>
                    <a:pt x="0" y="3"/>
                  </a:lnTo>
                  <a:lnTo>
                    <a:pt x="0" y="2"/>
                  </a:lnTo>
                  <a:lnTo>
                    <a:pt x="5" y="0"/>
                  </a:lnTo>
                  <a:lnTo>
                    <a:pt x="6" y="0"/>
                  </a:lnTo>
                  <a:lnTo>
                    <a:pt x="6" y="14"/>
                  </a:lnTo>
                  <a:close/>
                  <a:moveTo>
                    <a:pt x="6" y="15"/>
                  </a:moveTo>
                  <a:lnTo>
                    <a:pt x="6" y="27"/>
                  </a:lnTo>
                  <a:lnTo>
                    <a:pt x="7" y="27"/>
                  </a:lnTo>
                  <a:lnTo>
                    <a:pt x="8" y="28"/>
                  </a:lnTo>
                  <a:lnTo>
                    <a:pt x="10" y="28"/>
                  </a:lnTo>
                  <a:lnTo>
                    <a:pt x="11" y="29"/>
                  </a:lnTo>
                  <a:lnTo>
                    <a:pt x="13"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6748" name="Freeform 396"/>
            <p:cNvSpPr>
              <a:spLocks noEditPoints="1"/>
            </p:cNvSpPr>
            <p:nvPr/>
          </p:nvSpPr>
          <p:spPr bwMode="auto">
            <a:xfrm>
              <a:off x="3395" y="3636"/>
              <a:ext cx="17" cy="20"/>
            </a:xfrm>
            <a:custGeom>
              <a:avLst/>
              <a:gdLst>
                <a:gd name="T0" fmla="*/ 9 w 17"/>
                <a:gd name="T1" fmla="*/ 18 h 20"/>
                <a:gd name="T2" fmla="*/ 7 w 17"/>
                <a:gd name="T3" fmla="*/ 19 h 20"/>
                <a:gd name="T4" fmla="*/ 5 w 17"/>
                <a:gd name="T5" fmla="*/ 20 h 20"/>
                <a:gd name="T6" fmla="*/ 1 w 17"/>
                <a:gd name="T7" fmla="*/ 19 h 20"/>
                <a:gd name="T8" fmla="*/ 0 w 17"/>
                <a:gd name="T9" fmla="*/ 15 h 20"/>
                <a:gd name="T10" fmla="*/ 1 w 17"/>
                <a:gd name="T11" fmla="*/ 13 h 20"/>
                <a:gd name="T12" fmla="*/ 4 w 17"/>
                <a:gd name="T13" fmla="*/ 10 h 20"/>
                <a:gd name="T14" fmla="*/ 11 w 17"/>
                <a:gd name="T15" fmla="*/ 7 h 20"/>
                <a:gd name="T16" fmla="*/ 10 w 17"/>
                <a:gd name="T17" fmla="*/ 4 h 20"/>
                <a:gd name="T18" fmla="*/ 9 w 17"/>
                <a:gd name="T19" fmla="*/ 2 h 20"/>
                <a:gd name="T20" fmla="*/ 6 w 17"/>
                <a:gd name="T21" fmla="*/ 2 h 20"/>
                <a:gd name="T22" fmla="*/ 5 w 17"/>
                <a:gd name="T23" fmla="*/ 3 h 20"/>
                <a:gd name="T24" fmla="*/ 4 w 17"/>
                <a:gd name="T25" fmla="*/ 5 h 20"/>
                <a:gd name="T26" fmla="*/ 4 w 17"/>
                <a:gd name="T27" fmla="*/ 7 h 20"/>
                <a:gd name="T28" fmla="*/ 3 w 17"/>
                <a:gd name="T29" fmla="*/ 7 h 20"/>
                <a:gd name="T30" fmla="*/ 1 w 17"/>
                <a:gd name="T31" fmla="*/ 7 h 20"/>
                <a:gd name="T32" fmla="*/ 1 w 17"/>
                <a:gd name="T33" fmla="*/ 5 h 20"/>
                <a:gd name="T34" fmla="*/ 3 w 17"/>
                <a:gd name="T35" fmla="*/ 2 h 20"/>
                <a:gd name="T36" fmla="*/ 8 w 17"/>
                <a:gd name="T37" fmla="*/ 0 h 20"/>
                <a:gd name="T38" fmla="*/ 12 w 17"/>
                <a:gd name="T39" fmla="*/ 1 h 20"/>
                <a:gd name="T40" fmla="*/ 14 w 17"/>
                <a:gd name="T41" fmla="*/ 3 h 20"/>
                <a:gd name="T42" fmla="*/ 14 w 17"/>
                <a:gd name="T43" fmla="*/ 7 h 20"/>
                <a:gd name="T44" fmla="*/ 14 w 17"/>
                <a:gd name="T45" fmla="*/ 15 h 20"/>
                <a:gd name="T46" fmla="*/ 14 w 17"/>
                <a:gd name="T47" fmla="*/ 17 h 20"/>
                <a:gd name="T48" fmla="*/ 15 w 17"/>
                <a:gd name="T49" fmla="*/ 17 h 20"/>
                <a:gd name="T50" fmla="*/ 15 w 17"/>
                <a:gd name="T51" fmla="*/ 17 h 20"/>
                <a:gd name="T52" fmla="*/ 16 w 17"/>
                <a:gd name="T53" fmla="*/ 17 h 20"/>
                <a:gd name="T54" fmla="*/ 17 w 17"/>
                <a:gd name="T55" fmla="*/ 17 h 20"/>
                <a:gd name="T56" fmla="*/ 13 w 17"/>
                <a:gd name="T57" fmla="*/ 20 h 20"/>
                <a:gd name="T58" fmla="*/ 11 w 17"/>
                <a:gd name="T59" fmla="*/ 19 h 20"/>
                <a:gd name="T60" fmla="*/ 11 w 17"/>
                <a:gd name="T61" fmla="*/ 17 h 20"/>
                <a:gd name="T62" fmla="*/ 11 w 17"/>
                <a:gd name="T63" fmla="*/ 8 h 20"/>
                <a:gd name="T64" fmla="*/ 7 w 17"/>
                <a:gd name="T65" fmla="*/ 10 h 20"/>
                <a:gd name="T66" fmla="*/ 4 w 17"/>
                <a:gd name="T67" fmla="*/ 12 h 20"/>
                <a:gd name="T68" fmla="*/ 4 w 17"/>
                <a:gd name="T69" fmla="*/ 14 h 20"/>
                <a:gd name="T70" fmla="*/ 4 w 17"/>
                <a:gd name="T71" fmla="*/ 16 h 20"/>
                <a:gd name="T72" fmla="*/ 6 w 17"/>
                <a:gd name="T73" fmla="*/ 17 h 20"/>
                <a:gd name="T74" fmla="*/ 11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1" y="17"/>
                  </a:moveTo>
                  <a:lnTo>
                    <a:pt x="9" y="18"/>
                  </a:lnTo>
                  <a:lnTo>
                    <a:pt x="8" y="19"/>
                  </a:lnTo>
                  <a:lnTo>
                    <a:pt x="7" y="19"/>
                  </a:lnTo>
                  <a:lnTo>
                    <a:pt x="6" y="20"/>
                  </a:lnTo>
                  <a:lnTo>
                    <a:pt x="5" y="20"/>
                  </a:lnTo>
                  <a:lnTo>
                    <a:pt x="3" y="20"/>
                  </a:lnTo>
                  <a:lnTo>
                    <a:pt x="1" y="19"/>
                  </a:lnTo>
                  <a:lnTo>
                    <a:pt x="0" y="17"/>
                  </a:lnTo>
                  <a:lnTo>
                    <a:pt x="0" y="15"/>
                  </a:lnTo>
                  <a:lnTo>
                    <a:pt x="0" y="14"/>
                  </a:lnTo>
                  <a:lnTo>
                    <a:pt x="1" y="13"/>
                  </a:lnTo>
                  <a:lnTo>
                    <a:pt x="2" y="11"/>
                  </a:lnTo>
                  <a:lnTo>
                    <a:pt x="4" y="10"/>
                  </a:lnTo>
                  <a:lnTo>
                    <a:pt x="6" y="9"/>
                  </a:lnTo>
                  <a:lnTo>
                    <a:pt x="11" y="7"/>
                  </a:lnTo>
                  <a:lnTo>
                    <a:pt x="11" y="6"/>
                  </a:lnTo>
                  <a:lnTo>
                    <a:pt x="10" y="4"/>
                  </a:lnTo>
                  <a:lnTo>
                    <a:pt x="10" y="2"/>
                  </a:lnTo>
                  <a:lnTo>
                    <a:pt x="9" y="2"/>
                  </a:lnTo>
                  <a:lnTo>
                    <a:pt x="7" y="1"/>
                  </a:lnTo>
                  <a:lnTo>
                    <a:pt x="6" y="2"/>
                  </a:lnTo>
                  <a:lnTo>
                    <a:pt x="5" y="2"/>
                  </a:lnTo>
                  <a:lnTo>
                    <a:pt x="5" y="3"/>
                  </a:lnTo>
                  <a:lnTo>
                    <a:pt x="4" y="4"/>
                  </a:lnTo>
                  <a:lnTo>
                    <a:pt x="4" y="5"/>
                  </a:lnTo>
                  <a:lnTo>
                    <a:pt x="4" y="6"/>
                  </a:lnTo>
                  <a:lnTo>
                    <a:pt x="4" y="7"/>
                  </a:lnTo>
                  <a:lnTo>
                    <a:pt x="3" y="7"/>
                  </a:lnTo>
                  <a:lnTo>
                    <a:pt x="3" y="7"/>
                  </a:lnTo>
                  <a:lnTo>
                    <a:pt x="2" y="7"/>
                  </a:lnTo>
                  <a:lnTo>
                    <a:pt x="1" y="7"/>
                  </a:lnTo>
                  <a:lnTo>
                    <a:pt x="1" y="6"/>
                  </a:lnTo>
                  <a:lnTo>
                    <a:pt x="1" y="5"/>
                  </a:lnTo>
                  <a:lnTo>
                    <a:pt x="1" y="3"/>
                  </a:lnTo>
                  <a:lnTo>
                    <a:pt x="3" y="2"/>
                  </a:lnTo>
                  <a:lnTo>
                    <a:pt x="5" y="0"/>
                  </a:lnTo>
                  <a:lnTo>
                    <a:pt x="8" y="0"/>
                  </a:lnTo>
                  <a:lnTo>
                    <a:pt x="10" y="0"/>
                  </a:lnTo>
                  <a:lnTo>
                    <a:pt x="12" y="1"/>
                  </a:lnTo>
                  <a:lnTo>
                    <a:pt x="13" y="2"/>
                  </a:lnTo>
                  <a:lnTo>
                    <a:pt x="14" y="3"/>
                  </a:lnTo>
                  <a:lnTo>
                    <a:pt x="14" y="4"/>
                  </a:lnTo>
                  <a:lnTo>
                    <a:pt x="14" y="7"/>
                  </a:lnTo>
                  <a:lnTo>
                    <a:pt x="14" y="13"/>
                  </a:lnTo>
                  <a:lnTo>
                    <a:pt x="14" y="15"/>
                  </a:lnTo>
                  <a:lnTo>
                    <a:pt x="14" y="16"/>
                  </a:lnTo>
                  <a:lnTo>
                    <a:pt x="14" y="17"/>
                  </a:lnTo>
                  <a:lnTo>
                    <a:pt x="15" y="17"/>
                  </a:lnTo>
                  <a:lnTo>
                    <a:pt x="15" y="17"/>
                  </a:lnTo>
                  <a:lnTo>
                    <a:pt x="15" y="17"/>
                  </a:lnTo>
                  <a:lnTo>
                    <a:pt x="15" y="17"/>
                  </a:lnTo>
                  <a:lnTo>
                    <a:pt x="16" y="17"/>
                  </a:lnTo>
                  <a:lnTo>
                    <a:pt x="16" y="17"/>
                  </a:lnTo>
                  <a:lnTo>
                    <a:pt x="17" y="16"/>
                  </a:lnTo>
                  <a:lnTo>
                    <a:pt x="17" y="17"/>
                  </a:lnTo>
                  <a:lnTo>
                    <a:pt x="15" y="19"/>
                  </a:lnTo>
                  <a:lnTo>
                    <a:pt x="13" y="20"/>
                  </a:lnTo>
                  <a:lnTo>
                    <a:pt x="12" y="20"/>
                  </a:lnTo>
                  <a:lnTo>
                    <a:pt x="11" y="19"/>
                  </a:lnTo>
                  <a:lnTo>
                    <a:pt x="11" y="18"/>
                  </a:lnTo>
                  <a:lnTo>
                    <a:pt x="11" y="17"/>
                  </a:lnTo>
                  <a:close/>
                  <a:moveTo>
                    <a:pt x="11" y="15"/>
                  </a:moveTo>
                  <a:lnTo>
                    <a:pt x="11" y="8"/>
                  </a:lnTo>
                  <a:lnTo>
                    <a:pt x="8" y="9"/>
                  </a:lnTo>
                  <a:lnTo>
                    <a:pt x="7" y="10"/>
                  </a:lnTo>
                  <a:lnTo>
                    <a:pt x="5" y="11"/>
                  </a:lnTo>
                  <a:lnTo>
                    <a:pt x="4" y="12"/>
                  </a:lnTo>
                  <a:lnTo>
                    <a:pt x="4" y="13"/>
                  </a:lnTo>
                  <a:lnTo>
                    <a:pt x="4" y="14"/>
                  </a:lnTo>
                  <a:lnTo>
                    <a:pt x="4" y="15"/>
                  </a:lnTo>
                  <a:lnTo>
                    <a:pt x="4" y="16"/>
                  </a:lnTo>
                  <a:lnTo>
                    <a:pt x="5" y="17"/>
                  </a:lnTo>
                  <a:lnTo>
                    <a:pt x="6" y="17"/>
                  </a:lnTo>
                  <a:lnTo>
                    <a:pt x="8"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6749" name="Freeform 397"/>
            <p:cNvSpPr>
              <a:spLocks/>
            </p:cNvSpPr>
            <p:nvPr/>
          </p:nvSpPr>
          <p:spPr bwMode="auto">
            <a:xfrm>
              <a:off x="3415" y="3636"/>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7 w 13"/>
                <a:gd name="T11" fmla="*/ 2 h 20"/>
                <a:gd name="T12" fmla="*/ 6 w 13"/>
                <a:gd name="T13" fmla="*/ 1 h 20"/>
                <a:gd name="T14" fmla="*/ 4 w 13"/>
                <a:gd name="T15" fmla="*/ 2 h 20"/>
                <a:gd name="T16" fmla="*/ 3 w 13"/>
                <a:gd name="T17" fmla="*/ 2 h 20"/>
                <a:gd name="T18" fmla="*/ 3 w 13"/>
                <a:gd name="T19" fmla="*/ 3 h 20"/>
                <a:gd name="T20" fmla="*/ 2 w 13"/>
                <a:gd name="T21" fmla="*/ 4 h 20"/>
                <a:gd name="T22" fmla="*/ 3 w 13"/>
                <a:gd name="T23" fmla="*/ 5 h 20"/>
                <a:gd name="T24" fmla="*/ 3 w 13"/>
                <a:gd name="T25" fmla="*/ 6 h 20"/>
                <a:gd name="T26" fmla="*/ 4 w 13"/>
                <a:gd name="T27" fmla="*/ 7 h 20"/>
                <a:gd name="T28" fmla="*/ 5 w 13"/>
                <a:gd name="T29" fmla="*/ 7 h 20"/>
                <a:gd name="T30" fmla="*/ 8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8 w 13"/>
                <a:gd name="T43" fmla="*/ 19 h 20"/>
                <a:gd name="T44" fmla="*/ 6 w 13"/>
                <a:gd name="T45" fmla="*/ 20 h 20"/>
                <a:gd name="T46" fmla="*/ 4 w 13"/>
                <a:gd name="T47" fmla="*/ 20 h 20"/>
                <a:gd name="T48" fmla="*/ 2 w 13"/>
                <a:gd name="T49" fmla="*/ 19 h 20"/>
                <a:gd name="T50" fmla="*/ 1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2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9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1 w 13"/>
                <a:gd name="T99" fmla="*/ 2 h 20"/>
                <a:gd name="T100" fmla="*/ 3 w 13"/>
                <a:gd name="T101" fmla="*/ 0 h 20"/>
                <a:gd name="T102" fmla="*/ 6 w 13"/>
                <a:gd name="T103" fmla="*/ 0 h 20"/>
                <a:gd name="T104" fmla="*/ 7 w 13"/>
                <a:gd name="T105" fmla="*/ 0 h 20"/>
                <a:gd name="T106" fmla="*/ 8 w 13"/>
                <a:gd name="T107" fmla="*/ 1 h 20"/>
                <a:gd name="T108" fmla="*/ 9 w 13"/>
                <a:gd name="T109" fmla="*/ 1 h 20"/>
                <a:gd name="T110" fmla="*/ 10 w 13"/>
                <a:gd name="T111" fmla="*/ 1 h 20"/>
                <a:gd name="T112" fmla="*/ 10 w 13"/>
                <a:gd name="T113" fmla="*/ 1 h 20"/>
                <a:gd name="T114" fmla="*/ 10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7" y="2"/>
                  </a:lnTo>
                  <a:lnTo>
                    <a:pt x="6" y="1"/>
                  </a:lnTo>
                  <a:lnTo>
                    <a:pt x="4" y="2"/>
                  </a:lnTo>
                  <a:lnTo>
                    <a:pt x="3" y="2"/>
                  </a:lnTo>
                  <a:lnTo>
                    <a:pt x="3" y="3"/>
                  </a:lnTo>
                  <a:lnTo>
                    <a:pt x="2" y="4"/>
                  </a:lnTo>
                  <a:lnTo>
                    <a:pt x="3" y="5"/>
                  </a:lnTo>
                  <a:lnTo>
                    <a:pt x="3" y="6"/>
                  </a:lnTo>
                  <a:lnTo>
                    <a:pt x="4" y="7"/>
                  </a:lnTo>
                  <a:lnTo>
                    <a:pt x="5" y="7"/>
                  </a:lnTo>
                  <a:lnTo>
                    <a:pt x="8" y="9"/>
                  </a:lnTo>
                  <a:lnTo>
                    <a:pt x="11" y="10"/>
                  </a:lnTo>
                  <a:lnTo>
                    <a:pt x="12" y="12"/>
                  </a:lnTo>
                  <a:lnTo>
                    <a:pt x="13" y="14"/>
                  </a:lnTo>
                  <a:lnTo>
                    <a:pt x="12" y="17"/>
                  </a:lnTo>
                  <a:lnTo>
                    <a:pt x="11" y="18"/>
                  </a:lnTo>
                  <a:lnTo>
                    <a:pt x="8" y="19"/>
                  </a:lnTo>
                  <a:lnTo>
                    <a:pt x="6" y="20"/>
                  </a:lnTo>
                  <a:lnTo>
                    <a:pt x="4" y="20"/>
                  </a:lnTo>
                  <a:lnTo>
                    <a:pt x="2" y="19"/>
                  </a:lnTo>
                  <a:lnTo>
                    <a:pt x="1" y="19"/>
                  </a:lnTo>
                  <a:lnTo>
                    <a:pt x="1" y="19"/>
                  </a:lnTo>
                  <a:lnTo>
                    <a:pt x="1" y="19"/>
                  </a:lnTo>
                  <a:lnTo>
                    <a:pt x="0" y="20"/>
                  </a:lnTo>
                  <a:lnTo>
                    <a:pt x="0" y="20"/>
                  </a:lnTo>
                  <a:lnTo>
                    <a:pt x="0" y="13"/>
                  </a:lnTo>
                  <a:lnTo>
                    <a:pt x="0" y="13"/>
                  </a:lnTo>
                  <a:lnTo>
                    <a:pt x="1" y="16"/>
                  </a:lnTo>
                  <a:lnTo>
                    <a:pt x="2" y="17"/>
                  </a:lnTo>
                  <a:lnTo>
                    <a:pt x="4" y="18"/>
                  </a:lnTo>
                  <a:lnTo>
                    <a:pt x="6" y="19"/>
                  </a:lnTo>
                  <a:lnTo>
                    <a:pt x="8" y="18"/>
                  </a:lnTo>
                  <a:lnTo>
                    <a:pt x="9" y="18"/>
                  </a:lnTo>
                  <a:lnTo>
                    <a:pt x="9" y="17"/>
                  </a:lnTo>
                  <a:lnTo>
                    <a:pt x="9" y="16"/>
                  </a:lnTo>
                  <a:lnTo>
                    <a:pt x="9" y="14"/>
                  </a:lnTo>
                  <a:lnTo>
                    <a:pt x="9" y="13"/>
                  </a:lnTo>
                  <a:lnTo>
                    <a:pt x="7" y="12"/>
                  </a:lnTo>
                  <a:lnTo>
                    <a:pt x="5" y="11"/>
                  </a:lnTo>
                  <a:lnTo>
                    <a:pt x="2" y="10"/>
                  </a:lnTo>
                  <a:lnTo>
                    <a:pt x="1" y="8"/>
                  </a:lnTo>
                  <a:lnTo>
                    <a:pt x="0" y="7"/>
                  </a:lnTo>
                  <a:lnTo>
                    <a:pt x="0" y="5"/>
                  </a:lnTo>
                  <a:lnTo>
                    <a:pt x="0" y="3"/>
                  </a:lnTo>
                  <a:lnTo>
                    <a:pt x="1" y="2"/>
                  </a:lnTo>
                  <a:lnTo>
                    <a:pt x="3" y="0"/>
                  </a:lnTo>
                  <a:lnTo>
                    <a:pt x="6" y="0"/>
                  </a:lnTo>
                  <a:lnTo>
                    <a:pt x="7" y="0"/>
                  </a:lnTo>
                  <a:lnTo>
                    <a:pt x="8" y="1"/>
                  </a:lnTo>
                  <a:lnTo>
                    <a:pt x="9" y="1"/>
                  </a:lnTo>
                  <a:lnTo>
                    <a:pt x="10" y="1"/>
                  </a:lnTo>
                  <a:lnTo>
                    <a:pt x="10" y="1"/>
                  </a:lnTo>
                  <a:lnTo>
                    <a:pt x="10"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6750" name="Freeform 398"/>
            <p:cNvSpPr>
              <a:spLocks noEditPoints="1"/>
            </p:cNvSpPr>
            <p:nvPr/>
          </p:nvSpPr>
          <p:spPr bwMode="auto">
            <a:xfrm>
              <a:off x="3431" y="3626"/>
              <a:ext cx="8" cy="29"/>
            </a:xfrm>
            <a:custGeom>
              <a:avLst/>
              <a:gdLst>
                <a:gd name="T0" fmla="*/ 4 w 8"/>
                <a:gd name="T1" fmla="*/ 0 h 29"/>
                <a:gd name="T2" fmla="*/ 5 w 8"/>
                <a:gd name="T3" fmla="*/ 0 h 29"/>
                <a:gd name="T4" fmla="*/ 6 w 8"/>
                <a:gd name="T5" fmla="*/ 1 h 29"/>
                <a:gd name="T6" fmla="*/ 6 w 8"/>
                <a:gd name="T7" fmla="*/ 1 h 29"/>
                <a:gd name="T8" fmla="*/ 6 w 8"/>
                <a:gd name="T9" fmla="*/ 2 h 29"/>
                <a:gd name="T10" fmla="*/ 6 w 8"/>
                <a:gd name="T11" fmla="*/ 3 h 29"/>
                <a:gd name="T12" fmla="*/ 6 w 8"/>
                <a:gd name="T13" fmla="*/ 4 h 29"/>
                <a:gd name="T14" fmla="*/ 5 w 8"/>
                <a:gd name="T15" fmla="*/ 5 h 29"/>
                <a:gd name="T16" fmla="*/ 4 w 8"/>
                <a:gd name="T17" fmla="*/ 5 h 29"/>
                <a:gd name="T18" fmla="*/ 3 w 8"/>
                <a:gd name="T19" fmla="*/ 5 h 29"/>
                <a:gd name="T20" fmla="*/ 2 w 8"/>
                <a:gd name="T21" fmla="*/ 4 h 29"/>
                <a:gd name="T22" fmla="*/ 2 w 8"/>
                <a:gd name="T23" fmla="*/ 3 h 29"/>
                <a:gd name="T24" fmla="*/ 1 w 8"/>
                <a:gd name="T25" fmla="*/ 2 h 29"/>
                <a:gd name="T26" fmla="*/ 2 w 8"/>
                <a:gd name="T27" fmla="*/ 1 h 29"/>
                <a:gd name="T28" fmla="*/ 2 w 8"/>
                <a:gd name="T29" fmla="*/ 1 h 29"/>
                <a:gd name="T30" fmla="*/ 3 w 8"/>
                <a:gd name="T31" fmla="*/ 0 h 29"/>
                <a:gd name="T32" fmla="*/ 4 w 8"/>
                <a:gd name="T33" fmla="*/ 0 h 29"/>
                <a:gd name="T34" fmla="*/ 6 w 8"/>
                <a:gd name="T35" fmla="*/ 10 h 29"/>
                <a:gd name="T36" fmla="*/ 6 w 8"/>
                <a:gd name="T37" fmla="*/ 25 h 29"/>
                <a:gd name="T38" fmla="*/ 6 w 8"/>
                <a:gd name="T39" fmla="*/ 27 h 29"/>
                <a:gd name="T40" fmla="*/ 6 w 8"/>
                <a:gd name="T41" fmla="*/ 28 h 29"/>
                <a:gd name="T42" fmla="*/ 6 w 8"/>
                <a:gd name="T43" fmla="*/ 28 h 29"/>
                <a:gd name="T44" fmla="*/ 7 w 8"/>
                <a:gd name="T45" fmla="*/ 29 h 29"/>
                <a:gd name="T46" fmla="*/ 7 w 8"/>
                <a:gd name="T47" fmla="*/ 29 h 29"/>
                <a:gd name="T48" fmla="*/ 8 w 8"/>
                <a:gd name="T49" fmla="*/ 29 h 29"/>
                <a:gd name="T50" fmla="*/ 8 w 8"/>
                <a:gd name="T51" fmla="*/ 29 h 29"/>
                <a:gd name="T52" fmla="*/ 0 w 8"/>
                <a:gd name="T53" fmla="*/ 29 h 29"/>
                <a:gd name="T54" fmla="*/ 0 w 8"/>
                <a:gd name="T55" fmla="*/ 29 h 29"/>
                <a:gd name="T56" fmla="*/ 1 w 8"/>
                <a:gd name="T57" fmla="*/ 29 h 29"/>
                <a:gd name="T58" fmla="*/ 1 w 8"/>
                <a:gd name="T59" fmla="*/ 29 h 29"/>
                <a:gd name="T60" fmla="*/ 2 w 8"/>
                <a:gd name="T61" fmla="*/ 28 h 29"/>
                <a:gd name="T62" fmla="*/ 2 w 8"/>
                <a:gd name="T63" fmla="*/ 28 h 29"/>
                <a:gd name="T64" fmla="*/ 2 w 8"/>
                <a:gd name="T65" fmla="*/ 27 h 29"/>
                <a:gd name="T66" fmla="*/ 2 w 8"/>
                <a:gd name="T67" fmla="*/ 25 h 29"/>
                <a:gd name="T68" fmla="*/ 2 w 8"/>
                <a:gd name="T69" fmla="*/ 18 h 29"/>
                <a:gd name="T70" fmla="*/ 2 w 8"/>
                <a:gd name="T71" fmla="*/ 15 h 29"/>
                <a:gd name="T72" fmla="*/ 2 w 8"/>
                <a:gd name="T73" fmla="*/ 14 h 29"/>
                <a:gd name="T74" fmla="*/ 2 w 8"/>
                <a:gd name="T75" fmla="*/ 13 h 29"/>
                <a:gd name="T76" fmla="*/ 2 w 8"/>
                <a:gd name="T77" fmla="*/ 13 h 29"/>
                <a:gd name="T78" fmla="*/ 1 w 8"/>
                <a:gd name="T79" fmla="*/ 12 h 29"/>
                <a:gd name="T80" fmla="*/ 1 w 8"/>
                <a:gd name="T81" fmla="*/ 12 h 29"/>
                <a:gd name="T82" fmla="*/ 1 w 8"/>
                <a:gd name="T83" fmla="*/ 12 h 29"/>
                <a:gd name="T84" fmla="*/ 0 w 8"/>
                <a:gd name="T85" fmla="*/ 13 h 29"/>
                <a:gd name="T86" fmla="*/ 0 w 8"/>
                <a:gd name="T87" fmla="*/ 12 h 29"/>
                <a:gd name="T88" fmla="*/ 5 w 8"/>
                <a:gd name="T89" fmla="*/ 10 h 29"/>
                <a:gd name="T90" fmla="*/ 6 w 8"/>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1" y="2"/>
                  </a:lnTo>
                  <a:lnTo>
                    <a:pt x="2" y="1"/>
                  </a:lnTo>
                  <a:lnTo>
                    <a:pt x="2" y="1"/>
                  </a:lnTo>
                  <a:lnTo>
                    <a:pt x="3" y="0"/>
                  </a:lnTo>
                  <a:lnTo>
                    <a:pt x="4" y="0"/>
                  </a:lnTo>
                  <a:close/>
                  <a:moveTo>
                    <a:pt x="6" y="10"/>
                  </a:moveTo>
                  <a:lnTo>
                    <a:pt x="6" y="25"/>
                  </a:lnTo>
                  <a:lnTo>
                    <a:pt x="6" y="27"/>
                  </a:lnTo>
                  <a:lnTo>
                    <a:pt x="6" y="28"/>
                  </a:lnTo>
                  <a:lnTo>
                    <a:pt x="6" y="28"/>
                  </a:lnTo>
                  <a:lnTo>
                    <a:pt x="7" y="29"/>
                  </a:lnTo>
                  <a:lnTo>
                    <a:pt x="7" y="29"/>
                  </a:lnTo>
                  <a:lnTo>
                    <a:pt x="8" y="29"/>
                  </a:lnTo>
                  <a:lnTo>
                    <a:pt x="8" y="29"/>
                  </a:lnTo>
                  <a:lnTo>
                    <a:pt x="0" y="29"/>
                  </a:lnTo>
                  <a:lnTo>
                    <a:pt x="0" y="29"/>
                  </a:lnTo>
                  <a:lnTo>
                    <a:pt x="1" y="29"/>
                  </a:lnTo>
                  <a:lnTo>
                    <a:pt x="1" y="29"/>
                  </a:lnTo>
                  <a:lnTo>
                    <a:pt x="2" y="28"/>
                  </a:lnTo>
                  <a:lnTo>
                    <a:pt x="2" y="28"/>
                  </a:lnTo>
                  <a:lnTo>
                    <a:pt x="2" y="27"/>
                  </a:lnTo>
                  <a:lnTo>
                    <a:pt x="2" y="25"/>
                  </a:lnTo>
                  <a:lnTo>
                    <a:pt x="2" y="18"/>
                  </a:lnTo>
                  <a:lnTo>
                    <a:pt x="2" y="15"/>
                  </a:lnTo>
                  <a:lnTo>
                    <a:pt x="2" y="14"/>
                  </a:lnTo>
                  <a:lnTo>
                    <a:pt x="2" y="13"/>
                  </a:lnTo>
                  <a:lnTo>
                    <a:pt x="2" y="13"/>
                  </a:lnTo>
                  <a:lnTo>
                    <a:pt x="1"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51" name="Freeform 399"/>
            <p:cNvSpPr>
              <a:spLocks/>
            </p:cNvSpPr>
            <p:nvPr/>
          </p:nvSpPr>
          <p:spPr bwMode="auto">
            <a:xfrm>
              <a:off x="3441" y="3636"/>
              <a:ext cx="20" cy="19"/>
            </a:xfrm>
            <a:custGeom>
              <a:avLst/>
              <a:gdLst>
                <a:gd name="T0" fmla="*/ 6 w 20"/>
                <a:gd name="T1" fmla="*/ 4 h 19"/>
                <a:gd name="T2" fmla="*/ 9 w 20"/>
                <a:gd name="T3" fmla="*/ 2 h 19"/>
                <a:gd name="T4" fmla="*/ 11 w 20"/>
                <a:gd name="T5" fmla="*/ 1 h 19"/>
                <a:gd name="T6" fmla="*/ 13 w 20"/>
                <a:gd name="T7" fmla="*/ 0 h 19"/>
                <a:gd name="T8" fmla="*/ 14 w 20"/>
                <a:gd name="T9" fmla="*/ 0 h 19"/>
                <a:gd name="T10" fmla="*/ 16 w 20"/>
                <a:gd name="T11" fmla="*/ 1 h 19"/>
                <a:gd name="T12" fmla="*/ 17 w 20"/>
                <a:gd name="T13" fmla="*/ 2 h 19"/>
                <a:gd name="T14" fmla="*/ 17 w 20"/>
                <a:gd name="T15" fmla="*/ 3 h 19"/>
                <a:gd name="T16" fmla="*/ 18 w 20"/>
                <a:gd name="T17" fmla="*/ 5 h 19"/>
                <a:gd name="T18" fmla="*/ 18 w 20"/>
                <a:gd name="T19" fmla="*/ 7 h 19"/>
                <a:gd name="T20" fmla="*/ 18 w 20"/>
                <a:gd name="T21" fmla="*/ 15 h 19"/>
                <a:gd name="T22" fmla="*/ 18 w 20"/>
                <a:gd name="T23" fmla="*/ 17 h 19"/>
                <a:gd name="T24" fmla="*/ 18 w 20"/>
                <a:gd name="T25" fmla="*/ 18 h 19"/>
                <a:gd name="T26" fmla="*/ 18 w 20"/>
                <a:gd name="T27" fmla="*/ 18 h 19"/>
                <a:gd name="T28" fmla="*/ 19 w 20"/>
                <a:gd name="T29" fmla="*/ 19 h 19"/>
                <a:gd name="T30" fmla="*/ 19 w 20"/>
                <a:gd name="T31" fmla="*/ 19 h 19"/>
                <a:gd name="T32" fmla="*/ 20 w 20"/>
                <a:gd name="T33" fmla="*/ 19 h 19"/>
                <a:gd name="T34" fmla="*/ 20 w 20"/>
                <a:gd name="T35" fmla="*/ 19 h 19"/>
                <a:gd name="T36" fmla="*/ 12 w 20"/>
                <a:gd name="T37" fmla="*/ 19 h 19"/>
                <a:gd name="T38" fmla="*/ 12 w 20"/>
                <a:gd name="T39" fmla="*/ 19 h 19"/>
                <a:gd name="T40" fmla="*/ 12 w 20"/>
                <a:gd name="T41" fmla="*/ 19 h 19"/>
                <a:gd name="T42" fmla="*/ 13 w 20"/>
                <a:gd name="T43" fmla="*/ 19 h 19"/>
                <a:gd name="T44" fmla="*/ 14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4 w 20"/>
                <a:gd name="T59" fmla="*/ 4 h 19"/>
                <a:gd name="T60" fmla="*/ 13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7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1 w 20"/>
                <a:gd name="T89" fmla="*/ 19 h 19"/>
                <a:gd name="T90" fmla="*/ 2 w 20"/>
                <a:gd name="T91" fmla="*/ 19 h 19"/>
                <a:gd name="T92" fmla="*/ 2 w 20"/>
                <a:gd name="T93" fmla="*/ 18 h 19"/>
                <a:gd name="T94" fmla="*/ 3 w 20"/>
                <a:gd name="T95" fmla="*/ 17 h 19"/>
                <a:gd name="T96" fmla="*/ 3 w 20"/>
                <a:gd name="T97" fmla="*/ 15 h 19"/>
                <a:gd name="T98" fmla="*/ 3 w 20"/>
                <a:gd name="T99" fmla="*/ 8 h 19"/>
                <a:gd name="T100" fmla="*/ 3 w 20"/>
                <a:gd name="T101" fmla="*/ 5 h 19"/>
                <a:gd name="T102" fmla="*/ 3 w 20"/>
                <a:gd name="T103" fmla="*/ 4 h 19"/>
                <a:gd name="T104" fmla="*/ 3 w 20"/>
                <a:gd name="T105" fmla="*/ 3 h 19"/>
                <a:gd name="T106" fmla="*/ 2 w 20"/>
                <a:gd name="T107" fmla="*/ 3 h 19"/>
                <a:gd name="T108" fmla="*/ 2 w 20"/>
                <a:gd name="T109" fmla="*/ 2 h 19"/>
                <a:gd name="T110" fmla="*/ 2 w 20"/>
                <a:gd name="T111" fmla="*/ 2 h 19"/>
                <a:gd name="T112" fmla="*/ 1 w 20"/>
                <a:gd name="T113" fmla="*/ 2 h 19"/>
                <a:gd name="T114" fmla="*/ 0 w 20"/>
                <a:gd name="T115" fmla="*/ 3 h 19"/>
                <a:gd name="T116" fmla="*/ 0 w 20"/>
                <a:gd name="T117" fmla="*/ 2 h 19"/>
                <a:gd name="T118" fmla="*/ 6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9" y="2"/>
                  </a:lnTo>
                  <a:lnTo>
                    <a:pt x="11" y="1"/>
                  </a:lnTo>
                  <a:lnTo>
                    <a:pt x="13" y="0"/>
                  </a:lnTo>
                  <a:lnTo>
                    <a:pt x="14" y="0"/>
                  </a:lnTo>
                  <a:lnTo>
                    <a:pt x="16" y="1"/>
                  </a:lnTo>
                  <a:lnTo>
                    <a:pt x="17" y="2"/>
                  </a:lnTo>
                  <a:lnTo>
                    <a:pt x="17" y="3"/>
                  </a:lnTo>
                  <a:lnTo>
                    <a:pt x="18" y="5"/>
                  </a:lnTo>
                  <a:lnTo>
                    <a:pt x="18" y="7"/>
                  </a:lnTo>
                  <a:lnTo>
                    <a:pt x="18" y="15"/>
                  </a:lnTo>
                  <a:lnTo>
                    <a:pt x="18" y="17"/>
                  </a:lnTo>
                  <a:lnTo>
                    <a:pt x="18" y="18"/>
                  </a:lnTo>
                  <a:lnTo>
                    <a:pt x="18" y="18"/>
                  </a:lnTo>
                  <a:lnTo>
                    <a:pt x="19" y="19"/>
                  </a:lnTo>
                  <a:lnTo>
                    <a:pt x="19" y="19"/>
                  </a:lnTo>
                  <a:lnTo>
                    <a:pt x="20" y="19"/>
                  </a:lnTo>
                  <a:lnTo>
                    <a:pt x="20" y="19"/>
                  </a:lnTo>
                  <a:lnTo>
                    <a:pt x="12" y="19"/>
                  </a:lnTo>
                  <a:lnTo>
                    <a:pt x="12" y="19"/>
                  </a:lnTo>
                  <a:lnTo>
                    <a:pt x="12" y="19"/>
                  </a:lnTo>
                  <a:lnTo>
                    <a:pt x="13" y="19"/>
                  </a:lnTo>
                  <a:lnTo>
                    <a:pt x="14" y="19"/>
                  </a:lnTo>
                  <a:lnTo>
                    <a:pt x="14" y="18"/>
                  </a:lnTo>
                  <a:lnTo>
                    <a:pt x="14" y="17"/>
                  </a:lnTo>
                  <a:lnTo>
                    <a:pt x="14" y="16"/>
                  </a:lnTo>
                  <a:lnTo>
                    <a:pt x="14" y="15"/>
                  </a:lnTo>
                  <a:lnTo>
                    <a:pt x="14" y="8"/>
                  </a:lnTo>
                  <a:lnTo>
                    <a:pt x="14" y="5"/>
                  </a:lnTo>
                  <a:lnTo>
                    <a:pt x="14" y="4"/>
                  </a:lnTo>
                  <a:lnTo>
                    <a:pt x="13" y="3"/>
                  </a:lnTo>
                  <a:lnTo>
                    <a:pt x="11" y="3"/>
                  </a:lnTo>
                  <a:lnTo>
                    <a:pt x="9" y="3"/>
                  </a:lnTo>
                  <a:lnTo>
                    <a:pt x="6" y="5"/>
                  </a:lnTo>
                  <a:lnTo>
                    <a:pt x="6" y="15"/>
                  </a:lnTo>
                  <a:lnTo>
                    <a:pt x="6" y="17"/>
                  </a:lnTo>
                  <a:lnTo>
                    <a:pt x="7" y="18"/>
                  </a:lnTo>
                  <a:lnTo>
                    <a:pt x="7" y="18"/>
                  </a:lnTo>
                  <a:lnTo>
                    <a:pt x="7" y="19"/>
                  </a:lnTo>
                  <a:lnTo>
                    <a:pt x="8" y="19"/>
                  </a:lnTo>
                  <a:lnTo>
                    <a:pt x="9" y="19"/>
                  </a:lnTo>
                  <a:lnTo>
                    <a:pt x="9" y="19"/>
                  </a:lnTo>
                  <a:lnTo>
                    <a:pt x="0" y="19"/>
                  </a:lnTo>
                  <a:lnTo>
                    <a:pt x="0" y="19"/>
                  </a:lnTo>
                  <a:lnTo>
                    <a:pt x="1" y="19"/>
                  </a:lnTo>
                  <a:lnTo>
                    <a:pt x="2" y="19"/>
                  </a:lnTo>
                  <a:lnTo>
                    <a:pt x="2" y="18"/>
                  </a:lnTo>
                  <a:lnTo>
                    <a:pt x="3" y="17"/>
                  </a:lnTo>
                  <a:lnTo>
                    <a:pt x="3" y="15"/>
                  </a:lnTo>
                  <a:lnTo>
                    <a:pt x="3" y="8"/>
                  </a:lnTo>
                  <a:lnTo>
                    <a:pt x="3" y="5"/>
                  </a:lnTo>
                  <a:lnTo>
                    <a:pt x="3" y="4"/>
                  </a:lnTo>
                  <a:lnTo>
                    <a:pt x="3" y="3"/>
                  </a:lnTo>
                  <a:lnTo>
                    <a:pt x="2" y="3"/>
                  </a:lnTo>
                  <a:lnTo>
                    <a:pt x="2" y="2"/>
                  </a:lnTo>
                  <a:lnTo>
                    <a:pt x="2" y="2"/>
                  </a:lnTo>
                  <a:lnTo>
                    <a:pt x="1" y="2"/>
                  </a:lnTo>
                  <a:lnTo>
                    <a:pt x="0" y="3"/>
                  </a:lnTo>
                  <a:lnTo>
                    <a:pt x="0" y="2"/>
                  </a:lnTo>
                  <a:lnTo>
                    <a:pt x="6"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52" name="Rectangle 400"/>
            <p:cNvSpPr>
              <a:spLocks noChangeArrowheads="1"/>
            </p:cNvSpPr>
            <p:nvPr/>
          </p:nvSpPr>
          <p:spPr bwMode="auto">
            <a:xfrm>
              <a:off x="3461"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53" name="Freeform 401"/>
            <p:cNvSpPr>
              <a:spLocks noEditPoints="1"/>
            </p:cNvSpPr>
            <p:nvPr/>
          </p:nvSpPr>
          <p:spPr bwMode="auto">
            <a:xfrm>
              <a:off x="3483" y="3636"/>
              <a:ext cx="20" cy="29"/>
            </a:xfrm>
            <a:custGeom>
              <a:avLst/>
              <a:gdLst>
                <a:gd name="T0" fmla="*/ 6 w 20"/>
                <a:gd name="T1" fmla="*/ 0 h 29"/>
                <a:gd name="T2" fmla="*/ 7 w 20"/>
                <a:gd name="T3" fmla="*/ 5 h 29"/>
                <a:gd name="T4" fmla="*/ 10 w 20"/>
                <a:gd name="T5" fmla="*/ 1 h 29"/>
                <a:gd name="T6" fmla="*/ 13 w 20"/>
                <a:gd name="T7" fmla="*/ 0 h 29"/>
                <a:gd name="T8" fmla="*/ 17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7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0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0" y="2"/>
                  </a:moveTo>
                  <a:lnTo>
                    <a:pt x="6" y="0"/>
                  </a:lnTo>
                  <a:lnTo>
                    <a:pt x="7" y="0"/>
                  </a:lnTo>
                  <a:lnTo>
                    <a:pt x="7" y="5"/>
                  </a:lnTo>
                  <a:lnTo>
                    <a:pt x="8" y="2"/>
                  </a:lnTo>
                  <a:lnTo>
                    <a:pt x="10" y="1"/>
                  </a:lnTo>
                  <a:lnTo>
                    <a:pt x="11" y="0"/>
                  </a:lnTo>
                  <a:lnTo>
                    <a:pt x="13" y="0"/>
                  </a:lnTo>
                  <a:lnTo>
                    <a:pt x="15" y="1"/>
                  </a:lnTo>
                  <a:lnTo>
                    <a:pt x="17" y="2"/>
                  </a:lnTo>
                  <a:lnTo>
                    <a:pt x="19" y="5"/>
                  </a:lnTo>
                  <a:lnTo>
                    <a:pt x="20" y="9"/>
                  </a:lnTo>
                  <a:lnTo>
                    <a:pt x="19" y="12"/>
                  </a:lnTo>
                  <a:lnTo>
                    <a:pt x="19" y="15"/>
                  </a:lnTo>
                  <a:lnTo>
                    <a:pt x="17" y="17"/>
                  </a:lnTo>
                  <a:lnTo>
                    <a:pt x="14" y="19"/>
                  </a:lnTo>
                  <a:lnTo>
                    <a:pt x="11" y="20"/>
                  </a:lnTo>
                  <a:lnTo>
                    <a:pt x="10" y="20"/>
                  </a:lnTo>
                  <a:lnTo>
                    <a:pt x="8" y="19"/>
                  </a:lnTo>
                  <a:lnTo>
                    <a:pt x="8" y="19"/>
                  </a:lnTo>
                  <a:lnTo>
                    <a:pt x="7" y="18"/>
                  </a:lnTo>
                  <a:lnTo>
                    <a:pt x="7" y="24"/>
                  </a:lnTo>
                  <a:lnTo>
                    <a:pt x="7" y="26"/>
                  </a:lnTo>
                  <a:lnTo>
                    <a:pt x="7" y="27"/>
                  </a:lnTo>
                  <a:lnTo>
                    <a:pt x="7" y="28"/>
                  </a:lnTo>
                  <a:lnTo>
                    <a:pt x="7"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0"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6754" name="Freeform 402"/>
            <p:cNvSpPr>
              <a:spLocks noEditPoints="1"/>
            </p:cNvSpPr>
            <p:nvPr/>
          </p:nvSpPr>
          <p:spPr bwMode="auto">
            <a:xfrm>
              <a:off x="3504" y="3636"/>
              <a:ext cx="20" cy="29"/>
            </a:xfrm>
            <a:custGeom>
              <a:avLst/>
              <a:gdLst>
                <a:gd name="T0" fmla="*/ 6 w 20"/>
                <a:gd name="T1" fmla="*/ 0 h 29"/>
                <a:gd name="T2" fmla="*/ 7 w 20"/>
                <a:gd name="T3" fmla="*/ 5 h 29"/>
                <a:gd name="T4" fmla="*/ 10 w 20"/>
                <a:gd name="T5" fmla="*/ 1 h 29"/>
                <a:gd name="T6" fmla="*/ 13 w 20"/>
                <a:gd name="T7" fmla="*/ 0 h 29"/>
                <a:gd name="T8" fmla="*/ 18 w 20"/>
                <a:gd name="T9" fmla="*/ 2 h 29"/>
                <a:gd name="T10" fmla="*/ 20 w 20"/>
                <a:gd name="T11" fmla="*/ 9 h 29"/>
                <a:gd name="T12" fmla="*/ 19 w 20"/>
                <a:gd name="T13" fmla="*/ 15 h 29"/>
                <a:gd name="T14" fmla="*/ 14 w 20"/>
                <a:gd name="T15" fmla="*/ 19 h 29"/>
                <a:gd name="T16" fmla="*/ 10 w 20"/>
                <a:gd name="T17" fmla="*/ 20 h 29"/>
                <a:gd name="T18" fmla="*/ 8 w 20"/>
                <a:gd name="T19" fmla="*/ 19 h 29"/>
                <a:gd name="T20" fmla="*/ 7 w 20"/>
                <a:gd name="T21" fmla="*/ 24 h 29"/>
                <a:gd name="T22" fmla="*/ 7 w 20"/>
                <a:gd name="T23" fmla="*/ 27 h 29"/>
                <a:gd name="T24" fmla="*/ 8 w 20"/>
                <a:gd name="T25" fmla="*/ 28 h 29"/>
                <a:gd name="T26" fmla="*/ 9 w 20"/>
                <a:gd name="T27" fmla="*/ 28 h 29"/>
                <a:gd name="T28" fmla="*/ 0 w 20"/>
                <a:gd name="T29" fmla="*/ 29 h 29"/>
                <a:gd name="T30" fmla="*/ 0 w 20"/>
                <a:gd name="T31" fmla="*/ 28 h 29"/>
                <a:gd name="T32" fmla="*/ 2 w 20"/>
                <a:gd name="T33" fmla="*/ 28 h 29"/>
                <a:gd name="T34" fmla="*/ 3 w 20"/>
                <a:gd name="T35" fmla="*/ 27 h 29"/>
                <a:gd name="T36" fmla="*/ 3 w 20"/>
                <a:gd name="T37" fmla="*/ 24 h 29"/>
                <a:gd name="T38" fmla="*/ 3 w 20"/>
                <a:gd name="T39" fmla="*/ 4 h 29"/>
                <a:gd name="T40" fmla="*/ 3 w 20"/>
                <a:gd name="T41" fmla="*/ 3 h 29"/>
                <a:gd name="T42" fmla="*/ 2 w 20"/>
                <a:gd name="T43" fmla="*/ 2 h 29"/>
                <a:gd name="T44" fmla="*/ 1 w 20"/>
                <a:gd name="T45" fmla="*/ 3 h 29"/>
                <a:gd name="T46" fmla="*/ 1 w 20"/>
                <a:gd name="T47" fmla="*/ 2 h 29"/>
                <a:gd name="T48" fmla="*/ 7 w 20"/>
                <a:gd name="T49" fmla="*/ 13 h 29"/>
                <a:gd name="T50" fmla="*/ 7 w 20"/>
                <a:gd name="T51" fmla="*/ 16 h 29"/>
                <a:gd name="T52" fmla="*/ 8 w 20"/>
                <a:gd name="T53" fmla="*/ 18 h 29"/>
                <a:gd name="T54" fmla="*/ 11 w 20"/>
                <a:gd name="T55" fmla="*/ 19 h 29"/>
                <a:gd name="T56" fmla="*/ 15 w 20"/>
                <a:gd name="T57" fmla="*/ 17 h 29"/>
                <a:gd name="T58" fmla="*/ 16 w 20"/>
                <a:gd name="T59" fmla="*/ 11 h 29"/>
                <a:gd name="T60" fmla="*/ 14 w 20"/>
                <a:gd name="T61" fmla="*/ 5 h 29"/>
                <a:gd name="T62" fmla="*/ 11 w 20"/>
                <a:gd name="T63" fmla="*/ 3 h 29"/>
                <a:gd name="T64" fmla="*/ 9 w 20"/>
                <a:gd name="T65" fmla="*/ 4 h 29"/>
                <a:gd name="T66" fmla="*/ 7 w 20"/>
                <a:gd name="T6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9">
                  <a:moveTo>
                    <a:pt x="1" y="2"/>
                  </a:moveTo>
                  <a:lnTo>
                    <a:pt x="6" y="0"/>
                  </a:lnTo>
                  <a:lnTo>
                    <a:pt x="7" y="0"/>
                  </a:lnTo>
                  <a:lnTo>
                    <a:pt x="7" y="5"/>
                  </a:lnTo>
                  <a:lnTo>
                    <a:pt x="8" y="2"/>
                  </a:lnTo>
                  <a:lnTo>
                    <a:pt x="10" y="1"/>
                  </a:lnTo>
                  <a:lnTo>
                    <a:pt x="11" y="0"/>
                  </a:lnTo>
                  <a:lnTo>
                    <a:pt x="13" y="0"/>
                  </a:lnTo>
                  <a:lnTo>
                    <a:pt x="15" y="1"/>
                  </a:lnTo>
                  <a:lnTo>
                    <a:pt x="18" y="2"/>
                  </a:lnTo>
                  <a:lnTo>
                    <a:pt x="19" y="5"/>
                  </a:lnTo>
                  <a:lnTo>
                    <a:pt x="20" y="9"/>
                  </a:lnTo>
                  <a:lnTo>
                    <a:pt x="20" y="12"/>
                  </a:lnTo>
                  <a:lnTo>
                    <a:pt x="19" y="15"/>
                  </a:lnTo>
                  <a:lnTo>
                    <a:pt x="17" y="17"/>
                  </a:lnTo>
                  <a:lnTo>
                    <a:pt x="14" y="19"/>
                  </a:lnTo>
                  <a:lnTo>
                    <a:pt x="11" y="20"/>
                  </a:lnTo>
                  <a:lnTo>
                    <a:pt x="10" y="20"/>
                  </a:lnTo>
                  <a:lnTo>
                    <a:pt x="9" y="19"/>
                  </a:lnTo>
                  <a:lnTo>
                    <a:pt x="8" y="19"/>
                  </a:lnTo>
                  <a:lnTo>
                    <a:pt x="7" y="18"/>
                  </a:lnTo>
                  <a:lnTo>
                    <a:pt x="7" y="24"/>
                  </a:lnTo>
                  <a:lnTo>
                    <a:pt x="7" y="26"/>
                  </a:lnTo>
                  <a:lnTo>
                    <a:pt x="7" y="27"/>
                  </a:lnTo>
                  <a:lnTo>
                    <a:pt x="7" y="28"/>
                  </a:lnTo>
                  <a:lnTo>
                    <a:pt x="8" y="28"/>
                  </a:lnTo>
                  <a:lnTo>
                    <a:pt x="8" y="28"/>
                  </a:lnTo>
                  <a:lnTo>
                    <a:pt x="9" y="28"/>
                  </a:lnTo>
                  <a:lnTo>
                    <a:pt x="9" y="29"/>
                  </a:lnTo>
                  <a:lnTo>
                    <a:pt x="0" y="29"/>
                  </a:lnTo>
                  <a:lnTo>
                    <a:pt x="0" y="28"/>
                  </a:lnTo>
                  <a:lnTo>
                    <a:pt x="0" y="28"/>
                  </a:lnTo>
                  <a:lnTo>
                    <a:pt x="1" y="28"/>
                  </a:lnTo>
                  <a:lnTo>
                    <a:pt x="2" y="28"/>
                  </a:lnTo>
                  <a:lnTo>
                    <a:pt x="3" y="27"/>
                  </a:lnTo>
                  <a:lnTo>
                    <a:pt x="3" y="27"/>
                  </a:lnTo>
                  <a:lnTo>
                    <a:pt x="3" y="26"/>
                  </a:lnTo>
                  <a:lnTo>
                    <a:pt x="3" y="24"/>
                  </a:lnTo>
                  <a:lnTo>
                    <a:pt x="3" y="6"/>
                  </a:lnTo>
                  <a:lnTo>
                    <a:pt x="3" y="4"/>
                  </a:lnTo>
                  <a:lnTo>
                    <a:pt x="3" y="3"/>
                  </a:lnTo>
                  <a:lnTo>
                    <a:pt x="3" y="3"/>
                  </a:lnTo>
                  <a:lnTo>
                    <a:pt x="3" y="3"/>
                  </a:lnTo>
                  <a:lnTo>
                    <a:pt x="2" y="2"/>
                  </a:lnTo>
                  <a:lnTo>
                    <a:pt x="2" y="2"/>
                  </a:lnTo>
                  <a:lnTo>
                    <a:pt x="1" y="3"/>
                  </a:lnTo>
                  <a:lnTo>
                    <a:pt x="1" y="3"/>
                  </a:lnTo>
                  <a:lnTo>
                    <a:pt x="1" y="2"/>
                  </a:lnTo>
                  <a:close/>
                  <a:moveTo>
                    <a:pt x="7" y="6"/>
                  </a:moveTo>
                  <a:lnTo>
                    <a:pt x="7" y="13"/>
                  </a:lnTo>
                  <a:lnTo>
                    <a:pt x="7" y="15"/>
                  </a:lnTo>
                  <a:lnTo>
                    <a:pt x="7" y="16"/>
                  </a:lnTo>
                  <a:lnTo>
                    <a:pt x="7" y="17"/>
                  </a:lnTo>
                  <a:lnTo>
                    <a:pt x="8" y="18"/>
                  </a:lnTo>
                  <a:lnTo>
                    <a:pt x="10" y="18"/>
                  </a:lnTo>
                  <a:lnTo>
                    <a:pt x="11" y="19"/>
                  </a:lnTo>
                  <a:lnTo>
                    <a:pt x="13" y="18"/>
                  </a:lnTo>
                  <a:lnTo>
                    <a:pt x="15" y="17"/>
                  </a:lnTo>
                  <a:lnTo>
                    <a:pt x="16" y="15"/>
                  </a:lnTo>
                  <a:lnTo>
                    <a:pt x="16" y="11"/>
                  </a:lnTo>
                  <a:lnTo>
                    <a:pt x="16" y="7"/>
                  </a:lnTo>
                  <a:lnTo>
                    <a:pt x="14" y="5"/>
                  </a:lnTo>
                  <a:lnTo>
                    <a:pt x="13" y="4"/>
                  </a:lnTo>
                  <a:lnTo>
                    <a:pt x="11" y="3"/>
                  </a:lnTo>
                  <a:lnTo>
                    <a:pt x="10" y="3"/>
                  </a:lnTo>
                  <a:lnTo>
                    <a:pt x="9" y="4"/>
                  </a:lnTo>
                  <a:lnTo>
                    <a:pt x="8" y="4"/>
                  </a:lnTo>
                  <a:lnTo>
                    <a:pt x="7" y="6"/>
                  </a:lnTo>
                  <a:close/>
                </a:path>
              </a:pathLst>
            </a:custGeom>
            <a:solidFill>
              <a:srgbClr val="000000"/>
            </a:solidFill>
            <a:ln w="0">
              <a:solidFill>
                <a:srgbClr val="000000"/>
              </a:solidFill>
              <a:prstDash val="solid"/>
              <a:round/>
              <a:headEnd/>
              <a:tailEnd/>
            </a:ln>
          </p:spPr>
          <p:txBody>
            <a:bodyPr/>
            <a:lstStyle/>
            <a:p>
              <a:endParaRPr lang="en-US"/>
            </a:p>
          </p:txBody>
        </p:sp>
        <p:sp>
          <p:nvSpPr>
            <p:cNvPr id="996755" name="Freeform 403"/>
            <p:cNvSpPr>
              <a:spLocks/>
            </p:cNvSpPr>
            <p:nvPr/>
          </p:nvSpPr>
          <p:spPr bwMode="auto">
            <a:xfrm>
              <a:off x="3525" y="3630"/>
              <a:ext cx="12" cy="26"/>
            </a:xfrm>
            <a:custGeom>
              <a:avLst/>
              <a:gdLst>
                <a:gd name="T0" fmla="*/ 7 w 12"/>
                <a:gd name="T1" fmla="*/ 0 h 26"/>
                <a:gd name="T2" fmla="*/ 7 w 12"/>
                <a:gd name="T3" fmla="*/ 7 h 26"/>
                <a:gd name="T4" fmla="*/ 11 w 12"/>
                <a:gd name="T5" fmla="*/ 7 h 26"/>
                <a:gd name="T6" fmla="*/ 11 w 12"/>
                <a:gd name="T7" fmla="*/ 8 h 26"/>
                <a:gd name="T8" fmla="*/ 7 w 12"/>
                <a:gd name="T9" fmla="*/ 8 h 26"/>
                <a:gd name="T10" fmla="*/ 7 w 12"/>
                <a:gd name="T11" fmla="*/ 20 h 26"/>
                <a:gd name="T12" fmla="*/ 7 w 12"/>
                <a:gd name="T13" fmla="*/ 22 h 26"/>
                <a:gd name="T14" fmla="*/ 7 w 12"/>
                <a:gd name="T15" fmla="*/ 23 h 26"/>
                <a:gd name="T16" fmla="*/ 8 w 12"/>
                <a:gd name="T17" fmla="*/ 23 h 26"/>
                <a:gd name="T18" fmla="*/ 9 w 12"/>
                <a:gd name="T19" fmla="*/ 23 h 26"/>
                <a:gd name="T20" fmla="*/ 10 w 12"/>
                <a:gd name="T21" fmla="*/ 23 h 26"/>
                <a:gd name="T22" fmla="*/ 10 w 12"/>
                <a:gd name="T23" fmla="*/ 23 h 26"/>
                <a:gd name="T24" fmla="*/ 11 w 12"/>
                <a:gd name="T25" fmla="*/ 22 h 26"/>
                <a:gd name="T26" fmla="*/ 11 w 12"/>
                <a:gd name="T27" fmla="*/ 22 h 26"/>
                <a:gd name="T28" fmla="*/ 12 w 12"/>
                <a:gd name="T29" fmla="*/ 22 h 26"/>
                <a:gd name="T30" fmla="*/ 11 w 12"/>
                <a:gd name="T31" fmla="*/ 24 h 26"/>
                <a:gd name="T32" fmla="*/ 10 w 12"/>
                <a:gd name="T33" fmla="*/ 25 h 26"/>
                <a:gd name="T34" fmla="*/ 9 w 12"/>
                <a:gd name="T35" fmla="*/ 26 h 26"/>
                <a:gd name="T36" fmla="*/ 7 w 12"/>
                <a:gd name="T37" fmla="*/ 26 h 26"/>
                <a:gd name="T38" fmla="*/ 6 w 12"/>
                <a:gd name="T39" fmla="*/ 26 h 26"/>
                <a:gd name="T40" fmla="*/ 5 w 12"/>
                <a:gd name="T41" fmla="*/ 25 h 26"/>
                <a:gd name="T42" fmla="*/ 4 w 12"/>
                <a:gd name="T43" fmla="*/ 25 h 26"/>
                <a:gd name="T44" fmla="*/ 4 w 12"/>
                <a:gd name="T45" fmla="*/ 24 h 26"/>
                <a:gd name="T46" fmla="*/ 3 w 12"/>
                <a:gd name="T47" fmla="*/ 23 h 26"/>
                <a:gd name="T48" fmla="*/ 3 w 12"/>
                <a:gd name="T49" fmla="*/ 21 h 26"/>
                <a:gd name="T50" fmla="*/ 3 w 12"/>
                <a:gd name="T51" fmla="*/ 8 h 26"/>
                <a:gd name="T52" fmla="*/ 0 w 12"/>
                <a:gd name="T53" fmla="*/ 8 h 26"/>
                <a:gd name="T54" fmla="*/ 0 w 12"/>
                <a:gd name="T55" fmla="*/ 7 h 26"/>
                <a:gd name="T56" fmla="*/ 1 w 12"/>
                <a:gd name="T57" fmla="*/ 7 h 26"/>
                <a:gd name="T58" fmla="*/ 3 w 12"/>
                <a:gd name="T59" fmla="*/ 6 h 26"/>
                <a:gd name="T60" fmla="*/ 4 w 12"/>
                <a:gd name="T61" fmla="*/ 5 h 26"/>
                <a:gd name="T62" fmla="*/ 5 w 12"/>
                <a:gd name="T63" fmla="*/ 3 h 26"/>
                <a:gd name="T64" fmla="*/ 6 w 12"/>
                <a:gd name="T65" fmla="*/ 2 h 26"/>
                <a:gd name="T66" fmla="*/ 6 w 12"/>
                <a:gd name="T67" fmla="*/ 0 h 26"/>
                <a:gd name="T68" fmla="*/ 7 w 12"/>
                <a:gd name="T6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6">
                  <a:moveTo>
                    <a:pt x="7" y="0"/>
                  </a:moveTo>
                  <a:lnTo>
                    <a:pt x="7" y="7"/>
                  </a:lnTo>
                  <a:lnTo>
                    <a:pt x="11" y="7"/>
                  </a:lnTo>
                  <a:lnTo>
                    <a:pt x="11" y="8"/>
                  </a:lnTo>
                  <a:lnTo>
                    <a:pt x="7" y="8"/>
                  </a:lnTo>
                  <a:lnTo>
                    <a:pt x="7" y="20"/>
                  </a:lnTo>
                  <a:lnTo>
                    <a:pt x="7" y="22"/>
                  </a:lnTo>
                  <a:lnTo>
                    <a:pt x="7" y="23"/>
                  </a:lnTo>
                  <a:lnTo>
                    <a:pt x="8" y="23"/>
                  </a:lnTo>
                  <a:lnTo>
                    <a:pt x="9" y="23"/>
                  </a:lnTo>
                  <a:lnTo>
                    <a:pt x="10" y="23"/>
                  </a:lnTo>
                  <a:lnTo>
                    <a:pt x="10" y="23"/>
                  </a:lnTo>
                  <a:lnTo>
                    <a:pt x="11" y="22"/>
                  </a:lnTo>
                  <a:lnTo>
                    <a:pt x="11" y="22"/>
                  </a:lnTo>
                  <a:lnTo>
                    <a:pt x="12" y="22"/>
                  </a:lnTo>
                  <a:lnTo>
                    <a:pt x="11" y="24"/>
                  </a:lnTo>
                  <a:lnTo>
                    <a:pt x="10" y="25"/>
                  </a:lnTo>
                  <a:lnTo>
                    <a:pt x="9" y="26"/>
                  </a:lnTo>
                  <a:lnTo>
                    <a:pt x="7" y="26"/>
                  </a:lnTo>
                  <a:lnTo>
                    <a:pt x="6" y="26"/>
                  </a:lnTo>
                  <a:lnTo>
                    <a:pt x="5" y="25"/>
                  </a:lnTo>
                  <a:lnTo>
                    <a:pt x="4" y="25"/>
                  </a:lnTo>
                  <a:lnTo>
                    <a:pt x="4" y="24"/>
                  </a:lnTo>
                  <a:lnTo>
                    <a:pt x="3" y="23"/>
                  </a:lnTo>
                  <a:lnTo>
                    <a:pt x="3" y="21"/>
                  </a:lnTo>
                  <a:lnTo>
                    <a:pt x="3" y="8"/>
                  </a:lnTo>
                  <a:lnTo>
                    <a:pt x="0" y="8"/>
                  </a:lnTo>
                  <a:lnTo>
                    <a:pt x="0" y="7"/>
                  </a:lnTo>
                  <a:lnTo>
                    <a:pt x="1" y="7"/>
                  </a:lnTo>
                  <a:lnTo>
                    <a:pt x="3" y="6"/>
                  </a:lnTo>
                  <a:lnTo>
                    <a:pt x="4" y="5"/>
                  </a:lnTo>
                  <a:lnTo>
                    <a:pt x="5" y="3"/>
                  </a:lnTo>
                  <a:lnTo>
                    <a:pt x="6" y="2"/>
                  </a:lnTo>
                  <a:lnTo>
                    <a:pt x="6" y="0"/>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996756" name="Rectangle 404"/>
            <p:cNvSpPr>
              <a:spLocks noChangeArrowheads="1"/>
            </p:cNvSpPr>
            <p:nvPr/>
          </p:nvSpPr>
          <p:spPr bwMode="auto">
            <a:xfrm>
              <a:off x="3537"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57" name="Freeform 405"/>
            <p:cNvSpPr>
              <a:spLocks/>
            </p:cNvSpPr>
            <p:nvPr/>
          </p:nvSpPr>
          <p:spPr bwMode="auto">
            <a:xfrm>
              <a:off x="3560" y="3636"/>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6758" name="Freeform 406"/>
            <p:cNvSpPr>
              <a:spLocks/>
            </p:cNvSpPr>
            <p:nvPr/>
          </p:nvSpPr>
          <p:spPr bwMode="auto">
            <a:xfrm>
              <a:off x="3578" y="3636"/>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59" name="Freeform 407"/>
            <p:cNvSpPr>
              <a:spLocks/>
            </p:cNvSpPr>
            <p:nvPr/>
          </p:nvSpPr>
          <p:spPr bwMode="auto">
            <a:xfrm>
              <a:off x="3614" y="3627"/>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6760" name="Freeform 408"/>
            <p:cNvSpPr>
              <a:spLocks/>
            </p:cNvSpPr>
            <p:nvPr/>
          </p:nvSpPr>
          <p:spPr bwMode="auto">
            <a:xfrm>
              <a:off x="3629" y="3627"/>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61" name="Freeform 409"/>
            <p:cNvSpPr>
              <a:spLocks/>
            </p:cNvSpPr>
            <p:nvPr/>
          </p:nvSpPr>
          <p:spPr bwMode="auto">
            <a:xfrm>
              <a:off x="3647" y="3627"/>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62" name="Line 410"/>
            <p:cNvSpPr>
              <a:spLocks noChangeShapeType="1"/>
            </p:cNvSpPr>
            <p:nvPr/>
          </p:nvSpPr>
          <p:spPr bwMode="auto">
            <a:xfrm flipH="1">
              <a:off x="4052" y="3636"/>
              <a:ext cx="154"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63" name="Freeform 411"/>
            <p:cNvSpPr>
              <a:spLocks noEditPoints="1"/>
            </p:cNvSpPr>
            <p:nvPr/>
          </p:nvSpPr>
          <p:spPr bwMode="auto">
            <a:xfrm>
              <a:off x="4225" y="3626"/>
              <a:ext cx="20" cy="30"/>
            </a:xfrm>
            <a:custGeom>
              <a:avLst/>
              <a:gdLst>
                <a:gd name="T0" fmla="*/ 7 w 20"/>
                <a:gd name="T1" fmla="*/ 14 h 30"/>
                <a:gd name="T2" fmla="*/ 9 w 20"/>
                <a:gd name="T3" fmla="*/ 12 h 30"/>
                <a:gd name="T4" fmla="*/ 11 w 20"/>
                <a:gd name="T5" fmla="*/ 11 h 30"/>
                <a:gd name="T6" fmla="*/ 13 w 20"/>
                <a:gd name="T7" fmla="*/ 10 h 30"/>
                <a:gd name="T8" fmla="*/ 15 w 20"/>
                <a:gd name="T9" fmla="*/ 11 h 30"/>
                <a:gd name="T10" fmla="*/ 18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7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3 w 20"/>
                <a:gd name="T43" fmla="*/ 3 h 30"/>
                <a:gd name="T44" fmla="*/ 2 w 20"/>
                <a:gd name="T45" fmla="*/ 2 h 30"/>
                <a:gd name="T46" fmla="*/ 2 w 20"/>
                <a:gd name="T47" fmla="*/ 2 h 30"/>
                <a:gd name="T48" fmla="*/ 1 w 20"/>
                <a:gd name="T49" fmla="*/ 2 h 30"/>
                <a:gd name="T50" fmla="*/ 1 w 20"/>
                <a:gd name="T51" fmla="*/ 3 h 30"/>
                <a:gd name="T52" fmla="*/ 0 w 20"/>
                <a:gd name="T53" fmla="*/ 2 h 30"/>
                <a:gd name="T54" fmla="*/ 6 w 20"/>
                <a:gd name="T55" fmla="*/ 0 h 30"/>
                <a:gd name="T56" fmla="*/ 7 w 20"/>
                <a:gd name="T57" fmla="*/ 0 h 30"/>
                <a:gd name="T58" fmla="*/ 7 w 20"/>
                <a:gd name="T59" fmla="*/ 14 h 30"/>
                <a:gd name="T60" fmla="*/ 7 w 20"/>
                <a:gd name="T61" fmla="*/ 15 h 30"/>
                <a:gd name="T62" fmla="*/ 7 w 20"/>
                <a:gd name="T63" fmla="*/ 27 h 30"/>
                <a:gd name="T64" fmla="*/ 8 w 20"/>
                <a:gd name="T65" fmla="*/ 27 h 30"/>
                <a:gd name="T66" fmla="*/ 9 w 20"/>
                <a:gd name="T67" fmla="*/ 28 h 30"/>
                <a:gd name="T68" fmla="*/ 10 w 20"/>
                <a:gd name="T69" fmla="*/ 28 h 30"/>
                <a:gd name="T70" fmla="*/ 11 w 20"/>
                <a:gd name="T71" fmla="*/ 29 h 30"/>
                <a:gd name="T72" fmla="*/ 13 w 20"/>
                <a:gd name="T73" fmla="*/ 28 h 30"/>
                <a:gd name="T74" fmla="*/ 15 w 20"/>
                <a:gd name="T75" fmla="*/ 27 h 30"/>
                <a:gd name="T76" fmla="*/ 16 w 20"/>
                <a:gd name="T77" fmla="*/ 24 h 30"/>
                <a:gd name="T78" fmla="*/ 16 w 20"/>
                <a:gd name="T79" fmla="*/ 21 h 30"/>
                <a:gd name="T80" fmla="*/ 16 w 20"/>
                <a:gd name="T81" fmla="*/ 17 h 30"/>
                <a:gd name="T82" fmla="*/ 15 w 20"/>
                <a:gd name="T83" fmla="*/ 15 h 30"/>
                <a:gd name="T84" fmla="*/ 13 w 20"/>
                <a:gd name="T85" fmla="*/ 14 h 30"/>
                <a:gd name="T86" fmla="*/ 11 w 20"/>
                <a:gd name="T87" fmla="*/ 13 h 30"/>
                <a:gd name="T88" fmla="*/ 10 w 20"/>
                <a:gd name="T89" fmla="*/ 13 h 30"/>
                <a:gd name="T90" fmla="*/ 9 w 20"/>
                <a:gd name="T91" fmla="*/ 14 h 30"/>
                <a:gd name="T92" fmla="*/ 8 w 20"/>
                <a:gd name="T93" fmla="*/ 14 h 30"/>
                <a:gd name="T94" fmla="*/ 7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7" y="14"/>
                  </a:moveTo>
                  <a:lnTo>
                    <a:pt x="9" y="12"/>
                  </a:lnTo>
                  <a:lnTo>
                    <a:pt x="11" y="11"/>
                  </a:lnTo>
                  <a:lnTo>
                    <a:pt x="13" y="10"/>
                  </a:lnTo>
                  <a:lnTo>
                    <a:pt x="15" y="11"/>
                  </a:lnTo>
                  <a:lnTo>
                    <a:pt x="18" y="13"/>
                  </a:lnTo>
                  <a:lnTo>
                    <a:pt x="19" y="15"/>
                  </a:lnTo>
                  <a:lnTo>
                    <a:pt x="20" y="19"/>
                  </a:lnTo>
                  <a:lnTo>
                    <a:pt x="19" y="22"/>
                  </a:lnTo>
                  <a:lnTo>
                    <a:pt x="18" y="25"/>
                  </a:lnTo>
                  <a:lnTo>
                    <a:pt x="16" y="27"/>
                  </a:lnTo>
                  <a:lnTo>
                    <a:pt x="13" y="29"/>
                  </a:lnTo>
                  <a:lnTo>
                    <a:pt x="10" y="30"/>
                  </a:lnTo>
                  <a:lnTo>
                    <a:pt x="8" y="30"/>
                  </a:lnTo>
                  <a:lnTo>
                    <a:pt x="7" y="29"/>
                  </a:lnTo>
                  <a:lnTo>
                    <a:pt x="5" y="29"/>
                  </a:lnTo>
                  <a:lnTo>
                    <a:pt x="3" y="28"/>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14"/>
                  </a:lnTo>
                  <a:close/>
                  <a:moveTo>
                    <a:pt x="7" y="15"/>
                  </a:moveTo>
                  <a:lnTo>
                    <a:pt x="7" y="27"/>
                  </a:lnTo>
                  <a:lnTo>
                    <a:pt x="8" y="27"/>
                  </a:lnTo>
                  <a:lnTo>
                    <a:pt x="9" y="28"/>
                  </a:lnTo>
                  <a:lnTo>
                    <a:pt x="10" y="28"/>
                  </a:lnTo>
                  <a:lnTo>
                    <a:pt x="11" y="29"/>
                  </a:lnTo>
                  <a:lnTo>
                    <a:pt x="13" y="28"/>
                  </a:lnTo>
                  <a:lnTo>
                    <a:pt x="15" y="27"/>
                  </a:lnTo>
                  <a:lnTo>
                    <a:pt x="16" y="24"/>
                  </a:lnTo>
                  <a:lnTo>
                    <a:pt x="16" y="21"/>
                  </a:lnTo>
                  <a:lnTo>
                    <a:pt x="16" y="17"/>
                  </a:lnTo>
                  <a:lnTo>
                    <a:pt x="15" y="15"/>
                  </a:lnTo>
                  <a:lnTo>
                    <a:pt x="13" y="14"/>
                  </a:lnTo>
                  <a:lnTo>
                    <a:pt x="11" y="13"/>
                  </a:lnTo>
                  <a:lnTo>
                    <a:pt x="10" y="13"/>
                  </a:lnTo>
                  <a:lnTo>
                    <a:pt x="9" y="14"/>
                  </a:lnTo>
                  <a:lnTo>
                    <a:pt x="8" y="14"/>
                  </a:lnTo>
                  <a:lnTo>
                    <a:pt x="7" y="15"/>
                  </a:lnTo>
                  <a:close/>
                </a:path>
              </a:pathLst>
            </a:custGeom>
            <a:solidFill>
              <a:srgbClr val="000000"/>
            </a:solidFill>
            <a:ln w="0">
              <a:solidFill>
                <a:srgbClr val="000000"/>
              </a:solidFill>
              <a:prstDash val="solid"/>
              <a:round/>
              <a:headEnd/>
              <a:tailEnd/>
            </a:ln>
          </p:spPr>
          <p:txBody>
            <a:bodyPr/>
            <a:lstStyle/>
            <a:p>
              <a:endParaRPr lang="en-US"/>
            </a:p>
          </p:txBody>
        </p:sp>
        <p:sp>
          <p:nvSpPr>
            <p:cNvPr id="996764" name="Freeform 412"/>
            <p:cNvSpPr>
              <a:spLocks noEditPoints="1"/>
            </p:cNvSpPr>
            <p:nvPr/>
          </p:nvSpPr>
          <p:spPr bwMode="auto">
            <a:xfrm>
              <a:off x="4247" y="3636"/>
              <a:ext cx="18" cy="20"/>
            </a:xfrm>
            <a:custGeom>
              <a:avLst/>
              <a:gdLst>
                <a:gd name="T0" fmla="*/ 9 w 18"/>
                <a:gd name="T1" fmla="*/ 18 h 20"/>
                <a:gd name="T2" fmla="*/ 7 w 18"/>
                <a:gd name="T3" fmla="*/ 19 h 20"/>
                <a:gd name="T4" fmla="*/ 5 w 18"/>
                <a:gd name="T5" fmla="*/ 20 h 20"/>
                <a:gd name="T6" fmla="*/ 2 w 18"/>
                <a:gd name="T7" fmla="*/ 19 h 20"/>
                <a:gd name="T8" fmla="*/ 0 w 18"/>
                <a:gd name="T9" fmla="*/ 15 h 20"/>
                <a:gd name="T10" fmla="*/ 1 w 18"/>
                <a:gd name="T11" fmla="*/ 13 h 20"/>
                <a:gd name="T12" fmla="*/ 4 w 18"/>
                <a:gd name="T13" fmla="*/ 10 h 20"/>
                <a:gd name="T14" fmla="*/ 11 w 18"/>
                <a:gd name="T15" fmla="*/ 7 h 20"/>
                <a:gd name="T16" fmla="*/ 11 w 18"/>
                <a:gd name="T17" fmla="*/ 4 h 20"/>
                <a:gd name="T18" fmla="*/ 9 w 18"/>
                <a:gd name="T19" fmla="*/ 2 h 20"/>
                <a:gd name="T20" fmla="*/ 6 w 18"/>
                <a:gd name="T21" fmla="*/ 2 h 20"/>
                <a:gd name="T22" fmla="*/ 5 w 18"/>
                <a:gd name="T23" fmla="*/ 3 h 20"/>
                <a:gd name="T24" fmla="*/ 5 w 18"/>
                <a:gd name="T25" fmla="*/ 5 h 20"/>
                <a:gd name="T26" fmla="*/ 4 w 18"/>
                <a:gd name="T27" fmla="*/ 7 h 20"/>
                <a:gd name="T28" fmla="*/ 3 w 18"/>
                <a:gd name="T29" fmla="*/ 7 h 20"/>
                <a:gd name="T30" fmla="*/ 2 w 18"/>
                <a:gd name="T31" fmla="*/ 7 h 20"/>
                <a:gd name="T32" fmla="*/ 1 w 18"/>
                <a:gd name="T33" fmla="*/ 5 h 20"/>
                <a:gd name="T34" fmla="*/ 3 w 18"/>
                <a:gd name="T35" fmla="*/ 2 h 20"/>
                <a:gd name="T36" fmla="*/ 8 w 18"/>
                <a:gd name="T37" fmla="*/ 0 h 20"/>
                <a:gd name="T38" fmla="*/ 12 w 18"/>
                <a:gd name="T39" fmla="*/ 1 h 20"/>
                <a:gd name="T40" fmla="*/ 14 w 18"/>
                <a:gd name="T41" fmla="*/ 3 h 20"/>
                <a:gd name="T42" fmla="*/ 15 w 18"/>
                <a:gd name="T43" fmla="*/ 7 h 20"/>
                <a:gd name="T44" fmla="*/ 15 w 18"/>
                <a:gd name="T45" fmla="*/ 15 h 20"/>
                <a:gd name="T46" fmla="*/ 15 w 18"/>
                <a:gd name="T47" fmla="*/ 17 h 20"/>
                <a:gd name="T48" fmla="*/ 15 w 18"/>
                <a:gd name="T49" fmla="*/ 17 h 20"/>
                <a:gd name="T50" fmla="*/ 16 w 18"/>
                <a:gd name="T51" fmla="*/ 17 h 20"/>
                <a:gd name="T52" fmla="*/ 17 w 18"/>
                <a:gd name="T53" fmla="*/ 17 h 20"/>
                <a:gd name="T54" fmla="*/ 18 w 18"/>
                <a:gd name="T55" fmla="*/ 17 h 20"/>
                <a:gd name="T56" fmla="*/ 13 w 18"/>
                <a:gd name="T57" fmla="*/ 20 h 20"/>
                <a:gd name="T58" fmla="*/ 12 w 18"/>
                <a:gd name="T59" fmla="*/ 19 h 20"/>
                <a:gd name="T60" fmla="*/ 11 w 18"/>
                <a:gd name="T61" fmla="*/ 17 h 20"/>
                <a:gd name="T62" fmla="*/ 11 w 18"/>
                <a:gd name="T63" fmla="*/ 8 h 20"/>
                <a:gd name="T64" fmla="*/ 7 w 18"/>
                <a:gd name="T65" fmla="*/ 10 h 20"/>
                <a:gd name="T66" fmla="*/ 5 w 18"/>
                <a:gd name="T67" fmla="*/ 12 h 20"/>
                <a:gd name="T68" fmla="*/ 4 w 18"/>
                <a:gd name="T69" fmla="*/ 14 h 20"/>
                <a:gd name="T70" fmla="*/ 5 w 18"/>
                <a:gd name="T71" fmla="*/ 16 h 20"/>
                <a:gd name="T72" fmla="*/ 7 w 18"/>
                <a:gd name="T73" fmla="*/ 17 h 20"/>
                <a:gd name="T74" fmla="*/ 11 w 18"/>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0">
                  <a:moveTo>
                    <a:pt x="11" y="17"/>
                  </a:moveTo>
                  <a:lnTo>
                    <a:pt x="9" y="18"/>
                  </a:lnTo>
                  <a:lnTo>
                    <a:pt x="8" y="19"/>
                  </a:lnTo>
                  <a:lnTo>
                    <a:pt x="7" y="19"/>
                  </a:lnTo>
                  <a:lnTo>
                    <a:pt x="6" y="20"/>
                  </a:lnTo>
                  <a:lnTo>
                    <a:pt x="5" y="20"/>
                  </a:lnTo>
                  <a:lnTo>
                    <a:pt x="3" y="20"/>
                  </a:lnTo>
                  <a:lnTo>
                    <a:pt x="2" y="19"/>
                  </a:lnTo>
                  <a:lnTo>
                    <a:pt x="1" y="17"/>
                  </a:lnTo>
                  <a:lnTo>
                    <a:pt x="0" y="15"/>
                  </a:lnTo>
                  <a:lnTo>
                    <a:pt x="1" y="14"/>
                  </a:lnTo>
                  <a:lnTo>
                    <a:pt x="1" y="13"/>
                  </a:lnTo>
                  <a:lnTo>
                    <a:pt x="2" y="11"/>
                  </a:lnTo>
                  <a:lnTo>
                    <a:pt x="4" y="10"/>
                  </a:lnTo>
                  <a:lnTo>
                    <a:pt x="7" y="9"/>
                  </a:lnTo>
                  <a:lnTo>
                    <a:pt x="11" y="7"/>
                  </a:lnTo>
                  <a:lnTo>
                    <a:pt x="11" y="6"/>
                  </a:lnTo>
                  <a:lnTo>
                    <a:pt x="11" y="4"/>
                  </a:lnTo>
                  <a:lnTo>
                    <a:pt x="10" y="2"/>
                  </a:lnTo>
                  <a:lnTo>
                    <a:pt x="9" y="2"/>
                  </a:lnTo>
                  <a:lnTo>
                    <a:pt x="8" y="1"/>
                  </a:lnTo>
                  <a:lnTo>
                    <a:pt x="6" y="2"/>
                  </a:lnTo>
                  <a:lnTo>
                    <a:pt x="6" y="2"/>
                  </a:lnTo>
                  <a:lnTo>
                    <a:pt x="5" y="3"/>
                  </a:lnTo>
                  <a:lnTo>
                    <a:pt x="5" y="4"/>
                  </a:lnTo>
                  <a:lnTo>
                    <a:pt x="5" y="5"/>
                  </a:lnTo>
                  <a:lnTo>
                    <a:pt x="5" y="6"/>
                  </a:lnTo>
                  <a:lnTo>
                    <a:pt x="4" y="7"/>
                  </a:lnTo>
                  <a:lnTo>
                    <a:pt x="4" y="7"/>
                  </a:lnTo>
                  <a:lnTo>
                    <a:pt x="3" y="7"/>
                  </a:lnTo>
                  <a:lnTo>
                    <a:pt x="2" y="7"/>
                  </a:lnTo>
                  <a:lnTo>
                    <a:pt x="2" y="7"/>
                  </a:lnTo>
                  <a:lnTo>
                    <a:pt x="1" y="6"/>
                  </a:lnTo>
                  <a:lnTo>
                    <a:pt x="1" y="5"/>
                  </a:lnTo>
                  <a:lnTo>
                    <a:pt x="2" y="3"/>
                  </a:lnTo>
                  <a:lnTo>
                    <a:pt x="3" y="2"/>
                  </a:lnTo>
                  <a:lnTo>
                    <a:pt x="5" y="0"/>
                  </a:lnTo>
                  <a:lnTo>
                    <a:pt x="8" y="0"/>
                  </a:lnTo>
                  <a:lnTo>
                    <a:pt x="11" y="0"/>
                  </a:lnTo>
                  <a:lnTo>
                    <a:pt x="12" y="1"/>
                  </a:lnTo>
                  <a:lnTo>
                    <a:pt x="13" y="2"/>
                  </a:lnTo>
                  <a:lnTo>
                    <a:pt x="14" y="3"/>
                  </a:lnTo>
                  <a:lnTo>
                    <a:pt x="14" y="4"/>
                  </a:lnTo>
                  <a:lnTo>
                    <a:pt x="15" y="7"/>
                  </a:lnTo>
                  <a:lnTo>
                    <a:pt x="15" y="13"/>
                  </a:lnTo>
                  <a:lnTo>
                    <a:pt x="15" y="15"/>
                  </a:lnTo>
                  <a:lnTo>
                    <a:pt x="15" y="16"/>
                  </a:lnTo>
                  <a:lnTo>
                    <a:pt x="15" y="17"/>
                  </a:lnTo>
                  <a:lnTo>
                    <a:pt x="15" y="17"/>
                  </a:lnTo>
                  <a:lnTo>
                    <a:pt x="15" y="17"/>
                  </a:lnTo>
                  <a:lnTo>
                    <a:pt x="16" y="17"/>
                  </a:lnTo>
                  <a:lnTo>
                    <a:pt x="16" y="17"/>
                  </a:lnTo>
                  <a:lnTo>
                    <a:pt x="16" y="17"/>
                  </a:lnTo>
                  <a:lnTo>
                    <a:pt x="17" y="17"/>
                  </a:lnTo>
                  <a:lnTo>
                    <a:pt x="18" y="16"/>
                  </a:lnTo>
                  <a:lnTo>
                    <a:pt x="18" y="17"/>
                  </a:lnTo>
                  <a:lnTo>
                    <a:pt x="15" y="19"/>
                  </a:lnTo>
                  <a:lnTo>
                    <a:pt x="13" y="20"/>
                  </a:lnTo>
                  <a:lnTo>
                    <a:pt x="12" y="20"/>
                  </a:lnTo>
                  <a:lnTo>
                    <a:pt x="12" y="19"/>
                  </a:lnTo>
                  <a:lnTo>
                    <a:pt x="11" y="18"/>
                  </a:lnTo>
                  <a:lnTo>
                    <a:pt x="11" y="17"/>
                  </a:lnTo>
                  <a:close/>
                  <a:moveTo>
                    <a:pt x="11" y="15"/>
                  </a:moveTo>
                  <a:lnTo>
                    <a:pt x="11" y="8"/>
                  </a:lnTo>
                  <a:lnTo>
                    <a:pt x="8" y="9"/>
                  </a:lnTo>
                  <a:lnTo>
                    <a:pt x="7" y="10"/>
                  </a:lnTo>
                  <a:lnTo>
                    <a:pt x="6" y="11"/>
                  </a:lnTo>
                  <a:lnTo>
                    <a:pt x="5" y="12"/>
                  </a:lnTo>
                  <a:lnTo>
                    <a:pt x="4" y="13"/>
                  </a:lnTo>
                  <a:lnTo>
                    <a:pt x="4" y="14"/>
                  </a:lnTo>
                  <a:lnTo>
                    <a:pt x="4" y="15"/>
                  </a:lnTo>
                  <a:lnTo>
                    <a:pt x="5" y="16"/>
                  </a:lnTo>
                  <a:lnTo>
                    <a:pt x="6" y="17"/>
                  </a:lnTo>
                  <a:lnTo>
                    <a:pt x="7" y="17"/>
                  </a:lnTo>
                  <a:lnTo>
                    <a:pt x="9" y="17"/>
                  </a:lnTo>
                  <a:lnTo>
                    <a:pt x="11" y="15"/>
                  </a:lnTo>
                  <a:close/>
                </a:path>
              </a:pathLst>
            </a:custGeom>
            <a:solidFill>
              <a:srgbClr val="000000"/>
            </a:solidFill>
            <a:ln w="0">
              <a:solidFill>
                <a:srgbClr val="000000"/>
              </a:solidFill>
              <a:prstDash val="solid"/>
              <a:round/>
              <a:headEnd/>
              <a:tailEnd/>
            </a:ln>
          </p:spPr>
          <p:txBody>
            <a:bodyPr/>
            <a:lstStyle/>
            <a:p>
              <a:endParaRPr lang="en-US"/>
            </a:p>
          </p:txBody>
        </p:sp>
        <p:sp>
          <p:nvSpPr>
            <p:cNvPr id="996765" name="Freeform 413"/>
            <p:cNvSpPr>
              <a:spLocks/>
            </p:cNvSpPr>
            <p:nvPr/>
          </p:nvSpPr>
          <p:spPr bwMode="auto">
            <a:xfrm>
              <a:off x="4267" y="3636"/>
              <a:ext cx="13" cy="20"/>
            </a:xfrm>
            <a:custGeom>
              <a:avLst/>
              <a:gdLst>
                <a:gd name="T0" fmla="*/ 12 w 13"/>
                <a:gd name="T1" fmla="*/ 0 h 20"/>
                <a:gd name="T2" fmla="*/ 12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1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1"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7" y="0"/>
                  </a:lnTo>
                  <a:lnTo>
                    <a:pt x="9" y="1"/>
                  </a:lnTo>
                  <a:lnTo>
                    <a:pt x="10" y="1"/>
                  </a:lnTo>
                  <a:lnTo>
                    <a:pt x="10"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766" name="Freeform 414"/>
            <p:cNvSpPr>
              <a:spLocks noEditPoints="1"/>
            </p:cNvSpPr>
            <p:nvPr/>
          </p:nvSpPr>
          <p:spPr bwMode="auto">
            <a:xfrm>
              <a:off x="4283" y="3626"/>
              <a:ext cx="9" cy="29"/>
            </a:xfrm>
            <a:custGeom>
              <a:avLst/>
              <a:gdLst>
                <a:gd name="T0" fmla="*/ 4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4 w 9"/>
                <a:gd name="T17" fmla="*/ 5 h 29"/>
                <a:gd name="T18" fmla="*/ 3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2 w 9"/>
                <a:gd name="T75" fmla="*/ 13 h 29"/>
                <a:gd name="T76" fmla="*/ 2 w 9"/>
                <a:gd name="T77" fmla="*/ 13 h 29"/>
                <a:gd name="T78" fmla="*/ 2 w 9"/>
                <a:gd name="T79" fmla="*/ 12 h 29"/>
                <a:gd name="T80" fmla="*/ 2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7" y="1"/>
                  </a:lnTo>
                  <a:lnTo>
                    <a:pt x="7" y="2"/>
                  </a:lnTo>
                  <a:lnTo>
                    <a:pt x="7" y="3"/>
                  </a:lnTo>
                  <a:lnTo>
                    <a:pt x="6" y="4"/>
                  </a:lnTo>
                  <a:lnTo>
                    <a:pt x="5" y="5"/>
                  </a:lnTo>
                  <a:lnTo>
                    <a:pt x="4" y="5"/>
                  </a:lnTo>
                  <a:lnTo>
                    <a:pt x="3" y="5"/>
                  </a:lnTo>
                  <a:lnTo>
                    <a:pt x="3" y="4"/>
                  </a:lnTo>
                  <a:lnTo>
                    <a:pt x="2" y="3"/>
                  </a:lnTo>
                  <a:lnTo>
                    <a:pt x="2" y="2"/>
                  </a:lnTo>
                  <a:lnTo>
                    <a:pt x="2" y="1"/>
                  </a:lnTo>
                  <a:lnTo>
                    <a:pt x="3" y="1"/>
                  </a:lnTo>
                  <a:lnTo>
                    <a:pt x="3" y="0"/>
                  </a:lnTo>
                  <a:lnTo>
                    <a:pt x="4" y="0"/>
                  </a:lnTo>
                  <a:close/>
                  <a:moveTo>
                    <a:pt x="6" y="10"/>
                  </a:moveTo>
                  <a:lnTo>
                    <a:pt x="6" y="25"/>
                  </a:lnTo>
                  <a:lnTo>
                    <a:pt x="6"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2" y="13"/>
                  </a:lnTo>
                  <a:lnTo>
                    <a:pt x="2" y="13"/>
                  </a:lnTo>
                  <a:lnTo>
                    <a:pt x="2" y="12"/>
                  </a:lnTo>
                  <a:lnTo>
                    <a:pt x="2"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67" name="Freeform 415"/>
            <p:cNvSpPr>
              <a:spLocks/>
            </p:cNvSpPr>
            <p:nvPr/>
          </p:nvSpPr>
          <p:spPr bwMode="auto">
            <a:xfrm>
              <a:off x="4294" y="3636"/>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7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1 w 20"/>
                <a:gd name="T41" fmla="*/ 19 h 19"/>
                <a:gd name="T42" fmla="*/ 12 w 20"/>
                <a:gd name="T43" fmla="*/ 19 h 19"/>
                <a:gd name="T44" fmla="*/ 13 w 20"/>
                <a:gd name="T45" fmla="*/ 19 h 19"/>
                <a:gd name="T46" fmla="*/ 13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8 w 20"/>
                <a:gd name="T65" fmla="*/ 3 h 19"/>
                <a:gd name="T66" fmla="*/ 6 w 20"/>
                <a:gd name="T67" fmla="*/ 5 h 19"/>
                <a:gd name="T68" fmla="*/ 6 w 20"/>
                <a:gd name="T69" fmla="*/ 15 h 19"/>
                <a:gd name="T70" fmla="*/ 6 w 20"/>
                <a:gd name="T71" fmla="*/ 17 h 19"/>
                <a:gd name="T72" fmla="*/ 6 w 20"/>
                <a:gd name="T73" fmla="*/ 18 h 19"/>
                <a:gd name="T74" fmla="*/ 6 w 20"/>
                <a:gd name="T75" fmla="*/ 18 h 19"/>
                <a:gd name="T76" fmla="*/ 7 w 20"/>
                <a:gd name="T77" fmla="*/ 19 h 19"/>
                <a:gd name="T78" fmla="*/ 7 w 20"/>
                <a:gd name="T79" fmla="*/ 19 h 19"/>
                <a:gd name="T80" fmla="*/ 8 w 20"/>
                <a:gd name="T81" fmla="*/ 19 h 19"/>
                <a:gd name="T82" fmla="*/ 8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2 w 20"/>
                <a:gd name="T97" fmla="*/ 15 h 19"/>
                <a:gd name="T98" fmla="*/ 2 w 20"/>
                <a:gd name="T99" fmla="*/ 8 h 19"/>
                <a:gd name="T100" fmla="*/ 2 w 20"/>
                <a:gd name="T101" fmla="*/ 5 h 19"/>
                <a:gd name="T102" fmla="*/ 2 w 20"/>
                <a:gd name="T103" fmla="*/ 4 h 19"/>
                <a:gd name="T104" fmla="*/ 2 w 20"/>
                <a:gd name="T105" fmla="*/ 3 h 19"/>
                <a:gd name="T106" fmla="*/ 2 w 20"/>
                <a:gd name="T107" fmla="*/ 3 h 19"/>
                <a:gd name="T108" fmla="*/ 1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7" y="17"/>
                  </a:lnTo>
                  <a:lnTo>
                    <a:pt x="18" y="18"/>
                  </a:lnTo>
                  <a:lnTo>
                    <a:pt x="18" y="18"/>
                  </a:lnTo>
                  <a:lnTo>
                    <a:pt x="18" y="19"/>
                  </a:lnTo>
                  <a:lnTo>
                    <a:pt x="19" y="19"/>
                  </a:lnTo>
                  <a:lnTo>
                    <a:pt x="20" y="19"/>
                  </a:lnTo>
                  <a:lnTo>
                    <a:pt x="20" y="19"/>
                  </a:lnTo>
                  <a:lnTo>
                    <a:pt x="11" y="19"/>
                  </a:lnTo>
                  <a:lnTo>
                    <a:pt x="11" y="19"/>
                  </a:lnTo>
                  <a:lnTo>
                    <a:pt x="11" y="19"/>
                  </a:lnTo>
                  <a:lnTo>
                    <a:pt x="12" y="19"/>
                  </a:lnTo>
                  <a:lnTo>
                    <a:pt x="13" y="19"/>
                  </a:lnTo>
                  <a:lnTo>
                    <a:pt x="13" y="18"/>
                  </a:lnTo>
                  <a:lnTo>
                    <a:pt x="14" y="17"/>
                  </a:lnTo>
                  <a:lnTo>
                    <a:pt x="14" y="16"/>
                  </a:lnTo>
                  <a:lnTo>
                    <a:pt x="14" y="15"/>
                  </a:lnTo>
                  <a:lnTo>
                    <a:pt x="14" y="8"/>
                  </a:lnTo>
                  <a:lnTo>
                    <a:pt x="14" y="5"/>
                  </a:lnTo>
                  <a:lnTo>
                    <a:pt x="13" y="4"/>
                  </a:lnTo>
                  <a:lnTo>
                    <a:pt x="12" y="3"/>
                  </a:lnTo>
                  <a:lnTo>
                    <a:pt x="11" y="3"/>
                  </a:lnTo>
                  <a:lnTo>
                    <a:pt x="8" y="3"/>
                  </a:lnTo>
                  <a:lnTo>
                    <a:pt x="6" y="5"/>
                  </a:lnTo>
                  <a:lnTo>
                    <a:pt x="6" y="15"/>
                  </a:lnTo>
                  <a:lnTo>
                    <a:pt x="6" y="17"/>
                  </a:lnTo>
                  <a:lnTo>
                    <a:pt x="6" y="18"/>
                  </a:lnTo>
                  <a:lnTo>
                    <a:pt x="6" y="18"/>
                  </a:lnTo>
                  <a:lnTo>
                    <a:pt x="7" y="19"/>
                  </a:lnTo>
                  <a:lnTo>
                    <a:pt x="7" y="19"/>
                  </a:lnTo>
                  <a:lnTo>
                    <a:pt x="8" y="19"/>
                  </a:lnTo>
                  <a:lnTo>
                    <a:pt x="8" y="19"/>
                  </a:lnTo>
                  <a:lnTo>
                    <a:pt x="0" y="19"/>
                  </a:lnTo>
                  <a:lnTo>
                    <a:pt x="0" y="19"/>
                  </a:lnTo>
                  <a:lnTo>
                    <a:pt x="0" y="19"/>
                  </a:lnTo>
                  <a:lnTo>
                    <a:pt x="1" y="19"/>
                  </a:lnTo>
                  <a:lnTo>
                    <a:pt x="2" y="18"/>
                  </a:lnTo>
                  <a:lnTo>
                    <a:pt x="2" y="17"/>
                  </a:lnTo>
                  <a:lnTo>
                    <a:pt x="2" y="15"/>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68" name="Rectangle 416"/>
            <p:cNvSpPr>
              <a:spLocks noChangeArrowheads="1"/>
            </p:cNvSpPr>
            <p:nvPr/>
          </p:nvSpPr>
          <p:spPr bwMode="auto">
            <a:xfrm>
              <a:off x="4314" y="3663"/>
              <a:ext cx="22" cy="2"/>
            </a:xfrm>
            <a:prstGeom prst="rect">
              <a:avLst/>
            </a:prstGeom>
            <a:solidFill>
              <a:srgbClr val="000000"/>
            </a:solidFill>
            <a:ln w="0">
              <a:solidFill>
                <a:srgbClr val="000000"/>
              </a:solidFill>
              <a:miter lim="800000"/>
              <a:headEnd/>
              <a:tailEnd/>
            </a:ln>
          </p:spPr>
          <p:txBody>
            <a:bodyPr/>
            <a:lstStyle/>
            <a:p>
              <a:endParaRPr lang="en-US"/>
            </a:p>
          </p:txBody>
        </p:sp>
      </p:grpSp>
      <p:grpSp>
        <p:nvGrpSpPr>
          <p:cNvPr id="996970" name="Group 618"/>
          <p:cNvGrpSpPr>
            <a:grpSpLocks/>
          </p:cNvGrpSpPr>
          <p:nvPr/>
        </p:nvGrpSpPr>
        <p:grpSpPr bwMode="auto">
          <a:xfrm>
            <a:off x="531813" y="5272088"/>
            <a:ext cx="8072437" cy="546100"/>
            <a:chOff x="335" y="3321"/>
            <a:chExt cx="5085" cy="344"/>
          </a:xfrm>
        </p:grpSpPr>
        <p:sp>
          <p:nvSpPr>
            <p:cNvPr id="996770" name="Freeform 418"/>
            <p:cNvSpPr>
              <a:spLocks noEditPoints="1"/>
            </p:cNvSpPr>
            <p:nvPr/>
          </p:nvSpPr>
          <p:spPr bwMode="auto">
            <a:xfrm>
              <a:off x="4337" y="3636"/>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7 w 19"/>
                <a:gd name="T11" fmla="*/ 28 h 29"/>
                <a:gd name="T12" fmla="*/ 18 w 19"/>
                <a:gd name="T13" fmla="*/ 28 h 29"/>
                <a:gd name="T14" fmla="*/ 19 w 19"/>
                <a:gd name="T15" fmla="*/ 28 h 29"/>
                <a:gd name="T16" fmla="*/ 19 w 19"/>
                <a:gd name="T17" fmla="*/ 29 h 29"/>
                <a:gd name="T18" fmla="*/ 10 w 19"/>
                <a:gd name="T19" fmla="*/ 29 h 29"/>
                <a:gd name="T20" fmla="*/ 10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8 w 19"/>
                <a:gd name="T43" fmla="*/ 20 h 29"/>
                <a:gd name="T44" fmla="*/ 7 w 19"/>
                <a:gd name="T45" fmla="*/ 20 h 29"/>
                <a:gd name="T46" fmla="*/ 4 w 19"/>
                <a:gd name="T47" fmla="*/ 19 h 29"/>
                <a:gd name="T48" fmla="*/ 2 w 19"/>
                <a:gd name="T49" fmla="*/ 17 h 29"/>
                <a:gd name="T50" fmla="*/ 0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3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3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7" y="28"/>
                  </a:lnTo>
                  <a:lnTo>
                    <a:pt x="18" y="28"/>
                  </a:lnTo>
                  <a:lnTo>
                    <a:pt x="19" y="28"/>
                  </a:lnTo>
                  <a:lnTo>
                    <a:pt x="19" y="29"/>
                  </a:lnTo>
                  <a:lnTo>
                    <a:pt x="10" y="29"/>
                  </a:lnTo>
                  <a:lnTo>
                    <a:pt x="10" y="28"/>
                  </a:lnTo>
                  <a:lnTo>
                    <a:pt x="11" y="28"/>
                  </a:lnTo>
                  <a:lnTo>
                    <a:pt x="12" y="28"/>
                  </a:lnTo>
                  <a:lnTo>
                    <a:pt x="12" y="28"/>
                  </a:lnTo>
                  <a:lnTo>
                    <a:pt x="13" y="27"/>
                  </a:lnTo>
                  <a:lnTo>
                    <a:pt x="13" y="27"/>
                  </a:lnTo>
                  <a:lnTo>
                    <a:pt x="13" y="26"/>
                  </a:lnTo>
                  <a:lnTo>
                    <a:pt x="13" y="24"/>
                  </a:lnTo>
                  <a:lnTo>
                    <a:pt x="13" y="16"/>
                  </a:lnTo>
                  <a:lnTo>
                    <a:pt x="11" y="18"/>
                  </a:lnTo>
                  <a:lnTo>
                    <a:pt x="10" y="19"/>
                  </a:lnTo>
                  <a:lnTo>
                    <a:pt x="8" y="20"/>
                  </a:lnTo>
                  <a:lnTo>
                    <a:pt x="7" y="20"/>
                  </a:lnTo>
                  <a:lnTo>
                    <a:pt x="4" y="19"/>
                  </a:lnTo>
                  <a:lnTo>
                    <a:pt x="2" y="17"/>
                  </a:lnTo>
                  <a:lnTo>
                    <a:pt x="0" y="15"/>
                  </a:lnTo>
                  <a:lnTo>
                    <a:pt x="0" y="11"/>
                  </a:lnTo>
                  <a:lnTo>
                    <a:pt x="0" y="8"/>
                  </a:lnTo>
                  <a:lnTo>
                    <a:pt x="1" y="5"/>
                  </a:lnTo>
                  <a:lnTo>
                    <a:pt x="3" y="3"/>
                  </a:lnTo>
                  <a:lnTo>
                    <a:pt x="5" y="1"/>
                  </a:lnTo>
                  <a:lnTo>
                    <a:pt x="7" y="0"/>
                  </a:lnTo>
                  <a:lnTo>
                    <a:pt x="10" y="0"/>
                  </a:lnTo>
                  <a:lnTo>
                    <a:pt x="11" y="0"/>
                  </a:lnTo>
                  <a:lnTo>
                    <a:pt x="12" y="0"/>
                  </a:lnTo>
                  <a:lnTo>
                    <a:pt x="13" y="1"/>
                  </a:lnTo>
                  <a:lnTo>
                    <a:pt x="13"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3"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771" name="Freeform 419"/>
            <p:cNvSpPr>
              <a:spLocks noEditPoints="1"/>
            </p:cNvSpPr>
            <p:nvPr/>
          </p:nvSpPr>
          <p:spPr bwMode="auto">
            <a:xfrm>
              <a:off x="4358" y="3636"/>
              <a:ext cx="18" cy="20"/>
            </a:xfrm>
            <a:custGeom>
              <a:avLst/>
              <a:gdLst>
                <a:gd name="T0" fmla="*/ 9 w 18"/>
                <a:gd name="T1" fmla="*/ 0 h 20"/>
                <a:gd name="T2" fmla="*/ 12 w 18"/>
                <a:gd name="T3" fmla="*/ 0 h 20"/>
                <a:gd name="T4" fmla="*/ 14 w 18"/>
                <a:gd name="T5" fmla="*/ 2 h 20"/>
                <a:gd name="T6" fmla="*/ 16 w 18"/>
                <a:gd name="T7" fmla="*/ 3 h 20"/>
                <a:gd name="T8" fmla="*/ 17 w 18"/>
                <a:gd name="T9" fmla="*/ 6 h 20"/>
                <a:gd name="T10" fmla="*/ 18 w 18"/>
                <a:gd name="T11" fmla="*/ 10 h 20"/>
                <a:gd name="T12" fmla="*/ 18 w 18"/>
                <a:gd name="T13" fmla="*/ 12 h 20"/>
                <a:gd name="T14" fmla="*/ 17 w 18"/>
                <a:gd name="T15" fmla="*/ 15 h 20"/>
                <a:gd name="T16" fmla="*/ 15 w 18"/>
                <a:gd name="T17" fmla="*/ 17 h 20"/>
                <a:gd name="T18" fmla="*/ 13 w 18"/>
                <a:gd name="T19" fmla="*/ 19 h 20"/>
                <a:gd name="T20" fmla="*/ 11 w 18"/>
                <a:gd name="T21" fmla="*/ 20 h 20"/>
                <a:gd name="T22" fmla="*/ 9 w 18"/>
                <a:gd name="T23" fmla="*/ 20 h 20"/>
                <a:gd name="T24" fmla="*/ 6 w 18"/>
                <a:gd name="T25" fmla="*/ 20 h 20"/>
                <a:gd name="T26" fmla="*/ 4 w 18"/>
                <a:gd name="T27" fmla="*/ 18 h 20"/>
                <a:gd name="T28" fmla="*/ 2 w 18"/>
                <a:gd name="T29" fmla="*/ 17 h 20"/>
                <a:gd name="T30" fmla="*/ 0 w 18"/>
                <a:gd name="T31" fmla="*/ 14 h 20"/>
                <a:gd name="T32" fmla="*/ 0 w 18"/>
                <a:gd name="T33" fmla="*/ 10 h 20"/>
                <a:gd name="T34" fmla="*/ 0 w 18"/>
                <a:gd name="T35" fmla="*/ 8 h 20"/>
                <a:gd name="T36" fmla="*/ 1 w 18"/>
                <a:gd name="T37" fmla="*/ 5 h 20"/>
                <a:gd name="T38" fmla="*/ 3 w 18"/>
                <a:gd name="T39" fmla="*/ 3 h 20"/>
                <a:gd name="T40" fmla="*/ 5 w 18"/>
                <a:gd name="T41" fmla="*/ 1 h 20"/>
                <a:gd name="T42" fmla="*/ 7 w 18"/>
                <a:gd name="T43" fmla="*/ 0 h 20"/>
                <a:gd name="T44" fmla="*/ 9 w 18"/>
                <a:gd name="T45" fmla="*/ 0 h 20"/>
                <a:gd name="T46" fmla="*/ 8 w 18"/>
                <a:gd name="T47" fmla="*/ 1 h 20"/>
                <a:gd name="T48" fmla="*/ 7 w 18"/>
                <a:gd name="T49" fmla="*/ 2 h 20"/>
                <a:gd name="T50" fmla="*/ 6 w 18"/>
                <a:gd name="T51" fmla="*/ 2 h 20"/>
                <a:gd name="T52" fmla="*/ 5 w 18"/>
                <a:gd name="T53" fmla="*/ 3 h 20"/>
                <a:gd name="T54" fmla="*/ 4 w 18"/>
                <a:gd name="T55" fmla="*/ 4 h 20"/>
                <a:gd name="T56" fmla="*/ 4 w 18"/>
                <a:gd name="T57" fmla="*/ 6 h 20"/>
                <a:gd name="T58" fmla="*/ 3 w 18"/>
                <a:gd name="T59" fmla="*/ 8 h 20"/>
                <a:gd name="T60" fmla="*/ 4 w 18"/>
                <a:gd name="T61" fmla="*/ 12 h 20"/>
                <a:gd name="T62" fmla="*/ 5 w 18"/>
                <a:gd name="T63" fmla="*/ 16 h 20"/>
                <a:gd name="T64" fmla="*/ 6 w 18"/>
                <a:gd name="T65" fmla="*/ 17 h 20"/>
                <a:gd name="T66" fmla="*/ 8 w 18"/>
                <a:gd name="T67" fmla="*/ 18 h 20"/>
                <a:gd name="T68" fmla="*/ 10 w 18"/>
                <a:gd name="T69" fmla="*/ 19 h 20"/>
                <a:gd name="T70" fmla="*/ 12 w 18"/>
                <a:gd name="T71" fmla="*/ 18 h 20"/>
                <a:gd name="T72" fmla="*/ 13 w 18"/>
                <a:gd name="T73" fmla="*/ 17 h 20"/>
                <a:gd name="T74" fmla="*/ 14 w 18"/>
                <a:gd name="T75" fmla="*/ 15 h 20"/>
                <a:gd name="T76" fmla="*/ 14 w 18"/>
                <a:gd name="T77" fmla="*/ 11 h 20"/>
                <a:gd name="T78" fmla="*/ 14 w 18"/>
                <a:gd name="T79" fmla="*/ 8 h 20"/>
                <a:gd name="T80" fmla="*/ 13 w 18"/>
                <a:gd name="T81" fmla="*/ 6 h 20"/>
                <a:gd name="T82" fmla="*/ 12 w 18"/>
                <a:gd name="T83" fmla="*/ 3 h 20"/>
                <a:gd name="T84" fmla="*/ 10 w 18"/>
                <a:gd name="T85" fmla="*/ 2 h 20"/>
                <a:gd name="T86" fmla="*/ 8 w 18"/>
                <a:gd name="T8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0"/>
                  </a:moveTo>
                  <a:lnTo>
                    <a:pt x="12" y="0"/>
                  </a:lnTo>
                  <a:lnTo>
                    <a:pt x="14" y="2"/>
                  </a:lnTo>
                  <a:lnTo>
                    <a:pt x="16" y="3"/>
                  </a:lnTo>
                  <a:lnTo>
                    <a:pt x="17" y="6"/>
                  </a:lnTo>
                  <a:lnTo>
                    <a:pt x="18" y="10"/>
                  </a:lnTo>
                  <a:lnTo>
                    <a:pt x="18" y="12"/>
                  </a:lnTo>
                  <a:lnTo>
                    <a:pt x="17" y="15"/>
                  </a:lnTo>
                  <a:lnTo>
                    <a:pt x="15" y="17"/>
                  </a:lnTo>
                  <a:lnTo>
                    <a:pt x="13" y="19"/>
                  </a:lnTo>
                  <a:lnTo>
                    <a:pt x="11" y="20"/>
                  </a:lnTo>
                  <a:lnTo>
                    <a:pt x="9" y="20"/>
                  </a:lnTo>
                  <a:lnTo>
                    <a:pt x="6" y="20"/>
                  </a:lnTo>
                  <a:lnTo>
                    <a:pt x="4" y="18"/>
                  </a:lnTo>
                  <a:lnTo>
                    <a:pt x="2" y="17"/>
                  </a:lnTo>
                  <a:lnTo>
                    <a:pt x="0" y="14"/>
                  </a:lnTo>
                  <a:lnTo>
                    <a:pt x="0" y="10"/>
                  </a:lnTo>
                  <a:lnTo>
                    <a:pt x="0" y="8"/>
                  </a:lnTo>
                  <a:lnTo>
                    <a:pt x="1" y="5"/>
                  </a:lnTo>
                  <a:lnTo>
                    <a:pt x="3" y="3"/>
                  </a:lnTo>
                  <a:lnTo>
                    <a:pt x="5" y="1"/>
                  </a:lnTo>
                  <a:lnTo>
                    <a:pt x="7" y="0"/>
                  </a:lnTo>
                  <a:lnTo>
                    <a:pt x="9" y="0"/>
                  </a:lnTo>
                  <a:close/>
                  <a:moveTo>
                    <a:pt x="8" y="1"/>
                  </a:moveTo>
                  <a:lnTo>
                    <a:pt x="7" y="2"/>
                  </a:lnTo>
                  <a:lnTo>
                    <a:pt x="6" y="2"/>
                  </a:lnTo>
                  <a:lnTo>
                    <a:pt x="5" y="3"/>
                  </a:lnTo>
                  <a:lnTo>
                    <a:pt x="4" y="4"/>
                  </a:lnTo>
                  <a:lnTo>
                    <a:pt x="4" y="6"/>
                  </a:lnTo>
                  <a:lnTo>
                    <a:pt x="3" y="8"/>
                  </a:lnTo>
                  <a:lnTo>
                    <a:pt x="4" y="12"/>
                  </a:lnTo>
                  <a:lnTo>
                    <a:pt x="5" y="16"/>
                  </a:lnTo>
                  <a:lnTo>
                    <a:pt x="6" y="17"/>
                  </a:lnTo>
                  <a:lnTo>
                    <a:pt x="8" y="18"/>
                  </a:lnTo>
                  <a:lnTo>
                    <a:pt x="10" y="19"/>
                  </a:lnTo>
                  <a:lnTo>
                    <a:pt x="12" y="18"/>
                  </a:lnTo>
                  <a:lnTo>
                    <a:pt x="13" y="17"/>
                  </a:lnTo>
                  <a:lnTo>
                    <a:pt x="14" y="15"/>
                  </a:lnTo>
                  <a:lnTo>
                    <a:pt x="14" y="11"/>
                  </a:lnTo>
                  <a:lnTo>
                    <a:pt x="14" y="8"/>
                  </a:lnTo>
                  <a:lnTo>
                    <a:pt x="13" y="6"/>
                  </a:lnTo>
                  <a:lnTo>
                    <a:pt x="12" y="3"/>
                  </a:lnTo>
                  <a:lnTo>
                    <a:pt x="10" y="2"/>
                  </a:lnTo>
                  <a:lnTo>
                    <a:pt x="8" y="1"/>
                  </a:lnTo>
                  <a:close/>
                </a:path>
              </a:pathLst>
            </a:custGeom>
            <a:solidFill>
              <a:srgbClr val="000000"/>
            </a:solidFill>
            <a:ln w="0">
              <a:solidFill>
                <a:srgbClr val="000000"/>
              </a:solidFill>
              <a:prstDash val="solid"/>
              <a:round/>
              <a:headEnd/>
              <a:tailEnd/>
            </a:ln>
          </p:spPr>
          <p:txBody>
            <a:bodyPr/>
            <a:lstStyle/>
            <a:p>
              <a:endParaRPr lang="en-US"/>
            </a:p>
          </p:txBody>
        </p:sp>
        <p:sp>
          <p:nvSpPr>
            <p:cNvPr id="996772" name="Freeform 420"/>
            <p:cNvSpPr>
              <a:spLocks noEditPoints="1"/>
            </p:cNvSpPr>
            <p:nvPr/>
          </p:nvSpPr>
          <p:spPr bwMode="auto">
            <a:xfrm>
              <a:off x="4378" y="3626"/>
              <a:ext cx="20" cy="30"/>
            </a:xfrm>
            <a:custGeom>
              <a:avLst/>
              <a:gdLst>
                <a:gd name="T0" fmla="*/ 6 w 20"/>
                <a:gd name="T1" fmla="*/ 14 h 30"/>
                <a:gd name="T2" fmla="*/ 8 w 20"/>
                <a:gd name="T3" fmla="*/ 12 h 30"/>
                <a:gd name="T4" fmla="*/ 10 w 20"/>
                <a:gd name="T5" fmla="*/ 11 h 30"/>
                <a:gd name="T6" fmla="*/ 12 w 20"/>
                <a:gd name="T7" fmla="*/ 10 h 30"/>
                <a:gd name="T8" fmla="*/ 15 w 20"/>
                <a:gd name="T9" fmla="*/ 11 h 30"/>
                <a:gd name="T10" fmla="*/ 17 w 20"/>
                <a:gd name="T11" fmla="*/ 13 h 30"/>
                <a:gd name="T12" fmla="*/ 19 w 20"/>
                <a:gd name="T13" fmla="*/ 15 h 30"/>
                <a:gd name="T14" fmla="*/ 20 w 20"/>
                <a:gd name="T15" fmla="*/ 19 h 30"/>
                <a:gd name="T16" fmla="*/ 19 w 20"/>
                <a:gd name="T17" fmla="*/ 22 h 30"/>
                <a:gd name="T18" fmla="*/ 18 w 20"/>
                <a:gd name="T19" fmla="*/ 25 h 30"/>
                <a:gd name="T20" fmla="*/ 16 w 20"/>
                <a:gd name="T21" fmla="*/ 27 h 30"/>
                <a:gd name="T22" fmla="*/ 13 w 20"/>
                <a:gd name="T23" fmla="*/ 29 h 30"/>
                <a:gd name="T24" fmla="*/ 10 w 20"/>
                <a:gd name="T25" fmla="*/ 30 h 30"/>
                <a:gd name="T26" fmla="*/ 8 w 20"/>
                <a:gd name="T27" fmla="*/ 30 h 30"/>
                <a:gd name="T28" fmla="*/ 6 w 20"/>
                <a:gd name="T29" fmla="*/ 29 h 30"/>
                <a:gd name="T30" fmla="*/ 5 w 20"/>
                <a:gd name="T31" fmla="*/ 29 h 30"/>
                <a:gd name="T32" fmla="*/ 3 w 20"/>
                <a:gd name="T33" fmla="*/ 28 h 30"/>
                <a:gd name="T34" fmla="*/ 3 w 20"/>
                <a:gd name="T35" fmla="*/ 8 h 30"/>
                <a:gd name="T36" fmla="*/ 3 w 20"/>
                <a:gd name="T37" fmla="*/ 5 h 30"/>
                <a:gd name="T38" fmla="*/ 3 w 20"/>
                <a:gd name="T39" fmla="*/ 4 h 30"/>
                <a:gd name="T40" fmla="*/ 3 w 20"/>
                <a:gd name="T41" fmla="*/ 3 h 30"/>
                <a:gd name="T42" fmla="*/ 2 w 20"/>
                <a:gd name="T43" fmla="*/ 3 h 30"/>
                <a:gd name="T44" fmla="*/ 2 w 20"/>
                <a:gd name="T45" fmla="*/ 2 h 30"/>
                <a:gd name="T46" fmla="*/ 2 w 20"/>
                <a:gd name="T47" fmla="*/ 2 h 30"/>
                <a:gd name="T48" fmla="*/ 1 w 20"/>
                <a:gd name="T49" fmla="*/ 2 h 30"/>
                <a:gd name="T50" fmla="*/ 0 w 20"/>
                <a:gd name="T51" fmla="*/ 3 h 30"/>
                <a:gd name="T52" fmla="*/ 0 w 20"/>
                <a:gd name="T53" fmla="*/ 2 h 30"/>
                <a:gd name="T54" fmla="*/ 5 w 20"/>
                <a:gd name="T55" fmla="*/ 0 h 30"/>
                <a:gd name="T56" fmla="*/ 6 w 20"/>
                <a:gd name="T57" fmla="*/ 0 h 30"/>
                <a:gd name="T58" fmla="*/ 6 w 20"/>
                <a:gd name="T59" fmla="*/ 14 h 30"/>
                <a:gd name="T60" fmla="*/ 6 w 20"/>
                <a:gd name="T61" fmla="*/ 15 h 30"/>
                <a:gd name="T62" fmla="*/ 6 w 20"/>
                <a:gd name="T63" fmla="*/ 27 h 30"/>
                <a:gd name="T64" fmla="*/ 7 w 20"/>
                <a:gd name="T65" fmla="*/ 27 h 30"/>
                <a:gd name="T66" fmla="*/ 9 w 20"/>
                <a:gd name="T67" fmla="*/ 28 h 30"/>
                <a:gd name="T68" fmla="*/ 10 w 20"/>
                <a:gd name="T69" fmla="*/ 28 h 30"/>
                <a:gd name="T70" fmla="*/ 11 w 20"/>
                <a:gd name="T71" fmla="*/ 29 h 30"/>
                <a:gd name="T72" fmla="*/ 13 w 20"/>
                <a:gd name="T73" fmla="*/ 28 h 30"/>
                <a:gd name="T74" fmla="*/ 14 w 20"/>
                <a:gd name="T75" fmla="*/ 27 h 30"/>
                <a:gd name="T76" fmla="*/ 16 w 20"/>
                <a:gd name="T77" fmla="*/ 24 h 30"/>
                <a:gd name="T78" fmla="*/ 16 w 20"/>
                <a:gd name="T79" fmla="*/ 21 h 30"/>
                <a:gd name="T80" fmla="*/ 16 w 20"/>
                <a:gd name="T81" fmla="*/ 17 h 30"/>
                <a:gd name="T82" fmla="*/ 14 w 20"/>
                <a:gd name="T83" fmla="*/ 15 h 30"/>
                <a:gd name="T84" fmla="*/ 13 w 20"/>
                <a:gd name="T85" fmla="*/ 14 h 30"/>
                <a:gd name="T86" fmla="*/ 11 w 20"/>
                <a:gd name="T87" fmla="*/ 13 h 30"/>
                <a:gd name="T88" fmla="*/ 10 w 20"/>
                <a:gd name="T89" fmla="*/ 13 h 30"/>
                <a:gd name="T90" fmla="*/ 8 w 20"/>
                <a:gd name="T91" fmla="*/ 14 h 30"/>
                <a:gd name="T92" fmla="*/ 7 w 20"/>
                <a:gd name="T93" fmla="*/ 14 h 30"/>
                <a:gd name="T94" fmla="*/ 6 w 20"/>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0">
                  <a:moveTo>
                    <a:pt x="6" y="14"/>
                  </a:moveTo>
                  <a:lnTo>
                    <a:pt x="8" y="12"/>
                  </a:lnTo>
                  <a:lnTo>
                    <a:pt x="10" y="11"/>
                  </a:lnTo>
                  <a:lnTo>
                    <a:pt x="12" y="10"/>
                  </a:lnTo>
                  <a:lnTo>
                    <a:pt x="15" y="11"/>
                  </a:lnTo>
                  <a:lnTo>
                    <a:pt x="17" y="13"/>
                  </a:lnTo>
                  <a:lnTo>
                    <a:pt x="19" y="15"/>
                  </a:lnTo>
                  <a:lnTo>
                    <a:pt x="20" y="19"/>
                  </a:lnTo>
                  <a:lnTo>
                    <a:pt x="19" y="22"/>
                  </a:lnTo>
                  <a:lnTo>
                    <a:pt x="18" y="25"/>
                  </a:lnTo>
                  <a:lnTo>
                    <a:pt x="16" y="27"/>
                  </a:lnTo>
                  <a:lnTo>
                    <a:pt x="13" y="29"/>
                  </a:lnTo>
                  <a:lnTo>
                    <a:pt x="10" y="30"/>
                  </a:lnTo>
                  <a:lnTo>
                    <a:pt x="8" y="30"/>
                  </a:lnTo>
                  <a:lnTo>
                    <a:pt x="6" y="29"/>
                  </a:lnTo>
                  <a:lnTo>
                    <a:pt x="5" y="29"/>
                  </a:lnTo>
                  <a:lnTo>
                    <a:pt x="3" y="28"/>
                  </a:lnTo>
                  <a:lnTo>
                    <a:pt x="3" y="8"/>
                  </a:lnTo>
                  <a:lnTo>
                    <a:pt x="3" y="5"/>
                  </a:lnTo>
                  <a:lnTo>
                    <a:pt x="3" y="4"/>
                  </a:lnTo>
                  <a:lnTo>
                    <a:pt x="3" y="3"/>
                  </a:lnTo>
                  <a:lnTo>
                    <a:pt x="2" y="3"/>
                  </a:lnTo>
                  <a:lnTo>
                    <a:pt x="2" y="2"/>
                  </a:lnTo>
                  <a:lnTo>
                    <a:pt x="2" y="2"/>
                  </a:lnTo>
                  <a:lnTo>
                    <a:pt x="1" y="2"/>
                  </a:lnTo>
                  <a:lnTo>
                    <a:pt x="0" y="3"/>
                  </a:lnTo>
                  <a:lnTo>
                    <a:pt x="0" y="2"/>
                  </a:lnTo>
                  <a:lnTo>
                    <a:pt x="5" y="0"/>
                  </a:lnTo>
                  <a:lnTo>
                    <a:pt x="6" y="0"/>
                  </a:lnTo>
                  <a:lnTo>
                    <a:pt x="6" y="14"/>
                  </a:lnTo>
                  <a:close/>
                  <a:moveTo>
                    <a:pt x="6" y="15"/>
                  </a:moveTo>
                  <a:lnTo>
                    <a:pt x="6" y="27"/>
                  </a:lnTo>
                  <a:lnTo>
                    <a:pt x="7" y="27"/>
                  </a:lnTo>
                  <a:lnTo>
                    <a:pt x="9" y="28"/>
                  </a:lnTo>
                  <a:lnTo>
                    <a:pt x="10" y="28"/>
                  </a:lnTo>
                  <a:lnTo>
                    <a:pt x="11" y="29"/>
                  </a:lnTo>
                  <a:lnTo>
                    <a:pt x="13" y="28"/>
                  </a:lnTo>
                  <a:lnTo>
                    <a:pt x="14" y="27"/>
                  </a:lnTo>
                  <a:lnTo>
                    <a:pt x="16" y="24"/>
                  </a:lnTo>
                  <a:lnTo>
                    <a:pt x="16" y="21"/>
                  </a:lnTo>
                  <a:lnTo>
                    <a:pt x="16" y="17"/>
                  </a:lnTo>
                  <a:lnTo>
                    <a:pt x="14" y="15"/>
                  </a:lnTo>
                  <a:lnTo>
                    <a:pt x="13" y="14"/>
                  </a:lnTo>
                  <a:lnTo>
                    <a:pt x="11" y="13"/>
                  </a:lnTo>
                  <a:lnTo>
                    <a:pt x="10"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6773" name="Freeform 421"/>
            <p:cNvSpPr>
              <a:spLocks/>
            </p:cNvSpPr>
            <p:nvPr/>
          </p:nvSpPr>
          <p:spPr bwMode="auto">
            <a:xfrm>
              <a:off x="4401" y="3636"/>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5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4 w 13"/>
                <a:gd name="T101" fmla="*/ 0 h 20"/>
                <a:gd name="T102" fmla="*/ 6 w 13"/>
                <a:gd name="T103" fmla="*/ 0 h 20"/>
                <a:gd name="T104" fmla="*/ 7 w 13"/>
                <a:gd name="T105" fmla="*/ 0 h 20"/>
                <a:gd name="T106" fmla="*/ 9 w 13"/>
                <a:gd name="T107" fmla="*/ 1 h 20"/>
                <a:gd name="T108" fmla="*/ 10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5"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4" y="0"/>
                  </a:lnTo>
                  <a:lnTo>
                    <a:pt x="6" y="0"/>
                  </a:lnTo>
                  <a:lnTo>
                    <a:pt x="7" y="0"/>
                  </a:lnTo>
                  <a:lnTo>
                    <a:pt x="9" y="1"/>
                  </a:lnTo>
                  <a:lnTo>
                    <a:pt x="10"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6774" name="Rectangle 422"/>
            <p:cNvSpPr>
              <a:spLocks noChangeArrowheads="1"/>
            </p:cNvSpPr>
            <p:nvPr/>
          </p:nvSpPr>
          <p:spPr bwMode="auto">
            <a:xfrm>
              <a:off x="4415"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75" name="Freeform 423"/>
            <p:cNvSpPr>
              <a:spLocks/>
            </p:cNvSpPr>
            <p:nvPr/>
          </p:nvSpPr>
          <p:spPr bwMode="auto">
            <a:xfrm>
              <a:off x="4438" y="3636"/>
              <a:ext cx="15" cy="20"/>
            </a:xfrm>
            <a:custGeom>
              <a:avLst/>
              <a:gdLst>
                <a:gd name="T0" fmla="*/ 15 w 15"/>
                <a:gd name="T1" fmla="*/ 12 h 20"/>
                <a:gd name="T2" fmla="*/ 14 w 15"/>
                <a:gd name="T3" fmla="*/ 15 h 20"/>
                <a:gd name="T4" fmla="*/ 12 w 15"/>
                <a:gd name="T5" fmla="*/ 18 h 20"/>
                <a:gd name="T6" fmla="*/ 10 w 15"/>
                <a:gd name="T7" fmla="*/ 19 h 20"/>
                <a:gd name="T8" fmla="*/ 8 w 15"/>
                <a:gd name="T9" fmla="*/ 20 h 20"/>
                <a:gd name="T10" fmla="*/ 5 w 15"/>
                <a:gd name="T11" fmla="*/ 19 h 20"/>
                <a:gd name="T12" fmla="*/ 2 w 15"/>
                <a:gd name="T13" fmla="*/ 17 h 20"/>
                <a:gd name="T14" fmla="*/ 1 w 15"/>
                <a:gd name="T15" fmla="*/ 15 h 20"/>
                <a:gd name="T16" fmla="*/ 0 w 15"/>
                <a:gd name="T17" fmla="*/ 13 h 20"/>
                <a:gd name="T18" fmla="*/ 0 w 15"/>
                <a:gd name="T19" fmla="*/ 10 h 20"/>
                <a:gd name="T20" fmla="*/ 0 w 15"/>
                <a:gd name="T21" fmla="*/ 7 h 20"/>
                <a:gd name="T22" fmla="*/ 1 w 15"/>
                <a:gd name="T23" fmla="*/ 5 h 20"/>
                <a:gd name="T24" fmla="*/ 2 w 15"/>
                <a:gd name="T25" fmla="*/ 3 h 20"/>
                <a:gd name="T26" fmla="*/ 5 w 15"/>
                <a:gd name="T27" fmla="*/ 1 h 20"/>
                <a:gd name="T28" fmla="*/ 8 w 15"/>
                <a:gd name="T29" fmla="*/ 0 h 20"/>
                <a:gd name="T30" fmla="*/ 11 w 15"/>
                <a:gd name="T31" fmla="*/ 0 h 20"/>
                <a:gd name="T32" fmla="*/ 13 w 15"/>
                <a:gd name="T33" fmla="*/ 2 h 20"/>
                <a:gd name="T34" fmla="*/ 14 w 15"/>
                <a:gd name="T35" fmla="*/ 3 h 20"/>
                <a:gd name="T36" fmla="*/ 15 w 15"/>
                <a:gd name="T37" fmla="*/ 5 h 20"/>
                <a:gd name="T38" fmla="*/ 14 w 15"/>
                <a:gd name="T39" fmla="*/ 5 h 20"/>
                <a:gd name="T40" fmla="*/ 14 w 15"/>
                <a:gd name="T41" fmla="*/ 6 h 20"/>
                <a:gd name="T42" fmla="*/ 13 w 15"/>
                <a:gd name="T43" fmla="*/ 6 h 20"/>
                <a:gd name="T44" fmla="*/ 13 w 15"/>
                <a:gd name="T45" fmla="*/ 6 h 20"/>
                <a:gd name="T46" fmla="*/ 12 w 15"/>
                <a:gd name="T47" fmla="*/ 6 h 20"/>
                <a:gd name="T48" fmla="*/ 11 w 15"/>
                <a:gd name="T49" fmla="*/ 5 h 20"/>
                <a:gd name="T50" fmla="*/ 11 w 15"/>
                <a:gd name="T51" fmla="*/ 5 h 20"/>
                <a:gd name="T52" fmla="*/ 11 w 15"/>
                <a:gd name="T53" fmla="*/ 4 h 20"/>
                <a:gd name="T54" fmla="*/ 10 w 15"/>
                <a:gd name="T55" fmla="*/ 3 h 20"/>
                <a:gd name="T56" fmla="*/ 10 w 15"/>
                <a:gd name="T57" fmla="*/ 2 h 20"/>
                <a:gd name="T58" fmla="*/ 9 w 15"/>
                <a:gd name="T59" fmla="*/ 2 h 20"/>
                <a:gd name="T60" fmla="*/ 8 w 15"/>
                <a:gd name="T61" fmla="*/ 1 h 20"/>
                <a:gd name="T62" fmla="*/ 6 w 15"/>
                <a:gd name="T63" fmla="*/ 2 h 20"/>
                <a:gd name="T64" fmla="*/ 5 w 15"/>
                <a:gd name="T65" fmla="*/ 3 h 20"/>
                <a:gd name="T66" fmla="*/ 3 w 15"/>
                <a:gd name="T67" fmla="*/ 5 h 20"/>
                <a:gd name="T68" fmla="*/ 3 w 15"/>
                <a:gd name="T69" fmla="*/ 8 h 20"/>
                <a:gd name="T70" fmla="*/ 3 w 15"/>
                <a:gd name="T71" fmla="*/ 11 h 20"/>
                <a:gd name="T72" fmla="*/ 5 w 15"/>
                <a:gd name="T73" fmla="*/ 14 h 20"/>
                <a:gd name="T74" fmla="*/ 7 w 15"/>
                <a:gd name="T75" fmla="*/ 16 h 20"/>
                <a:gd name="T76" fmla="*/ 9 w 15"/>
                <a:gd name="T77" fmla="*/ 16 h 20"/>
                <a:gd name="T78" fmla="*/ 11 w 15"/>
                <a:gd name="T79" fmla="*/ 16 h 20"/>
                <a:gd name="T80" fmla="*/ 13 w 15"/>
                <a:gd name="T81" fmla="*/ 15 h 20"/>
                <a:gd name="T82" fmla="*/ 14 w 15"/>
                <a:gd name="T83" fmla="*/ 14 h 20"/>
                <a:gd name="T84" fmla="*/ 15 w 15"/>
                <a:gd name="T85" fmla="*/ 12 h 20"/>
                <a:gd name="T86" fmla="*/ 15 w 15"/>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2"/>
                  </a:moveTo>
                  <a:lnTo>
                    <a:pt x="14" y="15"/>
                  </a:lnTo>
                  <a:lnTo>
                    <a:pt x="12" y="18"/>
                  </a:lnTo>
                  <a:lnTo>
                    <a:pt x="10" y="19"/>
                  </a:lnTo>
                  <a:lnTo>
                    <a:pt x="8" y="20"/>
                  </a:lnTo>
                  <a:lnTo>
                    <a:pt x="5" y="19"/>
                  </a:lnTo>
                  <a:lnTo>
                    <a:pt x="2" y="17"/>
                  </a:lnTo>
                  <a:lnTo>
                    <a:pt x="1" y="15"/>
                  </a:lnTo>
                  <a:lnTo>
                    <a:pt x="0" y="13"/>
                  </a:lnTo>
                  <a:lnTo>
                    <a:pt x="0" y="10"/>
                  </a:lnTo>
                  <a:lnTo>
                    <a:pt x="0" y="7"/>
                  </a:lnTo>
                  <a:lnTo>
                    <a:pt x="1" y="5"/>
                  </a:lnTo>
                  <a:lnTo>
                    <a:pt x="2" y="3"/>
                  </a:lnTo>
                  <a:lnTo>
                    <a:pt x="5" y="1"/>
                  </a:lnTo>
                  <a:lnTo>
                    <a:pt x="8" y="0"/>
                  </a:lnTo>
                  <a:lnTo>
                    <a:pt x="11" y="0"/>
                  </a:lnTo>
                  <a:lnTo>
                    <a:pt x="13" y="2"/>
                  </a:lnTo>
                  <a:lnTo>
                    <a:pt x="14" y="3"/>
                  </a:lnTo>
                  <a:lnTo>
                    <a:pt x="15" y="5"/>
                  </a:lnTo>
                  <a:lnTo>
                    <a:pt x="14" y="5"/>
                  </a:lnTo>
                  <a:lnTo>
                    <a:pt x="14" y="6"/>
                  </a:lnTo>
                  <a:lnTo>
                    <a:pt x="13" y="6"/>
                  </a:lnTo>
                  <a:lnTo>
                    <a:pt x="13" y="6"/>
                  </a:lnTo>
                  <a:lnTo>
                    <a:pt x="12" y="6"/>
                  </a:lnTo>
                  <a:lnTo>
                    <a:pt x="11" y="5"/>
                  </a:lnTo>
                  <a:lnTo>
                    <a:pt x="11" y="5"/>
                  </a:lnTo>
                  <a:lnTo>
                    <a:pt x="11" y="4"/>
                  </a:lnTo>
                  <a:lnTo>
                    <a:pt x="10" y="3"/>
                  </a:lnTo>
                  <a:lnTo>
                    <a:pt x="10" y="2"/>
                  </a:lnTo>
                  <a:lnTo>
                    <a:pt x="9" y="2"/>
                  </a:lnTo>
                  <a:lnTo>
                    <a:pt x="8" y="1"/>
                  </a:lnTo>
                  <a:lnTo>
                    <a:pt x="6" y="2"/>
                  </a:lnTo>
                  <a:lnTo>
                    <a:pt x="5" y="3"/>
                  </a:lnTo>
                  <a:lnTo>
                    <a:pt x="3" y="5"/>
                  </a:lnTo>
                  <a:lnTo>
                    <a:pt x="3" y="8"/>
                  </a:lnTo>
                  <a:lnTo>
                    <a:pt x="3" y="11"/>
                  </a:lnTo>
                  <a:lnTo>
                    <a:pt x="5" y="14"/>
                  </a:lnTo>
                  <a:lnTo>
                    <a:pt x="7" y="16"/>
                  </a:lnTo>
                  <a:lnTo>
                    <a:pt x="9" y="16"/>
                  </a:lnTo>
                  <a:lnTo>
                    <a:pt x="11" y="16"/>
                  </a:lnTo>
                  <a:lnTo>
                    <a:pt x="13" y="15"/>
                  </a:lnTo>
                  <a:lnTo>
                    <a:pt x="14" y="14"/>
                  </a:lnTo>
                  <a:lnTo>
                    <a:pt x="15" y="12"/>
                  </a:lnTo>
                  <a:lnTo>
                    <a:pt x="15" y="12"/>
                  </a:lnTo>
                  <a:close/>
                </a:path>
              </a:pathLst>
            </a:custGeom>
            <a:solidFill>
              <a:srgbClr val="000000"/>
            </a:solidFill>
            <a:ln w="0">
              <a:solidFill>
                <a:srgbClr val="000000"/>
              </a:solidFill>
              <a:prstDash val="solid"/>
              <a:round/>
              <a:headEnd/>
              <a:tailEnd/>
            </a:ln>
          </p:spPr>
          <p:txBody>
            <a:bodyPr/>
            <a:lstStyle/>
            <a:p>
              <a:endParaRPr lang="en-US"/>
            </a:p>
          </p:txBody>
        </p:sp>
        <p:sp>
          <p:nvSpPr>
            <p:cNvPr id="996776" name="Freeform 424"/>
            <p:cNvSpPr>
              <a:spLocks/>
            </p:cNvSpPr>
            <p:nvPr/>
          </p:nvSpPr>
          <p:spPr bwMode="auto">
            <a:xfrm>
              <a:off x="4456" y="3636"/>
              <a:ext cx="31" cy="19"/>
            </a:xfrm>
            <a:custGeom>
              <a:avLst/>
              <a:gdLst>
                <a:gd name="T0" fmla="*/ 7 w 31"/>
                <a:gd name="T1" fmla="*/ 3 h 19"/>
                <a:gd name="T2" fmla="*/ 9 w 31"/>
                <a:gd name="T3" fmla="*/ 1 h 19"/>
                <a:gd name="T4" fmla="*/ 11 w 31"/>
                <a:gd name="T5" fmla="*/ 0 h 19"/>
                <a:gd name="T6" fmla="*/ 14 w 31"/>
                <a:gd name="T7" fmla="*/ 0 h 19"/>
                <a:gd name="T8" fmla="*/ 16 w 31"/>
                <a:gd name="T9" fmla="*/ 2 h 19"/>
                <a:gd name="T10" fmla="*/ 19 w 31"/>
                <a:gd name="T11" fmla="*/ 2 h 19"/>
                <a:gd name="T12" fmla="*/ 22 w 31"/>
                <a:gd name="T13" fmla="*/ 0 h 19"/>
                <a:gd name="T14" fmla="*/ 25 w 31"/>
                <a:gd name="T15" fmla="*/ 0 h 19"/>
                <a:gd name="T16" fmla="*/ 27 w 31"/>
                <a:gd name="T17" fmla="*/ 2 h 19"/>
                <a:gd name="T18" fmla="*/ 29 w 31"/>
                <a:gd name="T19" fmla="*/ 5 h 19"/>
                <a:gd name="T20" fmla="*/ 29 w 31"/>
                <a:gd name="T21" fmla="*/ 15 h 19"/>
                <a:gd name="T22" fmla="*/ 29 w 31"/>
                <a:gd name="T23" fmla="*/ 18 h 19"/>
                <a:gd name="T24" fmla="*/ 30 w 31"/>
                <a:gd name="T25" fmla="*/ 19 h 19"/>
                <a:gd name="T26" fmla="*/ 31 w 31"/>
                <a:gd name="T27" fmla="*/ 19 h 19"/>
                <a:gd name="T28" fmla="*/ 22 w 31"/>
                <a:gd name="T29" fmla="*/ 19 h 19"/>
                <a:gd name="T30" fmla="*/ 23 w 31"/>
                <a:gd name="T31" fmla="*/ 19 h 19"/>
                <a:gd name="T32" fmla="*/ 24 w 31"/>
                <a:gd name="T33" fmla="*/ 18 h 19"/>
                <a:gd name="T34" fmla="*/ 25 w 31"/>
                <a:gd name="T35" fmla="*/ 17 h 19"/>
                <a:gd name="T36" fmla="*/ 25 w 31"/>
                <a:gd name="T37" fmla="*/ 15 h 19"/>
                <a:gd name="T38" fmla="*/ 25 w 31"/>
                <a:gd name="T39" fmla="*/ 5 h 19"/>
                <a:gd name="T40" fmla="*/ 24 w 31"/>
                <a:gd name="T41" fmla="*/ 3 h 19"/>
                <a:gd name="T42" fmla="*/ 21 w 31"/>
                <a:gd name="T43" fmla="*/ 3 h 19"/>
                <a:gd name="T44" fmla="*/ 19 w 31"/>
                <a:gd name="T45" fmla="*/ 4 h 19"/>
                <a:gd name="T46" fmla="*/ 17 w 31"/>
                <a:gd name="T47" fmla="*/ 5 h 19"/>
                <a:gd name="T48" fmla="*/ 17 w 31"/>
                <a:gd name="T49" fmla="*/ 15 h 19"/>
                <a:gd name="T50" fmla="*/ 17 w 31"/>
                <a:gd name="T51" fmla="*/ 18 h 19"/>
                <a:gd name="T52" fmla="*/ 18 w 31"/>
                <a:gd name="T53" fmla="*/ 19 h 19"/>
                <a:gd name="T54" fmla="*/ 20 w 31"/>
                <a:gd name="T55" fmla="*/ 19 h 19"/>
                <a:gd name="T56" fmla="*/ 11 w 31"/>
                <a:gd name="T57" fmla="*/ 19 h 19"/>
                <a:gd name="T58" fmla="*/ 12 w 31"/>
                <a:gd name="T59" fmla="*/ 19 h 19"/>
                <a:gd name="T60" fmla="*/ 13 w 31"/>
                <a:gd name="T61" fmla="*/ 18 h 19"/>
                <a:gd name="T62" fmla="*/ 14 w 31"/>
                <a:gd name="T63" fmla="*/ 17 h 19"/>
                <a:gd name="T64" fmla="*/ 14 w 31"/>
                <a:gd name="T65" fmla="*/ 7 h 19"/>
                <a:gd name="T66" fmla="*/ 13 w 31"/>
                <a:gd name="T67" fmla="*/ 4 h 19"/>
                <a:gd name="T68" fmla="*/ 11 w 31"/>
                <a:gd name="T69" fmla="*/ 3 h 19"/>
                <a:gd name="T70" fmla="*/ 8 w 31"/>
                <a:gd name="T71" fmla="*/ 3 h 19"/>
                <a:gd name="T72" fmla="*/ 6 w 31"/>
                <a:gd name="T73" fmla="*/ 5 h 19"/>
                <a:gd name="T74" fmla="*/ 6 w 31"/>
                <a:gd name="T75" fmla="*/ 17 h 19"/>
                <a:gd name="T76" fmla="*/ 6 w 31"/>
                <a:gd name="T77" fmla="*/ 18 h 19"/>
                <a:gd name="T78" fmla="*/ 7 w 31"/>
                <a:gd name="T79" fmla="*/ 19 h 19"/>
                <a:gd name="T80" fmla="*/ 8 w 31"/>
                <a:gd name="T81" fmla="*/ 19 h 19"/>
                <a:gd name="T82" fmla="*/ 0 w 31"/>
                <a:gd name="T83" fmla="*/ 19 h 19"/>
                <a:gd name="T84" fmla="*/ 1 w 31"/>
                <a:gd name="T85" fmla="*/ 19 h 19"/>
                <a:gd name="T86" fmla="*/ 2 w 31"/>
                <a:gd name="T87" fmla="*/ 18 h 19"/>
                <a:gd name="T88" fmla="*/ 2 w 31"/>
                <a:gd name="T89" fmla="*/ 15 h 19"/>
                <a:gd name="T90" fmla="*/ 2 w 31"/>
                <a:gd name="T91" fmla="*/ 5 h 19"/>
                <a:gd name="T92" fmla="*/ 2 w 31"/>
                <a:gd name="T93" fmla="*/ 3 h 19"/>
                <a:gd name="T94" fmla="*/ 1 w 31"/>
                <a:gd name="T95" fmla="*/ 2 h 19"/>
                <a:gd name="T96" fmla="*/ 0 w 31"/>
                <a:gd name="T97" fmla="*/ 2 h 19"/>
                <a:gd name="T98" fmla="*/ 0 w 31"/>
                <a:gd name="T99" fmla="*/ 2 h 19"/>
                <a:gd name="T100" fmla="*/ 6 w 31"/>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 h="19">
                  <a:moveTo>
                    <a:pt x="6" y="4"/>
                  </a:moveTo>
                  <a:lnTo>
                    <a:pt x="7" y="3"/>
                  </a:lnTo>
                  <a:lnTo>
                    <a:pt x="8" y="2"/>
                  </a:lnTo>
                  <a:lnTo>
                    <a:pt x="9" y="1"/>
                  </a:lnTo>
                  <a:lnTo>
                    <a:pt x="10" y="1"/>
                  </a:lnTo>
                  <a:lnTo>
                    <a:pt x="11" y="0"/>
                  </a:lnTo>
                  <a:lnTo>
                    <a:pt x="12" y="0"/>
                  </a:lnTo>
                  <a:lnTo>
                    <a:pt x="14" y="0"/>
                  </a:lnTo>
                  <a:lnTo>
                    <a:pt x="15" y="1"/>
                  </a:lnTo>
                  <a:lnTo>
                    <a:pt x="16" y="2"/>
                  </a:lnTo>
                  <a:lnTo>
                    <a:pt x="17" y="4"/>
                  </a:lnTo>
                  <a:lnTo>
                    <a:pt x="19" y="2"/>
                  </a:lnTo>
                  <a:lnTo>
                    <a:pt x="21" y="1"/>
                  </a:lnTo>
                  <a:lnTo>
                    <a:pt x="22" y="0"/>
                  </a:lnTo>
                  <a:lnTo>
                    <a:pt x="24" y="0"/>
                  </a:lnTo>
                  <a:lnTo>
                    <a:pt x="25" y="0"/>
                  </a:lnTo>
                  <a:lnTo>
                    <a:pt x="26" y="1"/>
                  </a:lnTo>
                  <a:lnTo>
                    <a:pt x="27" y="2"/>
                  </a:lnTo>
                  <a:lnTo>
                    <a:pt x="28" y="3"/>
                  </a:lnTo>
                  <a:lnTo>
                    <a:pt x="29" y="5"/>
                  </a:lnTo>
                  <a:lnTo>
                    <a:pt x="29" y="7"/>
                  </a:lnTo>
                  <a:lnTo>
                    <a:pt x="29" y="15"/>
                  </a:lnTo>
                  <a:lnTo>
                    <a:pt x="29" y="17"/>
                  </a:lnTo>
                  <a:lnTo>
                    <a:pt x="29" y="18"/>
                  </a:lnTo>
                  <a:lnTo>
                    <a:pt x="29" y="18"/>
                  </a:lnTo>
                  <a:lnTo>
                    <a:pt x="30" y="19"/>
                  </a:lnTo>
                  <a:lnTo>
                    <a:pt x="30" y="19"/>
                  </a:lnTo>
                  <a:lnTo>
                    <a:pt x="31" y="19"/>
                  </a:lnTo>
                  <a:lnTo>
                    <a:pt x="31" y="19"/>
                  </a:lnTo>
                  <a:lnTo>
                    <a:pt x="22" y="19"/>
                  </a:lnTo>
                  <a:lnTo>
                    <a:pt x="22" y="19"/>
                  </a:lnTo>
                  <a:lnTo>
                    <a:pt x="23" y="19"/>
                  </a:lnTo>
                  <a:lnTo>
                    <a:pt x="24" y="19"/>
                  </a:lnTo>
                  <a:lnTo>
                    <a:pt x="24" y="18"/>
                  </a:lnTo>
                  <a:lnTo>
                    <a:pt x="25" y="18"/>
                  </a:lnTo>
                  <a:lnTo>
                    <a:pt x="25" y="17"/>
                  </a:lnTo>
                  <a:lnTo>
                    <a:pt x="25" y="17"/>
                  </a:lnTo>
                  <a:lnTo>
                    <a:pt x="25" y="15"/>
                  </a:lnTo>
                  <a:lnTo>
                    <a:pt x="25" y="7"/>
                  </a:lnTo>
                  <a:lnTo>
                    <a:pt x="25" y="5"/>
                  </a:lnTo>
                  <a:lnTo>
                    <a:pt x="25" y="4"/>
                  </a:lnTo>
                  <a:lnTo>
                    <a:pt x="24" y="3"/>
                  </a:lnTo>
                  <a:lnTo>
                    <a:pt x="22" y="3"/>
                  </a:lnTo>
                  <a:lnTo>
                    <a:pt x="21" y="3"/>
                  </a:lnTo>
                  <a:lnTo>
                    <a:pt x="20" y="3"/>
                  </a:lnTo>
                  <a:lnTo>
                    <a:pt x="19" y="4"/>
                  </a:lnTo>
                  <a:lnTo>
                    <a:pt x="17" y="5"/>
                  </a:lnTo>
                  <a:lnTo>
                    <a:pt x="17" y="5"/>
                  </a:lnTo>
                  <a:lnTo>
                    <a:pt x="17" y="6"/>
                  </a:lnTo>
                  <a:lnTo>
                    <a:pt x="17" y="15"/>
                  </a:lnTo>
                  <a:lnTo>
                    <a:pt x="17" y="17"/>
                  </a:lnTo>
                  <a:lnTo>
                    <a:pt x="17" y="18"/>
                  </a:lnTo>
                  <a:lnTo>
                    <a:pt x="18" y="18"/>
                  </a:lnTo>
                  <a:lnTo>
                    <a:pt x="18" y="19"/>
                  </a:lnTo>
                  <a:lnTo>
                    <a:pt x="19" y="19"/>
                  </a:lnTo>
                  <a:lnTo>
                    <a:pt x="20" y="19"/>
                  </a:lnTo>
                  <a:lnTo>
                    <a:pt x="20" y="19"/>
                  </a:lnTo>
                  <a:lnTo>
                    <a:pt x="11" y="19"/>
                  </a:lnTo>
                  <a:lnTo>
                    <a:pt x="11" y="19"/>
                  </a:lnTo>
                  <a:lnTo>
                    <a:pt x="12" y="19"/>
                  </a:lnTo>
                  <a:lnTo>
                    <a:pt x="13" y="19"/>
                  </a:lnTo>
                  <a:lnTo>
                    <a:pt x="13" y="18"/>
                  </a:lnTo>
                  <a:lnTo>
                    <a:pt x="14" y="17"/>
                  </a:lnTo>
                  <a:lnTo>
                    <a:pt x="14" y="17"/>
                  </a:lnTo>
                  <a:lnTo>
                    <a:pt x="14" y="15"/>
                  </a:lnTo>
                  <a:lnTo>
                    <a:pt x="14" y="7"/>
                  </a:lnTo>
                  <a:lnTo>
                    <a:pt x="14" y="5"/>
                  </a:lnTo>
                  <a:lnTo>
                    <a:pt x="13" y="4"/>
                  </a:lnTo>
                  <a:lnTo>
                    <a:pt x="12" y="3"/>
                  </a:lnTo>
                  <a:lnTo>
                    <a:pt x="11" y="3"/>
                  </a:lnTo>
                  <a:lnTo>
                    <a:pt x="9" y="3"/>
                  </a:lnTo>
                  <a:lnTo>
                    <a:pt x="8" y="3"/>
                  </a:lnTo>
                  <a:lnTo>
                    <a:pt x="7" y="4"/>
                  </a:lnTo>
                  <a:lnTo>
                    <a:pt x="6" y="5"/>
                  </a:lnTo>
                  <a:lnTo>
                    <a:pt x="6" y="15"/>
                  </a:lnTo>
                  <a:lnTo>
                    <a:pt x="6" y="17"/>
                  </a:lnTo>
                  <a:lnTo>
                    <a:pt x="6" y="18"/>
                  </a:lnTo>
                  <a:lnTo>
                    <a:pt x="6" y="18"/>
                  </a:lnTo>
                  <a:lnTo>
                    <a:pt x="7" y="19"/>
                  </a:lnTo>
                  <a:lnTo>
                    <a:pt x="7" y="19"/>
                  </a:lnTo>
                  <a:lnTo>
                    <a:pt x="8" y="19"/>
                  </a:lnTo>
                  <a:lnTo>
                    <a:pt x="8" y="19"/>
                  </a:lnTo>
                  <a:lnTo>
                    <a:pt x="0" y="19"/>
                  </a:lnTo>
                  <a:lnTo>
                    <a:pt x="0" y="19"/>
                  </a:lnTo>
                  <a:lnTo>
                    <a:pt x="1" y="19"/>
                  </a:lnTo>
                  <a:lnTo>
                    <a:pt x="1" y="19"/>
                  </a:lnTo>
                  <a:lnTo>
                    <a:pt x="2" y="18"/>
                  </a:lnTo>
                  <a:lnTo>
                    <a:pt x="2" y="18"/>
                  </a:lnTo>
                  <a:lnTo>
                    <a:pt x="2" y="17"/>
                  </a:lnTo>
                  <a:lnTo>
                    <a:pt x="2" y="15"/>
                  </a:lnTo>
                  <a:lnTo>
                    <a:pt x="2" y="8"/>
                  </a:lnTo>
                  <a:lnTo>
                    <a:pt x="2" y="5"/>
                  </a:lnTo>
                  <a:lnTo>
                    <a:pt x="2" y="4"/>
                  </a:lnTo>
                  <a:lnTo>
                    <a:pt x="2" y="3"/>
                  </a:lnTo>
                  <a:lnTo>
                    <a:pt x="2" y="3"/>
                  </a:lnTo>
                  <a:lnTo>
                    <a:pt x="1" y="2"/>
                  </a:lnTo>
                  <a:lnTo>
                    <a:pt x="1" y="2"/>
                  </a:lnTo>
                  <a:lnTo>
                    <a:pt x="0"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77" name="Freeform 425"/>
            <p:cNvSpPr>
              <a:spLocks/>
            </p:cNvSpPr>
            <p:nvPr/>
          </p:nvSpPr>
          <p:spPr bwMode="auto">
            <a:xfrm>
              <a:off x="4492" y="3627"/>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6778" name="Freeform 426"/>
            <p:cNvSpPr>
              <a:spLocks/>
            </p:cNvSpPr>
            <p:nvPr/>
          </p:nvSpPr>
          <p:spPr bwMode="auto">
            <a:xfrm>
              <a:off x="4507" y="3627"/>
              <a:ext cx="11" cy="28"/>
            </a:xfrm>
            <a:custGeom>
              <a:avLst/>
              <a:gdLst>
                <a:gd name="T0" fmla="*/ 0 w 11"/>
                <a:gd name="T1" fmla="*/ 3 h 28"/>
                <a:gd name="T2" fmla="*/ 7 w 11"/>
                <a:gd name="T3" fmla="*/ 0 h 28"/>
                <a:gd name="T4" fmla="*/ 8 w 11"/>
                <a:gd name="T5" fmla="*/ 0 h 28"/>
                <a:gd name="T6" fmla="*/ 8 w 11"/>
                <a:gd name="T7" fmla="*/ 24 h 28"/>
                <a:gd name="T8" fmla="*/ 8 w 11"/>
                <a:gd name="T9" fmla="*/ 26 h 28"/>
                <a:gd name="T10" fmla="*/ 8 w 11"/>
                <a:gd name="T11" fmla="*/ 27 h 28"/>
                <a:gd name="T12" fmla="*/ 8 w 11"/>
                <a:gd name="T13" fmla="*/ 27 h 28"/>
                <a:gd name="T14" fmla="*/ 9 w 11"/>
                <a:gd name="T15" fmla="*/ 28 h 28"/>
                <a:gd name="T16" fmla="*/ 10 w 11"/>
                <a:gd name="T17" fmla="*/ 28 h 28"/>
                <a:gd name="T18" fmla="*/ 11 w 11"/>
                <a:gd name="T19" fmla="*/ 28 h 28"/>
                <a:gd name="T20" fmla="*/ 11 w 11"/>
                <a:gd name="T21" fmla="*/ 28 h 28"/>
                <a:gd name="T22" fmla="*/ 1 w 11"/>
                <a:gd name="T23" fmla="*/ 28 h 28"/>
                <a:gd name="T24" fmla="*/ 1 w 11"/>
                <a:gd name="T25" fmla="*/ 28 h 28"/>
                <a:gd name="T26" fmla="*/ 2 w 11"/>
                <a:gd name="T27" fmla="*/ 28 h 28"/>
                <a:gd name="T28" fmla="*/ 3 w 11"/>
                <a:gd name="T29" fmla="*/ 28 h 28"/>
                <a:gd name="T30" fmla="*/ 4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4 w 11"/>
                <a:gd name="T45" fmla="*/ 3 h 28"/>
                <a:gd name="T46" fmla="*/ 3 w 11"/>
                <a:gd name="T47" fmla="*/ 3 h 28"/>
                <a:gd name="T48" fmla="*/ 3 w 11"/>
                <a:gd name="T49" fmla="*/ 3 h 28"/>
                <a:gd name="T50" fmla="*/ 2 w 11"/>
                <a:gd name="T51" fmla="*/ 3 h 28"/>
                <a:gd name="T52" fmla="*/ 2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8" y="0"/>
                  </a:lnTo>
                  <a:lnTo>
                    <a:pt x="8" y="24"/>
                  </a:lnTo>
                  <a:lnTo>
                    <a:pt x="8" y="26"/>
                  </a:lnTo>
                  <a:lnTo>
                    <a:pt x="8" y="27"/>
                  </a:lnTo>
                  <a:lnTo>
                    <a:pt x="8" y="27"/>
                  </a:lnTo>
                  <a:lnTo>
                    <a:pt x="9" y="28"/>
                  </a:lnTo>
                  <a:lnTo>
                    <a:pt x="10" y="28"/>
                  </a:lnTo>
                  <a:lnTo>
                    <a:pt x="11" y="28"/>
                  </a:lnTo>
                  <a:lnTo>
                    <a:pt x="11" y="28"/>
                  </a:lnTo>
                  <a:lnTo>
                    <a:pt x="1" y="28"/>
                  </a:lnTo>
                  <a:lnTo>
                    <a:pt x="1" y="28"/>
                  </a:lnTo>
                  <a:lnTo>
                    <a:pt x="2" y="28"/>
                  </a:lnTo>
                  <a:lnTo>
                    <a:pt x="3" y="28"/>
                  </a:lnTo>
                  <a:lnTo>
                    <a:pt x="4" y="27"/>
                  </a:lnTo>
                  <a:lnTo>
                    <a:pt x="4" y="27"/>
                  </a:lnTo>
                  <a:lnTo>
                    <a:pt x="4" y="26"/>
                  </a:lnTo>
                  <a:lnTo>
                    <a:pt x="4" y="24"/>
                  </a:lnTo>
                  <a:lnTo>
                    <a:pt x="4" y="8"/>
                  </a:lnTo>
                  <a:lnTo>
                    <a:pt x="4" y="5"/>
                  </a:lnTo>
                  <a:lnTo>
                    <a:pt x="4" y="4"/>
                  </a:lnTo>
                  <a:lnTo>
                    <a:pt x="4" y="3"/>
                  </a:lnTo>
                  <a:lnTo>
                    <a:pt x="3" y="3"/>
                  </a:lnTo>
                  <a:lnTo>
                    <a:pt x="3" y="3"/>
                  </a:lnTo>
                  <a:lnTo>
                    <a:pt x="2" y="3"/>
                  </a:lnTo>
                  <a:lnTo>
                    <a:pt x="2"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79" name="Freeform 427"/>
            <p:cNvSpPr>
              <a:spLocks/>
            </p:cNvSpPr>
            <p:nvPr/>
          </p:nvSpPr>
          <p:spPr bwMode="auto">
            <a:xfrm>
              <a:off x="4525" y="3627"/>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80" name="Line 428"/>
            <p:cNvSpPr>
              <a:spLocks noChangeShapeType="1"/>
            </p:cNvSpPr>
            <p:nvPr/>
          </p:nvSpPr>
          <p:spPr bwMode="auto">
            <a:xfrm flipH="1">
              <a:off x="4935" y="3636"/>
              <a:ext cx="154"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81" name="Freeform 429"/>
            <p:cNvSpPr>
              <a:spLocks noEditPoints="1"/>
            </p:cNvSpPr>
            <p:nvPr/>
          </p:nvSpPr>
          <p:spPr bwMode="auto">
            <a:xfrm>
              <a:off x="5109" y="3626"/>
              <a:ext cx="19" cy="30"/>
            </a:xfrm>
            <a:custGeom>
              <a:avLst/>
              <a:gdLst>
                <a:gd name="T0" fmla="*/ 6 w 19"/>
                <a:gd name="T1" fmla="*/ 14 h 30"/>
                <a:gd name="T2" fmla="*/ 8 w 19"/>
                <a:gd name="T3" fmla="*/ 12 h 30"/>
                <a:gd name="T4" fmla="*/ 10 w 19"/>
                <a:gd name="T5" fmla="*/ 11 h 30"/>
                <a:gd name="T6" fmla="*/ 12 w 19"/>
                <a:gd name="T7" fmla="*/ 10 h 30"/>
                <a:gd name="T8" fmla="*/ 15 w 19"/>
                <a:gd name="T9" fmla="*/ 11 h 30"/>
                <a:gd name="T10" fmla="*/ 17 w 19"/>
                <a:gd name="T11" fmla="*/ 13 h 30"/>
                <a:gd name="T12" fmla="*/ 18 w 19"/>
                <a:gd name="T13" fmla="*/ 15 h 30"/>
                <a:gd name="T14" fmla="*/ 19 w 19"/>
                <a:gd name="T15" fmla="*/ 19 h 30"/>
                <a:gd name="T16" fmla="*/ 19 w 19"/>
                <a:gd name="T17" fmla="*/ 22 h 30"/>
                <a:gd name="T18" fmla="*/ 18 w 19"/>
                <a:gd name="T19" fmla="*/ 25 h 30"/>
                <a:gd name="T20" fmla="*/ 16 w 19"/>
                <a:gd name="T21" fmla="*/ 27 h 30"/>
                <a:gd name="T22" fmla="*/ 13 w 19"/>
                <a:gd name="T23" fmla="*/ 29 h 30"/>
                <a:gd name="T24" fmla="*/ 9 w 19"/>
                <a:gd name="T25" fmla="*/ 30 h 30"/>
                <a:gd name="T26" fmla="*/ 8 w 19"/>
                <a:gd name="T27" fmla="*/ 30 h 30"/>
                <a:gd name="T28" fmla="*/ 6 w 19"/>
                <a:gd name="T29" fmla="*/ 29 h 30"/>
                <a:gd name="T30" fmla="*/ 4 w 19"/>
                <a:gd name="T31" fmla="*/ 29 h 30"/>
                <a:gd name="T32" fmla="*/ 2 w 19"/>
                <a:gd name="T33" fmla="*/ 28 h 30"/>
                <a:gd name="T34" fmla="*/ 2 w 19"/>
                <a:gd name="T35" fmla="*/ 8 h 30"/>
                <a:gd name="T36" fmla="*/ 2 w 19"/>
                <a:gd name="T37" fmla="*/ 5 h 30"/>
                <a:gd name="T38" fmla="*/ 2 w 19"/>
                <a:gd name="T39" fmla="*/ 4 h 30"/>
                <a:gd name="T40" fmla="*/ 2 w 19"/>
                <a:gd name="T41" fmla="*/ 3 h 30"/>
                <a:gd name="T42" fmla="*/ 2 w 19"/>
                <a:gd name="T43" fmla="*/ 3 h 30"/>
                <a:gd name="T44" fmla="*/ 1 w 19"/>
                <a:gd name="T45" fmla="*/ 2 h 30"/>
                <a:gd name="T46" fmla="*/ 1 w 19"/>
                <a:gd name="T47" fmla="*/ 2 h 30"/>
                <a:gd name="T48" fmla="*/ 1 w 19"/>
                <a:gd name="T49" fmla="*/ 2 h 30"/>
                <a:gd name="T50" fmla="*/ 0 w 19"/>
                <a:gd name="T51" fmla="*/ 3 h 30"/>
                <a:gd name="T52" fmla="*/ 0 w 19"/>
                <a:gd name="T53" fmla="*/ 2 h 30"/>
                <a:gd name="T54" fmla="*/ 5 w 19"/>
                <a:gd name="T55" fmla="*/ 0 h 30"/>
                <a:gd name="T56" fmla="*/ 6 w 19"/>
                <a:gd name="T57" fmla="*/ 0 h 30"/>
                <a:gd name="T58" fmla="*/ 6 w 19"/>
                <a:gd name="T59" fmla="*/ 14 h 30"/>
                <a:gd name="T60" fmla="*/ 6 w 19"/>
                <a:gd name="T61" fmla="*/ 15 h 30"/>
                <a:gd name="T62" fmla="*/ 6 w 19"/>
                <a:gd name="T63" fmla="*/ 27 h 30"/>
                <a:gd name="T64" fmla="*/ 7 w 19"/>
                <a:gd name="T65" fmla="*/ 27 h 30"/>
                <a:gd name="T66" fmla="*/ 8 w 19"/>
                <a:gd name="T67" fmla="*/ 28 h 30"/>
                <a:gd name="T68" fmla="*/ 9 w 19"/>
                <a:gd name="T69" fmla="*/ 28 h 30"/>
                <a:gd name="T70" fmla="*/ 10 w 19"/>
                <a:gd name="T71" fmla="*/ 29 h 30"/>
                <a:gd name="T72" fmla="*/ 12 w 19"/>
                <a:gd name="T73" fmla="*/ 28 h 30"/>
                <a:gd name="T74" fmla="*/ 14 w 19"/>
                <a:gd name="T75" fmla="*/ 27 h 30"/>
                <a:gd name="T76" fmla="*/ 15 w 19"/>
                <a:gd name="T77" fmla="*/ 24 h 30"/>
                <a:gd name="T78" fmla="*/ 16 w 19"/>
                <a:gd name="T79" fmla="*/ 21 h 30"/>
                <a:gd name="T80" fmla="*/ 15 w 19"/>
                <a:gd name="T81" fmla="*/ 17 h 30"/>
                <a:gd name="T82" fmla="*/ 14 w 19"/>
                <a:gd name="T83" fmla="*/ 15 h 30"/>
                <a:gd name="T84" fmla="*/ 12 w 19"/>
                <a:gd name="T85" fmla="*/ 14 h 30"/>
                <a:gd name="T86" fmla="*/ 10 w 19"/>
                <a:gd name="T87" fmla="*/ 13 h 30"/>
                <a:gd name="T88" fmla="*/ 9 w 19"/>
                <a:gd name="T89" fmla="*/ 13 h 30"/>
                <a:gd name="T90" fmla="*/ 8 w 19"/>
                <a:gd name="T91" fmla="*/ 14 h 30"/>
                <a:gd name="T92" fmla="*/ 7 w 19"/>
                <a:gd name="T93" fmla="*/ 14 h 30"/>
                <a:gd name="T94" fmla="*/ 6 w 19"/>
                <a:gd name="T9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 h="30">
                  <a:moveTo>
                    <a:pt x="6" y="14"/>
                  </a:moveTo>
                  <a:lnTo>
                    <a:pt x="8" y="12"/>
                  </a:lnTo>
                  <a:lnTo>
                    <a:pt x="10" y="11"/>
                  </a:lnTo>
                  <a:lnTo>
                    <a:pt x="12" y="10"/>
                  </a:lnTo>
                  <a:lnTo>
                    <a:pt x="15" y="11"/>
                  </a:lnTo>
                  <a:lnTo>
                    <a:pt x="17" y="13"/>
                  </a:lnTo>
                  <a:lnTo>
                    <a:pt x="18" y="15"/>
                  </a:lnTo>
                  <a:lnTo>
                    <a:pt x="19" y="19"/>
                  </a:lnTo>
                  <a:lnTo>
                    <a:pt x="19" y="22"/>
                  </a:lnTo>
                  <a:lnTo>
                    <a:pt x="18" y="25"/>
                  </a:lnTo>
                  <a:lnTo>
                    <a:pt x="16" y="27"/>
                  </a:lnTo>
                  <a:lnTo>
                    <a:pt x="13" y="29"/>
                  </a:lnTo>
                  <a:lnTo>
                    <a:pt x="9" y="30"/>
                  </a:lnTo>
                  <a:lnTo>
                    <a:pt x="8" y="30"/>
                  </a:lnTo>
                  <a:lnTo>
                    <a:pt x="6" y="29"/>
                  </a:lnTo>
                  <a:lnTo>
                    <a:pt x="4" y="29"/>
                  </a:lnTo>
                  <a:lnTo>
                    <a:pt x="2" y="28"/>
                  </a:lnTo>
                  <a:lnTo>
                    <a:pt x="2" y="8"/>
                  </a:lnTo>
                  <a:lnTo>
                    <a:pt x="2" y="5"/>
                  </a:lnTo>
                  <a:lnTo>
                    <a:pt x="2" y="4"/>
                  </a:lnTo>
                  <a:lnTo>
                    <a:pt x="2" y="3"/>
                  </a:lnTo>
                  <a:lnTo>
                    <a:pt x="2" y="3"/>
                  </a:lnTo>
                  <a:lnTo>
                    <a:pt x="1" y="2"/>
                  </a:lnTo>
                  <a:lnTo>
                    <a:pt x="1" y="2"/>
                  </a:lnTo>
                  <a:lnTo>
                    <a:pt x="1" y="2"/>
                  </a:lnTo>
                  <a:lnTo>
                    <a:pt x="0" y="3"/>
                  </a:lnTo>
                  <a:lnTo>
                    <a:pt x="0" y="2"/>
                  </a:lnTo>
                  <a:lnTo>
                    <a:pt x="5" y="0"/>
                  </a:lnTo>
                  <a:lnTo>
                    <a:pt x="6" y="0"/>
                  </a:lnTo>
                  <a:lnTo>
                    <a:pt x="6" y="14"/>
                  </a:lnTo>
                  <a:close/>
                  <a:moveTo>
                    <a:pt x="6" y="15"/>
                  </a:moveTo>
                  <a:lnTo>
                    <a:pt x="6" y="27"/>
                  </a:lnTo>
                  <a:lnTo>
                    <a:pt x="7" y="27"/>
                  </a:lnTo>
                  <a:lnTo>
                    <a:pt x="8" y="28"/>
                  </a:lnTo>
                  <a:lnTo>
                    <a:pt x="9" y="28"/>
                  </a:lnTo>
                  <a:lnTo>
                    <a:pt x="10" y="29"/>
                  </a:lnTo>
                  <a:lnTo>
                    <a:pt x="12" y="28"/>
                  </a:lnTo>
                  <a:lnTo>
                    <a:pt x="14" y="27"/>
                  </a:lnTo>
                  <a:lnTo>
                    <a:pt x="15" y="24"/>
                  </a:lnTo>
                  <a:lnTo>
                    <a:pt x="16" y="21"/>
                  </a:lnTo>
                  <a:lnTo>
                    <a:pt x="15" y="17"/>
                  </a:lnTo>
                  <a:lnTo>
                    <a:pt x="14" y="15"/>
                  </a:lnTo>
                  <a:lnTo>
                    <a:pt x="12" y="14"/>
                  </a:lnTo>
                  <a:lnTo>
                    <a:pt x="10" y="13"/>
                  </a:lnTo>
                  <a:lnTo>
                    <a:pt x="9" y="13"/>
                  </a:lnTo>
                  <a:lnTo>
                    <a:pt x="8" y="14"/>
                  </a:lnTo>
                  <a:lnTo>
                    <a:pt x="7" y="14"/>
                  </a:lnTo>
                  <a:lnTo>
                    <a:pt x="6" y="15"/>
                  </a:lnTo>
                  <a:close/>
                </a:path>
              </a:pathLst>
            </a:custGeom>
            <a:solidFill>
              <a:srgbClr val="000000"/>
            </a:solidFill>
            <a:ln w="0">
              <a:solidFill>
                <a:srgbClr val="000000"/>
              </a:solidFill>
              <a:prstDash val="solid"/>
              <a:round/>
              <a:headEnd/>
              <a:tailEnd/>
            </a:ln>
          </p:spPr>
          <p:txBody>
            <a:bodyPr/>
            <a:lstStyle/>
            <a:p>
              <a:endParaRPr lang="en-US"/>
            </a:p>
          </p:txBody>
        </p:sp>
        <p:sp>
          <p:nvSpPr>
            <p:cNvPr id="996782" name="Freeform 430"/>
            <p:cNvSpPr>
              <a:spLocks noEditPoints="1"/>
            </p:cNvSpPr>
            <p:nvPr/>
          </p:nvSpPr>
          <p:spPr bwMode="auto">
            <a:xfrm>
              <a:off x="5131" y="3636"/>
              <a:ext cx="17" cy="20"/>
            </a:xfrm>
            <a:custGeom>
              <a:avLst/>
              <a:gdLst>
                <a:gd name="T0" fmla="*/ 9 w 17"/>
                <a:gd name="T1" fmla="*/ 18 h 20"/>
                <a:gd name="T2" fmla="*/ 7 w 17"/>
                <a:gd name="T3" fmla="*/ 19 h 20"/>
                <a:gd name="T4" fmla="*/ 4 w 17"/>
                <a:gd name="T5" fmla="*/ 20 h 20"/>
                <a:gd name="T6" fmla="*/ 1 w 17"/>
                <a:gd name="T7" fmla="*/ 19 h 20"/>
                <a:gd name="T8" fmla="*/ 0 w 17"/>
                <a:gd name="T9" fmla="*/ 15 h 20"/>
                <a:gd name="T10" fmla="*/ 0 w 17"/>
                <a:gd name="T11" fmla="*/ 13 h 20"/>
                <a:gd name="T12" fmla="*/ 3 w 17"/>
                <a:gd name="T13" fmla="*/ 10 h 20"/>
                <a:gd name="T14" fmla="*/ 10 w 17"/>
                <a:gd name="T15" fmla="*/ 7 h 20"/>
                <a:gd name="T16" fmla="*/ 10 w 17"/>
                <a:gd name="T17" fmla="*/ 4 h 20"/>
                <a:gd name="T18" fmla="*/ 8 w 17"/>
                <a:gd name="T19" fmla="*/ 2 h 20"/>
                <a:gd name="T20" fmla="*/ 6 w 17"/>
                <a:gd name="T21" fmla="*/ 2 h 20"/>
                <a:gd name="T22" fmla="*/ 4 w 17"/>
                <a:gd name="T23" fmla="*/ 3 h 20"/>
                <a:gd name="T24" fmla="*/ 4 w 17"/>
                <a:gd name="T25" fmla="*/ 5 h 20"/>
                <a:gd name="T26" fmla="*/ 4 w 17"/>
                <a:gd name="T27" fmla="*/ 7 h 20"/>
                <a:gd name="T28" fmla="*/ 2 w 17"/>
                <a:gd name="T29" fmla="*/ 7 h 20"/>
                <a:gd name="T30" fmla="*/ 1 w 17"/>
                <a:gd name="T31" fmla="*/ 7 h 20"/>
                <a:gd name="T32" fmla="*/ 1 w 17"/>
                <a:gd name="T33" fmla="*/ 5 h 20"/>
                <a:gd name="T34" fmla="*/ 2 w 17"/>
                <a:gd name="T35" fmla="*/ 2 h 20"/>
                <a:gd name="T36" fmla="*/ 7 w 17"/>
                <a:gd name="T37" fmla="*/ 0 h 20"/>
                <a:gd name="T38" fmla="*/ 12 w 17"/>
                <a:gd name="T39" fmla="*/ 1 h 20"/>
                <a:gd name="T40" fmla="*/ 13 w 17"/>
                <a:gd name="T41" fmla="*/ 3 h 20"/>
                <a:gd name="T42" fmla="*/ 14 w 17"/>
                <a:gd name="T43" fmla="*/ 7 h 20"/>
                <a:gd name="T44" fmla="*/ 14 w 17"/>
                <a:gd name="T45" fmla="*/ 15 h 20"/>
                <a:gd name="T46" fmla="*/ 14 w 17"/>
                <a:gd name="T47" fmla="*/ 17 h 20"/>
                <a:gd name="T48" fmla="*/ 14 w 17"/>
                <a:gd name="T49" fmla="*/ 17 h 20"/>
                <a:gd name="T50" fmla="*/ 15 w 17"/>
                <a:gd name="T51" fmla="*/ 17 h 20"/>
                <a:gd name="T52" fmla="*/ 16 w 17"/>
                <a:gd name="T53" fmla="*/ 17 h 20"/>
                <a:gd name="T54" fmla="*/ 17 w 17"/>
                <a:gd name="T55" fmla="*/ 17 h 20"/>
                <a:gd name="T56" fmla="*/ 12 w 17"/>
                <a:gd name="T57" fmla="*/ 20 h 20"/>
                <a:gd name="T58" fmla="*/ 11 w 17"/>
                <a:gd name="T59" fmla="*/ 19 h 20"/>
                <a:gd name="T60" fmla="*/ 10 w 17"/>
                <a:gd name="T61" fmla="*/ 17 h 20"/>
                <a:gd name="T62" fmla="*/ 10 w 17"/>
                <a:gd name="T63" fmla="*/ 8 h 20"/>
                <a:gd name="T64" fmla="*/ 6 w 17"/>
                <a:gd name="T65" fmla="*/ 10 h 20"/>
                <a:gd name="T66" fmla="*/ 4 w 17"/>
                <a:gd name="T67" fmla="*/ 12 h 20"/>
                <a:gd name="T68" fmla="*/ 3 w 17"/>
                <a:gd name="T69" fmla="*/ 14 h 20"/>
                <a:gd name="T70" fmla="*/ 4 w 17"/>
                <a:gd name="T71" fmla="*/ 16 h 20"/>
                <a:gd name="T72" fmla="*/ 6 w 17"/>
                <a:gd name="T73" fmla="*/ 17 h 20"/>
                <a:gd name="T74" fmla="*/ 10 w 17"/>
                <a:gd name="T7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0">
                  <a:moveTo>
                    <a:pt x="10" y="17"/>
                  </a:moveTo>
                  <a:lnTo>
                    <a:pt x="9" y="18"/>
                  </a:lnTo>
                  <a:lnTo>
                    <a:pt x="7" y="19"/>
                  </a:lnTo>
                  <a:lnTo>
                    <a:pt x="7" y="19"/>
                  </a:lnTo>
                  <a:lnTo>
                    <a:pt x="5" y="20"/>
                  </a:lnTo>
                  <a:lnTo>
                    <a:pt x="4" y="20"/>
                  </a:lnTo>
                  <a:lnTo>
                    <a:pt x="2" y="20"/>
                  </a:lnTo>
                  <a:lnTo>
                    <a:pt x="1" y="19"/>
                  </a:lnTo>
                  <a:lnTo>
                    <a:pt x="0" y="17"/>
                  </a:lnTo>
                  <a:lnTo>
                    <a:pt x="0" y="15"/>
                  </a:lnTo>
                  <a:lnTo>
                    <a:pt x="0" y="14"/>
                  </a:lnTo>
                  <a:lnTo>
                    <a:pt x="0" y="13"/>
                  </a:lnTo>
                  <a:lnTo>
                    <a:pt x="1" y="11"/>
                  </a:lnTo>
                  <a:lnTo>
                    <a:pt x="3" y="10"/>
                  </a:lnTo>
                  <a:lnTo>
                    <a:pt x="6" y="9"/>
                  </a:lnTo>
                  <a:lnTo>
                    <a:pt x="10" y="7"/>
                  </a:lnTo>
                  <a:lnTo>
                    <a:pt x="10" y="6"/>
                  </a:lnTo>
                  <a:lnTo>
                    <a:pt x="10" y="4"/>
                  </a:lnTo>
                  <a:lnTo>
                    <a:pt x="9" y="2"/>
                  </a:lnTo>
                  <a:lnTo>
                    <a:pt x="8" y="2"/>
                  </a:lnTo>
                  <a:lnTo>
                    <a:pt x="7" y="1"/>
                  </a:lnTo>
                  <a:lnTo>
                    <a:pt x="6" y="2"/>
                  </a:lnTo>
                  <a:lnTo>
                    <a:pt x="5" y="2"/>
                  </a:lnTo>
                  <a:lnTo>
                    <a:pt x="4" y="3"/>
                  </a:lnTo>
                  <a:lnTo>
                    <a:pt x="4" y="4"/>
                  </a:lnTo>
                  <a:lnTo>
                    <a:pt x="4" y="5"/>
                  </a:lnTo>
                  <a:lnTo>
                    <a:pt x="4" y="6"/>
                  </a:lnTo>
                  <a:lnTo>
                    <a:pt x="4" y="7"/>
                  </a:lnTo>
                  <a:lnTo>
                    <a:pt x="3" y="7"/>
                  </a:lnTo>
                  <a:lnTo>
                    <a:pt x="2" y="7"/>
                  </a:lnTo>
                  <a:lnTo>
                    <a:pt x="2" y="7"/>
                  </a:lnTo>
                  <a:lnTo>
                    <a:pt x="1" y="7"/>
                  </a:lnTo>
                  <a:lnTo>
                    <a:pt x="1" y="6"/>
                  </a:lnTo>
                  <a:lnTo>
                    <a:pt x="1" y="5"/>
                  </a:lnTo>
                  <a:lnTo>
                    <a:pt x="1" y="3"/>
                  </a:lnTo>
                  <a:lnTo>
                    <a:pt x="2" y="2"/>
                  </a:lnTo>
                  <a:lnTo>
                    <a:pt x="5" y="0"/>
                  </a:lnTo>
                  <a:lnTo>
                    <a:pt x="7" y="0"/>
                  </a:lnTo>
                  <a:lnTo>
                    <a:pt x="10" y="0"/>
                  </a:lnTo>
                  <a:lnTo>
                    <a:pt x="12" y="1"/>
                  </a:lnTo>
                  <a:lnTo>
                    <a:pt x="13" y="2"/>
                  </a:lnTo>
                  <a:lnTo>
                    <a:pt x="13" y="3"/>
                  </a:lnTo>
                  <a:lnTo>
                    <a:pt x="14" y="4"/>
                  </a:lnTo>
                  <a:lnTo>
                    <a:pt x="14" y="7"/>
                  </a:lnTo>
                  <a:lnTo>
                    <a:pt x="14" y="13"/>
                  </a:lnTo>
                  <a:lnTo>
                    <a:pt x="14" y="15"/>
                  </a:lnTo>
                  <a:lnTo>
                    <a:pt x="14" y="16"/>
                  </a:lnTo>
                  <a:lnTo>
                    <a:pt x="14" y="17"/>
                  </a:lnTo>
                  <a:lnTo>
                    <a:pt x="14" y="17"/>
                  </a:lnTo>
                  <a:lnTo>
                    <a:pt x="14" y="17"/>
                  </a:lnTo>
                  <a:lnTo>
                    <a:pt x="15" y="17"/>
                  </a:lnTo>
                  <a:lnTo>
                    <a:pt x="15" y="17"/>
                  </a:lnTo>
                  <a:lnTo>
                    <a:pt x="15" y="17"/>
                  </a:lnTo>
                  <a:lnTo>
                    <a:pt x="16" y="17"/>
                  </a:lnTo>
                  <a:lnTo>
                    <a:pt x="17" y="16"/>
                  </a:lnTo>
                  <a:lnTo>
                    <a:pt x="17" y="17"/>
                  </a:lnTo>
                  <a:lnTo>
                    <a:pt x="15" y="19"/>
                  </a:lnTo>
                  <a:lnTo>
                    <a:pt x="12" y="20"/>
                  </a:lnTo>
                  <a:lnTo>
                    <a:pt x="12" y="20"/>
                  </a:lnTo>
                  <a:lnTo>
                    <a:pt x="11" y="19"/>
                  </a:lnTo>
                  <a:lnTo>
                    <a:pt x="10" y="18"/>
                  </a:lnTo>
                  <a:lnTo>
                    <a:pt x="10" y="17"/>
                  </a:lnTo>
                  <a:close/>
                  <a:moveTo>
                    <a:pt x="10" y="15"/>
                  </a:moveTo>
                  <a:lnTo>
                    <a:pt x="10" y="8"/>
                  </a:lnTo>
                  <a:lnTo>
                    <a:pt x="8" y="9"/>
                  </a:lnTo>
                  <a:lnTo>
                    <a:pt x="6" y="10"/>
                  </a:lnTo>
                  <a:lnTo>
                    <a:pt x="5" y="11"/>
                  </a:lnTo>
                  <a:lnTo>
                    <a:pt x="4" y="12"/>
                  </a:lnTo>
                  <a:lnTo>
                    <a:pt x="3" y="13"/>
                  </a:lnTo>
                  <a:lnTo>
                    <a:pt x="3" y="14"/>
                  </a:lnTo>
                  <a:lnTo>
                    <a:pt x="3" y="15"/>
                  </a:lnTo>
                  <a:lnTo>
                    <a:pt x="4" y="16"/>
                  </a:lnTo>
                  <a:lnTo>
                    <a:pt x="5" y="17"/>
                  </a:lnTo>
                  <a:lnTo>
                    <a:pt x="6" y="17"/>
                  </a:lnTo>
                  <a:lnTo>
                    <a:pt x="8" y="17"/>
                  </a:lnTo>
                  <a:lnTo>
                    <a:pt x="10" y="15"/>
                  </a:lnTo>
                  <a:close/>
                </a:path>
              </a:pathLst>
            </a:custGeom>
            <a:solidFill>
              <a:srgbClr val="000000"/>
            </a:solidFill>
            <a:ln w="0">
              <a:solidFill>
                <a:srgbClr val="000000"/>
              </a:solidFill>
              <a:prstDash val="solid"/>
              <a:round/>
              <a:headEnd/>
              <a:tailEnd/>
            </a:ln>
          </p:spPr>
          <p:txBody>
            <a:bodyPr/>
            <a:lstStyle/>
            <a:p>
              <a:endParaRPr lang="en-US"/>
            </a:p>
          </p:txBody>
        </p:sp>
        <p:sp>
          <p:nvSpPr>
            <p:cNvPr id="996783" name="Freeform 431"/>
            <p:cNvSpPr>
              <a:spLocks/>
            </p:cNvSpPr>
            <p:nvPr/>
          </p:nvSpPr>
          <p:spPr bwMode="auto">
            <a:xfrm>
              <a:off x="5150" y="3636"/>
              <a:ext cx="13" cy="20"/>
            </a:xfrm>
            <a:custGeom>
              <a:avLst/>
              <a:gdLst>
                <a:gd name="T0" fmla="*/ 12 w 13"/>
                <a:gd name="T1" fmla="*/ 0 h 20"/>
                <a:gd name="T2" fmla="*/ 12 w 13"/>
                <a:gd name="T3" fmla="*/ 7 h 20"/>
                <a:gd name="T4" fmla="*/ 11 w 13"/>
                <a:gd name="T5" fmla="*/ 7 h 20"/>
                <a:gd name="T6" fmla="*/ 11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4 w 13"/>
                <a:gd name="T25" fmla="*/ 6 h 20"/>
                <a:gd name="T26" fmla="*/ 5 w 13"/>
                <a:gd name="T27" fmla="*/ 7 h 20"/>
                <a:gd name="T28" fmla="*/ 6 w 13"/>
                <a:gd name="T29" fmla="*/ 7 h 20"/>
                <a:gd name="T30" fmla="*/ 9 w 13"/>
                <a:gd name="T31" fmla="*/ 9 h 20"/>
                <a:gd name="T32" fmla="*/ 11 w 13"/>
                <a:gd name="T33" fmla="*/ 10 h 20"/>
                <a:gd name="T34" fmla="*/ 13 w 13"/>
                <a:gd name="T35" fmla="*/ 12 h 20"/>
                <a:gd name="T36" fmla="*/ 13 w 13"/>
                <a:gd name="T37" fmla="*/ 14 h 20"/>
                <a:gd name="T38" fmla="*/ 13 w 13"/>
                <a:gd name="T39" fmla="*/ 17 h 20"/>
                <a:gd name="T40" fmla="*/ 11 w 13"/>
                <a:gd name="T41" fmla="*/ 18 h 20"/>
                <a:gd name="T42" fmla="*/ 9 w 13"/>
                <a:gd name="T43" fmla="*/ 19 h 20"/>
                <a:gd name="T44" fmla="*/ 7 w 13"/>
                <a:gd name="T45" fmla="*/ 20 h 20"/>
                <a:gd name="T46" fmla="*/ 5 w 13"/>
                <a:gd name="T47" fmla="*/ 20 h 20"/>
                <a:gd name="T48" fmla="*/ 3 w 13"/>
                <a:gd name="T49" fmla="*/ 19 h 20"/>
                <a:gd name="T50" fmla="*/ 2 w 13"/>
                <a:gd name="T51" fmla="*/ 19 h 20"/>
                <a:gd name="T52" fmla="*/ 2 w 13"/>
                <a:gd name="T53" fmla="*/ 19 h 20"/>
                <a:gd name="T54" fmla="*/ 1 w 13"/>
                <a:gd name="T55" fmla="*/ 19 h 20"/>
                <a:gd name="T56" fmla="*/ 1 w 13"/>
                <a:gd name="T57" fmla="*/ 20 h 20"/>
                <a:gd name="T58" fmla="*/ 0 w 13"/>
                <a:gd name="T59" fmla="*/ 20 h 20"/>
                <a:gd name="T60" fmla="*/ 0 w 13"/>
                <a:gd name="T61" fmla="*/ 13 h 20"/>
                <a:gd name="T62" fmla="*/ 1 w 13"/>
                <a:gd name="T63" fmla="*/ 13 h 20"/>
                <a:gd name="T64" fmla="*/ 2 w 13"/>
                <a:gd name="T65" fmla="*/ 16 h 20"/>
                <a:gd name="T66" fmla="*/ 3 w 13"/>
                <a:gd name="T67" fmla="*/ 17 h 20"/>
                <a:gd name="T68" fmla="*/ 5 w 13"/>
                <a:gd name="T69" fmla="*/ 18 h 20"/>
                <a:gd name="T70" fmla="*/ 7 w 13"/>
                <a:gd name="T71" fmla="*/ 19 h 20"/>
                <a:gd name="T72" fmla="*/ 8 w 13"/>
                <a:gd name="T73" fmla="*/ 18 h 20"/>
                <a:gd name="T74" fmla="*/ 9 w 13"/>
                <a:gd name="T75" fmla="*/ 18 h 20"/>
                <a:gd name="T76" fmla="*/ 10 w 13"/>
                <a:gd name="T77" fmla="*/ 17 h 20"/>
                <a:gd name="T78" fmla="*/ 10 w 13"/>
                <a:gd name="T79" fmla="*/ 16 h 20"/>
                <a:gd name="T80" fmla="*/ 10 w 13"/>
                <a:gd name="T81" fmla="*/ 14 h 20"/>
                <a:gd name="T82" fmla="*/ 9 w 13"/>
                <a:gd name="T83" fmla="*/ 13 h 20"/>
                <a:gd name="T84" fmla="*/ 8 w 13"/>
                <a:gd name="T85" fmla="*/ 12 h 20"/>
                <a:gd name="T86" fmla="*/ 5 w 13"/>
                <a:gd name="T87" fmla="*/ 11 h 20"/>
                <a:gd name="T88" fmla="*/ 3 w 13"/>
                <a:gd name="T89" fmla="*/ 10 h 20"/>
                <a:gd name="T90" fmla="*/ 1 w 13"/>
                <a:gd name="T91" fmla="*/ 8 h 20"/>
                <a:gd name="T92" fmla="*/ 1 w 13"/>
                <a:gd name="T93" fmla="*/ 7 h 20"/>
                <a:gd name="T94" fmla="*/ 0 w 13"/>
                <a:gd name="T95" fmla="*/ 5 h 20"/>
                <a:gd name="T96" fmla="*/ 1 w 13"/>
                <a:gd name="T97" fmla="*/ 3 h 20"/>
                <a:gd name="T98" fmla="*/ 2 w 13"/>
                <a:gd name="T99" fmla="*/ 2 h 20"/>
                <a:gd name="T100" fmla="*/ 4 w 13"/>
                <a:gd name="T101" fmla="*/ 0 h 20"/>
                <a:gd name="T102" fmla="*/ 6 w 13"/>
                <a:gd name="T103" fmla="*/ 0 h 20"/>
                <a:gd name="T104" fmla="*/ 8 w 13"/>
                <a:gd name="T105" fmla="*/ 0 h 20"/>
                <a:gd name="T106" fmla="*/ 9 w 13"/>
                <a:gd name="T107" fmla="*/ 1 h 20"/>
                <a:gd name="T108" fmla="*/ 10 w 13"/>
                <a:gd name="T109" fmla="*/ 1 h 20"/>
                <a:gd name="T110" fmla="*/ 11 w 13"/>
                <a:gd name="T111" fmla="*/ 1 h 20"/>
                <a:gd name="T112" fmla="*/ 11 w 13"/>
                <a:gd name="T113" fmla="*/ 1 h 20"/>
                <a:gd name="T114" fmla="*/ 11 w 13"/>
                <a:gd name="T115" fmla="*/ 1 h 20"/>
                <a:gd name="T116" fmla="*/ 11 w 13"/>
                <a:gd name="T117" fmla="*/ 1 h 20"/>
                <a:gd name="T118" fmla="*/ 11 w 13"/>
                <a:gd name="T119" fmla="*/ 0 h 20"/>
                <a:gd name="T120" fmla="*/ 12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2" y="0"/>
                  </a:moveTo>
                  <a:lnTo>
                    <a:pt x="12" y="7"/>
                  </a:lnTo>
                  <a:lnTo>
                    <a:pt x="11" y="7"/>
                  </a:lnTo>
                  <a:lnTo>
                    <a:pt x="11" y="4"/>
                  </a:lnTo>
                  <a:lnTo>
                    <a:pt x="9" y="3"/>
                  </a:lnTo>
                  <a:lnTo>
                    <a:pt x="8" y="2"/>
                  </a:lnTo>
                  <a:lnTo>
                    <a:pt x="6" y="1"/>
                  </a:lnTo>
                  <a:lnTo>
                    <a:pt x="5" y="2"/>
                  </a:lnTo>
                  <a:lnTo>
                    <a:pt x="4" y="2"/>
                  </a:lnTo>
                  <a:lnTo>
                    <a:pt x="3" y="3"/>
                  </a:lnTo>
                  <a:lnTo>
                    <a:pt x="3" y="4"/>
                  </a:lnTo>
                  <a:lnTo>
                    <a:pt x="3" y="5"/>
                  </a:lnTo>
                  <a:lnTo>
                    <a:pt x="4" y="6"/>
                  </a:lnTo>
                  <a:lnTo>
                    <a:pt x="5" y="7"/>
                  </a:lnTo>
                  <a:lnTo>
                    <a:pt x="6" y="7"/>
                  </a:lnTo>
                  <a:lnTo>
                    <a:pt x="9" y="9"/>
                  </a:lnTo>
                  <a:lnTo>
                    <a:pt x="11" y="10"/>
                  </a:lnTo>
                  <a:lnTo>
                    <a:pt x="13" y="12"/>
                  </a:lnTo>
                  <a:lnTo>
                    <a:pt x="13" y="14"/>
                  </a:lnTo>
                  <a:lnTo>
                    <a:pt x="13" y="17"/>
                  </a:lnTo>
                  <a:lnTo>
                    <a:pt x="11" y="18"/>
                  </a:lnTo>
                  <a:lnTo>
                    <a:pt x="9" y="19"/>
                  </a:lnTo>
                  <a:lnTo>
                    <a:pt x="7" y="20"/>
                  </a:lnTo>
                  <a:lnTo>
                    <a:pt x="5" y="20"/>
                  </a:lnTo>
                  <a:lnTo>
                    <a:pt x="3" y="19"/>
                  </a:lnTo>
                  <a:lnTo>
                    <a:pt x="2" y="19"/>
                  </a:lnTo>
                  <a:lnTo>
                    <a:pt x="2" y="19"/>
                  </a:lnTo>
                  <a:lnTo>
                    <a:pt x="1" y="19"/>
                  </a:lnTo>
                  <a:lnTo>
                    <a:pt x="1" y="20"/>
                  </a:lnTo>
                  <a:lnTo>
                    <a:pt x="0" y="20"/>
                  </a:lnTo>
                  <a:lnTo>
                    <a:pt x="0" y="13"/>
                  </a:lnTo>
                  <a:lnTo>
                    <a:pt x="1" y="13"/>
                  </a:lnTo>
                  <a:lnTo>
                    <a:pt x="2" y="16"/>
                  </a:lnTo>
                  <a:lnTo>
                    <a:pt x="3" y="17"/>
                  </a:lnTo>
                  <a:lnTo>
                    <a:pt x="5" y="18"/>
                  </a:lnTo>
                  <a:lnTo>
                    <a:pt x="7" y="19"/>
                  </a:lnTo>
                  <a:lnTo>
                    <a:pt x="8" y="18"/>
                  </a:lnTo>
                  <a:lnTo>
                    <a:pt x="9" y="18"/>
                  </a:lnTo>
                  <a:lnTo>
                    <a:pt x="10" y="17"/>
                  </a:lnTo>
                  <a:lnTo>
                    <a:pt x="10" y="16"/>
                  </a:lnTo>
                  <a:lnTo>
                    <a:pt x="10" y="14"/>
                  </a:lnTo>
                  <a:lnTo>
                    <a:pt x="9" y="13"/>
                  </a:lnTo>
                  <a:lnTo>
                    <a:pt x="8" y="12"/>
                  </a:lnTo>
                  <a:lnTo>
                    <a:pt x="5" y="11"/>
                  </a:lnTo>
                  <a:lnTo>
                    <a:pt x="3" y="10"/>
                  </a:lnTo>
                  <a:lnTo>
                    <a:pt x="1" y="8"/>
                  </a:lnTo>
                  <a:lnTo>
                    <a:pt x="1" y="7"/>
                  </a:lnTo>
                  <a:lnTo>
                    <a:pt x="0" y="5"/>
                  </a:lnTo>
                  <a:lnTo>
                    <a:pt x="1" y="3"/>
                  </a:lnTo>
                  <a:lnTo>
                    <a:pt x="2" y="2"/>
                  </a:lnTo>
                  <a:lnTo>
                    <a:pt x="4" y="0"/>
                  </a:lnTo>
                  <a:lnTo>
                    <a:pt x="6" y="0"/>
                  </a:lnTo>
                  <a:lnTo>
                    <a:pt x="8" y="0"/>
                  </a:lnTo>
                  <a:lnTo>
                    <a:pt x="9" y="1"/>
                  </a:lnTo>
                  <a:lnTo>
                    <a:pt x="10" y="1"/>
                  </a:lnTo>
                  <a:lnTo>
                    <a:pt x="11" y="1"/>
                  </a:lnTo>
                  <a:lnTo>
                    <a:pt x="11" y="1"/>
                  </a:lnTo>
                  <a:lnTo>
                    <a:pt x="11" y="1"/>
                  </a:lnTo>
                  <a:lnTo>
                    <a:pt x="11" y="1"/>
                  </a:lnTo>
                  <a:lnTo>
                    <a:pt x="11" y="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996784" name="Freeform 432"/>
            <p:cNvSpPr>
              <a:spLocks noEditPoints="1"/>
            </p:cNvSpPr>
            <p:nvPr/>
          </p:nvSpPr>
          <p:spPr bwMode="auto">
            <a:xfrm>
              <a:off x="5166" y="3626"/>
              <a:ext cx="9" cy="29"/>
            </a:xfrm>
            <a:custGeom>
              <a:avLst/>
              <a:gdLst>
                <a:gd name="T0" fmla="*/ 5 w 9"/>
                <a:gd name="T1" fmla="*/ 0 h 29"/>
                <a:gd name="T2" fmla="*/ 5 w 9"/>
                <a:gd name="T3" fmla="*/ 0 h 29"/>
                <a:gd name="T4" fmla="*/ 6 w 9"/>
                <a:gd name="T5" fmla="*/ 1 h 29"/>
                <a:gd name="T6" fmla="*/ 7 w 9"/>
                <a:gd name="T7" fmla="*/ 1 h 29"/>
                <a:gd name="T8" fmla="*/ 7 w 9"/>
                <a:gd name="T9" fmla="*/ 2 h 29"/>
                <a:gd name="T10" fmla="*/ 7 w 9"/>
                <a:gd name="T11" fmla="*/ 3 h 29"/>
                <a:gd name="T12" fmla="*/ 6 w 9"/>
                <a:gd name="T13" fmla="*/ 4 h 29"/>
                <a:gd name="T14" fmla="*/ 5 w 9"/>
                <a:gd name="T15" fmla="*/ 5 h 29"/>
                <a:gd name="T16" fmla="*/ 5 w 9"/>
                <a:gd name="T17" fmla="*/ 5 h 29"/>
                <a:gd name="T18" fmla="*/ 4 w 9"/>
                <a:gd name="T19" fmla="*/ 5 h 29"/>
                <a:gd name="T20" fmla="*/ 3 w 9"/>
                <a:gd name="T21" fmla="*/ 4 h 29"/>
                <a:gd name="T22" fmla="*/ 2 w 9"/>
                <a:gd name="T23" fmla="*/ 3 h 29"/>
                <a:gd name="T24" fmla="*/ 2 w 9"/>
                <a:gd name="T25" fmla="*/ 2 h 29"/>
                <a:gd name="T26" fmla="*/ 2 w 9"/>
                <a:gd name="T27" fmla="*/ 1 h 29"/>
                <a:gd name="T28" fmla="*/ 3 w 9"/>
                <a:gd name="T29" fmla="*/ 1 h 29"/>
                <a:gd name="T30" fmla="*/ 4 w 9"/>
                <a:gd name="T31" fmla="*/ 0 h 29"/>
                <a:gd name="T32" fmla="*/ 5 w 9"/>
                <a:gd name="T33" fmla="*/ 0 h 29"/>
                <a:gd name="T34" fmla="*/ 6 w 9"/>
                <a:gd name="T35" fmla="*/ 10 h 29"/>
                <a:gd name="T36" fmla="*/ 6 w 9"/>
                <a:gd name="T37" fmla="*/ 25 h 29"/>
                <a:gd name="T38" fmla="*/ 7 w 9"/>
                <a:gd name="T39" fmla="*/ 27 h 29"/>
                <a:gd name="T40" fmla="*/ 7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3 w 9"/>
                <a:gd name="T63" fmla="*/ 28 h 29"/>
                <a:gd name="T64" fmla="*/ 3 w 9"/>
                <a:gd name="T65" fmla="*/ 27 h 29"/>
                <a:gd name="T66" fmla="*/ 3 w 9"/>
                <a:gd name="T67" fmla="*/ 25 h 29"/>
                <a:gd name="T68" fmla="*/ 3 w 9"/>
                <a:gd name="T69" fmla="*/ 18 h 29"/>
                <a:gd name="T70" fmla="*/ 3 w 9"/>
                <a:gd name="T71" fmla="*/ 15 h 29"/>
                <a:gd name="T72" fmla="*/ 3 w 9"/>
                <a:gd name="T73" fmla="*/ 14 h 29"/>
                <a:gd name="T74" fmla="*/ 3 w 9"/>
                <a:gd name="T75" fmla="*/ 13 h 29"/>
                <a:gd name="T76" fmla="*/ 2 w 9"/>
                <a:gd name="T77" fmla="*/ 13 h 29"/>
                <a:gd name="T78" fmla="*/ 2 w 9"/>
                <a:gd name="T79" fmla="*/ 12 h 29"/>
                <a:gd name="T80" fmla="*/ 2 w 9"/>
                <a:gd name="T81" fmla="*/ 12 h 29"/>
                <a:gd name="T82" fmla="*/ 1 w 9"/>
                <a:gd name="T83" fmla="*/ 12 h 29"/>
                <a:gd name="T84" fmla="*/ 1 w 9"/>
                <a:gd name="T85" fmla="*/ 13 h 29"/>
                <a:gd name="T86" fmla="*/ 0 w 9"/>
                <a:gd name="T87" fmla="*/ 12 h 29"/>
                <a:gd name="T88" fmla="*/ 6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5" y="0"/>
                  </a:moveTo>
                  <a:lnTo>
                    <a:pt x="5" y="0"/>
                  </a:lnTo>
                  <a:lnTo>
                    <a:pt x="6" y="1"/>
                  </a:lnTo>
                  <a:lnTo>
                    <a:pt x="7" y="1"/>
                  </a:lnTo>
                  <a:lnTo>
                    <a:pt x="7" y="2"/>
                  </a:lnTo>
                  <a:lnTo>
                    <a:pt x="7" y="3"/>
                  </a:lnTo>
                  <a:lnTo>
                    <a:pt x="6" y="4"/>
                  </a:lnTo>
                  <a:lnTo>
                    <a:pt x="5" y="5"/>
                  </a:lnTo>
                  <a:lnTo>
                    <a:pt x="5" y="5"/>
                  </a:lnTo>
                  <a:lnTo>
                    <a:pt x="4" y="5"/>
                  </a:lnTo>
                  <a:lnTo>
                    <a:pt x="3" y="4"/>
                  </a:lnTo>
                  <a:lnTo>
                    <a:pt x="2" y="3"/>
                  </a:lnTo>
                  <a:lnTo>
                    <a:pt x="2" y="2"/>
                  </a:lnTo>
                  <a:lnTo>
                    <a:pt x="2" y="1"/>
                  </a:lnTo>
                  <a:lnTo>
                    <a:pt x="3" y="1"/>
                  </a:lnTo>
                  <a:lnTo>
                    <a:pt x="4" y="0"/>
                  </a:lnTo>
                  <a:lnTo>
                    <a:pt x="5" y="0"/>
                  </a:lnTo>
                  <a:close/>
                  <a:moveTo>
                    <a:pt x="6" y="10"/>
                  </a:moveTo>
                  <a:lnTo>
                    <a:pt x="6" y="25"/>
                  </a:lnTo>
                  <a:lnTo>
                    <a:pt x="7" y="27"/>
                  </a:lnTo>
                  <a:lnTo>
                    <a:pt x="7" y="28"/>
                  </a:lnTo>
                  <a:lnTo>
                    <a:pt x="7" y="28"/>
                  </a:lnTo>
                  <a:lnTo>
                    <a:pt x="7" y="29"/>
                  </a:lnTo>
                  <a:lnTo>
                    <a:pt x="8" y="29"/>
                  </a:lnTo>
                  <a:lnTo>
                    <a:pt x="9" y="29"/>
                  </a:lnTo>
                  <a:lnTo>
                    <a:pt x="9" y="29"/>
                  </a:lnTo>
                  <a:lnTo>
                    <a:pt x="0" y="29"/>
                  </a:lnTo>
                  <a:lnTo>
                    <a:pt x="0" y="29"/>
                  </a:lnTo>
                  <a:lnTo>
                    <a:pt x="1" y="29"/>
                  </a:lnTo>
                  <a:lnTo>
                    <a:pt x="2" y="29"/>
                  </a:lnTo>
                  <a:lnTo>
                    <a:pt x="2" y="28"/>
                  </a:lnTo>
                  <a:lnTo>
                    <a:pt x="3" y="28"/>
                  </a:lnTo>
                  <a:lnTo>
                    <a:pt x="3" y="27"/>
                  </a:lnTo>
                  <a:lnTo>
                    <a:pt x="3" y="25"/>
                  </a:lnTo>
                  <a:lnTo>
                    <a:pt x="3" y="18"/>
                  </a:lnTo>
                  <a:lnTo>
                    <a:pt x="3" y="15"/>
                  </a:lnTo>
                  <a:lnTo>
                    <a:pt x="3" y="14"/>
                  </a:lnTo>
                  <a:lnTo>
                    <a:pt x="3" y="13"/>
                  </a:lnTo>
                  <a:lnTo>
                    <a:pt x="2" y="13"/>
                  </a:lnTo>
                  <a:lnTo>
                    <a:pt x="2" y="12"/>
                  </a:lnTo>
                  <a:lnTo>
                    <a:pt x="2" y="12"/>
                  </a:lnTo>
                  <a:lnTo>
                    <a:pt x="1" y="12"/>
                  </a:lnTo>
                  <a:lnTo>
                    <a:pt x="1" y="13"/>
                  </a:lnTo>
                  <a:lnTo>
                    <a:pt x="0" y="12"/>
                  </a:lnTo>
                  <a:lnTo>
                    <a:pt x="6"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85" name="Freeform 433"/>
            <p:cNvSpPr>
              <a:spLocks/>
            </p:cNvSpPr>
            <p:nvPr/>
          </p:nvSpPr>
          <p:spPr bwMode="auto">
            <a:xfrm>
              <a:off x="5177" y="3636"/>
              <a:ext cx="20" cy="19"/>
            </a:xfrm>
            <a:custGeom>
              <a:avLst/>
              <a:gdLst>
                <a:gd name="T0" fmla="*/ 6 w 20"/>
                <a:gd name="T1" fmla="*/ 4 h 19"/>
                <a:gd name="T2" fmla="*/ 8 w 20"/>
                <a:gd name="T3" fmla="*/ 2 h 19"/>
                <a:gd name="T4" fmla="*/ 10 w 20"/>
                <a:gd name="T5" fmla="*/ 1 h 19"/>
                <a:gd name="T6" fmla="*/ 12 w 20"/>
                <a:gd name="T7" fmla="*/ 0 h 19"/>
                <a:gd name="T8" fmla="*/ 14 w 20"/>
                <a:gd name="T9" fmla="*/ 0 h 19"/>
                <a:gd name="T10" fmla="*/ 15 w 20"/>
                <a:gd name="T11" fmla="*/ 1 h 19"/>
                <a:gd name="T12" fmla="*/ 16 w 20"/>
                <a:gd name="T13" fmla="*/ 2 h 19"/>
                <a:gd name="T14" fmla="*/ 17 w 20"/>
                <a:gd name="T15" fmla="*/ 3 h 19"/>
                <a:gd name="T16" fmla="*/ 17 w 20"/>
                <a:gd name="T17" fmla="*/ 5 h 19"/>
                <a:gd name="T18" fmla="*/ 17 w 20"/>
                <a:gd name="T19" fmla="*/ 7 h 19"/>
                <a:gd name="T20" fmla="*/ 17 w 20"/>
                <a:gd name="T21" fmla="*/ 15 h 19"/>
                <a:gd name="T22" fmla="*/ 18 w 20"/>
                <a:gd name="T23" fmla="*/ 17 h 19"/>
                <a:gd name="T24" fmla="*/ 18 w 20"/>
                <a:gd name="T25" fmla="*/ 18 h 19"/>
                <a:gd name="T26" fmla="*/ 18 w 20"/>
                <a:gd name="T27" fmla="*/ 18 h 19"/>
                <a:gd name="T28" fmla="*/ 18 w 20"/>
                <a:gd name="T29" fmla="*/ 19 h 19"/>
                <a:gd name="T30" fmla="*/ 19 w 20"/>
                <a:gd name="T31" fmla="*/ 19 h 19"/>
                <a:gd name="T32" fmla="*/ 20 w 20"/>
                <a:gd name="T33" fmla="*/ 19 h 19"/>
                <a:gd name="T34" fmla="*/ 20 w 20"/>
                <a:gd name="T35" fmla="*/ 19 h 19"/>
                <a:gd name="T36" fmla="*/ 11 w 20"/>
                <a:gd name="T37" fmla="*/ 19 h 19"/>
                <a:gd name="T38" fmla="*/ 11 w 20"/>
                <a:gd name="T39" fmla="*/ 19 h 19"/>
                <a:gd name="T40" fmla="*/ 12 w 20"/>
                <a:gd name="T41" fmla="*/ 19 h 19"/>
                <a:gd name="T42" fmla="*/ 13 w 20"/>
                <a:gd name="T43" fmla="*/ 19 h 19"/>
                <a:gd name="T44" fmla="*/ 13 w 20"/>
                <a:gd name="T45" fmla="*/ 19 h 19"/>
                <a:gd name="T46" fmla="*/ 14 w 20"/>
                <a:gd name="T47" fmla="*/ 18 h 19"/>
                <a:gd name="T48" fmla="*/ 14 w 20"/>
                <a:gd name="T49" fmla="*/ 17 h 19"/>
                <a:gd name="T50" fmla="*/ 14 w 20"/>
                <a:gd name="T51" fmla="*/ 16 h 19"/>
                <a:gd name="T52" fmla="*/ 14 w 20"/>
                <a:gd name="T53" fmla="*/ 15 h 19"/>
                <a:gd name="T54" fmla="*/ 14 w 20"/>
                <a:gd name="T55" fmla="*/ 8 h 19"/>
                <a:gd name="T56" fmla="*/ 14 w 20"/>
                <a:gd name="T57" fmla="*/ 5 h 19"/>
                <a:gd name="T58" fmla="*/ 13 w 20"/>
                <a:gd name="T59" fmla="*/ 4 h 19"/>
                <a:gd name="T60" fmla="*/ 12 w 20"/>
                <a:gd name="T61" fmla="*/ 3 h 19"/>
                <a:gd name="T62" fmla="*/ 11 w 20"/>
                <a:gd name="T63" fmla="*/ 3 h 19"/>
                <a:gd name="T64" fmla="*/ 9 w 20"/>
                <a:gd name="T65" fmla="*/ 3 h 19"/>
                <a:gd name="T66" fmla="*/ 6 w 20"/>
                <a:gd name="T67" fmla="*/ 5 h 19"/>
                <a:gd name="T68" fmla="*/ 6 w 20"/>
                <a:gd name="T69" fmla="*/ 15 h 19"/>
                <a:gd name="T70" fmla="*/ 6 w 20"/>
                <a:gd name="T71" fmla="*/ 17 h 19"/>
                <a:gd name="T72" fmla="*/ 6 w 20"/>
                <a:gd name="T73" fmla="*/ 18 h 19"/>
                <a:gd name="T74" fmla="*/ 7 w 20"/>
                <a:gd name="T75" fmla="*/ 18 h 19"/>
                <a:gd name="T76" fmla="*/ 7 w 20"/>
                <a:gd name="T77" fmla="*/ 19 h 19"/>
                <a:gd name="T78" fmla="*/ 8 w 20"/>
                <a:gd name="T79" fmla="*/ 19 h 19"/>
                <a:gd name="T80" fmla="*/ 9 w 20"/>
                <a:gd name="T81" fmla="*/ 19 h 19"/>
                <a:gd name="T82" fmla="*/ 9 w 20"/>
                <a:gd name="T83" fmla="*/ 19 h 19"/>
                <a:gd name="T84" fmla="*/ 0 w 20"/>
                <a:gd name="T85" fmla="*/ 19 h 19"/>
                <a:gd name="T86" fmla="*/ 0 w 20"/>
                <a:gd name="T87" fmla="*/ 19 h 19"/>
                <a:gd name="T88" fmla="*/ 0 w 20"/>
                <a:gd name="T89" fmla="*/ 19 h 19"/>
                <a:gd name="T90" fmla="*/ 1 w 20"/>
                <a:gd name="T91" fmla="*/ 19 h 19"/>
                <a:gd name="T92" fmla="*/ 2 w 20"/>
                <a:gd name="T93" fmla="*/ 18 h 19"/>
                <a:gd name="T94" fmla="*/ 2 w 20"/>
                <a:gd name="T95" fmla="*/ 17 h 19"/>
                <a:gd name="T96" fmla="*/ 3 w 20"/>
                <a:gd name="T97" fmla="*/ 15 h 19"/>
                <a:gd name="T98" fmla="*/ 3 w 20"/>
                <a:gd name="T99" fmla="*/ 8 h 19"/>
                <a:gd name="T100" fmla="*/ 2 w 20"/>
                <a:gd name="T101" fmla="*/ 5 h 19"/>
                <a:gd name="T102" fmla="*/ 2 w 20"/>
                <a:gd name="T103" fmla="*/ 4 h 19"/>
                <a:gd name="T104" fmla="*/ 2 w 20"/>
                <a:gd name="T105" fmla="*/ 3 h 19"/>
                <a:gd name="T106" fmla="*/ 2 w 20"/>
                <a:gd name="T107" fmla="*/ 3 h 19"/>
                <a:gd name="T108" fmla="*/ 2 w 20"/>
                <a:gd name="T109" fmla="*/ 2 h 19"/>
                <a:gd name="T110" fmla="*/ 1 w 20"/>
                <a:gd name="T111" fmla="*/ 2 h 19"/>
                <a:gd name="T112" fmla="*/ 1 w 20"/>
                <a:gd name="T113" fmla="*/ 2 h 19"/>
                <a:gd name="T114" fmla="*/ 0 w 20"/>
                <a:gd name="T115" fmla="*/ 3 h 19"/>
                <a:gd name="T116" fmla="*/ 0 w 20"/>
                <a:gd name="T117" fmla="*/ 2 h 19"/>
                <a:gd name="T118" fmla="*/ 5 w 20"/>
                <a:gd name="T119" fmla="*/ 0 h 19"/>
                <a:gd name="T120" fmla="*/ 6 w 20"/>
                <a:gd name="T121" fmla="*/ 0 h 19"/>
                <a:gd name="T122" fmla="*/ 6 w 20"/>
                <a:gd name="T1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19">
                  <a:moveTo>
                    <a:pt x="6" y="4"/>
                  </a:moveTo>
                  <a:lnTo>
                    <a:pt x="8" y="2"/>
                  </a:lnTo>
                  <a:lnTo>
                    <a:pt x="10" y="1"/>
                  </a:lnTo>
                  <a:lnTo>
                    <a:pt x="12" y="0"/>
                  </a:lnTo>
                  <a:lnTo>
                    <a:pt x="14" y="0"/>
                  </a:lnTo>
                  <a:lnTo>
                    <a:pt x="15" y="1"/>
                  </a:lnTo>
                  <a:lnTo>
                    <a:pt x="16" y="2"/>
                  </a:lnTo>
                  <a:lnTo>
                    <a:pt x="17" y="3"/>
                  </a:lnTo>
                  <a:lnTo>
                    <a:pt x="17" y="5"/>
                  </a:lnTo>
                  <a:lnTo>
                    <a:pt x="17" y="7"/>
                  </a:lnTo>
                  <a:lnTo>
                    <a:pt x="17" y="15"/>
                  </a:lnTo>
                  <a:lnTo>
                    <a:pt x="18" y="17"/>
                  </a:lnTo>
                  <a:lnTo>
                    <a:pt x="18" y="18"/>
                  </a:lnTo>
                  <a:lnTo>
                    <a:pt x="18" y="18"/>
                  </a:lnTo>
                  <a:lnTo>
                    <a:pt x="18" y="19"/>
                  </a:lnTo>
                  <a:lnTo>
                    <a:pt x="19" y="19"/>
                  </a:lnTo>
                  <a:lnTo>
                    <a:pt x="20" y="19"/>
                  </a:lnTo>
                  <a:lnTo>
                    <a:pt x="20" y="19"/>
                  </a:lnTo>
                  <a:lnTo>
                    <a:pt x="11" y="19"/>
                  </a:lnTo>
                  <a:lnTo>
                    <a:pt x="11" y="19"/>
                  </a:lnTo>
                  <a:lnTo>
                    <a:pt x="12" y="19"/>
                  </a:lnTo>
                  <a:lnTo>
                    <a:pt x="13" y="19"/>
                  </a:lnTo>
                  <a:lnTo>
                    <a:pt x="13" y="19"/>
                  </a:lnTo>
                  <a:lnTo>
                    <a:pt x="14" y="18"/>
                  </a:lnTo>
                  <a:lnTo>
                    <a:pt x="14" y="17"/>
                  </a:lnTo>
                  <a:lnTo>
                    <a:pt x="14" y="16"/>
                  </a:lnTo>
                  <a:lnTo>
                    <a:pt x="14" y="15"/>
                  </a:lnTo>
                  <a:lnTo>
                    <a:pt x="14" y="8"/>
                  </a:lnTo>
                  <a:lnTo>
                    <a:pt x="14" y="5"/>
                  </a:lnTo>
                  <a:lnTo>
                    <a:pt x="13" y="4"/>
                  </a:lnTo>
                  <a:lnTo>
                    <a:pt x="12" y="3"/>
                  </a:lnTo>
                  <a:lnTo>
                    <a:pt x="11" y="3"/>
                  </a:lnTo>
                  <a:lnTo>
                    <a:pt x="9" y="3"/>
                  </a:lnTo>
                  <a:lnTo>
                    <a:pt x="6" y="5"/>
                  </a:lnTo>
                  <a:lnTo>
                    <a:pt x="6" y="15"/>
                  </a:lnTo>
                  <a:lnTo>
                    <a:pt x="6" y="17"/>
                  </a:lnTo>
                  <a:lnTo>
                    <a:pt x="6" y="18"/>
                  </a:lnTo>
                  <a:lnTo>
                    <a:pt x="7" y="18"/>
                  </a:lnTo>
                  <a:lnTo>
                    <a:pt x="7" y="19"/>
                  </a:lnTo>
                  <a:lnTo>
                    <a:pt x="8" y="19"/>
                  </a:lnTo>
                  <a:lnTo>
                    <a:pt x="9" y="19"/>
                  </a:lnTo>
                  <a:lnTo>
                    <a:pt x="9" y="19"/>
                  </a:lnTo>
                  <a:lnTo>
                    <a:pt x="0" y="19"/>
                  </a:lnTo>
                  <a:lnTo>
                    <a:pt x="0" y="19"/>
                  </a:lnTo>
                  <a:lnTo>
                    <a:pt x="0" y="19"/>
                  </a:lnTo>
                  <a:lnTo>
                    <a:pt x="1" y="19"/>
                  </a:lnTo>
                  <a:lnTo>
                    <a:pt x="2" y="18"/>
                  </a:lnTo>
                  <a:lnTo>
                    <a:pt x="2" y="17"/>
                  </a:lnTo>
                  <a:lnTo>
                    <a:pt x="3" y="15"/>
                  </a:lnTo>
                  <a:lnTo>
                    <a:pt x="3" y="8"/>
                  </a:lnTo>
                  <a:lnTo>
                    <a:pt x="2" y="5"/>
                  </a:lnTo>
                  <a:lnTo>
                    <a:pt x="2" y="4"/>
                  </a:lnTo>
                  <a:lnTo>
                    <a:pt x="2" y="3"/>
                  </a:lnTo>
                  <a:lnTo>
                    <a:pt x="2" y="3"/>
                  </a:lnTo>
                  <a:lnTo>
                    <a:pt x="2" y="2"/>
                  </a:lnTo>
                  <a:lnTo>
                    <a:pt x="1" y="2"/>
                  </a:lnTo>
                  <a:lnTo>
                    <a:pt x="1" y="2"/>
                  </a:lnTo>
                  <a:lnTo>
                    <a:pt x="0" y="3"/>
                  </a:lnTo>
                  <a:lnTo>
                    <a:pt x="0" y="2"/>
                  </a:lnTo>
                  <a:lnTo>
                    <a:pt x="5" y="0"/>
                  </a:lnTo>
                  <a:lnTo>
                    <a:pt x="6" y="0"/>
                  </a:lnTo>
                  <a:lnTo>
                    <a:pt x="6" y="4"/>
                  </a:lnTo>
                  <a:close/>
                </a:path>
              </a:pathLst>
            </a:custGeom>
            <a:solidFill>
              <a:srgbClr val="000000"/>
            </a:solidFill>
            <a:ln w="0">
              <a:solidFill>
                <a:srgbClr val="000000"/>
              </a:solidFill>
              <a:prstDash val="solid"/>
              <a:round/>
              <a:headEnd/>
              <a:tailEnd/>
            </a:ln>
          </p:spPr>
          <p:txBody>
            <a:bodyPr/>
            <a:lstStyle/>
            <a:p>
              <a:endParaRPr lang="en-US"/>
            </a:p>
          </p:txBody>
        </p:sp>
        <p:sp>
          <p:nvSpPr>
            <p:cNvPr id="996786" name="Rectangle 434"/>
            <p:cNvSpPr>
              <a:spLocks noChangeArrowheads="1"/>
            </p:cNvSpPr>
            <p:nvPr/>
          </p:nvSpPr>
          <p:spPr bwMode="auto">
            <a:xfrm>
              <a:off x="5197"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87" name="Freeform 435"/>
            <p:cNvSpPr>
              <a:spLocks noEditPoints="1"/>
            </p:cNvSpPr>
            <p:nvPr/>
          </p:nvSpPr>
          <p:spPr bwMode="auto">
            <a:xfrm>
              <a:off x="5220" y="3636"/>
              <a:ext cx="19" cy="29"/>
            </a:xfrm>
            <a:custGeom>
              <a:avLst/>
              <a:gdLst>
                <a:gd name="T0" fmla="*/ 17 w 19"/>
                <a:gd name="T1" fmla="*/ 0 h 29"/>
                <a:gd name="T2" fmla="*/ 17 w 19"/>
                <a:gd name="T3" fmla="*/ 24 h 29"/>
                <a:gd name="T4" fmla="*/ 17 w 19"/>
                <a:gd name="T5" fmla="*/ 26 h 29"/>
                <a:gd name="T6" fmla="*/ 17 w 19"/>
                <a:gd name="T7" fmla="*/ 27 h 29"/>
                <a:gd name="T8" fmla="*/ 17 w 19"/>
                <a:gd name="T9" fmla="*/ 28 h 29"/>
                <a:gd name="T10" fmla="*/ 18 w 19"/>
                <a:gd name="T11" fmla="*/ 28 h 29"/>
                <a:gd name="T12" fmla="*/ 18 w 19"/>
                <a:gd name="T13" fmla="*/ 28 h 29"/>
                <a:gd name="T14" fmla="*/ 19 w 19"/>
                <a:gd name="T15" fmla="*/ 28 h 29"/>
                <a:gd name="T16" fmla="*/ 19 w 19"/>
                <a:gd name="T17" fmla="*/ 29 h 29"/>
                <a:gd name="T18" fmla="*/ 11 w 19"/>
                <a:gd name="T19" fmla="*/ 29 h 29"/>
                <a:gd name="T20" fmla="*/ 11 w 19"/>
                <a:gd name="T21" fmla="*/ 28 h 29"/>
                <a:gd name="T22" fmla="*/ 11 w 19"/>
                <a:gd name="T23" fmla="*/ 28 h 29"/>
                <a:gd name="T24" fmla="*/ 12 w 19"/>
                <a:gd name="T25" fmla="*/ 28 h 29"/>
                <a:gd name="T26" fmla="*/ 12 w 19"/>
                <a:gd name="T27" fmla="*/ 28 h 29"/>
                <a:gd name="T28" fmla="*/ 13 w 19"/>
                <a:gd name="T29" fmla="*/ 27 h 29"/>
                <a:gd name="T30" fmla="*/ 13 w 19"/>
                <a:gd name="T31" fmla="*/ 27 h 29"/>
                <a:gd name="T32" fmla="*/ 13 w 19"/>
                <a:gd name="T33" fmla="*/ 26 h 29"/>
                <a:gd name="T34" fmla="*/ 13 w 19"/>
                <a:gd name="T35" fmla="*/ 24 h 29"/>
                <a:gd name="T36" fmla="*/ 13 w 19"/>
                <a:gd name="T37" fmla="*/ 16 h 29"/>
                <a:gd name="T38" fmla="*/ 11 w 19"/>
                <a:gd name="T39" fmla="*/ 18 h 29"/>
                <a:gd name="T40" fmla="*/ 10 w 19"/>
                <a:gd name="T41" fmla="*/ 19 h 29"/>
                <a:gd name="T42" fmla="*/ 9 w 19"/>
                <a:gd name="T43" fmla="*/ 20 h 29"/>
                <a:gd name="T44" fmla="*/ 7 w 19"/>
                <a:gd name="T45" fmla="*/ 20 h 29"/>
                <a:gd name="T46" fmla="*/ 4 w 19"/>
                <a:gd name="T47" fmla="*/ 19 h 29"/>
                <a:gd name="T48" fmla="*/ 2 w 19"/>
                <a:gd name="T49" fmla="*/ 17 h 29"/>
                <a:gd name="T50" fmla="*/ 1 w 19"/>
                <a:gd name="T51" fmla="*/ 15 h 29"/>
                <a:gd name="T52" fmla="*/ 0 w 19"/>
                <a:gd name="T53" fmla="*/ 11 h 29"/>
                <a:gd name="T54" fmla="*/ 0 w 19"/>
                <a:gd name="T55" fmla="*/ 8 h 29"/>
                <a:gd name="T56" fmla="*/ 1 w 19"/>
                <a:gd name="T57" fmla="*/ 5 h 29"/>
                <a:gd name="T58" fmla="*/ 3 w 19"/>
                <a:gd name="T59" fmla="*/ 3 h 29"/>
                <a:gd name="T60" fmla="*/ 5 w 19"/>
                <a:gd name="T61" fmla="*/ 1 h 29"/>
                <a:gd name="T62" fmla="*/ 7 w 19"/>
                <a:gd name="T63" fmla="*/ 0 h 29"/>
                <a:gd name="T64" fmla="*/ 10 w 19"/>
                <a:gd name="T65" fmla="*/ 0 h 29"/>
                <a:gd name="T66" fmla="*/ 11 w 19"/>
                <a:gd name="T67" fmla="*/ 0 h 29"/>
                <a:gd name="T68" fmla="*/ 12 w 19"/>
                <a:gd name="T69" fmla="*/ 0 h 29"/>
                <a:gd name="T70" fmla="*/ 13 w 19"/>
                <a:gd name="T71" fmla="*/ 1 h 29"/>
                <a:gd name="T72" fmla="*/ 14 w 19"/>
                <a:gd name="T73" fmla="*/ 1 h 29"/>
                <a:gd name="T74" fmla="*/ 15 w 19"/>
                <a:gd name="T75" fmla="*/ 1 h 29"/>
                <a:gd name="T76" fmla="*/ 16 w 19"/>
                <a:gd name="T77" fmla="*/ 0 h 29"/>
                <a:gd name="T78" fmla="*/ 17 w 19"/>
                <a:gd name="T79" fmla="*/ 0 h 29"/>
                <a:gd name="T80" fmla="*/ 13 w 19"/>
                <a:gd name="T81" fmla="*/ 15 h 29"/>
                <a:gd name="T82" fmla="*/ 13 w 19"/>
                <a:gd name="T83" fmla="*/ 6 h 29"/>
                <a:gd name="T84" fmla="*/ 13 w 19"/>
                <a:gd name="T85" fmla="*/ 5 h 29"/>
                <a:gd name="T86" fmla="*/ 13 w 19"/>
                <a:gd name="T87" fmla="*/ 3 h 29"/>
                <a:gd name="T88" fmla="*/ 12 w 19"/>
                <a:gd name="T89" fmla="*/ 3 h 29"/>
                <a:gd name="T90" fmla="*/ 11 w 19"/>
                <a:gd name="T91" fmla="*/ 2 h 29"/>
                <a:gd name="T92" fmla="*/ 10 w 19"/>
                <a:gd name="T93" fmla="*/ 2 h 29"/>
                <a:gd name="T94" fmla="*/ 9 w 19"/>
                <a:gd name="T95" fmla="*/ 1 h 29"/>
                <a:gd name="T96" fmla="*/ 7 w 19"/>
                <a:gd name="T97" fmla="*/ 2 h 29"/>
                <a:gd name="T98" fmla="*/ 5 w 19"/>
                <a:gd name="T99" fmla="*/ 3 h 29"/>
                <a:gd name="T100" fmla="*/ 4 w 19"/>
                <a:gd name="T101" fmla="*/ 6 h 29"/>
                <a:gd name="T102" fmla="*/ 4 w 19"/>
                <a:gd name="T103" fmla="*/ 9 h 29"/>
                <a:gd name="T104" fmla="*/ 4 w 19"/>
                <a:gd name="T105" fmla="*/ 12 h 29"/>
                <a:gd name="T106" fmla="*/ 5 w 19"/>
                <a:gd name="T107" fmla="*/ 15 h 29"/>
                <a:gd name="T108" fmla="*/ 7 w 19"/>
                <a:gd name="T109" fmla="*/ 16 h 29"/>
                <a:gd name="T110" fmla="*/ 9 w 19"/>
                <a:gd name="T111" fmla="*/ 17 h 29"/>
                <a:gd name="T112" fmla="*/ 10 w 19"/>
                <a:gd name="T113" fmla="*/ 17 h 29"/>
                <a:gd name="T114" fmla="*/ 11 w 19"/>
                <a:gd name="T115" fmla="*/ 16 h 29"/>
                <a:gd name="T116" fmla="*/ 12 w 19"/>
                <a:gd name="T117" fmla="*/ 16 h 29"/>
                <a:gd name="T118" fmla="*/ 13 w 19"/>
                <a:gd name="T1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9">
                  <a:moveTo>
                    <a:pt x="17" y="0"/>
                  </a:moveTo>
                  <a:lnTo>
                    <a:pt x="17" y="24"/>
                  </a:lnTo>
                  <a:lnTo>
                    <a:pt x="17" y="26"/>
                  </a:lnTo>
                  <a:lnTo>
                    <a:pt x="17" y="27"/>
                  </a:lnTo>
                  <a:lnTo>
                    <a:pt x="17" y="28"/>
                  </a:lnTo>
                  <a:lnTo>
                    <a:pt x="18" y="28"/>
                  </a:lnTo>
                  <a:lnTo>
                    <a:pt x="18" y="28"/>
                  </a:lnTo>
                  <a:lnTo>
                    <a:pt x="19" y="28"/>
                  </a:lnTo>
                  <a:lnTo>
                    <a:pt x="19" y="29"/>
                  </a:lnTo>
                  <a:lnTo>
                    <a:pt x="11" y="29"/>
                  </a:lnTo>
                  <a:lnTo>
                    <a:pt x="11" y="28"/>
                  </a:lnTo>
                  <a:lnTo>
                    <a:pt x="11" y="28"/>
                  </a:lnTo>
                  <a:lnTo>
                    <a:pt x="12" y="28"/>
                  </a:lnTo>
                  <a:lnTo>
                    <a:pt x="12" y="28"/>
                  </a:lnTo>
                  <a:lnTo>
                    <a:pt x="13" y="27"/>
                  </a:lnTo>
                  <a:lnTo>
                    <a:pt x="13" y="27"/>
                  </a:lnTo>
                  <a:lnTo>
                    <a:pt x="13" y="26"/>
                  </a:lnTo>
                  <a:lnTo>
                    <a:pt x="13" y="24"/>
                  </a:lnTo>
                  <a:lnTo>
                    <a:pt x="13" y="16"/>
                  </a:lnTo>
                  <a:lnTo>
                    <a:pt x="11" y="18"/>
                  </a:lnTo>
                  <a:lnTo>
                    <a:pt x="10" y="19"/>
                  </a:lnTo>
                  <a:lnTo>
                    <a:pt x="9" y="20"/>
                  </a:lnTo>
                  <a:lnTo>
                    <a:pt x="7" y="20"/>
                  </a:lnTo>
                  <a:lnTo>
                    <a:pt x="4" y="19"/>
                  </a:lnTo>
                  <a:lnTo>
                    <a:pt x="2" y="17"/>
                  </a:lnTo>
                  <a:lnTo>
                    <a:pt x="1" y="15"/>
                  </a:lnTo>
                  <a:lnTo>
                    <a:pt x="0" y="11"/>
                  </a:lnTo>
                  <a:lnTo>
                    <a:pt x="0" y="8"/>
                  </a:lnTo>
                  <a:lnTo>
                    <a:pt x="1" y="5"/>
                  </a:lnTo>
                  <a:lnTo>
                    <a:pt x="3" y="3"/>
                  </a:lnTo>
                  <a:lnTo>
                    <a:pt x="5" y="1"/>
                  </a:lnTo>
                  <a:lnTo>
                    <a:pt x="7" y="0"/>
                  </a:lnTo>
                  <a:lnTo>
                    <a:pt x="10" y="0"/>
                  </a:lnTo>
                  <a:lnTo>
                    <a:pt x="11" y="0"/>
                  </a:lnTo>
                  <a:lnTo>
                    <a:pt x="12" y="0"/>
                  </a:lnTo>
                  <a:lnTo>
                    <a:pt x="13" y="1"/>
                  </a:lnTo>
                  <a:lnTo>
                    <a:pt x="14" y="1"/>
                  </a:lnTo>
                  <a:lnTo>
                    <a:pt x="15" y="1"/>
                  </a:lnTo>
                  <a:lnTo>
                    <a:pt x="16" y="0"/>
                  </a:lnTo>
                  <a:lnTo>
                    <a:pt x="17" y="0"/>
                  </a:lnTo>
                  <a:close/>
                  <a:moveTo>
                    <a:pt x="13" y="15"/>
                  </a:moveTo>
                  <a:lnTo>
                    <a:pt x="13" y="6"/>
                  </a:lnTo>
                  <a:lnTo>
                    <a:pt x="13" y="5"/>
                  </a:lnTo>
                  <a:lnTo>
                    <a:pt x="13" y="3"/>
                  </a:lnTo>
                  <a:lnTo>
                    <a:pt x="12" y="3"/>
                  </a:lnTo>
                  <a:lnTo>
                    <a:pt x="11" y="2"/>
                  </a:lnTo>
                  <a:lnTo>
                    <a:pt x="10" y="2"/>
                  </a:lnTo>
                  <a:lnTo>
                    <a:pt x="9" y="1"/>
                  </a:lnTo>
                  <a:lnTo>
                    <a:pt x="7" y="2"/>
                  </a:lnTo>
                  <a:lnTo>
                    <a:pt x="5" y="3"/>
                  </a:lnTo>
                  <a:lnTo>
                    <a:pt x="4" y="6"/>
                  </a:lnTo>
                  <a:lnTo>
                    <a:pt x="4" y="9"/>
                  </a:lnTo>
                  <a:lnTo>
                    <a:pt x="4" y="12"/>
                  </a:lnTo>
                  <a:lnTo>
                    <a:pt x="5" y="15"/>
                  </a:lnTo>
                  <a:lnTo>
                    <a:pt x="7" y="16"/>
                  </a:lnTo>
                  <a:lnTo>
                    <a:pt x="9" y="17"/>
                  </a:lnTo>
                  <a:lnTo>
                    <a:pt x="10" y="17"/>
                  </a:lnTo>
                  <a:lnTo>
                    <a:pt x="11" y="16"/>
                  </a:lnTo>
                  <a:lnTo>
                    <a:pt x="12" y="16"/>
                  </a:lnTo>
                  <a:lnTo>
                    <a:pt x="13" y="15"/>
                  </a:lnTo>
                  <a:close/>
                </a:path>
              </a:pathLst>
            </a:custGeom>
            <a:solidFill>
              <a:srgbClr val="000000"/>
            </a:solidFill>
            <a:ln w="0">
              <a:solidFill>
                <a:srgbClr val="000000"/>
              </a:solidFill>
              <a:prstDash val="solid"/>
              <a:round/>
              <a:headEnd/>
              <a:tailEnd/>
            </a:ln>
          </p:spPr>
          <p:txBody>
            <a:bodyPr/>
            <a:lstStyle/>
            <a:p>
              <a:endParaRPr lang="en-US"/>
            </a:p>
          </p:txBody>
        </p:sp>
        <p:sp>
          <p:nvSpPr>
            <p:cNvPr id="996788" name="Freeform 436"/>
            <p:cNvSpPr>
              <a:spLocks/>
            </p:cNvSpPr>
            <p:nvPr/>
          </p:nvSpPr>
          <p:spPr bwMode="auto">
            <a:xfrm>
              <a:off x="5242" y="3636"/>
              <a:ext cx="13" cy="20"/>
            </a:xfrm>
            <a:custGeom>
              <a:avLst/>
              <a:gdLst>
                <a:gd name="T0" fmla="*/ 11 w 13"/>
                <a:gd name="T1" fmla="*/ 0 h 20"/>
                <a:gd name="T2" fmla="*/ 11 w 13"/>
                <a:gd name="T3" fmla="*/ 7 h 20"/>
                <a:gd name="T4" fmla="*/ 11 w 13"/>
                <a:gd name="T5" fmla="*/ 7 h 20"/>
                <a:gd name="T6" fmla="*/ 10 w 13"/>
                <a:gd name="T7" fmla="*/ 4 h 20"/>
                <a:gd name="T8" fmla="*/ 9 w 13"/>
                <a:gd name="T9" fmla="*/ 3 h 20"/>
                <a:gd name="T10" fmla="*/ 8 w 13"/>
                <a:gd name="T11" fmla="*/ 2 h 20"/>
                <a:gd name="T12" fmla="*/ 6 w 13"/>
                <a:gd name="T13" fmla="*/ 1 h 20"/>
                <a:gd name="T14" fmla="*/ 5 w 13"/>
                <a:gd name="T15" fmla="*/ 2 h 20"/>
                <a:gd name="T16" fmla="*/ 4 w 13"/>
                <a:gd name="T17" fmla="*/ 2 h 20"/>
                <a:gd name="T18" fmla="*/ 3 w 13"/>
                <a:gd name="T19" fmla="*/ 3 h 20"/>
                <a:gd name="T20" fmla="*/ 3 w 13"/>
                <a:gd name="T21" fmla="*/ 4 h 20"/>
                <a:gd name="T22" fmla="*/ 3 w 13"/>
                <a:gd name="T23" fmla="*/ 5 h 20"/>
                <a:gd name="T24" fmla="*/ 3 w 13"/>
                <a:gd name="T25" fmla="*/ 6 h 20"/>
                <a:gd name="T26" fmla="*/ 4 w 13"/>
                <a:gd name="T27" fmla="*/ 7 h 20"/>
                <a:gd name="T28" fmla="*/ 6 w 13"/>
                <a:gd name="T29" fmla="*/ 7 h 20"/>
                <a:gd name="T30" fmla="*/ 9 w 13"/>
                <a:gd name="T31" fmla="*/ 9 h 20"/>
                <a:gd name="T32" fmla="*/ 11 w 13"/>
                <a:gd name="T33" fmla="*/ 10 h 20"/>
                <a:gd name="T34" fmla="*/ 12 w 13"/>
                <a:gd name="T35" fmla="*/ 12 h 20"/>
                <a:gd name="T36" fmla="*/ 13 w 13"/>
                <a:gd name="T37" fmla="*/ 14 h 20"/>
                <a:gd name="T38" fmla="*/ 12 w 13"/>
                <a:gd name="T39" fmla="*/ 17 h 20"/>
                <a:gd name="T40" fmla="*/ 11 w 13"/>
                <a:gd name="T41" fmla="*/ 18 h 20"/>
                <a:gd name="T42" fmla="*/ 9 w 13"/>
                <a:gd name="T43" fmla="*/ 19 h 20"/>
                <a:gd name="T44" fmla="*/ 6 w 13"/>
                <a:gd name="T45" fmla="*/ 20 h 20"/>
                <a:gd name="T46" fmla="*/ 4 w 13"/>
                <a:gd name="T47" fmla="*/ 20 h 20"/>
                <a:gd name="T48" fmla="*/ 2 w 13"/>
                <a:gd name="T49" fmla="*/ 19 h 20"/>
                <a:gd name="T50" fmla="*/ 2 w 13"/>
                <a:gd name="T51" fmla="*/ 19 h 20"/>
                <a:gd name="T52" fmla="*/ 1 w 13"/>
                <a:gd name="T53" fmla="*/ 19 h 20"/>
                <a:gd name="T54" fmla="*/ 1 w 13"/>
                <a:gd name="T55" fmla="*/ 19 h 20"/>
                <a:gd name="T56" fmla="*/ 0 w 13"/>
                <a:gd name="T57" fmla="*/ 20 h 20"/>
                <a:gd name="T58" fmla="*/ 0 w 13"/>
                <a:gd name="T59" fmla="*/ 20 h 20"/>
                <a:gd name="T60" fmla="*/ 0 w 13"/>
                <a:gd name="T61" fmla="*/ 13 h 20"/>
                <a:gd name="T62" fmla="*/ 0 w 13"/>
                <a:gd name="T63" fmla="*/ 13 h 20"/>
                <a:gd name="T64" fmla="*/ 1 w 13"/>
                <a:gd name="T65" fmla="*/ 16 h 20"/>
                <a:gd name="T66" fmla="*/ 3 w 13"/>
                <a:gd name="T67" fmla="*/ 17 h 20"/>
                <a:gd name="T68" fmla="*/ 4 w 13"/>
                <a:gd name="T69" fmla="*/ 18 h 20"/>
                <a:gd name="T70" fmla="*/ 6 w 13"/>
                <a:gd name="T71" fmla="*/ 19 h 20"/>
                <a:gd name="T72" fmla="*/ 8 w 13"/>
                <a:gd name="T73" fmla="*/ 18 h 20"/>
                <a:gd name="T74" fmla="*/ 9 w 13"/>
                <a:gd name="T75" fmla="*/ 18 h 20"/>
                <a:gd name="T76" fmla="*/ 9 w 13"/>
                <a:gd name="T77" fmla="*/ 17 h 20"/>
                <a:gd name="T78" fmla="*/ 10 w 13"/>
                <a:gd name="T79" fmla="*/ 16 h 20"/>
                <a:gd name="T80" fmla="*/ 9 w 13"/>
                <a:gd name="T81" fmla="*/ 14 h 20"/>
                <a:gd name="T82" fmla="*/ 9 w 13"/>
                <a:gd name="T83" fmla="*/ 13 h 20"/>
                <a:gd name="T84" fmla="*/ 7 w 13"/>
                <a:gd name="T85" fmla="*/ 12 h 20"/>
                <a:gd name="T86" fmla="*/ 5 w 13"/>
                <a:gd name="T87" fmla="*/ 11 h 20"/>
                <a:gd name="T88" fmla="*/ 2 w 13"/>
                <a:gd name="T89" fmla="*/ 10 h 20"/>
                <a:gd name="T90" fmla="*/ 1 w 13"/>
                <a:gd name="T91" fmla="*/ 8 h 20"/>
                <a:gd name="T92" fmla="*/ 0 w 13"/>
                <a:gd name="T93" fmla="*/ 7 h 20"/>
                <a:gd name="T94" fmla="*/ 0 w 13"/>
                <a:gd name="T95" fmla="*/ 5 h 20"/>
                <a:gd name="T96" fmla="*/ 0 w 13"/>
                <a:gd name="T97" fmla="*/ 3 h 20"/>
                <a:gd name="T98" fmla="*/ 2 w 13"/>
                <a:gd name="T99" fmla="*/ 2 h 20"/>
                <a:gd name="T100" fmla="*/ 3 w 13"/>
                <a:gd name="T101" fmla="*/ 0 h 20"/>
                <a:gd name="T102" fmla="*/ 6 w 13"/>
                <a:gd name="T103" fmla="*/ 0 h 20"/>
                <a:gd name="T104" fmla="*/ 7 w 13"/>
                <a:gd name="T105" fmla="*/ 0 h 20"/>
                <a:gd name="T106" fmla="*/ 9 w 13"/>
                <a:gd name="T107" fmla="*/ 1 h 20"/>
                <a:gd name="T108" fmla="*/ 9 w 13"/>
                <a:gd name="T109" fmla="*/ 1 h 20"/>
                <a:gd name="T110" fmla="*/ 10 w 13"/>
                <a:gd name="T111" fmla="*/ 1 h 20"/>
                <a:gd name="T112" fmla="*/ 10 w 13"/>
                <a:gd name="T113" fmla="*/ 1 h 20"/>
                <a:gd name="T114" fmla="*/ 11 w 13"/>
                <a:gd name="T115" fmla="*/ 1 h 20"/>
                <a:gd name="T116" fmla="*/ 11 w 13"/>
                <a:gd name="T117" fmla="*/ 1 h 20"/>
                <a:gd name="T118" fmla="*/ 11 w 13"/>
                <a:gd name="T119" fmla="*/ 0 h 20"/>
                <a:gd name="T120" fmla="*/ 11 w 13"/>
                <a:gd name="T1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0">
                  <a:moveTo>
                    <a:pt x="11" y="0"/>
                  </a:moveTo>
                  <a:lnTo>
                    <a:pt x="11" y="7"/>
                  </a:lnTo>
                  <a:lnTo>
                    <a:pt x="11" y="7"/>
                  </a:lnTo>
                  <a:lnTo>
                    <a:pt x="10" y="4"/>
                  </a:lnTo>
                  <a:lnTo>
                    <a:pt x="9" y="3"/>
                  </a:lnTo>
                  <a:lnTo>
                    <a:pt x="8" y="2"/>
                  </a:lnTo>
                  <a:lnTo>
                    <a:pt x="6" y="1"/>
                  </a:lnTo>
                  <a:lnTo>
                    <a:pt x="5" y="2"/>
                  </a:lnTo>
                  <a:lnTo>
                    <a:pt x="4" y="2"/>
                  </a:lnTo>
                  <a:lnTo>
                    <a:pt x="3" y="3"/>
                  </a:lnTo>
                  <a:lnTo>
                    <a:pt x="3" y="4"/>
                  </a:lnTo>
                  <a:lnTo>
                    <a:pt x="3" y="5"/>
                  </a:lnTo>
                  <a:lnTo>
                    <a:pt x="3" y="6"/>
                  </a:lnTo>
                  <a:lnTo>
                    <a:pt x="4" y="7"/>
                  </a:lnTo>
                  <a:lnTo>
                    <a:pt x="6" y="7"/>
                  </a:lnTo>
                  <a:lnTo>
                    <a:pt x="9" y="9"/>
                  </a:lnTo>
                  <a:lnTo>
                    <a:pt x="11" y="10"/>
                  </a:lnTo>
                  <a:lnTo>
                    <a:pt x="12" y="12"/>
                  </a:lnTo>
                  <a:lnTo>
                    <a:pt x="13" y="14"/>
                  </a:lnTo>
                  <a:lnTo>
                    <a:pt x="12" y="17"/>
                  </a:lnTo>
                  <a:lnTo>
                    <a:pt x="11" y="18"/>
                  </a:lnTo>
                  <a:lnTo>
                    <a:pt x="9" y="19"/>
                  </a:lnTo>
                  <a:lnTo>
                    <a:pt x="6" y="20"/>
                  </a:lnTo>
                  <a:lnTo>
                    <a:pt x="4" y="20"/>
                  </a:lnTo>
                  <a:lnTo>
                    <a:pt x="2" y="19"/>
                  </a:lnTo>
                  <a:lnTo>
                    <a:pt x="2" y="19"/>
                  </a:lnTo>
                  <a:lnTo>
                    <a:pt x="1" y="19"/>
                  </a:lnTo>
                  <a:lnTo>
                    <a:pt x="1" y="19"/>
                  </a:lnTo>
                  <a:lnTo>
                    <a:pt x="0" y="20"/>
                  </a:lnTo>
                  <a:lnTo>
                    <a:pt x="0" y="20"/>
                  </a:lnTo>
                  <a:lnTo>
                    <a:pt x="0" y="13"/>
                  </a:lnTo>
                  <a:lnTo>
                    <a:pt x="0" y="13"/>
                  </a:lnTo>
                  <a:lnTo>
                    <a:pt x="1" y="16"/>
                  </a:lnTo>
                  <a:lnTo>
                    <a:pt x="3" y="17"/>
                  </a:lnTo>
                  <a:lnTo>
                    <a:pt x="4" y="18"/>
                  </a:lnTo>
                  <a:lnTo>
                    <a:pt x="6" y="19"/>
                  </a:lnTo>
                  <a:lnTo>
                    <a:pt x="8" y="18"/>
                  </a:lnTo>
                  <a:lnTo>
                    <a:pt x="9" y="18"/>
                  </a:lnTo>
                  <a:lnTo>
                    <a:pt x="9" y="17"/>
                  </a:lnTo>
                  <a:lnTo>
                    <a:pt x="10" y="16"/>
                  </a:lnTo>
                  <a:lnTo>
                    <a:pt x="9" y="14"/>
                  </a:lnTo>
                  <a:lnTo>
                    <a:pt x="9" y="13"/>
                  </a:lnTo>
                  <a:lnTo>
                    <a:pt x="7" y="12"/>
                  </a:lnTo>
                  <a:lnTo>
                    <a:pt x="5" y="11"/>
                  </a:lnTo>
                  <a:lnTo>
                    <a:pt x="2" y="10"/>
                  </a:lnTo>
                  <a:lnTo>
                    <a:pt x="1" y="8"/>
                  </a:lnTo>
                  <a:lnTo>
                    <a:pt x="0" y="7"/>
                  </a:lnTo>
                  <a:lnTo>
                    <a:pt x="0" y="5"/>
                  </a:lnTo>
                  <a:lnTo>
                    <a:pt x="0" y="3"/>
                  </a:lnTo>
                  <a:lnTo>
                    <a:pt x="2" y="2"/>
                  </a:lnTo>
                  <a:lnTo>
                    <a:pt x="3" y="0"/>
                  </a:lnTo>
                  <a:lnTo>
                    <a:pt x="6" y="0"/>
                  </a:lnTo>
                  <a:lnTo>
                    <a:pt x="7" y="0"/>
                  </a:lnTo>
                  <a:lnTo>
                    <a:pt x="9" y="1"/>
                  </a:lnTo>
                  <a:lnTo>
                    <a:pt x="9" y="1"/>
                  </a:lnTo>
                  <a:lnTo>
                    <a:pt x="10" y="1"/>
                  </a:lnTo>
                  <a:lnTo>
                    <a:pt x="10" y="1"/>
                  </a:lnTo>
                  <a:lnTo>
                    <a:pt x="11" y="1"/>
                  </a:lnTo>
                  <a:lnTo>
                    <a:pt x="11" y="1"/>
                  </a:lnTo>
                  <a:lnTo>
                    <a:pt x="11" y="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996789" name="Freeform 437"/>
            <p:cNvSpPr>
              <a:spLocks noEditPoints="1"/>
            </p:cNvSpPr>
            <p:nvPr/>
          </p:nvSpPr>
          <p:spPr bwMode="auto">
            <a:xfrm>
              <a:off x="5258" y="3626"/>
              <a:ext cx="9" cy="29"/>
            </a:xfrm>
            <a:custGeom>
              <a:avLst/>
              <a:gdLst>
                <a:gd name="T0" fmla="*/ 4 w 9"/>
                <a:gd name="T1" fmla="*/ 0 h 29"/>
                <a:gd name="T2" fmla="*/ 5 w 9"/>
                <a:gd name="T3" fmla="*/ 0 h 29"/>
                <a:gd name="T4" fmla="*/ 6 w 9"/>
                <a:gd name="T5" fmla="*/ 1 h 29"/>
                <a:gd name="T6" fmla="*/ 6 w 9"/>
                <a:gd name="T7" fmla="*/ 1 h 29"/>
                <a:gd name="T8" fmla="*/ 6 w 9"/>
                <a:gd name="T9" fmla="*/ 2 h 29"/>
                <a:gd name="T10" fmla="*/ 6 w 9"/>
                <a:gd name="T11" fmla="*/ 3 h 29"/>
                <a:gd name="T12" fmla="*/ 6 w 9"/>
                <a:gd name="T13" fmla="*/ 4 h 29"/>
                <a:gd name="T14" fmla="*/ 5 w 9"/>
                <a:gd name="T15" fmla="*/ 5 h 29"/>
                <a:gd name="T16" fmla="*/ 4 w 9"/>
                <a:gd name="T17" fmla="*/ 5 h 29"/>
                <a:gd name="T18" fmla="*/ 3 w 9"/>
                <a:gd name="T19" fmla="*/ 5 h 29"/>
                <a:gd name="T20" fmla="*/ 2 w 9"/>
                <a:gd name="T21" fmla="*/ 4 h 29"/>
                <a:gd name="T22" fmla="*/ 2 w 9"/>
                <a:gd name="T23" fmla="*/ 3 h 29"/>
                <a:gd name="T24" fmla="*/ 2 w 9"/>
                <a:gd name="T25" fmla="*/ 2 h 29"/>
                <a:gd name="T26" fmla="*/ 2 w 9"/>
                <a:gd name="T27" fmla="*/ 1 h 29"/>
                <a:gd name="T28" fmla="*/ 2 w 9"/>
                <a:gd name="T29" fmla="*/ 1 h 29"/>
                <a:gd name="T30" fmla="*/ 3 w 9"/>
                <a:gd name="T31" fmla="*/ 0 h 29"/>
                <a:gd name="T32" fmla="*/ 4 w 9"/>
                <a:gd name="T33" fmla="*/ 0 h 29"/>
                <a:gd name="T34" fmla="*/ 6 w 9"/>
                <a:gd name="T35" fmla="*/ 10 h 29"/>
                <a:gd name="T36" fmla="*/ 6 w 9"/>
                <a:gd name="T37" fmla="*/ 25 h 29"/>
                <a:gd name="T38" fmla="*/ 6 w 9"/>
                <a:gd name="T39" fmla="*/ 27 h 29"/>
                <a:gd name="T40" fmla="*/ 6 w 9"/>
                <a:gd name="T41" fmla="*/ 28 h 29"/>
                <a:gd name="T42" fmla="*/ 7 w 9"/>
                <a:gd name="T43" fmla="*/ 28 h 29"/>
                <a:gd name="T44" fmla="*/ 7 w 9"/>
                <a:gd name="T45" fmla="*/ 29 h 29"/>
                <a:gd name="T46" fmla="*/ 8 w 9"/>
                <a:gd name="T47" fmla="*/ 29 h 29"/>
                <a:gd name="T48" fmla="*/ 9 w 9"/>
                <a:gd name="T49" fmla="*/ 29 h 29"/>
                <a:gd name="T50" fmla="*/ 9 w 9"/>
                <a:gd name="T51" fmla="*/ 29 h 29"/>
                <a:gd name="T52" fmla="*/ 0 w 9"/>
                <a:gd name="T53" fmla="*/ 29 h 29"/>
                <a:gd name="T54" fmla="*/ 0 w 9"/>
                <a:gd name="T55" fmla="*/ 29 h 29"/>
                <a:gd name="T56" fmla="*/ 1 w 9"/>
                <a:gd name="T57" fmla="*/ 29 h 29"/>
                <a:gd name="T58" fmla="*/ 2 w 9"/>
                <a:gd name="T59" fmla="*/ 29 h 29"/>
                <a:gd name="T60" fmla="*/ 2 w 9"/>
                <a:gd name="T61" fmla="*/ 28 h 29"/>
                <a:gd name="T62" fmla="*/ 2 w 9"/>
                <a:gd name="T63" fmla="*/ 28 h 29"/>
                <a:gd name="T64" fmla="*/ 2 w 9"/>
                <a:gd name="T65" fmla="*/ 27 h 29"/>
                <a:gd name="T66" fmla="*/ 2 w 9"/>
                <a:gd name="T67" fmla="*/ 25 h 29"/>
                <a:gd name="T68" fmla="*/ 2 w 9"/>
                <a:gd name="T69" fmla="*/ 18 h 29"/>
                <a:gd name="T70" fmla="*/ 2 w 9"/>
                <a:gd name="T71" fmla="*/ 15 h 29"/>
                <a:gd name="T72" fmla="*/ 2 w 9"/>
                <a:gd name="T73" fmla="*/ 14 h 29"/>
                <a:gd name="T74" fmla="*/ 2 w 9"/>
                <a:gd name="T75" fmla="*/ 13 h 29"/>
                <a:gd name="T76" fmla="*/ 2 w 9"/>
                <a:gd name="T77" fmla="*/ 13 h 29"/>
                <a:gd name="T78" fmla="*/ 2 w 9"/>
                <a:gd name="T79" fmla="*/ 12 h 29"/>
                <a:gd name="T80" fmla="*/ 1 w 9"/>
                <a:gd name="T81" fmla="*/ 12 h 29"/>
                <a:gd name="T82" fmla="*/ 1 w 9"/>
                <a:gd name="T83" fmla="*/ 12 h 29"/>
                <a:gd name="T84" fmla="*/ 0 w 9"/>
                <a:gd name="T85" fmla="*/ 13 h 29"/>
                <a:gd name="T86" fmla="*/ 0 w 9"/>
                <a:gd name="T87" fmla="*/ 12 h 29"/>
                <a:gd name="T88" fmla="*/ 5 w 9"/>
                <a:gd name="T89" fmla="*/ 10 h 29"/>
                <a:gd name="T90" fmla="*/ 6 w 9"/>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29">
                  <a:moveTo>
                    <a:pt x="4" y="0"/>
                  </a:moveTo>
                  <a:lnTo>
                    <a:pt x="5" y="0"/>
                  </a:lnTo>
                  <a:lnTo>
                    <a:pt x="6" y="1"/>
                  </a:lnTo>
                  <a:lnTo>
                    <a:pt x="6" y="1"/>
                  </a:lnTo>
                  <a:lnTo>
                    <a:pt x="6" y="2"/>
                  </a:lnTo>
                  <a:lnTo>
                    <a:pt x="6" y="3"/>
                  </a:lnTo>
                  <a:lnTo>
                    <a:pt x="6" y="4"/>
                  </a:lnTo>
                  <a:lnTo>
                    <a:pt x="5" y="5"/>
                  </a:lnTo>
                  <a:lnTo>
                    <a:pt x="4" y="5"/>
                  </a:lnTo>
                  <a:lnTo>
                    <a:pt x="3" y="5"/>
                  </a:lnTo>
                  <a:lnTo>
                    <a:pt x="2" y="4"/>
                  </a:lnTo>
                  <a:lnTo>
                    <a:pt x="2" y="3"/>
                  </a:lnTo>
                  <a:lnTo>
                    <a:pt x="2" y="2"/>
                  </a:lnTo>
                  <a:lnTo>
                    <a:pt x="2" y="1"/>
                  </a:lnTo>
                  <a:lnTo>
                    <a:pt x="2" y="1"/>
                  </a:lnTo>
                  <a:lnTo>
                    <a:pt x="3" y="0"/>
                  </a:lnTo>
                  <a:lnTo>
                    <a:pt x="4" y="0"/>
                  </a:lnTo>
                  <a:close/>
                  <a:moveTo>
                    <a:pt x="6" y="10"/>
                  </a:moveTo>
                  <a:lnTo>
                    <a:pt x="6" y="25"/>
                  </a:lnTo>
                  <a:lnTo>
                    <a:pt x="6" y="27"/>
                  </a:lnTo>
                  <a:lnTo>
                    <a:pt x="6" y="28"/>
                  </a:lnTo>
                  <a:lnTo>
                    <a:pt x="7" y="28"/>
                  </a:lnTo>
                  <a:lnTo>
                    <a:pt x="7" y="29"/>
                  </a:lnTo>
                  <a:lnTo>
                    <a:pt x="8" y="29"/>
                  </a:lnTo>
                  <a:lnTo>
                    <a:pt x="9" y="29"/>
                  </a:lnTo>
                  <a:lnTo>
                    <a:pt x="9" y="29"/>
                  </a:lnTo>
                  <a:lnTo>
                    <a:pt x="0" y="29"/>
                  </a:lnTo>
                  <a:lnTo>
                    <a:pt x="0" y="29"/>
                  </a:lnTo>
                  <a:lnTo>
                    <a:pt x="1" y="29"/>
                  </a:lnTo>
                  <a:lnTo>
                    <a:pt x="2" y="29"/>
                  </a:lnTo>
                  <a:lnTo>
                    <a:pt x="2" y="28"/>
                  </a:lnTo>
                  <a:lnTo>
                    <a:pt x="2" y="28"/>
                  </a:lnTo>
                  <a:lnTo>
                    <a:pt x="2" y="27"/>
                  </a:lnTo>
                  <a:lnTo>
                    <a:pt x="2" y="25"/>
                  </a:lnTo>
                  <a:lnTo>
                    <a:pt x="2" y="18"/>
                  </a:lnTo>
                  <a:lnTo>
                    <a:pt x="2" y="15"/>
                  </a:lnTo>
                  <a:lnTo>
                    <a:pt x="2" y="14"/>
                  </a:lnTo>
                  <a:lnTo>
                    <a:pt x="2" y="13"/>
                  </a:lnTo>
                  <a:lnTo>
                    <a:pt x="2" y="13"/>
                  </a:lnTo>
                  <a:lnTo>
                    <a:pt x="2" y="12"/>
                  </a:lnTo>
                  <a:lnTo>
                    <a:pt x="1" y="12"/>
                  </a:lnTo>
                  <a:lnTo>
                    <a:pt x="1" y="12"/>
                  </a:lnTo>
                  <a:lnTo>
                    <a:pt x="0" y="13"/>
                  </a:lnTo>
                  <a:lnTo>
                    <a:pt x="0" y="12"/>
                  </a:lnTo>
                  <a:lnTo>
                    <a:pt x="5" y="10"/>
                  </a:lnTo>
                  <a:lnTo>
                    <a:pt x="6" y="10"/>
                  </a:lnTo>
                  <a:close/>
                </a:path>
              </a:pathLst>
            </a:custGeom>
            <a:solidFill>
              <a:srgbClr val="000000"/>
            </a:solidFill>
            <a:ln w="0">
              <a:solidFill>
                <a:srgbClr val="000000"/>
              </a:solidFill>
              <a:prstDash val="solid"/>
              <a:round/>
              <a:headEnd/>
              <a:tailEnd/>
            </a:ln>
          </p:spPr>
          <p:txBody>
            <a:bodyPr/>
            <a:lstStyle/>
            <a:p>
              <a:endParaRPr lang="en-US"/>
            </a:p>
          </p:txBody>
        </p:sp>
        <p:sp>
          <p:nvSpPr>
            <p:cNvPr id="996790" name="Freeform 438"/>
            <p:cNvSpPr>
              <a:spLocks/>
            </p:cNvSpPr>
            <p:nvPr/>
          </p:nvSpPr>
          <p:spPr bwMode="auto">
            <a:xfrm>
              <a:off x="5268" y="3636"/>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19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4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1" y="1"/>
                  </a:lnTo>
                  <a:lnTo>
                    <a:pt x="23" y="0"/>
                  </a:lnTo>
                  <a:lnTo>
                    <a:pt x="24"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19"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4" y="15"/>
                  </a:lnTo>
                  <a:lnTo>
                    <a:pt x="14"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2"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6791" name="Rectangle 439"/>
            <p:cNvSpPr>
              <a:spLocks noChangeArrowheads="1"/>
            </p:cNvSpPr>
            <p:nvPr/>
          </p:nvSpPr>
          <p:spPr bwMode="auto">
            <a:xfrm>
              <a:off x="5301" y="3663"/>
              <a:ext cx="22" cy="2"/>
            </a:xfrm>
            <a:prstGeom prst="rect">
              <a:avLst/>
            </a:prstGeom>
            <a:solidFill>
              <a:srgbClr val="000000"/>
            </a:solidFill>
            <a:ln w="0">
              <a:solidFill>
                <a:srgbClr val="000000"/>
              </a:solidFill>
              <a:miter lim="800000"/>
              <a:headEnd/>
              <a:tailEnd/>
            </a:ln>
          </p:spPr>
          <p:txBody>
            <a:bodyPr/>
            <a:lstStyle/>
            <a:p>
              <a:endParaRPr lang="en-US"/>
            </a:p>
          </p:txBody>
        </p:sp>
        <p:sp>
          <p:nvSpPr>
            <p:cNvPr id="996792" name="Freeform 440"/>
            <p:cNvSpPr>
              <a:spLocks/>
            </p:cNvSpPr>
            <p:nvPr/>
          </p:nvSpPr>
          <p:spPr bwMode="auto">
            <a:xfrm>
              <a:off x="5323" y="3636"/>
              <a:ext cx="16" cy="20"/>
            </a:xfrm>
            <a:custGeom>
              <a:avLst/>
              <a:gdLst>
                <a:gd name="T0" fmla="*/ 16 w 16"/>
                <a:gd name="T1" fmla="*/ 12 h 20"/>
                <a:gd name="T2" fmla="*/ 15 w 16"/>
                <a:gd name="T3" fmla="*/ 15 h 20"/>
                <a:gd name="T4" fmla="*/ 13 w 16"/>
                <a:gd name="T5" fmla="*/ 18 h 20"/>
                <a:gd name="T6" fmla="*/ 11 w 16"/>
                <a:gd name="T7" fmla="*/ 19 h 20"/>
                <a:gd name="T8" fmla="*/ 8 w 16"/>
                <a:gd name="T9" fmla="*/ 20 h 20"/>
                <a:gd name="T10" fmla="*/ 5 w 16"/>
                <a:gd name="T11" fmla="*/ 19 h 20"/>
                <a:gd name="T12" fmla="*/ 3 w 16"/>
                <a:gd name="T13" fmla="*/ 17 h 20"/>
                <a:gd name="T14" fmla="*/ 1 w 16"/>
                <a:gd name="T15" fmla="*/ 15 h 20"/>
                <a:gd name="T16" fmla="*/ 1 w 16"/>
                <a:gd name="T17" fmla="*/ 13 h 20"/>
                <a:gd name="T18" fmla="*/ 0 w 16"/>
                <a:gd name="T19" fmla="*/ 10 h 20"/>
                <a:gd name="T20" fmla="*/ 1 w 16"/>
                <a:gd name="T21" fmla="*/ 7 h 20"/>
                <a:gd name="T22" fmla="*/ 2 w 16"/>
                <a:gd name="T23" fmla="*/ 5 h 20"/>
                <a:gd name="T24" fmla="*/ 3 w 16"/>
                <a:gd name="T25" fmla="*/ 3 h 20"/>
                <a:gd name="T26" fmla="*/ 6 w 16"/>
                <a:gd name="T27" fmla="*/ 1 h 20"/>
                <a:gd name="T28" fmla="*/ 9 w 16"/>
                <a:gd name="T29" fmla="*/ 0 h 20"/>
                <a:gd name="T30" fmla="*/ 12 w 16"/>
                <a:gd name="T31" fmla="*/ 0 h 20"/>
                <a:gd name="T32" fmla="*/ 14 w 16"/>
                <a:gd name="T33" fmla="*/ 2 h 20"/>
                <a:gd name="T34" fmla="*/ 15 w 16"/>
                <a:gd name="T35" fmla="*/ 3 h 20"/>
                <a:gd name="T36" fmla="*/ 15 w 16"/>
                <a:gd name="T37" fmla="*/ 5 h 20"/>
                <a:gd name="T38" fmla="*/ 15 w 16"/>
                <a:gd name="T39" fmla="*/ 5 h 20"/>
                <a:gd name="T40" fmla="*/ 15 w 16"/>
                <a:gd name="T41" fmla="*/ 6 h 20"/>
                <a:gd name="T42" fmla="*/ 14 w 16"/>
                <a:gd name="T43" fmla="*/ 6 h 20"/>
                <a:gd name="T44" fmla="*/ 14 w 16"/>
                <a:gd name="T45" fmla="*/ 6 h 20"/>
                <a:gd name="T46" fmla="*/ 13 w 16"/>
                <a:gd name="T47" fmla="*/ 6 h 20"/>
                <a:gd name="T48" fmla="*/ 12 w 16"/>
                <a:gd name="T49" fmla="*/ 5 h 20"/>
                <a:gd name="T50" fmla="*/ 12 w 16"/>
                <a:gd name="T51" fmla="*/ 5 h 20"/>
                <a:gd name="T52" fmla="*/ 11 w 16"/>
                <a:gd name="T53" fmla="*/ 4 h 20"/>
                <a:gd name="T54" fmla="*/ 11 w 16"/>
                <a:gd name="T55" fmla="*/ 3 h 20"/>
                <a:gd name="T56" fmla="*/ 11 w 16"/>
                <a:gd name="T57" fmla="*/ 2 h 20"/>
                <a:gd name="T58" fmla="*/ 10 w 16"/>
                <a:gd name="T59" fmla="*/ 2 h 20"/>
                <a:gd name="T60" fmla="*/ 9 w 16"/>
                <a:gd name="T61" fmla="*/ 1 h 20"/>
                <a:gd name="T62" fmla="*/ 7 w 16"/>
                <a:gd name="T63" fmla="*/ 2 h 20"/>
                <a:gd name="T64" fmla="*/ 6 w 16"/>
                <a:gd name="T65" fmla="*/ 3 h 20"/>
                <a:gd name="T66" fmla="*/ 4 w 16"/>
                <a:gd name="T67" fmla="*/ 5 h 20"/>
                <a:gd name="T68" fmla="*/ 4 w 16"/>
                <a:gd name="T69" fmla="*/ 8 h 20"/>
                <a:gd name="T70" fmla="*/ 4 w 16"/>
                <a:gd name="T71" fmla="*/ 11 h 20"/>
                <a:gd name="T72" fmla="*/ 6 w 16"/>
                <a:gd name="T73" fmla="*/ 14 h 20"/>
                <a:gd name="T74" fmla="*/ 8 w 16"/>
                <a:gd name="T75" fmla="*/ 16 h 20"/>
                <a:gd name="T76" fmla="*/ 10 w 16"/>
                <a:gd name="T77" fmla="*/ 16 h 20"/>
                <a:gd name="T78" fmla="*/ 12 w 16"/>
                <a:gd name="T79" fmla="*/ 16 h 20"/>
                <a:gd name="T80" fmla="*/ 14 w 16"/>
                <a:gd name="T81" fmla="*/ 15 h 20"/>
                <a:gd name="T82" fmla="*/ 15 w 16"/>
                <a:gd name="T83" fmla="*/ 14 h 20"/>
                <a:gd name="T84" fmla="*/ 16 w 16"/>
                <a:gd name="T85" fmla="*/ 12 h 20"/>
                <a:gd name="T86" fmla="*/ 16 w 16"/>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20">
                  <a:moveTo>
                    <a:pt x="16" y="12"/>
                  </a:moveTo>
                  <a:lnTo>
                    <a:pt x="15" y="15"/>
                  </a:lnTo>
                  <a:lnTo>
                    <a:pt x="13" y="18"/>
                  </a:lnTo>
                  <a:lnTo>
                    <a:pt x="11" y="19"/>
                  </a:lnTo>
                  <a:lnTo>
                    <a:pt x="8" y="20"/>
                  </a:lnTo>
                  <a:lnTo>
                    <a:pt x="5" y="19"/>
                  </a:lnTo>
                  <a:lnTo>
                    <a:pt x="3" y="17"/>
                  </a:lnTo>
                  <a:lnTo>
                    <a:pt x="1" y="15"/>
                  </a:lnTo>
                  <a:lnTo>
                    <a:pt x="1" y="13"/>
                  </a:lnTo>
                  <a:lnTo>
                    <a:pt x="0" y="10"/>
                  </a:lnTo>
                  <a:lnTo>
                    <a:pt x="1" y="7"/>
                  </a:lnTo>
                  <a:lnTo>
                    <a:pt x="2" y="5"/>
                  </a:lnTo>
                  <a:lnTo>
                    <a:pt x="3" y="3"/>
                  </a:lnTo>
                  <a:lnTo>
                    <a:pt x="6" y="1"/>
                  </a:lnTo>
                  <a:lnTo>
                    <a:pt x="9" y="0"/>
                  </a:lnTo>
                  <a:lnTo>
                    <a:pt x="12" y="0"/>
                  </a:lnTo>
                  <a:lnTo>
                    <a:pt x="14" y="2"/>
                  </a:lnTo>
                  <a:lnTo>
                    <a:pt x="15" y="3"/>
                  </a:lnTo>
                  <a:lnTo>
                    <a:pt x="15" y="5"/>
                  </a:lnTo>
                  <a:lnTo>
                    <a:pt x="15" y="5"/>
                  </a:lnTo>
                  <a:lnTo>
                    <a:pt x="15" y="6"/>
                  </a:lnTo>
                  <a:lnTo>
                    <a:pt x="14" y="6"/>
                  </a:lnTo>
                  <a:lnTo>
                    <a:pt x="14" y="6"/>
                  </a:lnTo>
                  <a:lnTo>
                    <a:pt x="13" y="6"/>
                  </a:lnTo>
                  <a:lnTo>
                    <a:pt x="12" y="5"/>
                  </a:lnTo>
                  <a:lnTo>
                    <a:pt x="12" y="5"/>
                  </a:lnTo>
                  <a:lnTo>
                    <a:pt x="11" y="4"/>
                  </a:lnTo>
                  <a:lnTo>
                    <a:pt x="11" y="3"/>
                  </a:lnTo>
                  <a:lnTo>
                    <a:pt x="11" y="2"/>
                  </a:lnTo>
                  <a:lnTo>
                    <a:pt x="10" y="2"/>
                  </a:lnTo>
                  <a:lnTo>
                    <a:pt x="9" y="1"/>
                  </a:lnTo>
                  <a:lnTo>
                    <a:pt x="7" y="2"/>
                  </a:lnTo>
                  <a:lnTo>
                    <a:pt x="6" y="3"/>
                  </a:lnTo>
                  <a:lnTo>
                    <a:pt x="4" y="5"/>
                  </a:lnTo>
                  <a:lnTo>
                    <a:pt x="4" y="8"/>
                  </a:lnTo>
                  <a:lnTo>
                    <a:pt x="4" y="11"/>
                  </a:lnTo>
                  <a:lnTo>
                    <a:pt x="6" y="14"/>
                  </a:lnTo>
                  <a:lnTo>
                    <a:pt x="8" y="16"/>
                  </a:lnTo>
                  <a:lnTo>
                    <a:pt x="10" y="16"/>
                  </a:lnTo>
                  <a:lnTo>
                    <a:pt x="12" y="16"/>
                  </a:lnTo>
                  <a:lnTo>
                    <a:pt x="14" y="15"/>
                  </a:lnTo>
                  <a:lnTo>
                    <a:pt x="15" y="14"/>
                  </a:lnTo>
                  <a:lnTo>
                    <a:pt x="16" y="12"/>
                  </a:lnTo>
                  <a:lnTo>
                    <a:pt x="16" y="12"/>
                  </a:lnTo>
                  <a:close/>
                </a:path>
              </a:pathLst>
            </a:custGeom>
            <a:solidFill>
              <a:srgbClr val="000000"/>
            </a:solidFill>
            <a:ln w="0">
              <a:solidFill>
                <a:srgbClr val="000000"/>
              </a:solidFill>
              <a:prstDash val="solid"/>
              <a:round/>
              <a:headEnd/>
              <a:tailEnd/>
            </a:ln>
          </p:spPr>
          <p:txBody>
            <a:bodyPr/>
            <a:lstStyle/>
            <a:p>
              <a:endParaRPr lang="en-US"/>
            </a:p>
          </p:txBody>
        </p:sp>
        <p:sp>
          <p:nvSpPr>
            <p:cNvPr id="996793" name="Freeform 441"/>
            <p:cNvSpPr>
              <a:spLocks/>
            </p:cNvSpPr>
            <p:nvPr/>
          </p:nvSpPr>
          <p:spPr bwMode="auto">
            <a:xfrm>
              <a:off x="5341" y="3636"/>
              <a:ext cx="32" cy="19"/>
            </a:xfrm>
            <a:custGeom>
              <a:avLst/>
              <a:gdLst>
                <a:gd name="T0" fmla="*/ 8 w 32"/>
                <a:gd name="T1" fmla="*/ 3 h 19"/>
                <a:gd name="T2" fmla="*/ 10 w 32"/>
                <a:gd name="T3" fmla="*/ 1 h 19"/>
                <a:gd name="T4" fmla="*/ 12 w 32"/>
                <a:gd name="T5" fmla="*/ 0 h 19"/>
                <a:gd name="T6" fmla="*/ 15 w 32"/>
                <a:gd name="T7" fmla="*/ 0 h 19"/>
                <a:gd name="T8" fmla="*/ 17 w 32"/>
                <a:gd name="T9" fmla="*/ 2 h 19"/>
                <a:gd name="T10" fmla="*/ 20 w 32"/>
                <a:gd name="T11" fmla="*/ 2 h 19"/>
                <a:gd name="T12" fmla="*/ 23 w 32"/>
                <a:gd name="T13" fmla="*/ 0 h 19"/>
                <a:gd name="T14" fmla="*/ 26 w 32"/>
                <a:gd name="T15" fmla="*/ 0 h 19"/>
                <a:gd name="T16" fmla="*/ 28 w 32"/>
                <a:gd name="T17" fmla="*/ 2 h 19"/>
                <a:gd name="T18" fmla="*/ 29 w 32"/>
                <a:gd name="T19" fmla="*/ 5 h 19"/>
                <a:gd name="T20" fmla="*/ 29 w 32"/>
                <a:gd name="T21" fmla="*/ 15 h 19"/>
                <a:gd name="T22" fmla="*/ 30 w 32"/>
                <a:gd name="T23" fmla="*/ 18 h 19"/>
                <a:gd name="T24" fmla="*/ 30 w 32"/>
                <a:gd name="T25" fmla="*/ 19 h 19"/>
                <a:gd name="T26" fmla="*/ 32 w 32"/>
                <a:gd name="T27" fmla="*/ 19 h 19"/>
                <a:gd name="T28" fmla="*/ 23 w 32"/>
                <a:gd name="T29" fmla="*/ 19 h 19"/>
                <a:gd name="T30" fmla="*/ 24 w 32"/>
                <a:gd name="T31" fmla="*/ 19 h 19"/>
                <a:gd name="T32" fmla="*/ 25 w 32"/>
                <a:gd name="T33" fmla="*/ 18 h 19"/>
                <a:gd name="T34" fmla="*/ 26 w 32"/>
                <a:gd name="T35" fmla="*/ 17 h 19"/>
                <a:gd name="T36" fmla="*/ 26 w 32"/>
                <a:gd name="T37" fmla="*/ 15 h 19"/>
                <a:gd name="T38" fmla="*/ 26 w 32"/>
                <a:gd name="T39" fmla="*/ 5 h 19"/>
                <a:gd name="T40" fmla="*/ 24 w 32"/>
                <a:gd name="T41" fmla="*/ 3 h 19"/>
                <a:gd name="T42" fmla="*/ 22 w 32"/>
                <a:gd name="T43" fmla="*/ 3 h 19"/>
                <a:gd name="T44" fmla="*/ 20 w 32"/>
                <a:gd name="T45" fmla="*/ 4 h 19"/>
                <a:gd name="T46" fmla="*/ 18 w 32"/>
                <a:gd name="T47" fmla="*/ 5 h 19"/>
                <a:gd name="T48" fmla="*/ 18 w 32"/>
                <a:gd name="T49" fmla="*/ 15 h 19"/>
                <a:gd name="T50" fmla="*/ 18 w 32"/>
                <a:gd name="T51" fmla="*/ 18 h 19"/>
                <a:gd name="T52" fmla="*/ 19 w 32"/>
                <a:gd name="T53" fmla="*/ 19 h 19"/>
                <a:gd name="T54" fmla="*/ 21 w 32"/>
                <a:gd name="T55" fmla="*/ 19 h 19"/>
                <a:gd name="T56" fmla="*/ 12 w 32"/>
                <a:gd name="T57" fmla="*/ 19 h 19"/>
                <a:gd name="T58" fmla="*/ 13 w 32"/>
                <a:gd name="T59" fmla="*/ 19 h 19"/>
                <a:gd name="T60" fmla="*/ 14 w 32"/>
                <a:gd name="T61" fmla="*/ 18 h 19"/>
                <a:gd name="T62" fmla="*/ 14 w 32"/>
                <a:gd name="T63" fmla="*/ 17 h 19"/>
                <a:gd name="T64" fmla="*/ 15 w 32"/>
                <a:gd name="T65" fmla="*/ 7 h 19"/>
                <a:gd name="T66" fmla="*/ 14 w 32"/>
                <a:gd name="T67" fmla="*/ 4 h 19"/>
                <a:gd name="T68" fmla="*/ 11 w 32"/>
                <a:gd name="T69" fmla="*/ 3 h 19"/>
                <a:gd name="T70" fmla="*/ 9 w 32"/>
                <a:gd name="T71" fmla="*/ 3 h 19"/>
                <a:gd name="T72" fmla="*/ 7 w 32"/>
                <a:gd name="T73" fmla="*/ 5 h 19"/>
                <a:gd name="T74" fmla="*/ 7 w 32"/>
                <a:gd name="T75" fmla="*/ 17 h 19"/>
                <a:gd name="T76" fmla="*/ 7 w 32"/>
                <a:gd name="T77" fmla="*/ 18 h 19"/>
                <a:gd name="T78" fmla="*/ 8 w 32"/>
                <a:gd name="T79" fmla="*/ 19 h 19"/>
                <a:gd name="T80" fmla="*/ 9 w 32"/>
                <a:gd name="T81" fmla="*/ 19 h 19"/>
                <a:gd name="T82" fmla="*/ 0 w 32"/>
                <a:gd name="T83" fmla="*/ 19 h 19"/>
                <a:gd name="T84" fmla="*/ 2 w 32"/>
                <a:gd name="T85" fmla="*/ 19 h 19"/>
                <a:gd name="T86" fmla="*/ 3 w 32"/>
                <a:gd name="T87" fmla="*/ 18 h 19"/>
                <a:gd name="T88" fmla="*/ 3 w 32"/>
                <a:gd name="T89" fmla="*/ 15 h 19"/>
                <a:gd name="T90" fmla="*/ 3 w 32"/>
                <a:gd name="T91" fmla="*/ 5 h 19"/>
                <a:gd name="T92" fmla="*/ 3 w 32"/>
                <a:gd name="T93" fmla="*/ 3 h 19"/>
                <a:gd name="T94" fmla="*/ 2 w 32"/>
                <a:gd name="T95" fmla="*/ 2 h 19"/>
                <a:gd name="T96" fmla="*/ 1 w 32"/>
                <a:gd name="T97" fmla="*/ 2 h 19"/>
                <a:gd name="T98" fmla="*/ 0 w 32"/>
                <a:gd name="T99" fmla="*/ 2 h 19"/>
                <a:gd name="T100" fmla="*/ 7 w 32"/>
                <a:gd name="T10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9">
                  <a:moveTo>
                    <a:pt x="7" y="4"/>
                  </a:moveTo>
                  <a:lnTo>
                    <a:pt x="8" y="3"/>
                  </a:lnTo>
                  <a:lnTo>
                    <a:pt x="9" y="2"/>
                  </a:lnTo>
                  <a:lnTo>
                    <a:pt x="10" y="1"/>
                  </a:lnTo>
                  <a:lnTo>
                    <a:pt x="11" y="1"/>
                  </a:lnTo>
                  <a:lnTo>
                    <a:pt x="12" y="0"/>
                  </a:lnTo>
                  <a:lnTo>
                    <a:pt x="13" y="0"/>
                  </a:lnTo>
                  <a:lnTo>
                    <a:pt x="15" y="0"/>
                  </a:lnTo>
                  <a:lnTo>
                    <a:pt x="16" y="1"/>
                  </a:lnTo>
                  <a:lnTo>
                    <a:pt x="17" y="2"/>
                  </a:lnTo>
                  <a:lnTo>
                    <a:pt x="18" y="4"/>
                  </a:lnTo>
                  <a:lnTo>
                    <a:pt x="20" y="2"/>
                  </a:lnTo>
                  <a:lnTo>
                    <a:pt x="22" y="1"/>
                  </a:lnTo>
                  <a:lnTo>
                    <a:pt x="23" y="0"/>
                  </a:lnTo>
                  <a:lnTo>
                    <a:pt x="25" y="0"/>
                  </a:lnTo>
                  <a:lnTo>
                    <a:pt x="26" y="0"/>
                  </a:lnTo>
                  <a:lnTo>
                    <a:pt x="27" y="1"/>
                  </a:lnTo>
                  <a:lnTo>
                    <a:pt x="28" y="2"/>
                  </a:lnTo>
                  <a:lnTo>
                    <a:pt x="29" y="3"/>
                  </a:lnTo>
                  <a:lnTo>
                    <a:pt x="29" y="5"/>
                  </a:lnTo>
                  <a:lnTo>
                    <a:pt x="29" y="7"/>
                  </a:lnTo>
                  <a:lnTo>
                    <a:pt x="29" y="15"/>
                  </a:lnTo>
                  <a:lnTo>
                    <a:pt x="30" y="17"/>
                  </a:lnTo>
                  <a:lnTo>
                    <a:pt x="30" y="18"/>
                  </a:lnTo>
                  <a:lnTo>
                    <a:pt x="30" y="18"/>
                  </a:lnTo>
                  <a:lnTo>
                    <a:pt x="30" y="19"/>
                  </a:lnTo>
                  <a:lnTo>
                    <a:pt x="31" y="19"/>
                  </a:lnTo>
                  <a:lnTo>
                    <a:pt x="32" y="19"/>
                  </a:lnTo>
                  <a:lnTo>
                    <a:pt x="32" y="19"/>
                  </a:lnTo>
                  <a:lnTo>
                    <a:pt x="23" y="19"/>
                  </a:lnTo>
                  <a:lnTo>
                    <a:pt x="23" y="19"/>
                  </a:lnTo>
                  <a:lnTo>
                    <a:pt x="24" y="19"/>
                  </a:lnTo>
                  <a:lnTo>
                    <a:pt x="25" y="19"/>
                  </a:lnTo>
                  <a:lnTo>
                    <a:pt x="25" y="18"/>
                  </a:lnTo>
                  <a:lnTo>
                    <a:pt x="26" y="18"/>
                  </a:lnTo>
                  <a:lnTo>
                    <a:pt x="26" y="17"/>
                  </a:lnTo>
                  <a:lnTo>
                    <a:pt x="26" y="17"/>
                  </a:lnTo>
                  <a:lnTo>
                    <a:pt x="26" y="15"/>
                  </a:lnTo>
                  <a:lnTo>
                    <a:pt x="26" y="7"/>
                  </a:lnTo>
                  <a:lnTo>
                    <a:pt x="26" y="5"/>
                  </a:lnTo>
                  <a:lnTo>
                    <a:pt x="25" y="4"/>
                  </a:lnTo>
                  <a:lnTo>
                    <a:pt x="24" y="3"/>
                  </a:lnTo>
                  <a:lnTo>
                    <a:pt x="23" y="3"/>
                  </a:lnTo>
                  <a:lnTo>
                    <a:pt x="22" y="3"/>
                  </a:lnTo>
                  <a:lnTo>
                    <a:pt x="21" y="3"/>
                  </a:lnTo>
                  <a:lnTo>
                    <a:pt x="20" y="4"/>
                  </a:lnTo>
                  <a:lnTo>
                    <a:pt x="18" y="5"/>
                  </a:lnTo>
                  <a:lnTo>
                    <a:pt x="18" y="5"/>
                  </a:lnTo>
                  <a:lnTo>
                    <a:pt x="18" y="6"/>
                  </a:lnTo>
                  <a:lnTo>
                    <a:pt x="18" y="15"/>
                  </a:lnTo>
                  <a:lnTo>
                    <a:pt x="18" y="17"/>
                  </a:lnTo>
                  <a:lnTo>
                    <a:pt x="18" y="18"/>
                  </a:lnTo>
                  <a:lnTo>
                    <a:pt x="18" y="18"/>
                  </a:lnTo>
                  <a:lnTo>
                    <a:pt x="19" y="19"/>
                  </a:lnTo>
                  <a:lnTo>
                    <a:pt x="20" y="19"/>
                  </a:lnTo>
                  <a:lnTo>
                    <a:pt x="21" y="19"/>
                  </a:lnTo>
                  <a:lnTo>
                    <a:pt x="21" y="19"/>
                  </a:lnTo>
                  <a:lnTo>
                    <a:pt x="12" y="19"/>
                  </a:lnTo>
                  <a:lnTo>
                    <a:pt x="12" y="19"/>
                  </a:lnTo>
                  <a:lnTo>
                    <a:pt x="13" y="19"/>
                  </a:lnTo>
                  <a:lnTo>
                    <a:pt x="14" y="19"/>
                  </a:lnTo>
                  <a:lnTo>
                    <a:pt x="14" y="18"/>
                  </a:lnTo>
                  <a:lnTo>
                    <a:pt x="14" y="17"/>
                  </a:lnTo>
                  <a:lnTo>
                    <a:pt x="14" y="17"/>
                  </a:lnTo>
                  <a:lnTo>
                    <a:pt x="15" y="15"/>
                  </a:lnTo>
                  <a:lnTo>
                    <a:pt x="15" y="7"/>
                  </a:lnTo>
                  <a:lnTo>
                    <a:pt x="14" y="5"/>
                  </a:lnTo>
                  <a:lnTo>
                    <a:pt x="14" y="4"/>
                  </a:lnTo>
                  <a:lnTo>
                    <a:pt x="13" y="3"/>
                  </a:lnTo>
                  <a:lnTo>
                    <a:pt x="11" y="3"/>
                  </a:lnTo>
                  <a:lnTo>
                    <a:pt x="10" y="3"/>
                  </a:lnTo>
                  <a:lnTo>
                    <a:pt x="9" y="3"/>
                  </a:lnTo>
                  <a:lnTo>
                    <a:pt x="8" y="4"/>
                  </a:lnTo>
                  <a:lnTo>
                    <a:pt x="7" y="5"/>
                  </a:lnTo>
                  <a:lnTo>
                    <a:pt x="7" y="15"/>
                  </a:lnTo>
                  <a:lnTo>
                    <a:pt x="7" y="17"/>
                  </a:lnTo>
                  <a:lnTo>
                    <a:pt x="7" y="18"/>
                  </a:lnTo>
                  <a:lnTo>
                    <a:pt x="7" y="18"/>
                  </a:lnTo>
                  <a:lnTo>
                    <a:pt x="7" y="19"/>
                  </a:lnTo>
                  <a:lnTo>
                    <a:pt x="8" y="19"/>
                  </a:lnTo>
                  <a:lnTo>
                    <a:pt x="9" y="19"/>
                  </a:lnTo>
                  <a:lnTo>
                    <a:pt x="9" y="19"/>
                  </a:lnTo>
                  <a:lnTo>
                    <a:pt x="0" y="19"/>
                  </a:lnTo>
                  <a:lnTo>
                    <a:pt x="0" y="19"/>
                  </a:lnTo>
                  <a:lnTo>
                    <a:pt x="1" y="19"/>
                  </a:lnTo>
                  <a:lnTo>
                    <a:pt x="2" y="19"/>
                  </a:lnTo>
                  <a:lnTo>
                    <a:pt x="3" y="18"/>
                  </a:lnTo>
                  <a:lnTo>
                    <a:pt x="3" y="18"/>
                  </a:lnTo>
                  <a:lnTo>
                    <a:pt x="3" y="17"/>
                  </a:lnTo>
                  <a:lnTo>
                    <a:pt x="3" y="15"/>
                  </a:lnTo>
                  <a:lnTo>
                    <a:pt x="3" y="8"/>
                  </a:lnTo>
                  <a:lnTo>
                    <a:pt x="3" y="5"/>
                  </a:lnTo>
                  <a:lnTo>
                    <a:pt x="3" y="4"/>
                  </a:lnTo>
                  <a:lnTo>
                    <a:pt x="3" y="3"/>
                  </a:lnTo>
                  <a:lnTo>
                    <a:pt x="3" y="3"/>
                  </a:lnTo>
                  <a:lnTo>
                    <a:pt x="2" y="2"/>
                  </a:lnTo>
                  <a:lnTo>
                    <a:pt x="2" y="2"/>
                  </a:lnTo>
                  <a:lnTo>
                    <a:pt x="1" y="2"/>
                  </a:lnTo>
                  <a:lnTo>
                    <a:pt x="1" y="3"/>
                  </a:lnTo>
                  <a:lnTo>
                    <a:pt x="0" y="2"/>
                  </a:lnTo>
                  <a:lnTo>
                    <a:pt x="6" y="0"/>
                  </a:lnTo>
                  <a:lnTo>
                    <a:pt x="7" y="0"/>
                  </a:lnTo>
                  <a:lnTo>
                    <a:pt x="7" y="4"/>
                  </a:lnTo>
                  <a:close/>
                </a:path>
              </a:pathLst>
            </a:custGeom>
            <a:solidFill>
              <a:srgbClr val="000000"/>
            </a:solidFill>
            <a:ln w="0">
              <a:solidFill>
                <a:srgbClr val="000000"/>
              </a:solidFill>
              <a:prstDash val="solid"/>
              <a:round/>
              <a:headEnd/>
              <a:tailEnd/>
            </a:ln>
          </p:spPr>
          <p:txBody>
            <a:bodyPr/>
            <a:lstStyle/>
            <a:p>
              <a:endParaRPr lang="en-US"/>
            </a:p>
          </p:txBody>
        </p:sp>
        <p:sp>
          <p:nvSpPr>
            <p:cNvPr id="996794" name="Freeform 442"/>
            <p:cNvSpPr>
              <a:spLocks/>
            </p:cNvSpPr>
            <p:nvPr/>
          </p:nvSpPr>
          <p:spPr bwMode="auto">
            <a:xfrm>
              <a:off x="5378" y="3627"/>
              <a:ext cx="9" cy="37"/>
            </a:xfrm>
            <a:custGeom>
              <a:avLst/>
              <a:gdLst>
                <a:gd name="T0" fmla="*/ 9 w 9"/>
                <a:gd name="T1" fmla="*/ 37 h 37"/>
                <a:gd name="T2" fmla="*/ 0 w 9"/>
                <a:gd name="T3" fmla="*/ 37 h 37"/>
                <a:gd name="T4" fmla="*/ 0 w 9"/>
                <a:gd name="T5" fmla="*/ 0 h 37"/>
                <a:gd name="T6" fmla="*/ 9 w 9"/>
                <a:gd name="T7" fmla="*/ 0 h 37"/>
                <a:gd name="T8" fmla="*/ 9 w 9"/>
                <a:gd name="T9" fmla="*/ 1 h 37"/>
                <a:gd name="T10" fmla="*/ 3 w 9"/>
                <a:gd name="T11" fmla="*/ 1 h 37"/>
                <a:gd name="T12" fmla="*/ 3 w 9"/>
                <a:gd name="T13" fmla="*/ 35 h 37"/>
                <a:gd name="T14" fmla="*/ 9 w 9"/>
                <a:gd name="T15" fmla="*/ 35 h 37"/>
                <a:gd name="T16" fmla="*/ 9 w 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9" y="37"/>
                  </a:moveTo>
                  <a:lnTo>
                    <a:pt x="0" y="37"/>
                  </a:lnTo>
                  <a:lnTo>
                    <a:pt x="0" y="0"/>
                  </a:lnTo>
                  <a:lnTo>
                    <a:pt x="9" y="0"/>
                  </a:lnTo>
                  <a:lnTo>
                    <a:pt x="9" y="1"/>
                  </a:lnTo>
                  <a:lnTo>
                    <a:pt x="3" y="1"/>
                  </a:lnTo>
                  <a:lnTo>
                    <a:pt x="3" y="35"/>
                  </a:lnTo>
                  <a:lnTo>
                    <a:pt x="9" y="35"/>
                  </a:lnTo>
                  <a:lnTo>
                    <a:pt x="9" y="37"/>
                  </a:lnTo>
                  <a:close/>
                </a:path>
              </a:pathLst>
            </a:custGeom>
            <a:solidFill>
              <a:srgbClr val="000000"/>
            </a:solidFill>
            <a:ln w="0">
              <a:solidFill>
                <a:srgbClr val="000000"/>
              </a:solidFill>
              <a:prstDash val="solid"/>
              <a:round/>
              <a:headEnd/>
              <a:tailEnd/>
            </a:ln>
          </p:spPr>
          <p:txBody>
            <a:bodyPr/>
            <a:lstStyle/>
            <a:p>
              <a:endParaRPr lang="en-US"/>
            </a:p>
          </p:txBody>
        </p:sp>
        <p:sp>
          <p:nvSpPr>
            <p:cNvPr id="996795" name="Freeform 443"/>
            <p:cNvSpPr>
              <a:spLocks/>
            </p:cNvSpPr>
            <p:nvPr/>
          </p:nvSpPr>
          <p:spPr bwMode="auto">
            <a:xfrm>
              <a:off x="5393" y="3627"/>
              <a:ext cx="11" cy="28"/>
            </a:xfrm>
            <a:custGeom>
              <a:avLst/>
              <a:gdLst>
                <a:gd name="T0" fmla="*/ 0 w 11"/>
                <a:gd name="T1" fmla="*/ 3 h 28"/>
                <a:gd name="T2" fmla="*/ 7 w 11"/>
                <a:gd name="T3" fmla="*/ 0 h 28"/>
                <a:gd name="T4" fmla="*/ 7 w 11"/>
                <a:gd name="T5" fmla="*/ 0 h 28"/>
                <a:gd name="T6" fmla="*/ 7 w 11"/>
                <a:gd name="T7" fmla="*/ 24 h 28"/>
                <a:gd name="T8" fmla="*/ 7 w 11"/>
                <a:gd name="T9" fmla="*/ 26 h 28"/>
                <a:gd name="T10" fmla="*/ 8 w 11"/>
                <a:gd name="T11" fmla="*/ 27 h 28"/>
                <a:gd name="T12" fmla="*/ 8 w 11"/>
                <a:gd name="T13" fmla="*/ 27 h 28"/>
                <a:gd name="T14" fmla="*/ 8 w 11"/>
                <a:gd name="T15" fmla="*/ 28 h 28"/>
                <a:gd name="T16" fmla="*/ 9 w 11"/>
                <a:gd name="T17" fmla="*/ 28 h 28"/>
                <a:gd name="T18" fmla="*/ 11 w 11"/>
                <a:gd name="T19" fmla="*/ 28 h 28"/>
                <a:gd name="T20" fmla="*/ 11 w 11"/>
                <a:gd name="T21" fmla="*/ 28 h 28"/>
                <a:gd name="T22" fmla="*/ 0 w 11"/>
                <a:gd name="T23" fmla="*/ 28 h 28"/>
                <a:gd name="T24" fmla="*/ 0 w 11"/>
                <a:gd name="T25" fmla="*/ 28 h 28"/>
                <a:gd name="T26" fmla="*/ 2 w 11"/>
                <a:gd name="T27" fmla="*/ 28 h 28"/>
                <a:gd name="T28" fmla="*/ 3 w 11"/>
                <a:gd name="T29" fmla="*/ 28 h 28"/>
                <a:gd name="T30" fmla="*/ 3 w 11"/>
                <a:gd name="T31" fmla="*/ 27 h 28"/>
                <a:gd name="T32" fmla="*/ 4 w 11"/>
                <a:gd name="T33" fmla="*/ 27 h 28"/>
                <a:gd name="T34" fmla="*/ 4 w 11"/>
                <a:gd name="T35" fmla="*/ 26 h 28"/>
                <a:gd name="T36" fmla="*/ 4 w 11"/>
                <a:gd name="T37" fmla="*/ 24 h 28"/>
                <a:gd name="T38" fmla="*/ 4 w 11"/>
                <a:gd name="T39" fmla="*/ 8 h 28"/>
                <a:gd name="T40" fmla="*/ 4 w 11"/>
                <a:gd name="T41" fmla="*/ 5 h 28"/>
                <a:gd name="T42" fmla="*/ 4 w 11"/>
                <a:gd name="T43" fmla="*/ 4 h 28"/>
                <a:gd name="T44" fmla="*/ 3 w 11"/>
                <a:gd name="T45" fmla="*/ 3 h 28"/>
                <a:gd name="T46" fmla="*/ 3 w 11"/>
                <a:gd name="T47" fmla="*/ 3 h 28"/>
                <a:gd name="T48" fmla="*/ 3 w 11"/>
                <a:gd name="T49" fmla="*/ 3 h 28"/>
                <a:gd name="T50" fmla="*/ 2 w 11"/>
                <a:gd name="T51" fmla="*/ 3 h 28"/>
                <a:gd name="T52" fmla="*/ 1 w 11"/>
                <a:gd name="T53" fmla="*/ 3 h 28"/>
                <a:gd name="T54" fmla="*/ 0 w 11"/>
                <a:gd name="T55" fmla="*/ 3 h 28"/>
                <a:gd name="T56" fmla="*/ 0 w 11"/>
                <a:gd name="T5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8">
                  <a:moveTo>
                    <a:pt x="0" y="3"/>
                  </a:moveTo>
                  <a:lnTo>
                    <a:pt x="7" y="0"/>
                  </a:lnTo>
                  <a:lnTo>
                    <a:pt x="7" y="0"/>
                  </a:lnTo>
                  <a:lnTo>
                    <a:pt x="7" y="24"/>
                  </a:lnTo>
                  <a:lnTo>
                    <a:pt x="7" y="26"/>
                  </a:lnTo>
                  <a:lnTo>
                    <a:pt x="8" y="27"/>
                  </a:lnTo>
                  <a:lnTo>
                    <a:pt x="8" y="27"/>
                  </a:lnTo>
                  <a:lnTo>
                    <a:pt x="8" y="28"/>
                  </a:lnTo>
                  <a:lnTo>
                    <a:pt x="9" y="28"/>
                  </a:lnTo>
                  <a:lnTo>
                    <a:pt x="11" y="28"/>
                  </a:lnTo>
                  <a:lnTo>
                    <a:pt x="11" y="28"/>
                  </a:lnTo>
                  <a:lnTo>
                    <a:pt x="0" y="28"/>
                  </a:lnTo>
                  <a:lnTo>
                    <a:pt x="0" y="28"/>
                  </a:lnTo>
                  <a:lnTo>
                    <a:pt x="2" y="28"/>
                  </a:lnTo>
                  <a:lnTo>
                    <a:pt x="3" y="28"/>
                  </a:lnTo>
                  <a:lnTo>
                    <a:pt x="3" y="27"/>
                  </a:lnTo>
                  <a:lnTo>
                    <a:pt x="4" y="27"/>
                  </a:lnTo>
                  <a:lnTo>
                    <a:pt x="4" y="26"/>
                  </a:lnTo>
                  <a:lnTo>
                    <a:pt x="4" y="24"/>
                  </a:lnTo>
                  <a:lnTo>
                    <a:pt x="4" y="8"/>
                  </a:lnTo>
                  <a:lnTo>
                    <a:pt x="4" y="5"/>
                  </a:lnTo>
                  <a:lnTo>
                    <a:pt x="4" y="4"/>
                  </a:lnTo>
                  <a:lnTo>
                    <a:pt x="3" y="3"/>
                  </a:lnTo>
                  <a:lnTo>
                    <a:pt x="3" y="3"/>
                  </a:lnTo>
                  <a:lnTo>
                    <a:pt x="3" y="3"/>
                  </a:lnTo>
                  <a:lnTo>
                    <a:pt x="2" y="3"/>
                  </a:lnTo>
                  <a:lnTo>
                    <a:pt x="1" y="3"/>
                  </a:lnTo>
                  <a:lnTo>
                    <a:pt x="0" y="3"/>
                  </a:lnTo>
                  <a:lnTo>
                    <a:pt x="0" y="3"/>
                  </a:lnTo>
                  <a:close/>
                </a:path>
              </a:pathLst>
            </a:custGeom>
            <a:solidFill>
              <a:srgbClr val="000000"/>
            </a:solidFill>
            <a:ln w="0">
              <a:solidFill>
                <a:srgbClr val="000000"/>
              </a:solidFill>
              <a:prstDash val="solid"/>
              <a:round/>
              <a:headEnd/>
              <a:tailEnd/>
            </a:ln>
          </p:spPr>
          <p:txBody>
            <a:bodyPr/>
            <a:lstStyle/>
            <a:p>
              <a:endParaRPr lang="en-US"/>
            </a:p>
          </p:txBody>
        </p:sp>
        <p:sp>
          <p:nvSpPr>
            <p:cNvPr id="996796" name="Freeform 444"/>
            <p:cNvSpPr>
              <a:spLocks/>
            </p:cNvSpPr>
            <p:nvPr/>
          </p:nvSpPr>
          <p:spPr bwMode="auto">
            <a:xfrm>
              <a:off x="5411" y="3627"/>
              <a:ext cx="9" cy="37"/>
            </a:xfrm>
            <a:custGeom>
              <a:avLst/>
              <a:gdLst>
                <a:gd name="T0" fmla="*/ 0 w 9"/>
                <a:gd name="T1" fmla="*/ 0 h 37"/>
                <a:gd name="T2" fmla="*/ 9 w 9"/>
                <a:gd name="T3" fmla="*/ 0 h 37"/>
                <a:gd name="T4" fmla="*/ 9 w 9"/>
                <a:gd name="T5" fmla="*/ 37 h 37"/>
                <a:gd name="T6" fmla="*/ 0 w 9"/>
                <a:gd name="T7" fmla="*/ 37 h 37"/>
                <a:gd name="T8" fmla="*/ 0 w 9"/>
                <a:gd name="T9" fmla="*/ 35 h 37"/>
                <a:gd name="T10" fmla="*/ 5 w 9"/>
                <a:gd name="T11" fmla="*/ 35 h 37"/>
                <a:gd name="T12" fmla="*/ 5 w 9"/>
                <a:gd name="T13" fmla="*/ 1 h 37"/>
                <a:gd name="T14" fmla="*/ 0 w 9"/>
                <a:gd name="T15" fmla="*/ 1 h 37"/>
                <a:gd name="T16" fmla="*/ 0 w 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0"/>
                  </a:moveTo>
                  <a:lnTo>
                    <a:pt x="9" y="0"/>
                  </a:lnTo>
                  <a:lnTo>
                    <a:pt x="9" y="37"/>
                  </a:lnTo>
                  <a:lnTo>
                    <a:pt x="0" y="37"/>
                  </a:lnTo>
                  <a:lnTo>
                    <a:pt x="0" y="35"/>
                  </a:lnTo>
                  <a:lnTo>
                    <a:pt x="5" y="35"/>
                  </a:lnTo>
                  <a:lnTo>
                    <a:pt x="5" y="1"/>
                  </a:lnTo>
                  <a:lnTo>
                    <a:pt x="0" y="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996797" name="Line 445"/>
            <p:cNvSpPr>
              <a:spLocks noChangeShapeType="1"/>
            </p:cNvSpPr>
            <p:nvPr/>
          </p:nvSpPr>
          <p:spPr bwMode="auto">
            <a:xfrm>
              <a:off x="335" y="3392"/>
              <a:ext cx="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98" name="Line 446"/>
            <p:cNvSpPr>
              <a:spLocks noChangeShapeType="1"/>
            </p:cNvSpPr>
            <p:nvPr/>
          </p:nvSpPr>
          <p:spPr bwMode="auto">
            <a:xfrm>
              <a:off x="33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799" name="Line 447"/>
            <p:cNvSpPr>
              <a:spLocks noChangeShapeType="1"/>
            </p:cNvSpPr>
            <p:nvPr/>
          </p:nvSpPr>
          <p:spPr bwMode="auto">
            <a:xfrm>
              <a:off x="346"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0" name="Line 448"/>
            <p:cNvSpPr>
              <a:spLocks noChangeShapeType="1"/>
            </p:cNvSpPr>
            <p:nvPr/>
          </p:nvSpPr>
          <p:spPr bwMode="auto">
            <a:xfrm>
              <a:off x="35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1" name="Line 449"/>
            <p:cNvSpPr>
              <a:spLocks noChangeShapeType="1"/>
            </p:cNvSpPr>
            <p:nvPr/>
          </p:nvSpPr>
          <p:spPr bwMode="auto">
            <a:xfrm>
              <a:off x="36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2" name="Line 450"/>
            <p:cNvSpPr>
              <a:spLocks noChangeShapeType="1"/>
            </p:cNvSpPr>
            <p:nvPr/>
          </p:nvSpPr>
          <p:spPr bwMode="auto">
            <a:xfrm>
              <a:off x="36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3" name="Line 451"/>
            <p:cNvSpPr>
              <a:spLocks noChangeShapeType="1"/>
            </p:cNvSpPr>
            <p:nvPr/>
          </p:nvSpPr>
          <p:spPr bwMode="auto">
            <a:xfrm flipV="1">
              <a:off x="377" y="3321"/>
              <a:ext cx="7" cy="7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4" name="Line 452"/>
            <p:cNvSpPr>
              <a:spLocks noChangeShapeType="1"/>
            </p:cNvSpPr>
            <p:nvPr/>
          </p:nvSpPr>
          <p:spPr bwMode="auto">
            <a:xfrm>
              <a:off x="38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5" name="Line 453"/>
            <p:cNvSpPr>
              <a:spLocks noChangeShapeType="1"/>
            </p:cNvSpPr>
            <p:nvPr/>
          </p:nvSpPr>
          <p:spPr bwMode="auto">
            <a:xfrm>
              <a:off x="39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6" name="Line 454"/>
            <p:cNvSpPr>
              <a:spLocks noChangeShapeType="1"/>
            </p:cNvSpPr>
            <p:nvPr/>
          </p:nvSpPr>
          <p:spPr bwMode="auto">
            <a:xfrm>
              <a:off x="4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7" name="Line 455"/>
            <p:cNvSpPr>
              <a:spLocks noChangeShapeType="1"/>
            </p:cNvSpPr>
            <p:nvPr/>
          </p:nvSpPr>
          <p:spPr bwMode="auto">
            <a:xfrm>
              <a:off x="4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8" name="Line 456"/>
            <p:cNvSpPr>
              <a:spLocks noChangeShapeType="1"/>
            </p:cNvSpPr>
            <p:nvPr/>
          </p:nvSpPr>
          <p:spPr bwMode="auto">
            <a:xfrm>
              <a:off x="41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09" name="Line 457"/>
            <p:cNvSpPr>
              <a:spLocks noChangeShapeType="1"/>
            </p:cNvSpPr>
            <p:nvPr/>
          </p:nvSpPr>
          <p:spPr bwMode="auto">
            <a:xfrm>
              <a:off x="42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0" name="Line 458"/>
            <p:cNvSpPr>
              <a:spLocks noChangeShapeType="1"/>
            </p:cNvSpPr>
            <p:nvPr/>
          </p:nvSpPr>
          <p:spPr bwMode="auto">
            <a:xfrm>
              <a:off x="43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1" name="Line 459"/>
            <p:cNvSpPr>
              <a:spLocks noChangeShapeType="1"/>
            </p:cNvSpPr>
            <p:nvPr/>
          </p:nvSpPr>
          <p:spPr bwMode="auto">
            <a:xfrm>
              <a:off x="4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2" name="Line 460"/>
            <p:cNvSpPr>
              <a:spLocks noChangeShapeType="1"/>
            </p:cNvSpPr>
            <p:nvPr/>
          </p:nvSpPr>
          <p:spPr bwMode="auto">
            <a:xfrm>
              <a:off x="4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3" name="Line 461"/>
            <p:cNvSpPr>
              <a:spLocks noChangeShapeType="1"/>
            </p:cNvSpPr>
            <p:nvPr/>
          </p:nvSpPr>
          <p:spPr bwMode="auto">
            <a:xfrm>
              <a:off x="45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4" name="Line 462"/>
            <p:cNvSpPr>
              <a:spLocks noChangeShapeType="1"/>
            </p:cNvSpPr>
            <p:nvPr/>
          </p:nvSpPr>
          <p:spPr bwMode="auto">
            <a:xfrm>
              <a:off x="46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5" name="Line 463"/>
            <p:cNvSpPr>
              <a:spLocks noChangeShapeType="1"/>
            </p:cNvSpPr>
            <p:nvPr/>
          </p:nvSpPr>
          <p:spPr bwMode="auto">
            <a:xfrm>
              <a:off x="47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6" name="Line 464"/>
            <p:cNvSpPr>
              <a:spLocks noChangeShapeType="1"/>
            </p:cNvSpPr>
            <p:nvPr/>
          </p:nvSpPr>
          <p:spPr bwMode="auto">
            <a:xfrm>
              <a:off x="4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7" name="Line 465"/>
            <p:cNvSpPr>
              <a:spLocks noChangeShapeType="1"/>
            </p:cNvSpPr>
            <p:nvPr/>
          </p:nvSpPr>
          <p:spPr bwMode="auto">
            <a:xfrm>
              <a:off x="48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8" name="Line 466"/>
            <p:cNvSpPr>
              <a:spLocks noChangeShapeType="1"/>
            </p:cNvSpPr>
            <p:nvPr/>
          </p:nvSpPr>
          <p:spPr bwMode="auto">
            <a:xfrm>
              <a:off x="49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19" name="Line 467"/>
            <p:cNvSpPr>
              <a:spLocks noChangeShapeType="1"/>
            </p:cNvSpPr>
            <p:nvPr/>
          </p:nvSpPr>
          <p:spPr bwMode="auto">
            <a:xfrm>
              <a:off x="50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0" name="Line 468"/>
            <p:cNvSpPr>
              <a:spLocks noChangeShapeType="1"/>
            </p:cNvSpPr>
            <p:nvPr/>
          </p:nvSpPr>
          <p:spPr bwMode="auto">
            <a:xfrm>
              <a:off x="50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1" name="Line 469"/>
            <p:cNvSpPr>
              <a:spLocks noChangeShapeType="1"/>
            </p:cNvSpPr>
            <p:nvPr/>
          </p:nvSpPr>
          <p:spPr bwMode="auto">
            <a:xfrm>
              <a:off x="5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2" name="Line 470"/>
            <p:cNvSpPr>
              <a:spLocks noChangeShapeType="1"/>
            </p:cNvSpPr>
            <p:nvPr/>
          </p:nvSpPr>
          <p:spPr bwMode="auto">
            <a:xfrm>
              <a:off x="52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3" name="Line 471"/>
            <p:cNvSpPr>
              <a:spLocks noChangeShapeType="1"/>
            </p:cNvSpPr>
            <p:nvPr/>
          </p:nvSpPr>
          <p:spPr bwMode="auto">
            <a:xfrm>
              <a:off x="53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4" name="Line 472"/>
            <p:cNvSpPr>
              <a:spLocks noChangeShapeType="1"/>
            </p:cNvSpPr>
            <p:nvPr/>
          </p:nvSpPr>
          <p:spPr bwMode="auto">
            <a:xfrm>
              <a:off x="54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5" name="Line 473"/>
            <p:cNvSpPr>
              <a:spLocks noChangeShapeType="1"/>
            </p:cNvSpPr>
            <p:nvPr/>
          </p:nvSpPr>
          <p:spPr bwMode="auto">
            <a:xfrm>
              <a:off x="54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6" name="Line 474"/>
            <p:cNvSpPr>
              <a:spLocks noChangeShapeType="1"/>
            </p:cNvSpPr>
            <p:nvPr/>
          </p:nvSpPr>
          <p:spPr bwMode="auto">
            <a:xfrm>
              <a:off x="5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7" name="Line 475"/>
            <p:cNvSpPr>
              <a:spLocks noChangeShapeType="1"/>
            </p:cNvSpPr>
            <p:nvPr/>
          </p:nvSpPr>
          <p:spPr bwMode="auto">
            <a:xfrm>
              <a:off x="56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8" name="Line 476"/>
            <p:cNvSpPr>
              <a:spLocks noChangeShapeType="1"/>
            </p:cNvSpPr>
            <p:nvPr/>
          </p:nvSpPr>
          <p:spPr bwMode="auto">
            <a:xfrm>
              <a:off x="57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29" name="Line 477"/>
            <p:cNvSpPr>
              <a:spLocks noChangeShapeType="1"/>
            </p:cNvSpPr>
            <p:nvPr/>
          </p:nvSpPr>
          <p:spPr bwMode="auto">
            <a:xfrm>
              <a:off x="57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0" name="Line 478"/>
            <p:cNvSpPr>
              <a:spLocks noChangeShapeType="1"/>
            </p:cNvSpPr>
            <p:nvPr/>
          </p:nvSpPr>
          <p:spPr bwMode="auto">
            <a:xfrm>
              <a:off x="58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1" name="Line 479"/>
            <p:cNvSpPr>
              <a:spLocks noChangeShapeType="1"/>
            </p:cNvSpPr>
            <p:nvPr/>
          </p:nvSpPr>
          <p:spPr bwMode="auto">
            <a:xfrm>
              <a:off x="59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2" name="Line 480"/>
            <p:cNvSpPr>
              <a:spLocks noChangeShapeType="1"/>
            </p:cNvSpPr>
            <p:nvPr/>
          </p:nvSpPr>
          <p:spPr bwMode="auto">
            <a:xfrm>
              <a:off x="60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3" name="Line 481"/>
            <p:cNvSpPr>
              <a:spLocks noChangeShapeType="1"/>
            </p:cNvSpPr>
            <p:nvPr/>
          </p:nvSpPr>
          <p:spPr bwMode="auto">
            <a:xfrm>
              <a:off x="61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4" name="Line 482"/>
            <p:cNvSpPr>
              <a:spLocks noChangeShapeType="1"/>
            </p:cNvSpPr>
            <p:nvPr/>
          </p:nvSpPr>
          <p:spPr bwMode="auto">
            <a:xfrm>
              <a:off x="61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5" name="Line 483"/>
            <p:cNvSpPr>
              <a:spLocks noChangeShapeType="1"/>
            </p:cNvSpPr>
            <p:nvPr/>
          </p:nvSpPr>
          <p:spPr bwMode="auto">
            <a:xfrm>
              <a:off x="62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6" name="Line 484"/>
            <p:cNvSpPr>
              <a:spLocks noChangeShapeType="1"/>
            </p:cNvSpPr>
            <p:nvPr/>
          </p:nvSpPr>
          <p:spPr bwMode="auto">
            <a:xfrm>
              <a:off x="63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7" name="Line 485"/>
            <p:cNvSpPr>
              <a:spLocks noChangeShapeType="1"/>
            </p:cNvSpPr>
            <p:nvPr/>
          </p:nvSpPr>
          <p:spPr bwMode="auto">
            <a:xfrm>
              <a:off x="64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8" name="Line 486"/>
            <p:cNvSpPr>
              <a:spLocks noChangeShapeType="1"/>
            </p:cNvSpPr>
            <p:nvPr/>
          </p:nvSpPr>
          <p:spPr bwMode="auto">
            <a:xfrm>
              <a:off x="65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39" name="Line 487"/>
            <p:cNvSpPr>
              <a:spLocks noChangeShapeType="1"/>
            </p:cNvSpPr>
            <p:nvPr/>
          </p:nvSpPr>
          <p:spPr bwMode="auto">
            <a:xfrm>
              <a:off x="65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0" name="Line 488"/>
            <p:cNvSpPr>
              <a:spLocks noChangeShapeType="1"/>
            </p:cNvSpPr>
            <p:nvPr/>
          </p:nvSpPr>
          <p:spPr bwMode="auto">
            <a:xfrm>
              <a:off x="66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1" name="Line 489"/>
            <p:cNvSpPr>
              <a:spLocks noChangeShapeType="1"/>
            </p:cNvSpPr>
            <p:nvPr/>
          </p:nvSpPr>
          <p:spPr bwMode="auto">
            <a:xfrm>
              <a:off x="67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2" name="Line 490"/>
            <p:cNvSpPr>
              <a:spLocks noChangeShapeType="1"/>
            </p:cNvSpPr>
            <p:nvPr/>
          </p:nvSpPr>
          <p:spPr bwMode="auto">
            <a:xfrm>
              <a:off x="68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3" name="Line 491"/>
            <p:cNvSpPr>
              <a:spLocks noChangeShapeType="1"/>
            </p:cNvSpPr>
            <p:nvPr/>
          </p:nvSpPr>
          <p:spPr bwMode="auto">
            <a:xfrm>
              <a:off x="68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4" name="Line 492"/>
            <p:cNvSpPr>
              <a:spLocks noChangeShapeType="1"/>
            </p:cNvSpPr>
            <p:nvPr/>
          </p:nvSpPr>
          <p:spPr bwMode="auto">
            <a:xfrm>
              <a:off x="69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5" name="Line 493"/>
            <p:cNvSpPr>
              <a:spLocks noChangeShapeType="1"/>
            </p:cNvSpPr>
            <p:nvPr/>
          </p:nvSpPr>
          <p:spPr bwMode="auto">
            <a:xfrm>
              <a:off x="70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6" name="Line 494"/>
            <p:cNvSpPr>
              <a:spLocks noChangeShapeType="1"/>
            </p:cNvSpPr>
            <p:nvPr/>
          </p:nvSpPr>
          <p:spPr bwMode="auto">
            <a:xfrm>
              <a:off x="71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7" name="Line 495"/>
            <p:cNvSpPr>
              <a:spLocks noChangeShapeType="1"/>
            </p:cNvSpPr>
            <p:nvPr/>
          </p:nvSpPr>
          <p:spPr bwMode="auto">
            <a:xfrm>
              <a:off x="72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8" name="Line 496"/>
            <p:cNvSpPr>
              <a:spLocks noChangeShapeType="1"/>
            </p:cNvSpPr>
            <p:nvPr/>
          </p:nvSpPr>
          <p:spPr bwMode="auto">
            <a:xfrm>
              <a:off x="72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49" name="Line 497"/>
            <p:cNvSpPr>
              <a:spLocks noChangeShapeType="1"/>
            </p:cNvSpPr>
            <p:nvPr/>
          </p:nvSpPr>
          <p:spPr bwMode="auto">
            <a:xfrm>
              <a:off x="73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0" name="Line 498"/>
            <p:cNvSpPr>
              <a:spLocks noChangeShapeType="1"/>
            </p:cNvSpPr>
            <p:nvPr/>
          </p:nvSpPr>
          <p:spPr bwMode="auto">
            <a:xfrm>
              <a:off x="7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1" name="Line 499"/>
            <p:cNvSpPr>
              <a:spLocks noChangeShapeType="1"/>
            </p:cNvSpPr>
            <p:nvPr/>
          </p:nvSpPr>
          <p:spPr bwMode="auto">
            <a:xfrm>
              <a:off x="75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2" name="Line 500"/>
            <p:cNvSpPr>
              <a:spLocks noChangeShapeType="1"/>
            </p:cNvSpPr>
            <p:nvPr/>
          </p:nvSpPr>
          <p:spPr bwMode="auto">
            <a:xfrm>
              <a:off x="75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3" name="Line 501"/>
            <p:cNvSpPr>
              <a:spLocks noChangeShapeType="1"/>
            </p:cNvSpPr>
            <p:nvPr/>
          </p:nvSpPr>
          <p:spPr bwMode="auto">
            <a:xfrm>
              <a:off x="76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4" name="Line 502"/>
            <p:cNvSpPr>
              <a:spLocks noChangeShapeType="1"/>
            </p:cNvSpPr>
            <p:nvPr/>
          </p:nvSpPr>
          <p:spPr bwMode="auto">
            <a:xfrm>
              <a:off x="77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5" name="Line 503"/>
            <p:cNvSpPr>
              <a:spLocks noChangeShapeType="1"/>
            </p:cNvSpPr>
            <p:nvPr/>
          </p:nvSpPr>
          <p:spPr bwMode="auto">
            <a:xfrm>
              <a:off x="7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6" name="Line 504"/>
            <p:cNvSpPr>
              <a:spLocks noChangeShapeType="1"/>
            </p:cNvSpPr>
            <p:nvPr/>
          </p:nvSpPr>
          <p:spPr bwMode="auto">
            <a:xfrm>
              <a:off x="79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7" name="Line 505"/>
            <p:cNvSpPr>
              <a:spLocks noChangeShapeType="1"/>
            </p:cNvSpPr>
            <p:nvPr/>
          </p:nvSpPr>
          <p:spPr bwMode="auto">
            <a:xfrm>
              <a:off x="79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8" name="Line 506"/>
            <p:cNvSpPr>
              <a:spLocks noChangeShapeType="1"/>
            </p:cNvSpPr>
            <p:nvPr/>
          </p:nvSpPr>
          <p:spPr bwMode="auto">
            <a:xfrm>
              <a:off x="80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59" name="Line 507"/>
            <p:cNvSpPr>
              <a:spLocks noChangeShapeType="1"/>
            </p:cNvSpPr>
            <p:nvPr/>
          </p:nvSpPr>
          <p:spPr bwMode="auto">
            <a:xfrm>
              <a:off x="81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0" name="Line 508"/>
            <p:cNvSpPr>
              <a:spLocks noChangeShapeType="1"/>
            </p:cNvSpPr>
            <p:nvPr/>
          </p:nvSpPr>
          <p:spPr bwMode="auto">
            <a:xfrm>
              <a:off x="8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1" name="Line 509"/>
            <p:cNvSpPr>
              <a:spLocks noChangeShapeType="1"/>
            </p:cNvSpPr>
            <p:nvPr/>
          </p:nvSpPr>
          <p:spPr bwMode="auto">
            <a:xfrm>
              <a:off x="82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2" name="Line 510"/>
            <p:cNvSpPr>
              <a:spLocks noChangeShapeType="1"/>
            </p:cNvSpPr>
            <p:nvPr/>
          </p:nvSpPr>
          <p:spPr bwMode="auto">
            <a:xfrm>
              <a:off x="83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3" name="Line 511"/>
            <p:cNvSpPr>
              <a:spLocks noChangeShapeType="1"/>
            </p:cNvSpPr>
            <p:nvPr/>
          </p:nvSpPr>
          <p:spPr bwMode="auto">
            <a:xfrm>
              <a:off x="84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4" name="Line 512"/>
            <p:cNvSpPr>
              <a:spLocks noChangeShapeType="1"/>
            </p:cNvSpPr>
            <p:nvPr/>
          </p:nvSpPr>
          <p:spPr bwMode="auto">
            <a:xfrm>
              <a:off x="85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5" name="Line 513"/>
            <p:cNvSpPr>
              <a:spLocks noChangeShapeType="1"/>
            </p:cNvSpPr>
            <p:nvPr/>
          </p:nvSpPr>
          <p:spPr bwMode="auto">
            <a:xfrm>
              <a:off x="8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6" name="Line 514"/>
            <p:cNvSpPr>
              <a:spLocks noChangeShapeType="1"/>
            </p:cNvSpPr>
            <p:nvPr/>
          </p:nvSpPr>
          <p:spPr bwMode="auto">
            <a:xfrm>
              <a:off x="86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7" name="Line 515"/>
            <p:cNvSpPr>
              <a:spLocks noChangeShapeType="1"/>
            </p:cNvSpPr>
            <p:nvPr/>
          </p:nvSpPr>
          <p:spPr bwMode="auto">
            <a:xfrm>
              <a:off x="87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8" name="Line 516"/>
            <p:cNvSpPr>
              <a:spLocks noChangeShapeType="1"/>
            </p:cNvSpPr>
            <p:nvPr/>
          </p:nvSpPr>
          <p:spPr bwMode="auto">
            <a:xfrm>
              <a:off x="88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69" name="Line 517"/>
            <p:cNvSpPr>
              <a:spLocks noChangeShapeType="1"/>
            </p:cNvSpPr>
            <p:nvPr/>
          </p:nvSpPr>
          <p:spPr bwMode="auto">
            <a:xfrm>
              <a:off x="89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0" name="Line 518"/>
            <p:cNvSpPr>
              <a:spLocks noChangeShapeType="1"/>
            </p:cNvSpPr>
            <p:nvPr/>
          </p:nvSpPr>
          <p:spPr bwMode="auto">
            <a:xfrm>
              <a:off x="89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1" name="Line 519"/>
            <p:cNvSpPr>
              <a:spLocks noChangeShapeType="1"/>
            </p:cNvSpPr>
            <p:nvPr/>
          </p:nvSpPr>
          <p:spPr bwMode="auto">
            <a:xfrm>
              <a:off x="90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2" name="Line 520"/>
            <p:cNvSpPr>
              <a:spLocks noChangeShapeType="1"/>
            </p:cNvSpPr>
            <p:nvPr/>
          </p:nvSpPr>
          <p:spPr bwMode="auto">
            <a:xfrm>
              <a:off x="91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3" name="Line 521"/>
            <p:cNvSpPr>
              <a:spLocks noChangeShapeType="1"/>
            </p:cNvSpPr>
            <p:nvPr/>
          </p:nvSpPr>
          <p:spPr bwMode="auto">
            <a:xfrm>
              <a:off x="92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4" name="Line 522"/>
            <p:cNvSpPr>
              <a:spLocks noChangeShapeType="1"/>
            </p:cNvSpPr>
            <p:nvPr/>
          </p:nvSpPr>
          <p:spPr bwMode="auto">
            <a:xfrm>
              <a:off x="93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5" name="Line 523"/>
            <p:cNvSpPr>
              <a:spLocks noChangeShapeType="1"/>
            </p:cNvSpPr>
            <p:nvPr/>
          </p:nvSpPr>
          <p:spPr bwMode="auto">
            <a:xfrm>
              <a:off x="93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6" name="Line 524"/>
            <p:cNvSpPr>
              <a:spLocks noChangeShapeType="1"/>
            </p:cNvSpPr>
            <p:nvPr/>
          </p:nvSpPr>
          <p:spPr bwMode="auto">
            <a:xfrm>
              <a:off x="94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7" name="Line 525"/>
            <p:cNvSpPr>
              <a:spLocks noChangeShapeType="1"/>
            </p:cNvSpPr>
            <p:nvPr/>
          </p:nvSpPr>
          <p:spPr bwMode="auto">
            <a:xfrm>
              <a:off x="95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8" name="Line 526"/>
            <p:cNvSpPr>
              <a:spLocks noChangeShapeType="1"/>
            </p:cNvSpPr>
            <p:nvPr/>
          </p:nvSpPr>
          <p:spPr bwMode="auto">
            <a:xfrm>
              <a:off x="96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79" name="Line 527"/>
            <p:cNvSpPr>
              <a:spLocks noChangeShapeType="1"/>
            </p:cNvSpPr>
            <p:nvPr/>
          </p:nvSpPr>
          <p:spPr bwMode="auto">
            <a:xfrm>
              <a:off x="96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0" name="Line 528"/>
            <p:cNvSpPr>
              <a:spLocks noChangeShapeType="1"/>
            </p:cNvSpPr>
            <p:nvPr/>
          </p:nvSpPr>
          <p:spPr bwMode="auto">
            <a:xfrm>
              <a:off x="97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1" name="Line 529"/>
            <p:cNvSpPr>
              <a:spLocks noChangeShapeType="1"/>
            </p:cNvSpPr>
            <p:nvPr/>
          </p:nvSpPr>
          <p:spPr bwMode="auto">
            <a:xfrm>
              <a:off x="98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2" name="Line 530"/>
            <p:cNvSpPr>
              <a:spLocks noChangeShapeType="1"/>
            </p:cNvSpPr>
            <p:nvPr/>
          </p:nvSpPr>
          <p:spPr bwMode="auto">
            <a:xfrm>
              <a:off x="99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3" name="Line 531"/>
            <p:cNvSpPr>
              <a:spLocks noChangeShapeType="1"/>
            </p:cNvSpPr>
            <p:nvPr/>
          </p:nvSpPr>
          <p:spPr bwMode="auto">
            <a:xfrm>
              <a:off x="10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4" name="Line 532"/>
            <p:cNvSpPr>
              <a:spLocks noChangeShapeType="1"/>
            </p:cNvSpPr>
            <p:nvPr/>
          </p:nvSpPr>
          <p:spPr bwMode="auto">
            <a:xfrm>
              <a:off x="10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5" name="Line 533"/>
            <p:cNvSpPr>
              <a:spLocks noChangeShapeType="1"/>
            </p:cNvSpPr>
            <p:nvPr/>
          </p:nvSpPr>
          <p:spPr bwMode="auto">
            <a:xfrm>
              <a:off x="101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6" name="Line 534"/>
            <p:cNvSpPr>
              <a:spLocks noChangeShapeType="1"/>
            </p:cNvSpPr>
            <p:nvPr/>
          </p:nvSpPr>
          <p:spPr bwMode="auto">
            <a:xfrm>
              <a:off x="102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7" name="Line 535"/>
            <p:cNvSpPr>
              <a:spLocks noChangeShapeType="1"/>
            </p:cNvSpPr>
            <p:nvPr/>
          </p:nvSpPr>
          <p:spPr bwMode="auto">
            <a:xfrm>
              <a:off x="103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8" name="Line 536"/>
            <p:cNvSpPr>
              <a:spLocks noChangeShapeType="1"/>
            </p:cNvSpPr>
            <p:nvPr/>
          </p:nvSpPr>
          <p:spPr bwMode="auto">
            <a:xfrm>
              <a:off x="10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89" name="Line 537"/>
            <p:cNvSpPr>
              <a:spLocks noChangeShapeType="1"/>
            </p:cNvSpPr>
            <p:nvPr/>
          </p:nvSpPr>
          <p:spPr bwMode="auto">
            <a:xfrm>
              <a:off x="10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0" name="Line 538"/>
            <p:cNvSpPr>
              <a:spLocks noChangeShapeType="1"/>
            </p:cNvSpPr>
            <p:nvPr/>
          </p:nvSpPr>
          <p:spPr bwMode="auto">
            <a:xfrm>
              <a:off x="105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1" name="Line 539"/>
            <p:cNvSpPr>
              <a:spLocks noChangeShapeType="1"/>
            </p:cNvSpPr>
            <p:nvPr/>
          </p:nvSpPr>
          <p:spPr bwMode="auto">
            <a:xfrm>
              <a:off x="106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2" name="Line 540"/>
            <p:cNvSpPr>
              <a:spLocks noChangeShapeType="1"/>
            </p:cNvSpPr>
            <p:nvPr/>
          </p:nvSpPr>
          <p:spPr bwMode="auto">
            <a:xfrm>
              <a:off x="107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3" name="Line 541"/>
            <p:cNvSpPr>
              <a:spLocks noChangeShapeType="1"/>
            </p:cNvSpPr>
            <p:nvPr/>
          </p:nvSpPr>
          <p:spPr bwMode="auto">
            <a:xfrm>
              <a:off x="10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4" name="Line 542"/>
            <p:cNvSpPr>
              <a:spLocks noChangeShapeType="1"/>
            </p:cNvSpPr>
            <p:nvPr/>
          </p:nvSpPr>
          <p:spPr bwMode="auto">
            <a:xfrm>
              <a:off x="108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5" name="Line 543"/>
            <p:cNvSpPr>
              <a:spLocks noChangeShapeType="1"/>
            </p:cNvSpPr>
            <p:nvPr/>
          </p:nvSpPr>
          <p:spPr bwMode="auto">
            <a:xfrm>
              <a:off x="109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6" name="Line 544"/>
            <p:cNvSpPr>
              <a:spLocks noChangeShapeType="1"/>
            </p:cNvSpPr>
            <p:nvPr/>
          </p:nvSpPr>
          <p:spPr bwMode="auto">
            <a:xfrm>
              <a:off x="110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7" name="Line 545"/>
            <p:cNvSpPr>
              <a:spLocks noChangeShapeType="1"/>
            </p:cNvSpPr>
            <p:nvPr/>
          </p:nvSpPr>
          <p:spPr bwMode="auto">
            <a:xfrm>
              <a:off x="110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8" name="Line 546"/>
            <p:cNvSpPr>
              <a:spLocks noChangeShapeType="1"/>
            </p:cNvSpPr>
            <p:nvPr/>
          </p:nvSpPr>
          <p:spPr bwMode="auto">
            <a:xfrm>
              <a:off x="11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899" name="Line 547"/>
            <p:cNvSpPr>
              <a:spLocks noChangeShapeType="1"/>
            </p:cNvSpPr>
            <p:nvPr/>
          </p:nvSpPr>
          <p:spPr bwMode="auto">
            <a:xfrm>
              <a:off x="112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0" name="Line 548"/>
            <p:cNvSpPr>
              <a:spLocks noChangeShapeType="1"/>
            </p:cNvSpPr>
            <p:nvPr/>
          </p:nvSpPr>
          <p:spPr bwMode="auto">
            <a:xfrm>
              <a:off x="113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1" name="Line 549"/>
            <p:cNvSpPr>
              <a:spLocks noChangeShapeType="1"/>
            </p:cNvSpPr>
            <p:nvPr/>
          </p:nvSpPr>
          <p:spPr bwMode="auto">
            <a:xfrm>
              <a:off x="114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2" name="Line 550"/>
            <p:cNvSpPr>
              <a:spLocks noChangeShapeType="1"/>
            </p:cNvSpPr>
            <p:nvPr/>
          </p:nvSpPr>
          <p:spPr bwMode="auto">
            <a:xfrm>
              <a:off x="114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3" name="Line 551"/>
            <p:cNvSpPr>
              <a:spLocks noChangeShapeType="1"/>
            </p:cNvSpPr>
            <p:nvPr/>
          </p:nvSpPr>
          <p:spPr bwMode="auto">
            <a:xfrm>
              <a:off x="11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4" name="Line 552"/>
            <p:cNvSpPr>
              <a:spLocks noChangeShapeType="1"/>
            </p:cNvSpPr>
            <p:nvPr/>
          </p:nvSpPr>
          <p:spPr bwMode="auto">
            <a:xfrm>
              <a:off x="116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5" name="Line 553"/>
            <p:cNvSpPr>
              <a:spLocks noChangeShapeType="1"/>
            </p:cNvSpPr>
            <p:nvPr/>
          </p:nvSpPr>
          <p:spPr bwMode="auto">
            <a:xfrm>
              <a:off x="117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6" name="Line 554"/>
            <p:cNvSpPr>
              <a:spLocks noChangeShapeType="1"/>
            </p:cNvSpPr>
            <p:nvPr/>
          </p:nvSpPr>
          <p:spPr bwMode="auto">
            <a:xfrm>
              <a:off x="118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7" name="Line 555"/>
            <p:cNvSpPr>
              <a:spLocks noChangeShapeType="1"/>
            </p:cNvSpPr>
            <p:nvPr/>
          </p:nvSpPr>
          <p:spPr bwMode="auto">
            <a:xfrm>
              <a:off x="118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8" name="Line 556"/>
            <p:cNvSpPr>
              <a:spLocks noChangeShapeType="1"/>
            </p:cNvSpPr>
            <p:nvPr/>
          </p:nvSpPr>
          <p:spPr bwMode="auto">
            <a:xfrm>
              <a:off x="119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09" name="Line 557"/>
            <p:cNvSpPr>
              <a:spLocks noChangeShapeType="1"/>
            </p:cNvSpPr>
            <p:nvPr/>
          </p:nvSpPr>
          <p:spPr bwMode="auto">
            <a:xfrm>
              <a:off x="120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0" name="Line 558"/>
            <p:cNvSpPr>
              <a:spLocks noChangeShapeType="1"/>
            </p:cNvSpPr>
            <p:nvPr/>
          </p:nvSpPr>
          <p:spPr bwMode="auto">
            <a:xfrm>
              <a:off x="121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1" name="Line 559"/>
            <p:cNvSpPr>
              <a:spLocks noChangeShapeType="1"/>
            </p:cNvSpPr>
            <p:nvPr/>
          </p:nvSpPr>
          <p:spPr bwMode="auto">
            <a:xfrm>
              <a:off x="121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2" name="Line 560"/>
            <p:cNvSpPr>
              <a:spLocks noChangeShapeType="1"/>
            </p:cNvSpPr>
            <p:nvPr/>
          </p:nvSpPr>
          <p:spPr bwMode="auto">
            <a:xfrm>
              <a:off x="122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3" name="Line 561"/>
            <p:cNvSpPr>
              <a:spLocks noChangeShapeType="1"/>
            </p:cNvSpPr>
            <p:nvPr/>
          </p:nvSpPr>
          <p:spPr bwMode="auto">
            <a:xfrm>
              <a:off x="123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4" name="Line 562"/>
            <p:cNvSpPr>
              <a:spLocks noChangeShapeType="1"/>
            </p:cNvSpPr>
            <p:nvPr/>
          </p:nvSpPr>
          <p:spPr bwMode="auto">
            <a:xfrm>
              <a:off x="124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5" name="Line 563"/>
            <p:cNvSpPr>
              <a:spLocks noChangeShapeType="1"/>
            </p:cNvSpPr>
            <p:nvPr/>
          </p:nvSpPr>
          <p:spPr bwMode="auto">
            <a:xfrm>
              <a:off x="125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6" name="Line 564"/>
            <p:cNvSpPr>
              <a:spLocks noChangeShapeType="1"/>
            </p:cNvSpPr>
            <p:nvPr/>
          </p:nvSpPr>
          <p:spPr bwMode="auto">
            <a:xfrm>
              <a:off x="125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7" name="Line 565"/>
            <p:cNvSpPr>
              <a:spLocks noChangeShapeType="1"/>
            </p:cNvSpPr>
            <p:nvPr/>
          </p:nvSpPr>
          <p:spPr bwMode="auto">
            <a:xfrm>
              <a:off x="126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8" name="Line 566"/>
            <p:cNvSpPr>
              <a:spLocks noChangeShapeType="1"/>
            </p:cNvSpPr>
            <p:nvPr/>
          </p:nvSpPr>
          <p:spPr bwMode="auto">
            <a:xfrm>
              <a:off x="127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19" name="Line 567"/>
            <p:cNvSpPr>
              <a:spLocks noChangeShapeType="1"/>
            </p:cNvSpPr>
            <p:nvPr/>
          </p:nvSpPr>
          <p:spPr bwMode="auto">
            <a:xfrm>
              <a:off x="128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0" name="Line 568"/>
            <p:cNvSpPr>
              <a:spLocks noChangeShapeType="1"/>
            </p:cNvSpPr>
            <p:nvPr/>
          </p:nvSpPr>
          <p:spPr bwMode="auto">
            <a:xfrm>
              <a:off x="128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1" name="Line 569"/>
            <p:cNvSpPr>
              <a:spLocks noChangeShapeType="1"/>
            </p:cNvSpPr>
            <p:nvPr/>
          </p:nvSpPr>
          <p:spPr bwMode="auto">
            <a:xfrm>
              <a:off x="129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2" name="Line 570"/>
            <p:cNvSpPr>
              <a:spLocks noChangeShapeType="1"/>
            </p:cNvSpPr>
            <p:nvPr/>
          </p:nvSpPr>
          <p:spPr bwMode="auto">
            <a:xfrm>
              <a:off x="130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3" name="Line 571"/>
            <p:cNvSpPr>
              <a:spLocks noChangeShapeType="1"/>
            </p:cNvSpPr>
            <p:nvPr/>
          </p:nvSpPr>
          <p:spPr bwMode="auto">
            <a:xfrm>
              <a:off x="131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4" name="Line 572"/>
            <p:cNvSpPr>
              <a:spLocks noChangeShapeType="1"/>
            </p:cNvSpPr>
            <p:nvPr/>
          </p:nvSpPr>
          <p:spPr bwMode="auto">
            <a:xfrm>
              <a:off x="132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5" name="Line 573"/>
            <p:cNvSpPr>
              <a:spLocks noChangeShapeType="1"/>
            </p:cNvSpPr>
            <p:nvPr/>
          </p:nvSpPr>
          <p:spPr bwMode="auto">
            <a:xfrm>
              <a:off x="132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6" name="Line 574"/>
            <p:cNvSpPr>
              <a:spLocks noChangeShapeType="1"/>
            </p:cNvSpPr>
            <p:nvPr/>
          </p:nvSpPr>
          <p:spPr bwMode="auto">
            <a:xfrm>
              <a:off x="133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7" name="Line 575"/>
            <p:cNvSpPr>
              <a:spLocks noChangeShapeType="1"/>
            </p:cNvSpPr>
            <p:nvPr/>
          </p:nvSpPr>
          <p:spPr bwMode="auto">
            <a:xfrm>
              <a:off x="13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8" name="Line 576"/>
            <p:cNvSpPr>
              <a:spLocks noChangeShapeType="1"/>
            </p:cNvSpPr>
            <p:nvPr/>
          </p:nvSpPr>
          <p:spPr bwMode="auto">
            <a:xfrm>
              <a:off x="135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29" name="Line 577"/>
            <p:cNvSpPr>
              <a:spLocks noChangeShapeType="1"/>
            </p:cNvSpPr>
            <p:nvPr/>
          </p:nvSpPr>
          <p:spPr bwMode="auto">
            <a:xfrm>
              <a:off x="135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0" name="Line 578"/>
            <p:cNvSpPr>
              <a:spLocks noChangeShapeType="1"/>
            </p:cNvSpPr>
            <p:nvPr/>
          </p:nvSpPr>
          <p:spPr bwMode="auto">
            <a:xfrm>
              <a:off x="136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1" name="Line 579"/>
            <p:cNvSpPr>
              <a:spLocks noChangeShapeType="1"/>
            </p:cNvSpPr>
            <p:nvPr/>
          </p:nvSpPr>
          <p:spPr bwMode="auto">
            <a:xfrm>
              <a:off x="137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2" name="Line 580"/>
            <p:cNvSpPr>
              <a:spLocks noChangeShapeType="1"/>
            </p:cNvSpPr>
            <p:nvPr/>
          </p:nvSpPr>
          <p:spPr bwMode="auto">
            <a:xfrm>
              <a:off x="13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3" name="Line 581"/>
            <p:cNvSpPr>
              <a:spLocks noChangeShapeType="1"/>
            </p:cNvSpPr>
            <p:nvPr/>
          </p:nvSpPr>
          <p:spPr bwMode="auto">
            <a:xfrm>
              <a:off x="139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4" name="Line 582"/>
            <p:cNvSpPr>
              <a:spLocks noChangeShapeType="1"/>
            </p:cNvSpPr>
            <p:nvPr/>
          </p:nvSpPr>
          <p:spPr bwMode="auto">
            <a:xfrm>
              <a:off x="139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5" name="Line 583"/>
            <p:cNvSpPr>
              <a:spLocks noChangeShapeType="1"/>
            </p:cNvSpPr>
            <p:nvPr/>
          </p:nvSpPr>
          <p:spPr bwMode="auto">
            <a:xfrm>
              <a:off x="140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6" name="Line 584"/>
            <p:cNvSpPr>
              <a:spLocks noChangeShapeType="1"/>
            </p:cNvSpPr>
            <p:nvPr/>
          </p:nvSpPr>
          <p:spPr bwMode="auto">
            <a:xfrm>
              <a:off x="141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7" name="Line 585"/>
            <p:cNvSpPr>
              <a:spLocks noChangeShapeType="1"/>
            </p:cNvSpPr>
            <p:nvPr/>
          </p:nvSpPr>
          <p:spPr bwMode="auto">
            <a:xfrm>
              <a:off x="14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8" name="Line 586"/>
            <p:cNvSpPr>
              <a:spLocks noChangeShapeType="1"/>
            </p:cNvSpPr>
            <p:nvPr/>
          </p:nvSpPr>
          <p:spPr bwMode="auto">
            <a:xfrm>
              <a:off x="142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39" name="Line 587"/>
            <p:cNvSpPr>
              <a:spLocks noChangeShapeType="1"/>
            </p:cNvSpPr>
            <p:nvPr/>
          </p:nvSpPr>
          <p:spPr bwMode="auto">
            <a:xfrm>
              <a:off x="143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0" name="Line 588"/>
            <p:cNvSpPr>
              <a:spLocks noChangeShapeType="1"/>
            </p:cNvSpPr>
            <p:nvPr/>
          </p:nvSpPr>
          <p:spPr bwMode="auto">
            <a:xfrm>
              <a:off x="144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1" name="Line 589"/>
            <p:cNvSpPr>
              <a:spLocks noChangeShapeType="1"/>
            </p:cNvSpPr>
            <p:nvPr/>
          </p:nvSpPr>
          <p:spPr bwMode="auto">
            <a:xfrm>
              <a:off x="145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2" name="Line 590"/>
            <p:cNvSpPr>
              <a:spLocks noChangeShapeType="1"/>
            </p:cNvSpPr>
            <p:nvPr/>
          </p:nvSpPr>
          <p:spPr bwMode="auto">
            <a:xfrm>
              <a:off x="14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3" name="Line 591"/>
            <p:cNvSpPr>
              <a:spLocks noChangeShapeType="1"/>
            </p:cNvSpPr>
            <p:nvPr/>
          </p:nvSpPr>
          <p:spPr bwMode="auto">
            <a:xfrm>
              <a:off x="146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4" name="Line 592"/>
            <p:cNvSpPr>
              <a:spLocks noChangeShapeType="1"/>
            </p:cNvSpPr>
            <p:nvPr/>
          </p:nvSpPr>
          <p:spPr bwMode="auto">
            <a:xfrm>
              <a:off x="147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5" name="Line 593"/>
            <p:cNvSpPr>
              <a:spLocks noChangeShapeType="1"/>
            </p:cNvSpPr>
            <p:nvPr/>
          </p:nvSpPr>
          <p:spPr bwMode="auto">
            <a:xfrm>
              <a:off x="148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6" name="Line 594"/>
            <p:cNvSpPr>
              <a:spLocks noChangeShapeType="1"/>
            </p:cNvSpPr>
            <p:nvPr/>
          </p:nvSpPr>
          <p:spPr bwMode="auto">
            <a:xfrm>
              <a:off x="149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7" name="Line 595"/>
            <p:cNvSpPr>
              <a:spLocks noChangeShapeType="1"/>
            </p:cNvSpPr>
            <p:nvPr/>
          </p:nvSpPr>
          <p:spPr bwMode="auto">
            <a:xfrm>
              <a:off x="149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8" name="Line 596"/>
            <p:cNvSpPr>
              <a:spLocks noChangeShapeType="1"/>
            </p:cNvSpPr>
            <p:nvPr/>
          </p:nvSpPr>
          <p:spPr bwMode="auto">
            <a:xfrm>
              <a:off x="150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49" name="Line 597"/>
            <p:cNvSpPr>
              <a:spLocks noChangeShapeType="1"/>
            </p:cNvSpPr>
            <p:nvPr/>
          </p:nvSpPr>
          <p:spPr bwMode="auto">
            <a:xfrm>
              <a:off x="151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0" name="Line 598"/>
            <p:cNvSpPr>
              <a:spLocks noChangeShapeType="1"/>
            </p:cNvSpPr>
            <p:nvPr/>
          </p:nvSpPr>
          <p:spPr bwMode="auto">
            <a:xfrm>
              <a:off x="152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1" name="Line 599"/>
            <p:cNvSpPr>
              <a:spLocks noChangeShapeType="1"/>
            </p:cNvSpPr>
            <p:nvPr/>
          </p:nvSpPr>
          <p:spPr bwMode="auto">
            <a:xfrm>
              <a:off x="153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2" name="Line 600"/>
            <p:cNvSpPr>
              <a:spLocks noChangeShapeType="1"/>
            </p:cNvSpPr>
            <p:nvPr/>
          </p:nvSpPr>
          <p:spPr bwMode="auto">
            <a:xfrm>
              <a:off x="153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3" name="Line 601"/>
            <p:cNvSpPr>
              <a:spLocks noChangeShapeType="1"/>
            </p:cNvSpPr>
            <p:nvPr/>
          </p:nvSpPr>
          <p:spPr bwMode="auto">
            <a:xfrm>
              <a:off x="154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4" name="Line 602"/>
            <p:cNvSpPr>
              <a:spLocks noChangeShapeType="1"/>
            </p:cNvSpPr>
            <p:nvPr/>
          </p:nvSpPr>
          <p:spPr bwMode="auto">
            <a:xfrm>
              <a:off x="155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5" name="Line 603"/>
            <p:cNvSpPr>
              <a:spLocks noChangeShapeType="1"/>
            </p:cNvSpPr>
            <p:nvPr/>
          </p:nvSpPr>
          <p:spPr bwMode="auto">
            <a:xfrm>
              <a:off x="156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6" name="Line 604"/>
            <p:cNvSpPr>
              <a:spLocks noChangeShapeType="1"/>
            </p:cNvSpPr>
            <p:nvPr/>
          </p:nvSpPr>
          <p:spPr bwMode="auto">
            <a:xfrm>
              <a:off x="156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7" name="Line 605"/>
            <p:cNvSpPr>
              <a:spLocks noChangeShapeType="1"/>
            </p:cNvSpPr>
            <p:nvPr/>
          </p:nvSpPr>
          <p:spPr bwMode="auto">
            <a:xfrm>
              <a:off x="157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8" name="Line 606"/>
            <p:cNvSpPr>
              <a:spLocks noChangeShapeType="1"/>
            </p:cNvSpPr>
            <p:nvPr/>
          </p:nvSpPr>
          <p:spPr bwMode="auto">
            <a:xfrm>
              <a:off x="158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59" name="Line 607"/>
            <p:cNvSpPr>
              <a:spLocks noChangeShapeType="1"/>
            </p:cNvSpPr>
            <p:nvPr/>
          </p:nvSpPr>
          <p:spPr bwMode="auto">
            <a:xfrm>
              <a:off x="159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0" name="Line 608"/>
            <p:cNvSpPr>
              <a:spLocks noChangeShapeType="1"/>
            </p:cNvSpPr>
            <p:nvPr/>
          </p:nvSpPr>
          <p:spPr bwMode="auto">
            <a:xfrm>
              <a:off x="160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1" name="Line 609"/>
            <p:cNvSpPr>
              <a:spLocks noChangeShapeType="1"/>
            </p:cNvSpPr>
            <p:nvPr/>
          </p:nvSpPr>
          <p:spPr bwMode="auto">
            <a:xfrm>
              <a:off x="16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2" name="Line 610"/>
            <p:cNvSpPr>
              <a:spLocks noChangeShapeType="1"/>
            </p:cNvSpPr>
            <p:nvPr/>
          </p:nvSpPr>
          <p:spPr bwMode="auto">
            <a:xfrm>
              <a:off x="161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3" name="Line 611"/>
            <p:cNvSpPr>
              <a:spLocks noChangeShapeType="1"/>
            </p:cNvSpPr>
            <p:nvPr/>
          </p:nvSpPr>
          <p:spPr bwMode="auto">
            <a:xfrm>
              <a:off x="162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4" name="Line 612"/>
            <p:cNvSpPr>
              <a:spLocks noChangeShapeType="1"/>
            </p:cNvSpPr>
            <p:nvPr/>
          </p:nvSpPr>
          <p:spPr bwMode="auto">
            <a:xfrm>
              <a:off x="163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5" name="Line 613"/>
            <p:cNvSpPr>
              <a:spLocks noChangeShapeType="1"/>
            </p:cNvSpPr>
            <p:nvPr/>
          </p:nvSpPr>
          <p:spPr bwMode="auto">
            <a:xfrm>
              <a:off x="16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6" name="Line 614"/>
            <p:cNvSpPr>
              <a:spLocks noChangeShapeType="1"/>
            </p:cNvSpPr>
            <p:nvPr/>
          </p:nvSpPr>
          <p:spPr bwMode="auto">
            <a:xfrm>
              <a:off x="16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7" name="Line 615"/>
            <p:cNvSpPr>
              <a:spLocks noChangeShapeType="1"/>
            </p:cNvSpPr>
            <p:nvPr/>
          </p:nvSpPr>
          <p:spPr bwMode="auto">
            <a:xfrm>
              <a:off x="165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8" name="Line 616"/>
            <p:cNvSpPr>
              <a:spLocks noChangeShapeType="1"/>
            </p:cNvSpPr>
            <p:nvPr/>
          </p:nvSpPr>
          <p:spPr bwMode="auto">
            <a:xfrm>
              <a:off x="166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69" name="Line 617"/>
            <p:cNvSpPr>
              <a:spLocks noChangeShapeType="1"/>
            </p:cNvSpPr>
            <p:nvPr/>
          </p:nvSpPr>
          <p:spPr bwMode="auto">
            <a:xfrm>
              <a:off x="167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7171" name="Group 819"/>
          <p:cNvGrpSpPr>
            <a:grpSpLocks/>
          </p:cNvGrpSpPr>
          <p:nvPr/>
        </p:nvGrpSpPr>
        <p:grpSpPr bwMode="auto">
          <a:xfrm>
            <a:off x="2663825" y="5272088"/>
            <a:ext cx="2474913" cy="114300"/>
            <a:chOff x="1678" y="3321"/>
            <a:chExt cx="1559" cy="72"/>
          </a:xfrm>
        </p:grpSpPr>
        <p:sp>
          <p:nvSpPr>
            <p:cNvPr id="996971" name="Line 619"/>
            <p:cNvSpPr>
              <a:spLocks noChangeShapeType="1"/>
            </p:cNvSpPr>
            <p:nvPr/>
          </p:nvSpPr>
          <p:spPr bwMode="auto">
            <a:xfrm>
              <a:off x="16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2" name="Line 620"/>
            <p:cNvSpPr>
              <a:spLocks noChangeShapeType="1"/>
            </p:cNvSpPr>
            <p:nvPr/>
          </p:nvSpPr>
          <p:spPr bwMode="auto">
            <a:xfrm>
              <a:off x="168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3" name="Line 621"/>
            <p:cNvSpPr>
              <a:spLocks noChangeShapeType="1"/>
            </p:cNvSpPr>
            <p:nvPr/>
          </p:nvSpPr>
          <p:spPr bwMode="auto">
            <a:xfrm>
              <a:off x="169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4" name="Line 622"/>
            <p:cNvSpPr>
              <a:spLocks noChangeShapeType="1"/>
            </p:cNvSpPr>
            <p:nvPr/>
          </p:nvSpPr>
          <p:spPr bwMode="auto">
            <a:xfrm>
              <a:off x="170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5" name="Line 623"/>
            <p:cNvSpPr>
              <a:spLocks noChangeShapeType="1"/>
            </p:cNvSpPr>
            <p:nvPr/>
          </p:nvSpPr>
          <p:spPr bwMode="auto">
            <a:xfrm>
              <a:off x="171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6" name="Line 624"/>
            <p:cNvSpPr>
              <a:spLocks noChangeShapeType="1"/>
            </p:cNvSpPr>
            <p:nvPr/>
          </p:nvSpPr>
          <p:spPr bwMode="auto">
            <a:xfrm>
              <a:off x="17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7" name="Line 625"/>
            <p:cNvSpPr>
              <a:spLocks noChangeShapeType="1"/>
            </p:cNvSpPr>
            <p:nvPr/>
          </p:nvSpPr>
          <p:spPr bwMode="auto">
            <a:xfrm>
              <a:off x="172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8" name="Line 626"/>
            <p:cNvSpPr>
              <a:spLocks noChangeShapeType="1"/>
            </p:cNvSpPr>
            <p:nvPr/>
          </p:nvSpPr>
          <p:spPr bwMode="auto">
            <a:xfrm>
              <a:off x="173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79" name="Line 627"/>
            <p:cNvSpPr>
              <a:spLocks noChangeShapeType="1"/>
            </p:cNvSpPr>
            <p:nvPr/>
          </p:nvSpPr>
          <p:spPr bwMode="auto">
            <a:xfrm>
              <a:off x="174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0" name="Line 628"/>
            <p:cNvSpPr>
              <a:spLocks noChangeShapeType="1"/>
            </p:cNvSpPr>
            <p:nvPr/>
          </p:nvSpPr>
          <p:spPr bwMode="auto">
            <a:xfrm>
              <a:off x="174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1" name="Line 629"/>
            <p:cNvSpPr>
              <a:spLocks noChangeShapeType="1"/>
            </p:cNvSpPr>
            <p:nvPr/>
          </p:nvSpPr>
          <p:spPr bwMode="auto">
            <a:xfrm>
              <a:off x="17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2" name="Line 630"/>
            <p:cNvSpPr>
              <a:spLocks noChangeShapeType="1"/>
            </p:cNvSpPr>
            <p:nvPr/>
          </p:nvSpPr>
          <p:spPr bwMode="auto">
            <a:xfrm>
              <a:off x="176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3" name="Line 631"/>
            <p:cNvSpPr>
              <a:spLocks noChangeShapeType="1"/>
            </p:cNvSpPr>
            <p:nvPr/>
          </p:nvSpPr>
          <p:spPr bwMode="auto">
            <a:xfrm>
              <a:off x="177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4" name="Line 632"/>
            <p:cNvSpPr>
              <a:spLocks noChangeShapeType="1"/>
            </p:cNvSpPr>
            <p:nvPr/>
          </p:nvSpPr>
          <p:spPr bwMode="auto">
            <a:xfrm>
              <a:off x="178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5" name="Line 633"/>
            <p:cNvSpPr>
              <a:spLocks noChangeShapeType="1"/>
            </p:cNvSpPr>
            <p:nvPr/>
          </p:nvSpPr>
          <p:spPr bwMode="auto">
            <a:xfrm>
              <a:off x="178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6" name="Line 634"/>
            <p:cNvSpPr>
              <a:spLocks noChangeShapeType="1"/>
            </p:cNvSpPr>
            <p:nvPr/>
          </p:nvSpPr>
          <p:spPr bwMode="auto">
            <a:xfrm>
              <a:off x="179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7" name="Line 635"/>
            <p:cNvSpPr>
              <a:spLocks noChangeShapeType="1"/>
            </p:cNvSpPr>
            <p:nvPr/>
          </p:nvSpPr>
          <p:spPr bwMode="auto">
            <a:xfrm>
              <a:off x="180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8" name="Line 636"/>
            <p:cNvSpPr>
              <a:spLocks noChangeShapeType="1"/>
            </p:cNvSpPr>
            <p:nvPr/>
          </p:nvSpPr>
          <p:spPr bwMode="auto">
            <a:xfrm>
              <a:off x="181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89" name="Line 637"/>
            <p:cNvSpPr>
              <a:spLocks noChangeShapeType="1"/>
            </p:cNvSpPr>
            <p:nvPr/>
          </p:nvSpPr>
          <p:spPr bwMode="auto">
            <a:xfrm>
              <a:off x="181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0" name="Line 638"/>
            <p:cNvSpPr>
              <a:spLocks noChangeShapeType="1"/>
            </p:cNvSpPr>
            <p:nvPr/>
          </p:nvSpPr>
          <p:spPr bwMode="auto">
            <a:xfrm>
              <a:off x="182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1" name="Line 639"/>
            <p:cNvSpPr>
              <a:spLocks noChangeShapeType="1"/>
            </p:cNvSpPr>
            <p:nvPr/>
          </p:nvSpPr>
          <p:spPr bwMode="auto">
            <a:xfrm>
              <a:off x="183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2" name="Line 640"/>
            <p:cNvSpPr>
              <a:spLocks noChangeShapeType="1"/>
            </p:cNvSpPr>
            <p:nvPr/>
          </p:nvSpPr>
          <p:spPr bwMode="auto">
            <a:xfrm>
              <a:off x="184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3" name="Line 641"/>
            <p:cNvSpPr>
              <a:spLocks noChangeShapeType="1"/>
            </p:cNvSpPr>
            <p:nvPr/>
          </p:nvSpPr>
          <p:spPr bwMode="auto">
            <a:xfrm>
              <a:off x="185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4" name="Line 642"/>
            <p:cNvSpPr>
              <a:spLocks noChangeShapeType="1"/>
            </p:cNvSpPr>
            <p:nvPr/>
          </p:nvSpPr>
          <p:spPr bwMode="auto">
            <a:xfrm>
              <a:off x="185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5" name="Line 643"/>
            <p:cNvSpPr>
              <a:spLocks noChangeShapeType="1"/>
            </p:cNvSpPr>
            <p:nvPr/>
          </p:nvSpPr>
          <p:spPr bwMode="auto">
            <a:xfrm>
              <a:off x="186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6" name="Line 644"/>
            <p:cNvSpPr>
              <a:spLocks noChangeShapeType="1"/>
            </p:cNvSpPr>
            <p:nvPr/>
          </p:nvSpPr>
          <p:spPr bwMode="auto">
            <a:xfrm>
              <a:off x="187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7" name="Line 645"/>
            <p:cNvSpPr>
              <a:spLocks noChangeShapeType="1"/>
            </p:cNvSpPr>
            <p:nvPr/>
          </p:nvSpPr>
          <p:spPr bwMode="auto">
            <a:xfrm>
              <a:off x="188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8" name="Line 646"/>
            <p:cNvSpPr>
              <a:spLocks noChangeShapeType="1"/>
            </p:cNvSpPr>
            <p:nvPr/>
          </p:nvSpPr>
          <p:spPr bwMode="auto">
            <a:xfrm>
              <a:off x="188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6999" name="Line 647"/>
            <p:cNvSpPr>
              <a:spLocks noChangeShapeType="1"/>
            </p:cNvSpPr>
            <p:nvPr/>
          </p:nvSpPr>
          <p:spPr bwMode="auto">
            <a:xfrm>
              <a:off x="189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0" name="Line 648"/>
            <p:cNvSpPr>
              <a:spLocks noChangeShapeType="1"/>
            </p:cNvSpPr>
            <p:nvPr/>
          </p:nvSpPr>
          <p:spPr bwMode="auto">
            <a:xfrm>
              <a:off x="190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1" name="Line 649"/>
            <p:cNvSpPr>
              <a:spLocks noChangeShapeType="1"/>
            </p:cNvSpPr>
            <p:nvPr/>
          </p:nvSpPr>
          <p:spPr bwMode="auto">
            <a:xfrm>
              <a:off x="191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2" name="Line 650"/>
            <p:cNvSpPr>
              <a:spLocks noChangeShapeType="1"/>
            </p:cNvSpPr>
            <p:nvPr/>
          </p:nvSpPr>
          <p:spPr bwMode="auto">
            <a:xfrm>
              <a:off x="192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3" name="Line 651"/>
            <p:cNvSpPr>
              <a:spLocks noChangeShapeType="1"/>
            </p:cNvSpPr>
            <p:nvPr/>
          </p:nvSpPr>
          <p:spPr bwMode="auto">
            <a:xfrm>
              <a:off x="192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4" name="Line 652"/>
            <p:cNvSpPr>
              <a:spLocks noChangeShapeType="1"/>
            </p:cNvSpPr>
            <p:nvPr/>
          </p:nvSpPr>
          <p:spPr bwMode="auto">
            <a:xfrm>
              <a:off x="193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5" name="Line 653"/>
            <p:cNvSpPr>
              <a:spLocks noChangeShapeType="1"/>
            </p:cNvSpPr>
            <p:nvPr/>
          </p:nvSpPr>
          <p:spPr bwMode="auto">
            <a:xfrm>
              <a:off x="19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6" name="Line 654"/>
            <p:cNvSpPr>
              <a:spLocks noChangeShapeType="1"/>
            </p:cNvSpPr>
            <p:nvPr/>
          </p:nvSpPr>
          <p:spPr bwMode="auto">
            <a:xfrm>
              <a:off x="195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7" name="Line 655"/>
            <p:cNvSpPr>
              <a:spLocks noChangeShapeType="1"/>
            </p:cNvSpPr>
            <p:nvPr/>
          </p:nvSpPr>
          <p:spPr bwMode="auto">
            <a:xfrm>
              <a:off x="195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8" name="Line 656"/>
            <p:cNvSpPr>
              <a:spLocks noChangeShapeType="1"/>
            </p:cNvSpPr>
            <p:nvPr/>
          </p:nvSpPr>
          <p:spPr bwMode="auto">
            <a:xfrm>
              <a:off x="196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09" name="Line 657"/>
            <p:cNvSpPr>
              <a:spLocks noChangeShapeType="1"/>
            </p:cNvSpPr>
            <p:nvPr/>
          </p:nvSpPr>
          <p:spPr bwMode="auto">
            <a:xfrm>
              <a:off x="197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0" name="Line 658"/>
            <p:cNvSpPr>
              <a:spLocks noChangeShapeType="1"/>
            </p:cNvSpPr>
            <p:nvPr/>
          </p:nvSpPr>
          <p:spPr bwMode="auto">
            <a:xfrm>
              <a:off x="19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1" name="Line 659"/>
            <p:cNvSpPr>
              <a:spLocks noChangeShapeType="1"/>
            </p:cNvSpPr>
            <p:nvPr/>
          </p:nvSpPr>
          <p:spPr bwMode="auto">
            <a:xfrm>
              <a:off x="199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2" name="Line 660"/>
            <p:cNvSpPr>
              <a:spLocks noChangeShapeType="1"/>
            </p:cNvSpPr>
            <p:nvPr/>
          </p:nvSpPr>
          <p:spPr bwMode="auto">
            <a:xfrm>
              <a:off x="199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3" name="Line 661"/>
            <p:cNvSpPr>
              <a:spLocks noChangeShapeType="1"/>
            </p:cNvSpPr>
            <p:nvPr/>
          </p:nvSpPr>
          <p:spPr bwMode="auto">
            <a:xfrm>
              <a:off x="200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4" name="Line 662"/>
            <p:cNvSpPr>
              <a:spLocks noChangeShapeType="1"/>
            </p:cNvSpPr>
            <p:nvPr/>
          </p:nvSpPr>
          <p:spPr bwMode="auto">
            <a:xfrm>
              <a:off x="201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5" name="Line 663"/>
            <p:cNvSpPr>
              <a:spLocks noChangeShapeType="1"/>
            </p:cNvSpPr>
            <p:nvPr/>
          </p:nvSpPr>
          <p:spPr bwMode="auto">
            <a:xfrm>
              <a:off x="20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6" name="Line 664"/>
            <p:cNvSpPr>
              <a:spLocks noChangeShapeType="1"/>
            </p:cNvSpPr>
            <p:nvPr/>
          </p:nvSpPr>
          <p:spPr bwMode="auto">
            <a:xfrm>
              <a:off x="202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7" name="Line 665"/>
            <p:cNvSpPr>
              <a:spLocks noChangeShapeType="1"/>
            </p:cNvSpPr>
            <p:nvPr/>
          </p:nvSpPr>
          <p:spPr bwMode="auto">
            <a:xfrm>
              <a:off x="203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8" name="Line 666"/>
            <p:cNvSpPr>
              <a:spLocks noChangeShapeType="1"/>
            </p:cNvSpPr>
            <p:nvPr/>
          </p:nvSpPr>
          <p:spPr bwMode="auto">
            <a:xfrm>
              <a:off x="204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19" name="Line 667"/>
            <p:cNvSpPr>
              <a:spLocks noChangeShapeType="1"/>
            </p:cNvSpPr>
            <p:nvPr/>
          </p:nvSpPr>
          <p:spPr bwMode="auto">
            <a:xfrm>
              <a:off x="205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0" name="Line 668"/>
            <p:cNvSpPr>
              <a:spLocks noChangeShapeType="1"/>
            </p:cNvSpPr>
            <p:nvPr/>
          </p:nvSpPr>
          <p:spPr bwMode="auto">
            <a:xfrm>
              <a:off x="20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1" name="Line 669"/>
            <p:cNvSpPr>
              <a:spLocks noChangeShapeType="1"/>
            </p:cNvSpPr>
            <p:nvPr/>
          </p:nvSpPr>
          <p:spPr bwMode="auto">
            <a:xfrm>
              <a:off x="206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2" name="Line 670"/>
            <p:cNvSpPr>
              <a:spLocks noChangeShapeType="1"/>
            </p:cNvSpPr>
            <p:nvPr/>
          </p:nvSpPr>
          <p:spPr bwMode="auto">
            <a:xfrm>
              <a:off x="207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3" name="Line 671"/>
            <p:cNvSpPr>
              <a:spLocks noChangeShapeType="1"/>
            </p:cNvSpPr>
            <p:nvPr/>
          </p:nvSpPr>
          <p:spPr bwMode="auto">
            <a:xfrm>
              <a:off x="208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4" name="Line 672"/>
            <p:cNvSpPr>
              <a:spLocks noChangeShapeType="1"/>
            </p:cNvSpPr>
            <p:nvPr/>
          </p:nvSpPr>
          <p:spPr bwMode="auto">
            <a:xfrm>
              <a:off x="209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5" name="Line 673"/>
            <p:cNvSpPr>
              <a:spLocks noChangeShapeType="1"/>
            </p:cNvSpPr>
            <p:nvPr/>
          </p:nvSpPr>
          <p:spPr bwMode="auto">
            <a:xfrm>
              <a:off x="209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6" name="Line 674"/>
            <p:cNvSpPr>
              <a:spLocks noChangeShapeType="1"/>
            </p:cNvSpPr>
            <p:nvPr/>
          </p:nvSpPr>
          <p:spPr bwMode="auto">
            <a:xfrm>
              <a:off x="210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7" name="Line 675"/>
            <p:cNvSpPr>
              <a:spLocks noChangeShapeType="1"/>
            </p:cNvSpPr>
            <p:nvPr/>
          </p:nvSpPr>
          <p:spPr bwMode="auto">
            <a:xfrm>
              <a:off x="211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8" name="Line 676"/>
            <p:cNvSpPr>
              <a:spLocks noChangeShapeType="1"/>
            </p:cNvSpPr>
            <p:nvPr/>
          </p:nvSpPr>
          <p:spPr bwMode="auto">
            <a:xfrm>
              <a:off x="212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29" name="Line 677"/>
            <p:cNvSpPr>
              <a:spLocks noChangeShapeType="1"/>
            </p:cNvSpPr>
            <p:nvPr/>
          </p:nvSpPr>
          <p:spPr bwMode="auto">
            <a:xfrm>
              <a:off x="213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0" name="Line 678"/>
            <p:cNvSpPr>
              <a:spLocks noChangeShapeType="1"/>
            </p:cNvSpPr>
            <p:nvPr/>
          </p:nvSpPr>
          <p:spPr bwMode="auto">
            <a:xfrm>
              <a:off x="213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1" name="Line 679"/>
            <p:cNvSpPr>
              <a:spLocks noChangeShapeType="1"/>
            </p:cNvSpPr>
            <p:nvPr/>
          </p:nvSpPr>
          <p:spPr bwMode="auto">
            <a:xfrm>
              <a:off x="214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2" name="Line 680"/>
            <p:cNvSpPr>
              <a:spLocks noChangeShapeType="1"/>
            </p:cNvSpPr>
            <p:nvPr/>
          </p:nvSpPr>
          <p:spPr bwMode="auto">
            <a:xfrm>
              <a:off x="215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3" name="Line 681"/>
            <p:cNvSpPr>
              <a:spLocks noChangeShapeType="1"/>
            </p:cNvSpPr>
            <p:nvPr/>
          </p:nvSpPr>
          <p:spPr bwMode="auto">
            <a:xfrm>
              <a:off x="216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4" name="Line 682"/>
            <p:cNvSpPr>
              <a:spLocks noChangeShapeType="1"/>
            </p:cNvSpPr>
            <p:nvPr/>
          </p:nvSpPr>
          <p:spPr bwMode="auto">
            <a:xfrm>
              <a:off x="217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5" name="Line 683"/>
            <p:cNvSpPr>
              <a:spLocks noChangeShapeType="1"/>
            </p:cNvSpPr>
            <p:nvPr/>
          </p:nvSpPr>
          <p:spPr bwMode="auto">
            <a:xfrm>
              <a:off x="217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6" name="Line 684"/>
            <p:cNvSpPr>
              <a:spLocks noChangeShapeType="1"/>
            </p:cNvSpPr>
            <p:nvPr/>
          </p:nvSpPr>
          <p:spPr bwMode="auto">
            <a:xfrm>
              <a:off x="218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7" name="Line 685"/>
            <p:cNvSpPr>
              <a:spLocks noChangeShapeType="1"/>
            </p:cNvSpPr>
            <p:nvPr/>
          </p:nvSpPr>
          <p:spPr bwMode="auto">
            <a:xfrm>
              <a:off x="219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8" name="Line 686"/>
            <p:cNvSpPr>
              <a:spLocks noChangeShapeType="1"/>
            </p:cNvSpPr>
            <p:nvPr/>
          </p:nvSpPr>
          <p:spPr bwMode="auto">
            <a:xfrm>
              <a:off x="220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39" name="Line 687"/>
            <p:cNvSpPr>
              <a:spLocks noChangeShapeType="1"/>
            </p:cNvSpPr>
            <p:nvPr/>
          </p:nvSpPr>
          <p:spPr bwMode="auto">
            <a:xfrm>
              <a:off x="220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0" name="Line 688"/>
            <p:cNvSpPr>
              <a:spLocks noChangeShapeType="1"/>
            </p:cNvSpPr>
            <p:nvPr/>
          </p:nvSpPr>
          <p:spPr bwMode="auto">
            <a:xfrm>
              <a:off x="221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1" name="Line 689"/>
            <p:cNvSpPr>
              <a:spLocks noChangeShapeType="1"/>
            </p:cNvSpPr>
            <p:nvPr/>
          </p:nvSpPr>
          <p:spPr bwMode="auto">
            <a:xfrm>
              <a:off x="222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2" name="Line 690"/>
            <p:cNvSpPr>
              <a:spLocks noChangeShapeType="1"/>
            </p:cNvSpPr>
            <p:nvPr/>
          </p:nvSpPr>
          <p:spPr bwMode="auto">
            <a:xfrm>
              <a:off x="223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3" name="Line 691"/>
            <p:cNvSpPr>
              <a:spLocks noChangeShapeType="1"/>
            </p:cNvSpPr>
            <p:nvPr/>
          </p:nvSpPr>
          <p:spPr bwMode="auto">
            <a:xfrm>
              <a:off x="224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4" name="Line 692"/>
            <p:cNvSpPr>
              <a:spLocks noChangeShapeType="1"/>
            </p:cNvSpPr>
            <p:nvPr/>
          </p:nvSpPr>
          <p:spPr bwMode="auto">
            <a:xfrm>
              <a:off x="22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5" name="Line 693"/>
            <p:cNvSpPr>
              <a:spLocks noChangeShapeType="1"/>
            </p:cNvSpPr>
            <p:nvPr/>
          </p:nvSpPr>
          <p:spPr bwMode="auto">
            <a:xfrm>
              <a:off x="225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6" name="Line 694"/>
            <p:cNvSpPr>
              <a:spLocks noChangeShapeType="1"/>
            </p:cNvSpPr>
            <p:nvPr/>
          </p:nvSpPr>
          <p:spPr bwMode="auto">
            <a:xfrm>
              <a:off x="226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7" name="Line 695"/>
            <p:cNvSpPr>
              <a:spLocks noChangeShapeType="1"/>
            </p:cNvSpPr>
            <p:nvPr/>
          </p:nvSpPr>
          <p:spPr bwMode="auto">
            <a:xfrm>
              <a:off x="227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8" name="Line 696"/>
            <p:cNvSpPr>
              <a:spLocks noChangeShapeType="1"/>
            </p:cNvSpPr>
            <p:nvPr/>
          </p:nvSpPr>
          <p:spPr bwMode="auto">
            <a:xfrm>
              <a:off x="227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49" name="Line 697"/>
            <p:cNvSpPr>
              <a:spLocks noChangeShapeType="1"/>
            </p:cNvSpPr>
            <p:nvPr/>
          </p:nvSpPr>
          <p:spPr bwMode="auto">
            <a:xfrm>
              <a:off x="2286" y="3321"/>
              <a:ext cx="8" cy="7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0" name="Line 698"/>
            <p:cNvSpPr>
              <a:spLocks noChangeShapeType="1"/>
            </p:cNvSpPr>
            <p:nvPr/>
          </p:nvSpPr>
          <p:spPr bwMode="auto">
            <a:xfrm>
              <a:off x="229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1" name="Line 699"/>
            <p:cNvSpPr>
              <a:spLocks noChangeShapeType="1"/>
            </p:cNvSpPr>
            <p:nvPr/>
          </p:nvSpPr>
          <p:spPr bwMode="auto">
            <a:xfrm>
              <a:off x="230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2" name="Line 700"/>
            <p:cNvSpPr>
              <a:spLocks noChangeShapeType="1"/>
            </p:cNvSpPr>
            <p:nvPr/>
          </p:nvSpPr>
          <p:spPr bwMode="auto">
            <a:xfrm>
              <a:off x="231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3" name="Line 701"/>
            <p:cNvSpPr>
              <a:spLocks noChangeShapeType="1"/>
            </p:cNvSpPr>
            <p:nvPr/>
          </p:nvSpPr>
          <p:spPr bwMode="auto">
            <a:xfrm>
              <a:off x="2318"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4" name="Line 702"/>
            <p:cNvSpPr>
              <a:spLocks noChangeShapeType="1"/>
            </p:cNvSpPr>
            <p:nvPr/>
          </p:nvSpPr>
          <p:spPr bwMode="auto">
            <a:xfrm>
              <a:off x="232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5" name="Line 703"/>
            <p:cNvSpPr>
              <a:spLocks noChangeShapeType="1"/>
            </p:cNvSpPr>
            <p:nvPr/>
          </p:nvSpPr>
          <p:spPr bwMode="auto">
            <a:xfrm>
              <a:off x="233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6" name="Line 704"/>
            <p:cNvSpPr>
              <a:spLocks noChangeShapeType="1"/>
            </p:cNvSpPr>
            <p:nvPr/>
          </p:nvSpPr>
          <p:spPr bwMode="auto">
            <a:xfrm>
              <a:off x="234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7" name="Line 705"/>
            <p:cNvSpPr>
              <a:spLocks noChangeShapeType="1"/>
            </p:cNvSpPr>
            <p:nvPr/>
          </p:nvSpPr>
          <p:spPr bwMode="auto">
            <a:xfrm>
              <a:off x="234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8" name="Line 706"/>
            <p:cNvSpPr>
              <a:spLocks noChangeShapeType="1"/>
            </p:cNvSpPr>
            <p:nvPr/>
          </p:nvSpPr>
          <p:spPr bwMode="auto">
            <a:xfrm>
              <a:off x="2357"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59" name="Line 707"/>
            <p:cNvSpPr>
              <a:spLocks noChangeShapeType="1"/>
            </p:cNvSpPr>
            <p:nvPr/>
          </p:nvSpPr>
          <p:spPr bwMode="auto">
            <a:xfrm>
              <a:off x="236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0" name="Line 708"/>
            <p:cNvSpPr>
              <a:spLocks noChangeShapeType="1"/>
            </p:cNvSpPr>
            <p:nvPr/>
          </p:nvSpPr>
          <p:spPr bwMode="auto">
            <a:xfrm>
              <a:off x="237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1" name="Line 709"/>
            <p:cNvSpPr>
              <a:spLocks noChangeShapeType="1"/>
            </p:cNvSpPr>
            <p:nvPr/>
          </p:nvSpPr>
          <p:spPr bwMode="auto">
            <a:xfrm>
              <a:off x="238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2" name="Line 710"/>
            <p:cNvSpPr>
              <a:spLocks noChangeShapeType="1"/>
            </p:cNvSpPr>
            <p:nvPr/>
          </p:nvSpPr>
          <p:spPr bwMode="auto">
            <a:xfrm>
              <a:off x="238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3" name="Line 711"/>
            <p:cNvSpPr>
              <a:spLocks noChangeShapeType="1"/>
            </p:cNvSpPr>
            <p:nvPr/>
          </p:nvSpPr>
          <p:spPr bwMode="auto">
            <a:xfrm>
              <a:off x="2396"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4" name="Line 712"/>
            <p:cNvSpPr>
              <a:spLocks noChangeShapeType="1"/>
            </p:cNvSpPr>
            <p:nvPr/>
          </p:nvSpPr>
          <p:spPr bwMode="auto">
            <a:xfrm>
              <a:off x="240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5" name="Line 713"/>
            <p:cNvSpPr>
              <a:spLocks noChangeShapeType="1"/>
            </p:cNvSpPr>
            <p:nvPr/>
          </p:nvSpPr>
          <p:spPr bwMode="auto">
            <a:xfrm>
              <a:off x="241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6" name="Line 714"/>
            <p:cNvSpPr>
              <a:spLocks noChangeShapeType="1"/>
            </p:cNvSpPr>
            <p:nvPr/>
          </p:nvSpPr>
          <p:spPr bwMode="auto">
            <a:xfrm>
              <a:off x="241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7" name="Line 715"/>
            <p:cNvSpPr>
              <a:spLocks noChangeShapeType="1"/>
            </p:cNvSpPr>
            <p:nvPr/>
          </p:nvSpPr>
          <p:spPr bwMode="auto">
            <a:xfrm>
              <a:off x="242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8" name="Line 716"/>
            <p:cNvSpPr>
              <a:spLocks noChangeShapeType="1"/>
            </p:cNvSpPr>
            <p:nvPr/>
          </p:nvSpPr>
          <p:spPr bwMode="auto">
            <a:xfrm>
              <a:off x="2435"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69" name="Line 717"/>
            <p:cNvSpPr>
              <a:spLocks noChangeShapeType="1"/>
            </p:cNvSpPr>
            <p:nvPr/>
          </p:nvSpPr>
          <p:spPr bwMode="auto">
            <a:xfrm>
              <a:off x="244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0" name="Line 718"/>
            <p:cNvSpPr>
              <a:spLocks noChangeShapeType="1"/>
            </p:cNvSpPr>
            <p:nvPr/>
          </p:nvSpPr>
          <p:spPr bwMode="auto">
            <a:xfrm>
              <a:off x="245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1" name="Line 719"/>
            <p:cNvSpPr>
              <a:spLocks noChangeShapeType="1"/>
            </p:cNvSpPr>
            <p:nvPr/>
          </p:nvSpPr>
          <p:spPr bwMode="auto">
            <a:xfrm>
              <a:off x="245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2" name="Line 720"/>
            <p:cNvSpPr>
              <a:spLocks noChangeShapeType="1"/>
            </p:cNvSpPr>
            <p:nvPr/>
          </p:nvSpPr>
          <p:spPr bwMode="auto">
            <a:xfrm>
              <a:off x="246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3" name="Line 721"/>
            <p:cNvSpPr>
              <a:spLocks noChangeShapeType="1"/>
            </p:cNvSpPr>
            <p:nvPr/>
          </p:nvSpPr>
          <p:spPr bwMode="auto">
            <a:xfrm>
              <a:off x="2474"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4" name="Line 722"/>
            <p:cNvSpPr>
              <a:spLocks noChangeShapeType="1"/>
            </p:cNvSpPr>
            <p:nvPr/>
          </p:nvSpPr>
          <p:spPr bwMode="auto">
            <a:xfrm>
              <a:off x="248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5" name="Line 723"/>
            <p:cNvSpPr>
              <a:spLocks noChangeShapeType="1"/>
            </p:cNvSpPr>
            <p:nvPr/>
          </p:nvSpPr>
          <p:spPr bwMode="auto">
            <a:xfrm>
              <a:off x="248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6" name="Line 724"/>
            <p:cNvSpPr>
              <a:spLocks noChangeShapeType="1"/>
            </p:cNvSpPr>
            <p:nvPr/>
          </p:nvSpPr>
          <p:spPr bwMode="auto">
            <a:xfrm>
              <a:off x="249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7" name="Line 725"/>
            <p:cNvSpPr>
              <a:spLocks noChangeShapeType="1"/>
            </p:cNvSpPr>
            <p:nvPr/>
          </p:nvSpPr>
          <p:spPr bwMode="auto">
            <a:xfrm>
              <a:off x="250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8" name="Line 726"/>
            <p:cNvSpPr>
              <a:spLocks noChangeShapeType="1"/>
            </p:cNvSpPr>
            <p:nvPr/>
          </p:nvSpPr>
          <p:spPr bwMode="auto">
            <a:xfrm>
              <a:off x="2513"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79" name="Line 727"/>
            <p:cNvSpPr>
              <a:spLocks noChangeShapeType="1"/>
            </p:cNvSpPr>
            <p:nvPr/>
          </p:nvSpPr>
          <p:spPr bwMode="auto">
            <a:xfrm>
              <a:off x="252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0" name="Line 728"/>
            <p:cNvSpPr>
              <a:spLocks noChangeShapeType="1"/>
            </p:cNvSpPr>
            <p:nvPr/>
          </p:nvSpPr>
          <p:spPr bwMode="auto">
            <a:xfrm>
              <a:off x="252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1" name="Line 729"/>
            <p:cNvSpPr>
              <a:spLocks noChangeShapeType="1"/>
            </p:cNvSpPr>
            <p:nvPr/>
          </p:nvSpPr>
          <p:spPr bwMode="auto">
            <a:xfrm>
              <a:off x="253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2" name="Line 730"/>
            <p:cNvSpPr>
              <a:spLocks noChangeShapeType="1"/>
            </p:cNvSpPr>
            <p:nvPr/>
          </p:nvSpPr>
          <p:spPr bwMode="auto">
            <a:xfrm>
              <a:off x="2544"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3" name="Line 731"/>
            <p:cNvSpPr>
              <a:spLocks noChangeShapeType="1"/>
            </p:cNvSpPr>
            <p:nvPr/>
          </p:nvSpPr>
          <p:spPr bwMode="auto">
            <a:xfrm>
              <a:off x="255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4" name="Line 732"/>
            <p:cNvSpPr>
              <a:spLocks noChangeShapeType="1"/>
            </p:cNvSpPr>
            <p:nvPr/>
          </p:nvSpPr>
          <p:spPr bwMode="auto">
            <a:xfrm>
              <a:off x="255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5" name="Line 733"/>
            <p:cNvSpPr>
              <a:spLocks noChangeShapeType="1"/>
            </p:cNvSpPr>
            <p:nvPr/>
          </p:nvSpPr>
          <p:spPr bwMode="auto">
            <a:xfrm>
              <a:off x="256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6" name="Line 734"/>
            <p:cNvSpPr>
              <a:spLocks noChangeShapeType="1"/>
            </p:cNvSpPr>
            <p:nvPr/>
          </p:nvSpPr>
          <p:spPr bwMode="auto">
            <a:xfrm>
              <a:off x="257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7" name="Line 735"/>
            <p:cNvSpPr>
              <a:spLocks noChangeShapeType="1"/>
            </p:cNvSpPr>
            <p:nvPr/>
          </p:nvSpPr>
          <p:spPr bwMode="auto">
            <a:xfrm>
              <a:off x="2583"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8" name="Line 736"/>
            <p:cNvSpPr>
              <a:spLocks noChangeShapeType="1"/>
            </p:cNvSpPr>
            <p:nvPr/>
          </p:nvSpPr>
          <p:spPr bwMode="auto">
            <a:xfrm>
              <a:off x="259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89" name="Line 737"/>
            <p:cNvSpPr>
              <a:spLocks noChangeShapeType="1"/>
            </p:cNvSpPr>
            <p:nvPr/>
          </p:nvSpPr>
          <p:spPr bwMode="auto">
            <a:xfrm>
              <a:off x="259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0" name="Line 738"/>
            <p:cNvSpPr>
              <a:spLocks noChangeShapeType="1"/>
            </p:cNvSpPr>
            <p:nvPr/>
          </p:nvSpPr>
          <p:spPr bwMode="auto">
            <a:xfrm>
              <a:off x="260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1" name="Line 739"/>
            <p:cNvSpPr>
              <a:spLocks noChangeShapeType="1"/>
            </p:cNvSpPr>
            <p:nvPr/>
          </p:nvSpPr>
          <p:spPr bwMode="auto">
            <a:xfrm>
              <a:off x="261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2" name="Line 740"/>
            <p:cNvSpPr>
              <a:spLocks noChangeShapeType="1"/>
            </p:cNvSpPr>
            <p:nvPr/>
          </p:nvSpPr>
          <p:spPr bwMode="auto">
            <a:xfrm>
              <a:off x="2622"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3" name="Line 741"/>
            <p:cNvSpPr>
              <a:spLocks noChangeShapeType="1"/>
            </p:cNvSpPr>
            <p:nvPr/>
          </p:nvSpPr>
          <p:spPr bwMode="auto">
            <a:xfrm>
              <a:off x="262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4" name="Line 742"/>
            <p:cNvSpPr>
              <a:spLocks noChangeShapeType="1"/>
            </p:cNvSpPr>
            <p:nvPr/>
          </p:nvSpPr>
          <p:spPr bwMode="auto">
            <a:xfrm>
              <a:off x="263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5" name="Line 743"/>
            <p:cNvSpPr>
              <a:spLocks noChangeShapeType="1"/>
            </p:cNvSpPr>
            <p:nvPr/>
          </p:nvSpPr>
          <p:spPr bwMode="auto">
            <a:xfrm>
              <a:off x="264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6" name="Line 744"/>
            <p:cNvSpPr>
              <a:spLocks noChangeShapeType="1"/>
            </p:cNvSpPr>
            <p:nvPr/>
          </p:nvSpPr>
          <p:spPr bwMode="auto">
            <a:xfrm>
              <a:off x="265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7" name="Line 745"/>
            <p:cNvSpPr>
              <a:spLocks noChangeShapeType="1"/>
            </p:cNvSpPr>
            <p:nvPr/>
          </p:nvSpPr>
          <p:spPr bwMode="auto">
            <a:xfrm>
              <a:off x="2661"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8" name="Line 746"/>
            <p:cNvSpPr>
              <a:spLocks noChangeShapeType="1"/>
            </p:cNvSpPr>
            <p:nvPr/>
          </p:nvSpPr>
          <p:spPr bwMode="auto">
            <a:xfrm>
              <a:off x="266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099" name="Line 747"/>
            <p:cNvSpPr>
              <a:spLocks noChangeShapeType="1"/>
            </p:cNvSpPr>
            <p:nvPr/>
          </p:nvSpPr>
          <p:spPr bwMode="auto">
            <a:xfrm>
              <a:off x="267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0" name="Line 748"/>
            <p:cNvSpPr>
              <a:spLocks noChangeShapeType="1"/>
            </p:cNvSpPr>
            <p:nvPr/>
          </p:nvSpPr>
          <p:spPr bwMode="auto">
            <a:xfrm>
              <a:off x="268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1" name="Line 749"/>
            <p:cNvSpPr>
              <a:spLocks noChangeShapeType="1"/>
            </p:cNvSpPr>
            <p:nvPr/>
          </p:nvSpPr>
          <p:spPr bwMode="auto">
            <a:xfrm>
              <a:off x="269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2" name="Line 750"/>
            <p:cNvSpPr>
              <a:spLocks noChangeShapeType="1"/>
            </p:cNvSpPr>
            <p:nvPr/>
          </p:nvSpPr>
          <p:spPr bwMode="auto">
            <a:xfrm>
              <a:off x="2700"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3" name="Line 751"/>
            <p:cNvSpPr>
              <a:spLocks noChangeShapeType="1"/>
            </p:cNvSpPr>
            <p:nvPr/>
          </p:nvSpPr>
          <p:spPr bwMode="auto">
            <a:xfrm>
              <a:off x="270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4" name="Line 752"/>
            <p:cNvSpPr>
              <a:spLocks noChangeShapeType="1"/>
            </p:cNvSpPr>
            <p:nvPr/>
          </p:nvSpPr>
          <p:spPr bwMode="auto">
            <a:xfrm>
              <a:off x="271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5" name="Line 753"/>
            <p:cNvSpPr>
              <a:spLocks noChangeShapeType="1"/>
            </p:cNvSpPr>
            <p:nvPr/>
          </p:nvSpPr>
          <p:spPr bwMode="auto">
            <a:xfrm>
              <a:off x="272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6" name="Line 754"/>
            <p:cNvSpPr>
              <a:spLocks noChangeShapeType="1"/>
            </p:cNvSpPr>
            <p:nvPr/>
          </p:nvSpPr>
          <p:spPr bwMode="auto">
            <a:xfrm>
              <a:off x="273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7" name="Line 755"/>
            <p:cNvSpPr>
              <a:spLocks noChangeShapeType="1"/>
            </p:cNvSpPr>
            <p:nvPr/>
          </p:nvSpPr>
          <p:spPr bwMode="auto">
            <a:xfrm>
              <a:off x="2739"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8" name="Line 756"/>
            <p:cNvSpPr>
              <a:spLocks noChangeShapeType="1"/>
            </p:cNvSpPr>
            <p:nvPr/>
          </p:nvSpPr>
          <p:spPr bwMode="auto">
            <a:xfrm>
              <a:off x="274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09" name="Line 757"/>
            <p:cNvSpPr>
              <a:spLocks noChangeShapeType="1"/>
            </p:cNvSpPr>
            <p:nvPr/>
          </p:nvSpPr>
          <p:spPr bwMode="auto">
            <a:xfrm>
              <a:off x="275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0" name="Line 758"/>
            <p:cNvSpPr>
              <a:spLocks noChangeShapeType="1"/>
            </p:cNvSpPr>
            <p:nvPr/>
          </p:nvSpPr>
          <p:spPr bwMode="auto">
            <a:xfrm>
              <a:off x="276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1" name="Line 759"/>
            <p:cNvSpPr>
              <a:spLocks noChangeShapeType="1"/>
            </p:cNvSpPr>
            <p:nvPr/>
          </p:nvSpPr>
          <p:spPr bwMode="auto">
            <a:xfrm>
              <a:off x="277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2" name="Line 760"/>
            <p:cNvSpPr>
              <a:spLocks noChangeShapeType="1"/>
            </p:cNvSpPr>
            <p:nvPr/>
          </p:nvSpPr>
          <p:spPr bwMode="auto">
            <a:xfrm>
              <a:off x="2778"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3" name="Line 761"/>
            <p:cNvSpPr>
              <a:spLocks noChangeShapeType="1"/>
            </p:cNvSpPr>
            <p:nvPr/>
          </p:nvSpPr>
          <p:spPr bwMode="auto">
            <a:xfrm>
              <a:off x="278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4" name="Line 762"/>
            <p:cNvSpPr>
              <a:spLocks noChangeShapeType="1"/>
            </p:cNvSpPr>
            <p:nvPr/>
          </p:nvSpPr>
          <p:spPr bwMode="auto">
            <a:xfrm>
              <a:off x="279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5" name="Line 763"/>
            <p:cNvSpPr>
              <a:spLocks noChangeShapeType="1"/>
            </p:cNvSpPr>
            <p:nvPr/>
          </p:nvSpPr>
          <p:spPr bwMode="auto">
            <a:xfrm>
              <a:off x="280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6" name="Line 764"/>
            <p:cNvSpPr>
              <a:spLocks noChangeShapeType="1"/>
            </p:cNvSpPr>
            <p:nvPr/>
          </p:nvSpPr>
          <p:spPr bwMode="auto">
            <a:xfrm>
              <a:off x="280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7" name="Line 765"/>
            <p:cNvSpPr>
              <a:spLocks noChangeShapeType="1"/>
            </p:cNvSpPr>
            <p:nvPr/>
          </p:nvSpPr>
          <p:spPr bwMode="auto">
            <a:xfrm>
              <a:off x="2817"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8" name="Line 766"/>
            <p:cNvSpPr>
              <a:spLocks noChangeShapeType="1"/>
            </p:cNvSpPr>
            <p:nvPr/>
          </p:nvSpPr>
          <p:spPr bwMode="auto">
            <a:xfrm>
              <a:off x="282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19" name="Line 767"/>
            <p:cNvSpPr>
              <a:spLocks noChangeShapeType="1"/>
            </p:cNvSpPr>
            <p:nvPr/>
          </p:nvSpPr>
          <p:spPr bwMode="auto">
            <a:xfrm>
              <a:off x="283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0" name="Line 768"/>
            <p:cNvSpPr>
              <a:spLocks noChangeShapeType="1"/>
            </p:cNvSpPr>
            <p:nvPr/>
          </p:nvSpPr>
          <p:spPr bwMode="auto">
            <a:xfrm>
              <a:off x="284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1" name="Line 769"/>
            <p:cNvSpPr>
              <a:spLocks noChangeShapeType="1"/>
            </p:cNvSpPr>
            <p:nvPr/>
          </p:nvSpPr>
          <p:spPr bwMode="auto">
            <a:xfrm>
              <a:off x="284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2" name="Line 770"/>
            <p:cNvSpPr>
              <a:spLocks noChangeShapeType="1"/>
            </p:cNvSpPr>
            <p:nvPr/>
          </p:nvSpPr>
          <p:spPr bwMode="auto">
            <a:xfrm>
              <a:off x="2856"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3" name="Line 771"/>
            <p:cNvSpPr>
              <a:spLocks noChangeShapeType="1"/>
            </p:cNvSpPr>
            <p:nvPr/>
          </p:nvSpPr>
          <p:spPr bwMode="auto">
            <a:xfrm>
              <a:off x="286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4" name="Line 772"/>
            <p:cNvSpPr>
              <a:spLocks noChangeShapeType="1"/>
            </p:cNvSpPr>
            <p:nvPr/>
          </p:nvSpPr>
          <p:spPr bwMode="auto">
            <a:xfrm>
              <a:off x="287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5" name="Line 773"/>
            <p:cNvSpPr>
              <a:spLocks noChangeShapeType="1"/>
            </p:cNvSpPr>
            <p:nvPr/>
          </p:nvSpPr>
          <p:spPr bwMode="auto">
            <a:xfrm>
              <a:off x="287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6" name="Line 774"/>
            <p:cNvSpPr>
              <a:spLocks noChangeShapeType="1"/>
            </p:cNvSpPr>
            <p:nvPr/>
          </p:nvSpPr>
          <p:spPr bwMode="auto">
            <a:xfrm>
              <a:off x="2887"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7" name="Line 775"/>
            <p:cNvSpPr>
              <a:spLocks noChangeShapeType="1"/>
            </p:cNvSpPr>
            <p:nvPr/>
          </p:nvSpPr>
          <p:spPr bwMode="auto">
            <a:xfrm>
              <a:off x="289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8" name="Line 776"/>
            <p:cNvSpPr>
              <a:spLocks noChangeShapeType="1"/>
            </p:cNvSpPr>
            <p:nvPr/>
          </p:nvSpPr>
          <p:spPr bwMode="auto">
            <a:xfrm>
              <a:off x="290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29" name="Line 777"/>
            <p:cNvSpPr>
              <a:spLocks noChangeShapeType="1"/>
            </p:cNvSpPr>
            <p:nvPr/>
          </p:nvSpPr>
          <p:spPr bwMode="auto">
            <a:xfrm>
              <a:off x="291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0" name="Line 778"/>
            <p:cNvSpPr>
              <a:spLocks noChangeShapeType="1"/>
            </p:cNvSpPr>
            <p:nvPr/>
          </p:nvSpPr>
          <p:spPr bwMode="auto">
            <a:xfrm>
              <a:off x="291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1" name="Line 779"/>
            <p:cNvSpPr>
              <a:spLocks noChangeShapeType="1"/>
            </p:cNvSpPr>
            <p:nvPr/>
          </p:nvSpPr>
          <p:spPr bwMode="auto">
            <a:xfrm>
              <a:off x="2926"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2" name="Line 780"/>
            <p:cNvSpPr>
              <a:spLocks noChangeShapeType="1"/>
            </p:cNvSpPr>
            <p:nvPr/>
          </p:nvSpPr>
          <p:spPr bwMode="auto">
            <a:xfrm>
              <a:off x="293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3" name="Line 781"/>
            <p:cNvSpPr>
              <a:spLocks noChangeShapeType="1"/>
            </p:cNvSpPr>
            <p:nvPr/>
          </p:nvSpPr>
          <p:spPr bwMode="auto">
            <a:xfrm>
              <a:off x="294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4" name="Line 782"/>
            <p:cNvSpPr>
              <a:spLocks noChangeShapeType="1"/>
            </p:cNvSpPr>
            <p:nvPr/>
          </p:nvSpPr>
          <p:spPr bwMode="auto">
            <a:xfrm>
              <a:off x="294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5" name="Line 783"/>
            <p:cNvSpPr>
              <a:spLocks noChangeShapeType="1"/>
            </p:cNvSpPr>
            <p:nvPr/>
          </p:nvSpPr>
          <p:spPr bwMode="auto">
            <a:xfrm>
              <a:off x="295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6" name="Line 784"/>
            <p:cNvSpPr>
              <a:spLocks noChangeShapeType="1"/>
            </p:cNvSpPr>
            <p:nvPr/>
          </p:nvSpPr>
          <p:spPr bwMode="auto">
            <a:xfrm>
              <a:off x="2965"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7" name="Line 785"/>
            <p:cNvSpPr>
              <a:spLocks noChangeShapeType="1"/>
            </p:cNvSpPr>
            <p:nvPr/>
          </p:nvSpPr>
          <p:spPr bwMode="auto">
            <a:xfrm>
              <a:off x="297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8" name="Line 786"/>
            <p:cNvSpPr>
              <a:spLocks noChangeShapeType="1"/>
            </p:cNvSpPr>
            <p:nvPr/>
          </p:nvSpPr>
          <p:spPr bwMode="auto">
            <a:xfrm>
              <a:off x="298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39" name="Line 787"/>
            <p:cNvSpPr>
              <a:spLocks noChangeShapeType="1"/>
            </p:cNvSpPr>
            <p:nvPr/>
          </p:nvSpPr>
          <p:spPr bwMode="auto">
            <a:xfrm>
              <a:off x="298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0" name="Line 788"/>
            <p:cNvSpPr>
              <a:spLocks noChangeShapeType="1"/>
            </p:cNvSpPr>
            <p:nvPr/>
          </p:nvSpPr>
          <p:spPr bwMode="auto">
            <a:xfrm>
              <a:off x="299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1" name="Line 789"/>
            <p:cNvSpPr>
              <a:spLocks noChangeShapeType="1"/>
            </p:cNvSpPr>
            <p:nvPr/>
          </p:nvSpPr>
          <p:spPr bwMode="auto">
            <a:xfrm>
              <a:off x="3004"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2" name="Line 790"/>
            <p:cNvSpPr>
              <a:spLocks noChangeShapeType="1"/>
            </p:cNvSpPr>
            <p:nvPr/>
          </p:nvSpPr>
          <p:spPr bwMode="auto">
            <a:xfrm>
              <a:off x="3011"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3" name="Line 791"/>
            <p:cNvSpPr>
              <a:spLocks noChangeShapeType="1"/>
            </p:cNvSpPr>
            <p:nvPr/>
          </p:nvSpPr>
          <p:spPr bwMode="auto">
            <a:xfrm>
              <a:off x="301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4" name="Line 792"/>
            <p:cNvSpPr>
              <a:spLocks noChangeShapeType="1"/>
            </p:cNvSpPr>
            <p:nvPr/>
          </p:nvSpPr>
          <p:spPr bwMode="auto">
            <a:xfrm>
              <a:off x="302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5" name="Line 793"/>
            <p:cNvSpPr>
              <a:spLocks noChangeShapeType="1"/>
            </p:cNvSpPr>
            <p:nvPr/>
          </p:nvSpPr>
          <p:spPr bwMode="auto">
            <a:xfrm>
              <a:off x="303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6" name="Line 794"/>
            <p:cNvSpPr>
              <a:spLocks noChangeShapeType="1"/>
            </p:cNvSpPr>
            <p:nvPr/>
          </p:nvSpPr>
          <p:spPr bwMode="auto">
            <a:xfrm>
              <a:off x="3043"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7" name="Line 795"/>
            <p:cNvSpPr>
              <a:spLocks noChangeShapeType="1"/>
            </p:cNvSpPr>
            <p:nvPr/>
          </p:nvSpPr>
          <p:spPr bwMode="auto">
            <a:xfrm>
              <a:off x="3050"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8" name="Line 796"/>
            <p:cNvSpPr>
              <a:spLocks noChangeShapeType="1"/>
            </p:cNvSpPr>
            <p:nvPr/>
          </p:nvSpPr>
          <p:spPr bwMode="auto">
            <a:xfrm>
              <a:off x="305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49" name="Line 797"/>
            <p:cNvSpPr>
              <a:spLocks noChangeShapeType="1"/>
            </p:cNvSpPr>
            <p:nvPr/>
          </p:nvSpPr>
          <p:spPr bwMode="auto">
            <a:xfrm>
              <a:off x="306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0" name="Line 798"/>
            <p:cNvSpPr>
              <a:spLocks noChangeShapeType="1"/>
            </p:cNvSpPr>
            <p:nvPr/>
          </p:nvSpPr>
          <p:spPr bwMode="auto">
            <a:xfrm>
              <a:off x="307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1" name="Line 799"/>
            <p:cNvSpPr>
              <a:spLocks noChangeShapeType="1"/>
            </p:cNvSpPr>
            <p:nvPr/>
          </p:nvSpPr>
          <p:spPr bwMode="auto">
            <a:xfrm>
              <a:off x="3082"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2" name="Line 800"/>
            <p:cNvSpPr>
              <a:spLocks noChangeShapeType="1"/>
            </p:cNvSpPr>
            <p:nvPr/>
          </p:nvSpPr>
          <p:spPr bwMode="auto">
            <a:xfrm>
              <a:off x="3089"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3" name="Line 801"/>
            <p:cNvSpPr>
              <a:spLocks noChangeShapeType="1"/>
            </p:cNvSpPr>
            <p:nvPr/>
          </p:nvSpPr>
          <p:spPr bwMode="auto">
            <a:xfrm>
              <a:off x="309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4" name="Line 802"/>
            <p:cNvSpPr>
              <a:spLocks noChangeShapeType="1"/>
            </p:cNvSpPr>
            <p:nvPr/>
          </p:nvSpPr>
          <p:spPr bwMode="auto">
            <a:xfrm>
              <a:off x="310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5" name="Line 803"/>
            <p:cNvSpPr>
              <a:spLocks noChangeShapeType="1"/>
            </p:cNvSpPr>
            <p:nvPr/>
          </p:nvSpPr>
          <p:spPr bwMode="auto">
            <a:xfrm>
              <a:off x="311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6" name="Line 804"/>
            <p:cNvSpPr>
              <a:spLocks noChangeShapeType="1"/>
            </p:cNvSpPr>
            <p:nvPr/>
          </p:nvSpPr>
          <p:spPr bwMode="auto">
            <a:xfrm>
              <a:off x="3121"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7" name="Line 805"/>
            <p:cNvSpPr>
              <a:spLocks noChangeShapeType="1"/>
            </p:cNvSpPr>
            <p:nvPr/>
          </p:nvSpPr>
          <p:spPr bwMode="auto">
            <a:xfrm>
              <a:off x="312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8" name="Line 806"/>
            <p:cNvSpPr>
              <a:spLocks noChangeShapeType="1"/>
            </p:cNvSpPr>
            <p:nvPr/>
          </p:nvSpPr>
          <p:spPr bwMode="auto">
            <a:xfrm>
              <a:off x="313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59" name="Line 807"/>
            <p:cNvSpPr>
              <a:spLocks noChangeShapeType="1"/>
            </p:cNvSpPr>
            <p:nvPr/>
          </p:nvSpPr>
          <p:spPr bwMode="auto">
            <a:xfrm>
              <a:off x="314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0" name="Line 808"/>
            <p:cNvSpPr>
              <a:spLocks noChangeShapeType="1"/>
            </p:cNvSpPr>
            <p:nvPr/>
          </p:nvSpPr>
          <p:spPr bwMode="auto">
            <a:xfrm>
              <a:off x="3152"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1" name="Line 809"/>
            <p:cNvSpPr>
              <a:spLocks noChangeShapeType="1"/>
            </p:cNvSpPr>
            <p:nvPr/>
          </p:nvSpPr>
          <p:spPr bwMode="auto">
            <a:xfrm>
              <a:off x="3160"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2" name="Line 810"/>
            <p:cNvSpPr>
              <a:spLocks noChangeShapeType="1"/>
            </p:cNvSpPr>
            <p:nvPr/>
          </p:nvSpPr>
          <p:spPr bwMode="auto">
            <a:xfrm>
              <a:off x="3167"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3" name="Line 811"/>
            <p:cNvSpPr>
              <a:spLocks noChangeShapeType="1"/>
            </p:cNvSpPr>
            <p:nvPr/>
          </p:nvSpPr>
          <p:spPr bwMode="auto">
            <a:xfrm>
              <a:off x="3175"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4" name="Line 812"/>
            <p:cNvSpPr>
              <a:spLocks noChangeShapeType="1"/>
            </p:cNvSpPr>
            <p:nvPr/>
          </p:nvSpPr>
          <p:spPr bwMode="auto">
            <a:xfrm>
              <a:off x="3183"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5" name="Line 813"/>
            <p:cNvSpPr>
              <a:spLocks noChangeShapeType="1"/>
            </p:cNvSpPr>
            <p:nvPr/>
          </p:nvSpPr>
          <p:spPr bwMode="auto">
            <a:xfrm>
              <a:off x="3191" y="3392"/>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6" name="Line 814"/>
            <p:cNvSpPr>
              <a:spLocks noChangeShapeType="1"/>
            </p:cNvSpPr>
            <p:nvPr/>
          </p:nvSpPr>
          <p:spPr bwMode="auto">
            <a:xfrm>
              <a:off x="3198"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7" name="Line 815"/>
            <p:cNvSpPr>
              <a:spLocks noChangeShapeType="1"/>
            </p:cNvSpPr>
            <p:nvPr/>
          </p:nvSpPr>
          <p:spPr bwMode="auto">
            <a:xfrm>
              <a:off x="3206"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8" name="Line 816"/>
            <p:cNvSpPr>
              <a:spLocks noChangeShapeType="1"/>
            </p:cNvSpPr>
            <p:nvPr/>
          </p:nvSpPr>
          <p:spPr bwMode="auto">
            <a:xfrm>
              <a:off x="3214" y="3392"/>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69" name="Line 817"/>
            <p:cNvSpPr>
              <a:spLocks noChangeShapeType="1"/>
            </p:cNvSpPr>
            <p:nvPr/>
          </p:nvSpPr>
          <p:spPr bwMode="auto">
            <a:xfrm flipV="1">
              <a:off x="3222" y="3321"/>
              <a:ext cx="8" cy="7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0" name="Line 818"/>
            <p:cNvSpPr>
              <a:spLocks noChangeShapeType="1"/>
            </p:cNvSpPr>
            <p:nvPr/>
          </p:nvSpPr>
          <p:spPr bwMode="auto">
            <a:xfrm>
              <a:off x="323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7372" name="Group 1020"/>
          <p:cNvGrpSpPr>
            <a:grpSpLocks/>
          </p:cNvGrpSpPr>
          <p:nvPr/>
        </p:nvGrpSpPr>
        <p:grpSpPr bwMode="auto">
          <a:xfrm>
            <a:off x="5138738" y="5272088"/>
            <a:ext cx="2474912" cy="1587"/>
            <a:chOff x="3237" y="3321"/>
            <a:chExt cx="1559" cy="1"/>
          </a:xfrm>
        </p:grpSpPr>
        <p:sp>
          <p:nvSpPr>
            <p:cNvPr id="997172" name="Line 820"/>
            <p:cNvSpPr>
              <a:spLocks noChangeShapeType="1"/>
            </p:cNvSpPr>
            <p:nvPr/>
          </p:nvSpPr>
          <p:spPr bwMode="auto">
            <a:xfrm>
              <a:off x="323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3" name="Line 821"/>
            <p:cNvSpPr>
              <a:spLocks noChangeShapeType="1"/>
            </p:cNvSpPr>
            <p:nvPr/>
          </p:nvSpPr>
          <p:spPr bwMode="auto">
            <a:xfrm>
              <a:off x="324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4" name="Line 822"/>
            <p:cNvSpPr>
              <a:spLocks noChangeShapeType="1"/>
            </p:cNvSpPr>
            <p:nvPr/>
          </p:nvSpPr>
          <p:spPr bwMode="auto">
            <a:xfrm>
              <a:off x="325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5" name="Line 823"/>
            <p:cNvSpPr>
              <a:spLocks noChangeShapeType="1"/>
            </p:cNvSpPr>
            <p:nvPr/>
          </p:nvSpPr>
          <p:spPr bwMode="auto">
            <a:xfrm>
              <a:off x="326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6" name="Line 824"/>
            <p:cNvSpPr>
              <a:spLocks noChangeShapeType="1"/>
            </p:cNvSpPr>
            <p:nvPr/>
          </p:nvSpPr>
          <p:spPr bwMode="auto">
            <a:xfrm>
              <a:off x="326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7" name="Line 825"/>
            <p:cNvSpPr>
              <a:spLocks noChangeShapeType="1"/>
            </p:cNvSpPr>
            <p:nvPr/>
          </p:nvSpPr>
          <p:spPr bwMode="auto">
            <a:xfrm>
              <a:off x="327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8" name="Line 826"/>
            <p:cNvSpPr>
              <a:spLocks noChangeShapeType="1"/>
            </p:cNvSpPr>
            <p:nvPr/>
          </p:nvSpPr>
          <p:spPr bwMode="auto">
            <a:xfrm>
              <a:off x="328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79" name="Line 827"/>
            <p:cNvSpPr>
              <a:spLocks noChangeShapeType="1"/>
            </p:cNvSpPr>
            <p:nvPr/>
          </p:nvSpPr>
          <p:spPr bwMode="auto">
            <a:xfrm>
              <a:off x="329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0" name="Line 828"/>
            <p:cNvSpPr>
              <a:spLocks noChangeShapeType="1"/>
            </p:cNvSpPr>
            <p:nvPr/>
          </p:nvSpPr>
          <p:spPr bwMode="auto">
            <a:xfrm>
              <a:off x="33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1" name="Line 829"/>
            <p:cNvSpPr>
              <a:spLocks noChangeShapeType="1"/>
            </p:cNvSpPr>
            <p:nvPr/>
          </p:nvSpPr>
          <p:spPr bwMode="auto">
            <a:xfrm>
              <a:off x="330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2" name="Line 830"/>
            <p:cNvSpPr>
              <a:spLocks noChangeShapeType="1"/>
            </p:cNvSpPr>
            <p:nvPr/>
          </p:nvSpPr>
          <p:spPr bwMode="auto">
            <a:xfrm>
              <a:off x="331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3" name="Line 831"/>
            <p:cNvSpPr>
              <a:spLocks noChangeShapeType="1"/>
            </p:cNvSpPr>
            <p:nvPr/>
          </p:nvSpPr>
          <p:spPr bwMode="auto">
            <a:xfrm>
              <a:off x="332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4" name="Line 832"/>
            <p:cNvSpPr>
              <a:spLocks noChangeShapeType="1"/>
            </p:cNvSpPr>
            <p:nvPr/>
          </p:nvSpPr>
          <p:spPr bwMode="auto">
            <a:xfrm>
              <a:off x="333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5" name="Line 833"/>
            <p:cNvSpPr>
              <a:spLocks noChangeShapeType="1"/>
            </p:cNvSpPr>
            <p:nvPr/>
          </p:nvSpPr>
          <p:spPr bwMode="auto">
            <a:xfrm>
              <a:off x="33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6" name="Line 834"/>
            <p:cNvSpPr>
              <a:spLocks noChangeShapeType="1"/>
            </p:cNvSpPr>
            <p:nvPr/>
          </p:nvSpPr>
          <p:spPr bwMode="auto">
            <a:xfrm>
              <a:off x="334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7" name="Line 835"/>
            <p:cNvSpPr>
              <a:spLocks noChangeShapeType="1"/>
            </p:cNvSpPr>
            <p:nvPr/>
          </p:nvSpPr>
          <p:spPr bwMode="auto">
            <a:xfrm>
              <a:off x="335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8" name="Line 836"/>
            <p:cNvSpPr>
              <a:spLocks noChangeShapeType="1"/>
            </p:cNvSpPr>
            <p:nvPr/>
          </p:nvSpPr>
          <p:spPr bwMode="auto">
            <a:xfrm>
              <a:off x="336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89" name="Line 837"/>
            <p:cNvSpPr>
              <a:spLocks noChangeShapeType="1"/>
            </p:cNvSpPr>
            <p:nvPr/>
          </p:nvSpPr>
          <p:spPr bwMode="auto">
            <a:xfrm>
              <a:off x="337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0" name="Line 838"/>
            <p:cNvSpPr>
              <a:spLocks noChangeShapeType="1"/>
            </p:cNvSpPr>
            <p:nvPr/>
          </p:nvSpPr>
          <p:spPr bwMode="auto">
            <a:xfrm>
              <a:off x="33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1" name="Line 839"/>
            <p:cNvSpPr>
              <a:spLocks noChangeShapeType="1"/>
            </p:cNvSpPr>
            <p:nvPr/>
          </p:nvSpPr>
          <p:spPr bwMode="auto">
            <a:xfrm>
              <a:off x="338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2" name="Line 840"/>
            <p:cNvSpPr>
              <a:spLocks noChangeShapeType="1"/>
            </p:cNvSpPr>
            <p:nvPr/>
          </p:nvSpPr>
          <p:spPr bwMode="auto">
            <a:xfrm>
              <a:off x="339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3" name="Line 841"/>
            <p:cNvSpPr>
              <a:spLocks noChangeShapeType="1"/>
            </p:cNvSpPr>
            <p:nvPr/>
          </p:nvSpPr>
          <p:spPr bwMode="auto">
            <a:xfrm>
              <a:off x="340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4" name="Line 842"/>
            <p:cNvSpPr>
              <a:spLocks noChangeShapeType="1"/>
            </p:cNvSpPr>
            <p:nvPr/>
          </p:nvSpPr>
          <p:spPr bwMode="auto">
            <a:xfrm>
              <a:off x="340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5" name="Line 843"/>
            <p:cNvSpPr>
              <a:spLocks noChangeShapeType="1"/>
            </p:cNvSpPr>
            <p:nvPr/>
          </p:nvSpPr>
          <p:spPr bwMode="auto">
            <a:xfrm>
              <a:off x="34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6" name="Line 844"/>
            <p:cNvSpPr>
              <a:spLocks noChangeShapeType="1"/>
            </p:cNvSpPr>
            <p:nvPr/>
          </p:nvSpPr>
          <p:spPr bwMode="auto">
            <a:xfrm>
              <a:off x="342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7" name="Line 845"/>
            <p:cNvSpPr>
              <a:spLocks noChangeShapeType="1"/>
            </p:cNvSpPr>
            <p:nvPr/>
          </p:nvSpPr>
          <p:spPr bwMode="auto">
            <a:xfrm>
              <a:off x="343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8" name="Line 846"/>
            <p:cNvSpPr>
              <a:spLocks noChangeShapeType="1"/>
            </p:cNvSpPr>
            <p:nvPr/>
          </p:nvSpPr>
          <p:spPr bwMode="auto">
            <a:xfrm>
              <a:off x="344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199" name="Line 847"/>
            <p:cNvSpPr>
              <a:spLocks noChangeShapeType="1"/>
            </p:cNvSpPr>
            <p:nvPr/>
          </p:nvSpPr>
          <p:spPr bwMode="auto">
            <a:xfrm>
              <a:off x="344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0" name="Line 848"/>
            <p:cNvSpPr>
              <a:spLocks noChangeShapeType="1"/>
            </p:cNvSpPr>
            <p:nvPr/>
          </p:nvSpPr>
          <p:spPr bwMode="auto">
            <a:xfrm>
              <a:off x="34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1" name="Line 849"/>
            <p:cNvSpPr>
              <a:spLocks noChangeShapeType="1"/>
            </p:cNvSpPr>
            <p:nvPr/>
          </p:nvSpPr>
          <p:spPr bwMode="auto">
            <a:xfrm>
              <a:off x="346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2" name="Line 850"/>
            <p:cNvSpPr>
              <a:spLocks noChangeShapeType="1"/>
            </p:cNvSpPr>
            <p:nvPr/>
          </p:nvSpPr>
          <p:spPr bwMode="auto">
            <a:xfrm>
              <a:off x="347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3" name="Line 851"/>
            <p:cNvSpPr>
              <a:spLocks noChangeShapeType="1"/>
            </p:cNvSpPr>
            <p:nvPr/>
          </p:nvSpPr>
          <p:spPr bwMode="auto">
            <a:xfrm>
              <a:off x="347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4" name="Line 852"/>
            <p:cNvSpPr>
              <a:spLocks noChangeShapeType="1"/>
            </p:cNvSpPr>
            <p:nvPr/>
          </p:nvSpPr>
          <p:spPr bwMode="auto">
            <a:xfrm>
              <a:off x="348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5" name="Line 853"/>
            <p:cNvSpPr>
              <a:spLocks noChangeShapeType="1"/>
            </p:cNvSpPr>
            <p:nvPr/>
          </p:nvSpPr>
          <p:spPr bwMode="auto">
            <a:xfrm>
              <a:off x="349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6" name="Line 854"/>
            <p:cNvSpPr>
              <a:spLocks noChangeShapeType="1"/>
            </p:cNvSpPr>
            <p:nvPr/>
          </p:nvSpPr>
          <p:spPr bwMode="auto">
            <a:xfrm>
              <a:off x="350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7" name="Line 855"/>
            <p:cNvSpPr>
              <a:spLocks noChangeShapeType="1"/>
            </p:cNvSpPr>
            <p:nvPr/>
          </p:nvSpPr>
          <p:spPr bwMode="auto">
            <a:xfrm>
              <a:off x="351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8" name="Line 856"/>
            <p:cNvSpPr>
              <a:spLocks noChangeShapeType="1"/>
            </p:cNvSpPr>
            <p:nvPr/>
          </p:nvSpPr>
          <p:spPr bwMode="auto">
            <a:xfrm>
              <a:off x="351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09" name="Line 857"/>
            <p:cNvSpPr>
              <a:spLocks noChangeShapeType="1"/>
            </p:cNvSpPr>
            <p:nvPr/>
          </p:nvSpPr>
          <p:spPr bwMode="auto">
            <a:xfrm>
              <a:off x="352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0" name="Line 858"/>
            <p:cNvSpPr>
              <a:spLocks noChangeShapeType="1"/>
            </p:cNvSpPr>
            <p:nvPr/>
          </p:nvSpPr>
          <p:spPr bwMode="auto">
            <a:xfrm>
              <a:off x="353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1" name="Line 859"/>
            <p:cNvSpPr>
              <a:spLocks noChangeShapeType="1"/>
            </p:cNvSpPr>
            <p:nvPr/>
          </p:nvSpPr>
          <p:spPr bwMode="auto">
            <a:xfrm>
              <a:off x="354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2" name="Line 860"/>
            <p:cNvSpPr>
              <a:spLocks noChangeShapeType="1"/>
            </p:cNvSpPr>
            <p:nvPr/>
          </p:nvSpPr>
          <p:spPr bwMode="auto">
            <a:xfrm>
              <a:off x="354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3" name="Line 861"/>
            <p:cNvSpPr>
              <a:spLocks noChangeShapeType="1"/>
            </p:cNvSpPr>
            <p:nvPr/>
          </p:nvSpPr>
          <p:spPr bwMode="auto">
            <a:xfrm>
              <a:off x="355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4" name="Line 862"/>
            <p:cNvSpPr>
              <a:spLocks noChangeShapeType="1"/>
            </p:cNvSpPr>
            <p:nvPr/>
          </p:nvSpPr>
          <p:spPr bwMode="auto">
            <a:xfrm>
              <a:off x="356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5" name="Line 863"/>
            <p:cNvSpPr>
              <a:spLocks noChangeShapeType="1"/>
            </p:cNvSpPr>
            <p:nvPr/>
          </p:nvSpPr>
          <p:spPr bwMode="auto">
            <a:xfrm>
              <a:off x="357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6" name="Line 864"/>
            <p:cNvSpPr>
              <a:spLocks noChangeShapeType="1"/>
            </p:cNvSpPr>
            <p:nvPr/>
          </p:nvSpPr>
          <p:spPr bwMode="auto">
            <a:xfrm>
              <a:off x="358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7" name="Line 865"/>
            <p:cNvSpPr>
              <a:spLocks noChangeShapeType="1"/>
            </p:cNvSpPr>
            <p:nvPr/>
          </p:nvSpPr>
          <p:spPr bwMode="auto">
            <a:xfrm>
              <a:off x="358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8" name="Line 866"/>
            <p:cNvSpPr>
              <a:spLocks noChangeShapeType="1"/>
            </p:cNvSpPr>
            <p:nvPr/>
          </p:nvSpPr>
          <p:spPr bwMode="auto">
            <a:xfrm>
              <a:off x="359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19" name="Line 867"/>
            <p:cNvSpPr>
              <a:spLocks noChangeShapeType="1"/>
            </p:cNvSpPr>
            <p:nvPr/>
          </p:nvSpPr>
          <p:spPr bwMode="auto">
            <a:xfrm>
              <a:off x="360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0" name="Line 868"/>
            <p:cNvSpPr>
              <a:spLocks noChangeShapeType="1"/>
            </p:cNvSpPr>
            <p:nvPr/>
          </p:nvSpPr>
          <p:spPr bwMode="auto">
            <a:xfrm>
              <a:off x="361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1" name="Line 869"/>
            <p:cNvSpPr>
              <a:spLocks noChangeShapeType="1"/>
            </p:cNvSpPr>
            <p:nvPr/>
          </p:nvSpPr>
          <p:spPr bwMode="auto">
            <a:xfrm>
              <a:off x="361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2" name="Line 870"/>
            <p:cNvSpPr>
              <a:spLocks noChangeShapeType="1"/>
            </p:cNvSpPr>
            <p:nvPr/>
          </p:nvSpPr>
          <p:spPr bwMode="auto">
            <a:xfrm>
              <a:off x="362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3" name="Line 871"/>
            <p:cNvSpPr>
              <a:spLocks noChangeShapeType="1"/>
            </p:cNvSpPr>
            <p:nvPr/>
          </p:nvSpPr>
          <p:spPr bwMode="auto">
            <a:xfrm>
              <a:off x="363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4" name="Line 872"/>
            <p:cNvSpPr>
              <a:spLocks noChangeShapeType="1"/>
            </p:cNvSpPr>
            <p:nvPr/>
          </p:nvSpPr>
          <p:spPr bwMode="auto">
            <a:xfrm>
              <a:off x="36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5" name="Line 873"/>
            <p:cNvSpPr>
              <a:spLocks noChangeShapeType="1"/>
            </p:cNvSpPr>
            <p:nvPr/>
          </p:nvSpPr>
          <p:spPr bwMode="auto">
            <a:xfrm>
              <a:off x="365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6" name="Line 874"/>
            <p:cNvSpPr>
              <a:spLocks noChangeShapeType="1"/>
            </p:cNvSpPr>
            <p:nvPr/>
          </p:nvSpPr>
          <p:spPr bwMode="auto">
            <a:xfrm>
              <a:off x="365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7" name="Line 875"/>
            <p:cNvSpPr>
              <a:spLocks noChangeShapeType="1"/>
            </p:cNvSpPr>
            <p:nvPr/>
          </p:nvSpPr>
          <p:spPr bwMode="auto">
            <a:xfrm>
              <a:off x="366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8" name="Line 876"/>
            <p:cNvSpPr>
              <a:spLocks noChangeShapeType="1"/>
            </p:cNvSpPr>
            <p:nvPr/>
          </p:nvSpPr>
          <p:spPr bwMode="auto">
            <a:xfrm>
              <a:off x="367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29" name="Line 877"/>
            <p:cNvSpPr>
              <a:spLocks noChangeShapeType="1"/>
            </p:cNvSpPr>
            <p:nvPr/>
          </p:nvSpPr>
          <p:spPr bwMode="auto">
            <a:xfrm>
              <a:off x="36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0" name="Line 878"/>
            <p:cNvSpPr>
              <a:spLocks noChangeShapeType="1"/>
            </p:cNvSpPr>
            <p:nvPr/>
          </p:nvSpPr>
          <p:spPr bwMode="auto">
            <a:xfrm>
              <a:off x="369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1" name="Line 879"/>
            <p:cNvSpPr>
              <a:spLocks noChangeShapeType="1"/>
            </p:cNvSpPr>
            <p:nvPr/>
          </p:nvSpPr>
          <p:spPr bwMode="auto">
            <a:xfrm>
              <a:off x="369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2" name="Line 880"/>
            <p:cNvSpPr>
              <a:spLocks noChangeShapeType="1"/>
            </p:cNvSpPr>
            <p:nvPr/>
          </p:nvSpPr>
          <p:spPr bwMode="auto">
            <a:xfrm>
              <a:off x="370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3" name="Line 881"/>
            <p:cNvSpPr>
              <a:spLocks noChangeShapeType="1"/>
            </p:cNvSpPr>
            <p:nvPr/>
          </p:nvSpPr>
          <p:spPr bwMode="auto">
            <a:xfrm>
              <a:off x="371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4" name="Line 882"/>
            <p:cNvSpPr>
              <a:spLocks noChangeShapeType="1"/>
            </p:cNvSpPr>
            <p:nvPr/>
          </p:nvSpPr>
          <p:spPr bwMode="auto">
            <a:xfrm>
              <a:off x="37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5" name="Line 883"/>
            <p:cNvSpPr>
              <a:spLocks noChangeShapeType="1"/>
            </p:cNvSpPr>
            <p:nvPr/>
          </p:nvSpPr>
          <p:spPr bwMode="auto">
            <a:xfrm>
              <a:off x="372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6" name="Line 884"/>
            <p:cNvSpPr>
              <a:spLocks noChangeShapeType="1"/>
            </p:cNvSpPr>
            <p:nvPr/>
          </p:nvSpPr>
          <p:spPr bwMode="auto">
            <a:xfrm>
              <a:off x="373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7" name="Line 885"/>
            <p:cNvSpPr>
              <a:spLocks noChangeShapeType="1"/>
            </p:cNvSpPr>
            <p:nvPr/>
          </p:nvSpPr>
          <p:spPr bwMode="auto">
            <a:xfrm>
              <a:off x="374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8" name="Line 886"/>
            <p:cNvSpPr>
              <a:spLocks noChangeShapeType="1"/>
            </p:cNvSpPr>
            <p:nvPr/>
          </p:nvSpPr>
          <p:spPr bwMode="auto">
            <a:xfrm>
              <a:off x="375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39" name="Line 887"/>
            <p:cNvSpPr>
              <a:spLocks noChangeShapeType="1"/>
            </p:cNvSpPr>
            <p:nvPr/>
          </p:nvSpPr>
          <p:spPr bwMode="auto">
            <a:xfrm>
              <a:off x="37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0" name="Line 888"/>
            <p:cNvSpPr>
              <a:spLocks noChangeShapeType="1"/>
            </p:cNvSpPr>
            <p:nvPr/>
          </p:nvSpPr>
          <p:spPr bwMode="auto">
            <a:xfrm>
              <a:off x="376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1" name="Line 889"/>
            <p:cNvSpPr>
              <a:spLocks noChangeShapeType="1"/>
            </p:cNvSpPr>
            <p:nvPr/>
          </p:nvSpPr>
          <p:spPr bwMode="auto">
            <a:xfrm>
              <a:off x="377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2" name="Line 890"/>
            <p:cNvSpPr>
              <a:spLocks noChangeShapeType="1"/>
            </p:cNvSpPr>
            <p:nvPr/>
          </p:nvSpPr>
          <p:spPr bwMode="auto">
            <a:xfrm>
              <a:off x="378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3" name="Line 891"/>
            <p:cNvSpPr>
              <a:spLocks noChangeShapeType="1"/>
            </p:cNvSpPr>
            <p:nvPr/>
          </p:nvSpPr>
          <p:spPr bwMode="auto">
            <a:xfrm>
              <a:off x="379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4" name="Line 892"/>
            <p:cNvSpPr>
              <a:spLocks noChangeShapeType="1"/>
            </p:cNvSpPr>
            <p:nvPr/>
          </p:nvSpPr>
          <p:spPr bwMode="auto">
            <a:xfrm>
              <a:off x="379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5" name="Line 893"/>
            <p:cNvSpPr>
              <a:spLocks noChangeShapeType="1"/>
            </p:cNvSpPr>
            <p:nvPr/>
          </p:nvSpPr>
          <p:spPr bwMode="auto">
            <a:xfrm>
              <a:off x="380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6" name="Line 894"/>
            <p:cNvSpPr>
              <a:spLocks noChangeShapeType="1"/>
            </p:cNvSpPr>
            <p:nvPr/>
          </p:nvSpPr>
          <p:spPr bwMode="auto">
            <a:xfrm>
              <a:off x="381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7" name="Line 895"/>
            <p:cNvSpPr>
              <a:spLocks noChangeShapeType="1"/>
            </p:cNvSpPr>
            <p:nvPr/>
          </p:nvSpPr>
          <p:spPr bwMode="auto">
            <a:xfrm>
              <a:off x="382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8" name="Line 896"/>
            <p:cNvSpPr>
              <a:spLocks noChangeShapeType="1"/>
            </p:cNvSpPr>
            <p:nvPr/>
          </p:nvSpPr>
          <p:spPr bwMode="auto">
            <a:xfrm>
              <a:off x="383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49" name="Line 897"/>
            <p:cNvSpPr>
              <a:spLocks noChangeShapeType="1"/>
            </p:cNvSpPr>
            <p:nvPr/>
          </p:nvSpPr>
          <p:spPr bwMode="auto">
            <a:xfrm>
              <a:off x="383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0" name="Line 898"/>
            <p:cNvSpPr>
              <a:spLocks noChangeShapeType="1"/>
            </p:cNvSpPr>
            <p:nvPr/>
          </p:nvSpPr>
          <p:spPr bwMode="auto">
            <a:xfrm>
              <a:off x="384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1" name="Line 899"/>
            <p:cNvSpPr>
              <a:spLocks noChangeShapeType="1"/>
            </p:cNvSpPr>
            <p:nvPr/>
          </p:nvSpPr>
          <p:spPr bwMode="auto">
            <a:xfrm>
              <a:off x="385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2" name="Line 900"/>
            <p:cNvSpPr>
              <a:spLocks noChangeShapeType="1"/>
            </p:cNvSpPr>
            <p:nvPr/>
          </p:nvSpPr>
          <p:spPr bwMode="auto">
            <a:xfrm>
              <a:off x="386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3" name="Line 901"/>
            <p:cNvSpPr>
              <a:spLocks noChangeShapeType="1"/>
            </p:cNvSpPr>
            <p:nvPr/>
          </p:nvSpPr>
          <p:spPr bwMode="auto">
            <a:xfrm>
              <a:off x="386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4" name="Line 902"/>
            <p:cNvSpPr>
              <a:spLocks noChangeShapeType="1"/>
            </p:cNvSpPr>
            <p:nvPr/>
          </p:nvSpPr>
          <p:spPr bwMode="auto">
            <a:xfrm>
              <a:off x="387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5" name="Line 903"/>
            <p:cNvSpPr>
              <a:spLocks noChangeShapeType="1"/>
            </p:cNvSpPr>
            <p:nvPr/>
          </p:nvSpPr>
          <p:spPr bwMode="auto">
            <a:xfrm>
              <a:off x="388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6" name="Line 904"/>
            <p:cNvSpPr>
              <a:spLocks noChangeShapeType="1"/>
            </p:cNvSpPr>
            <p:nvPr/>
          </p:nvSpPr>
          <p:spPr bwMode="auto">
            <a:xfrm>
              <a:off x="389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7" name="Line 905"/>
            <p:cNvSpPr>
              <a:spLocks noChangeShapeType="1"/>
            </p:cNvSpPr>
            <p:nvPr/>
          </p:nvSpPr>
          <p:spPr bwMode="auto">
            <a:xfrm>
              <a:off x="39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8" name="Line 906"/>
            <p:cNvSpPr>
              <a:spLocks noChangeShapeType="1"/>
            </p:cNvSpPr>
            <p:nvPr/>
          </p:nvSpPr>
          <p:spPr bwMode="auto">
            <a:xfrm>
              <a:off x="39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59" name="Line 907"/>
            <p:cNvSpPr>
              <a:spLocks noChangeShapeType="1"/>
            </p:cNvSpPr>
            <p:nvPr/>
          </p:nvSpPr>
          <p:spPr bwMode="auto">
            <a:xfrm>
              <a:off x="391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0" name="Line 908"/>
            <p:cNvSpPr>
              <a:spLocks noChangeShapeType="1"/>
            </p:cNvSpPr>
            <p:nvPr/>
          </p:nvSpPr>
          <p:spPr bwMode="auto">
            <a:xfrm>
              <a:off x="392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1" name="Line 909"/>
            <p:cNvSpPr>
              <a:spLocks noChangeShapeType="1"/>
            </p:cNvSpPr>
            <p:nvPr/>
          </p:nvSpPr>
          <p:spPr bwMode="auto">
            <a:xfrm>
              <a:off x="393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2" name="Line 910"/>
            <p:cNvSpPr>
              <a:spLocks noChangeShapeType="1"/>
            </p:cNvSpPr>
            <p:nvPr/>
          </p:nvSpPr>
          <p:spPr bwMode="auto">
            <a:xfrm>
              <a:off x="39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3" name="Line 911"/>
            <p:cNvSpPr>
              <a:spLocks noChangeShapeType="1"/>
            </p:cNvSpPr>
            <p:nvPr/>
          </p:nvSpPr>
          <p:spPr bwMode="auto">
            <a:xfrm>
              <a:off x="39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4" name="Line 912"/>
            <p:cNvSpPr>
              <a:spLocks noChangeShapeType="1"/>
            </p:cNvSpPr>
            <p:nvPr/>
          </p:nvSpPr>
          <p:spPr bwMode="auto">
            <a:xfrm>
              <a:off x="395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5" name="Line 913"/>
            <p:cNvSpPr>
              <a:spLocks noChangeShapeType="1"/>
            </p:cNvSpPr>
            <p:nvPr/>
          </p:nvSpPr>
          <p:spPr bwMode="auto">
            <a:xfrm>
              <a:off x="396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6" name="Line 914"/>
            <p:cNvSpPr>
              <a:spLocks noChangeShapeType="1"/>
            </p:cNvSpPr>
            <p:nvPr/>
          </p:nvSpPr>
          <p:spPr bwMode="auto">
            <a:xfrm>
              <a:off x="397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7" name="Line 915"/>
            <p:cNvSpPr>
              <a:spLocks noChangeShapeType="1"/>
            </p:cNvSpPr>
            <p:nvPr/>
          </p:nvSpPr>
          <p:spPr bwMode="auto">
            <a:xfrm>
              <a:off x="39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8" name="Line 916"/>
            <p:cNvSpPr>
              <a:spLocks noChangeShapeType="1"/>
            </p:cNvSpPr>
            <p:nvPr/>
          </p:nvSpPr>
          <p:spPr bwMode="auto">
            <a:xfrm>
              <a:off x="398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69" name="Line 917"/>
            <p:cNvSpPr>
              <a:spLocks noChangeShapeType="1"/>
            </p:cNvSpPr>
            <p:nvPr/>
          </p:nvSpPr>
          <p:spPr bwMode="auto">
            <a:xfrm>
              <a:off x="399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0" name="Line 918"/>
            <p:cNvSpPr>
              <a:spLocks noChangeShapeType="1"/>
            </p:cNvSpPr>
            <p:nvPr/>
          </p:nvSpPr>
          <p:spPr bwMode="auto">
            <a:xfrm>
              <a:off x="400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1" name="Line 919"/>
            <p:cNvSpPr>
              <a:spLocks noChangeShapeType="1"/>
            </p:cNvSpPr>
            <p:nvPr/>
          </p:nvSpPr>
          <p:spPr bwMode="auto">
            <a:xfrm>
              <a:off x="400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2" name="Line 920"/>
            <p:cNvSpPr>
              <a:spLocks noChangeShapeType="1"/>
            </p:cNvSpPr>
            <p:nvPr/>
          </p:nvSpPr>
          <p:spPr bwMode="auto">
            <a:xfrm>
              <a:off x="40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3" name="Line 921"/>
            <p:cNvSpPr>
              <a:spLocks noChangeShapeType="1"/>
            </p:cNvSpPr>
            <p:nvPr/>
          </p:nvSpPr>
          <p:spPr bwMode="auto">
            <a:xfrm>
              <a:off x="402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4" name="Line 922"/>
            <p:cNvSpPr>
              <a:spLocks noChangeShapeType="1"/>
            </p:cNvSpPr>
            <p:nvPr/>
          </p:nvSpPr>
          <p:spPr bwMode="auto">
            <a:xfrm>
              <a:off x="403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5" name="Line 923"/>
            <p:cNvSpPr>
              <a:spLocks noChangeShapeType="1"/>
            </p:cNvSpPr>
            <p:nvPr/>
          </p:nvSpPr>
          <p:spPr bwMode="auto">
            <a:xfrm>
              <a:off x="404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6" name="Line 924"/>
            <p:cNvSpPr>
              <a:spLocks noChangeShapeType="1"/>
            </p:cNvSpPr>
            <p:nvPr/>
          </p:nvSpPr>
          <p:spPr bwMode="auto">
            <a:xfrm>
              <a:off x="404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7" name="Line 925"/>
            <p:cNvSpPr>
              <a:spLocks noChangeShapeType="1"/>
            </p:cNvSpPr>
            <p:nvPr/>
          </p:nvSpPr>
          <p:spPr bwMode="auto">
            <a:xfrm>
              <a:off x="40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8" name="Line 926"/>
            <p:cNvSpPr>
              <a:spLocks noChangeShapeType="1"/>
            </p:cNvSpPr>
            <p:nvPr/>
          </p:nvSpPr>
          <p:spPr bwMode="auto">
            <a:xfrm>
              <a:off x="406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79" name="Line 927"/>
            <p:cNvSpPr>
              <a:spLocks noChangeShapeType="1"/>
            </p:cNvSpPr>
            <p:nvPr/>
          </p:nvSpPr>
          <p:spPr bwMode="auto">
            <a:xfrm>
              <a:off x="407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0" name="Line 928"/>
            <p:cNvSpPr>
              <a:spLocks noChangeShapeType="1"/>
            </p:cNvSpPr>
            <p:nvPr/>
          </p:nvSpPr>
          <p:spPr bwMode="auto">
            <a:xfrm>
              <a:off x="407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1" name="Line 929"/>
            <p:cNvSpPr>
              <a:spLocks noChangeShapeType="1"/>
            </p:cNvSpPr>
            <p:nvPr/>
          </p:nvSpPr>
          <p:spPr bwMode="auto">
            <a:xfrm>
              <a:off x="408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2" name="Line 930"/>
            <p:cNvSpPr>
              <a:spLocks noChangeShapeType="1"/>
            </p:cNvSpPr>
            <p:nvPr/>
          </p:nvSpPr>
          <p:spPr bwMode="auto">
            <a:xfrm>
              <a:off x="409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3" name="Line 931"/>
            <p:cNvSpPr>
              <a:spLocks noChangeShapeType="1"/>
            </p:cNvSpPr>
            <p:nvPr/>
          </p:nvSpPr>
          <p:spPr bwMode="auto">
            <a:xfrm>
              <a:off x="410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4" name="Line 932"/>
            <p:cNvSpPr>
              <a:spLocks noChangeShapeType="1"/>
            </p:cNvSpPr>
            <p:nvPr/>
          </p:nvSpPr>
          <p:spPr bwMode="auto">
            <a:xfrm>
              <a:off x="411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5" name="Line 933"/>
            <p:cNvSpPr>
              <a:spLocks noChangeShapeType="1"/>
            </p:cNvSpPr>
            <p:nvPr/>
          </p:nvSpPr>
          <p:spPr bwMode="auto">
            <a:xfrm>
              <a:off x="411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6" name="Line 934"/>
            <p:cNvSpPr>
              <a:spLocks noChangeShapeType="1"/>
            </p:cNvSpPr>
            <p:nvPr/>
          </p:nvSpPr>
          <p:spPr bwMode="auto">
            <a:xfrm>
              <a:off x="412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7" name="Line 935"/>
            <p:cNvSpPr>
              <a:spLocks noChangeShapeType="1"/>
            </p:cNvSpPr>
            <p:nvPr/>
          </p:nvSpPr>
          <p:spPr bwMode="auto">
            <a:xfrm>
              <a:off x="413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8" name="Line 936"/>
            <p:cNvSpPr>
              <a:spLocks noChangeShapeType="1"/>
            </p:cNvSpPr>
            <p:nvPr/>
          </p:nvSpPr>
          <p:spPr bwMode="auto">
            <a:xfrm>
              <a:off x="414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89" name="Line 937"/>
            <p:cNvSpPr>
              <a:spLocks noChangeShapeType="1"/>
            </p:cNvSpPr>
            <p:nvPr/>
          </p:nvSpPr>
          <p:spPr bwMode="auto">
            <a:xfrm>
              <a:off x="414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0" name="Line 938"/>
            <p:cNvSpPr>
              <a:spLocks noChangeShapeType="1"/>
            </p:cNvSpPr>
            <p:nvPr/>
          </p:nvSpPr>
          <p:spPr bwMode="auto">
            <a:xfrm>
              <a:off x="415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1" name="Line 939"/>
            <p:cNvSpPr>
              <a:spLocks noChangeShapeType="1"/>
            </p:cNvSpPr>
            <p:nvPr/>
          </p:nvSpPr>
          <p:spPr bwMode="auto">
            <a:xfrm>
              <a:off x="416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2" name="Line 940"/>
            <p:cNvSpPr>
              <a:spLocks noChangeShapeType="1"/>
            </p:cNvSpPr>
            <p:nvPr/>
          </p:nvSpPr>
          <p:spPr bwMode="auto">
            <a:xfrm>
              <a:off x="417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3" name="Line 941"/>
            <p:cNvSpPr>
              <a:spLocks noChangeShapeType="1"/>
            </p:cNvSpPr>
            <p:nvPr/>
          </p:nvSpPr>
          <p:spPr bwMode="auto">
            <a:xfrm>
              <a:off x="418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4" name="Line 942"/>
            <p:cNvSpPr>
              <a:spLocks noChangeShapeType="1"/>
            </p:cNvSpPr>
            <p:nvPr/>
          </p:nvSpPr>
          <p:spPr bwMode="auto">
            <a:xfrm>
              <a:off x="418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5" name="Line 943"/>
            <p:cNvSpPr>
              <a:spLocks noChangeShapeType="1"/>
            </p:cNvSpPr>
            <p:nvPr/>
          </p:nvSpPr>
          <p:spPr bwMode="auto">
            <a:xfrm>
              <a:off x="419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6" name="Line 944"/>
            <p:cNvSpPr>
              <a:spLocks noChangeShapeType="1"/>
            </p:cNvSpPr>
            <p:nvPr/>
          </p:nvSpPr>
          <p:spPr bwMode="auto">
            <a:xfrm>
              <a:off x="420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7" name="Line 945"/>
            <p:cNvSpPr>
              <a:spLocks noChangeShapeType="1"/>
            </p:cNvSpPr>
            <p:nvPr/>
          </p:nvSpPr>
          <p:spPr bwMode="auto">
            <a:xfrm>
              <a:off x="421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8" name="Line 946"/>
            <p:cNvSpPr>
              <a:spLocks noChangeShapeType="1"/>
            </p:cNvSpPr>
            <p:nvPr/>
          </p:nvSpPr>
          <p:spPr bwMode="auto">
            <a:xfrm>
              <a:off x="422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299" name="Line 947"/>
            <p:cNvSpPr>
              <a:spLocks noChangeShapeType="1"/>
            </p:cNvSpPr>
            <p:nvPr/>
          </p:nvSpPr>
          <p:spPr bwMode="auto">
            <a:xfrm>
              <a:off x="422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0" name="Line 948"/>
            <p:cNvSpPr>
              <a:spLocks noChangeShapeType="1"/>
            </p:cNvSpPr>
            <p:nvPr/>
          </p:nvSpPr>
          <p:spPr bwMode="auto">
            <a:xfrm>
              <a:off x="423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1" name="Line 949"/>
            <p:cNvSpPr>
              <a:spLocks noChangeShapeType="1"/>
            </p:cNvSpPr>
            <p:nvPr/>
          </p:nvSpPr>
          <p:spPr bwMode="auto">
            <a:xfrm>
              <a:off x="42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2" name="Line 950"/>
            <p:cNvSpPr>
              <a:spLocks noChangeShapeType="1"/>
            </p:cNvSpPr>
            <p:nvPr/>
          </p:nvSpPr>
          <p:spPr bwMode="auto">
            <a:xfrm>
              <a:off x="425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3" name="Line 951"/>
            <p:cNvSpPr>
              <a:spLocks noChangeShapeType="1"/>
            </p:cNvSpPr>
            <p:nvPr/>
          </p:nvSpPr>
          <p:spPr bwMode="auto">
            <a:xfrm>
              <a:off x="425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4" name="Line 952"/>
            <p:cNvSpPr>
              <a:spLocks noChangeShapeType="1"/>
            </p:cNvSpPr>
            <p:nvPr/>
          </p:nvSpPr>
          <p:spPr bwMode="auto">
            <a:xfrm>
              <a:off x="426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5" name="Line 953"/>
            <p:cNvSpPr>
              <a:spLocks noChangeShapeType="1"/>
            </p:cNvSpPr>
            <p:nvPr/>
          </p:nvSpPr>
          <p:spPr bwMode="auto">
            <a:xfrm>
              <a:off x="427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6" name="Line 954"/>
            <p:cNvSpPr>
              <a:spLocks noChangeShapeType="1"/>
            </p:cNvSpPr>
            <p:nvPr/>
          </p:nvSpPr>
          <p:spPr bwMode="auto">
            <a:xfrm>
              <a:off x="42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7" name="Line 955"/>
            <p:cNvSpPr>
              <a:spLocks noChangeShapeType="1"/>
            </p:cNvSpPr>
            <p:nvPr/>
          </p:nvSpPr>
          <p:spPr bwMode="auto">
            <a:xfrm>
              <a:off x="429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8" name="Line 956"/>
            <p:cNvSpPr>
              <a:spLocks noChangeShapeType="1"/>
            </p:cNvSpPr>
            <p:nvPr/>
          </p:nvSpPr>
          <p:spPr bwMode="auto">
            <a:xfrm>
              <a:off x="429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09" name="Line 957"/>
            <p:cNvSpPr>
              <a:spLocks noChangeShapeType="1"/>
            </p:cNvSpPr>
            <p:nvPr/>
          </p:nvSpPr>
          <p:spPr bwMode="auto">
            <a:xfrm>
              <a:off x="430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0" name="Line 958"/>
            <p:cNvSpPr>
              <a:spLocks noChangeShapeType="1"/>
            </p:cNvSpPr>
            <p:nvPr/>
          </p:nvSpPr>
          <p:spPr bwMode="auto">
            <a:xfrm>
              <a:off x="431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1" name="Line 959"/>
            <p:cNvSpPr>
              <a:spLocks noChangeShapeType="1"/>
            </p:cNvSpPr>
            <p:nvPr/>
          </p:nvSpPr>
          <p:spPr bwMode="auto">
            <a:xfrm>
              <a:off x="43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2" name="Line 960"/>
            <p:cNvSpPr>
              <a:spLocks noChangeShapeType="1"/>
            </p:cNvSpPr>
            <p:nvPr/>
          </p:nvSpPr>
          <p:spPr bwMode="auto">
            <a:xfrm>
              <a:off x="432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3" name="Line 961"/>
            <p:cNvSpPr>
              <a:spLocks noChangeShapeType="1"/>
            </p:cNvSpPr>
            <p:nvPr/>
          </p:nvSpPr>
          <p:spPr bwMode="auto">
            <a:xfrm>
              <a:off x="433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4" name="Line 962"/>
            <p:cNvSpPr>
              <a:spLocks noChangeShapeType="1"/>
            </p:cNvSpPr>
            <p:nvPr/>
          </p:nvSpPr>
          <p:spPr bwMode="auto">
            <a:xfrm>
              <a:off x="434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5" name="Line 963"/>
            <p:cNvSpPr>
              <a:spLocks noChangeShapeType="1"/>
            </p:cNvSpPr>
            <p:nvPr/>
          </p:nvSpPr>
          <p:spPr bwMode="auto">
            <a:xfrm>
              <a:off x="435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6" name="Line 964"/>
            <p:cNvSpPr>
              <a:spLocks noChangeShapeType="1"/>
            </p:cNvSpPr>
            <p:nvPr/>
          </p:nvSpPr>
          <p:spPr bwMode="auto">
            <a:xfrm>
              <a:off x="43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7" name="Line 965"/>
            <p:cNvSpPr>
              <a:spLocks noChangeShapeType="1"/>
            </p:cNvSpPr>
            <p:nvPr/>
          </p:nvSpPr>
          <p:spPr bwMode="auto">
            <a:xfrm>
              <a:off x="436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8" name="Line 966"/>
            <p:cNvSpPr>
              <a:spLocks noChangeShapeType="1"/>
            </p:cNvSpPr>
            <p:nvPr/>
          </p:nvSpPr>
          <p:spPr bwMode="auto">
            <a:xfrm>
              <a:off x="437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19" name="Line 967"/>
            <p:cNvSpPr>
              <a:spLocks noChangeShapeType="1"/>
            </p:cNvSpPr>
            <p:nvPr/>
          </p:nvSpPr>
          <p:spPr bwMode="auto">
            <a:xfrm>
              <a:off x="438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0" name="Line 968"/>
            <p:cNvSpPr>
              <a:spLocks noChangeShapeType="1"/>
            </p:cNvSpPr>
            <p:nvPr/>
          </p:nvSpPr>
          <p:spPr bwMode="auto">
            <a:xfrm>
              <a:off x="439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1" name="Line 969"/>
            <p:cNvSpPr>
              <a:spLocks noChangeShapeType="1"/>
            </p:cNvSpPr>
            <p:nvPr/>
          </p:nvSpPr>
          <p:spPr bwMode="auto">
            <a:xfrm>
              <a:off x="439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2" name="Line 970"/>
            <p:cNvSpPr>
              <a:spLocks noChangeShapeType="1"/>
            </p:cNvSpPr>
            <p:nvPr/>
          </p:nvSpPr>
          <p:spPr bwMode="auto">
            <a:xfrm>
              <a:off x="440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3" name="Line 971"/>
            <p:cNvSpPr>
              <a:spLocks noChangeShapeType="1"/>
            </p:cNvSpPr>
            <p:nvPr/>
          </p:nvSpPr>
          <p:spPr bwMode="auto">
            <a:xfrm>
              <a:off x="441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4" name="Line 972"/>
            <p:cNvSpPr>
              <a:spLocks noChangeShapeType="1"/>
            </p:cNvSpPr>
            <p:nvPr/>
          </p:nvSpPr>
          <p:spPr bwMode="auto">
            <a:xfrm>
              <a:off x="442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5" name="Line 973"/>
            <p:cNvSpPr>
              <a:spLocks noChangeShapeType="1"/>
            </p:cNvSpPr>
            <p:nvPr/>
          </p:nvSpPr>
          <p:spPr bwMode="auto">
            <a:xfrm>
              <a:off x="443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6" name="Line 974"/>
            <p:cNvSpPr>
              <a:spLocks noChangeShapeType="1"/>
            </p:cNvSpPr>
            <p:nvPr/>
          </p:nvSpPr>
          <p:spPr bwMode="auto">
            <a:xfrm>
              <a:off x="443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7" name="Line 975"/>
            <p:cNvSpPr>
              <a:spLocks noChangeShapeType="1"/>
            </p:cNvSpPr>
            <p:nvPr/>
          </p:nvSpPr>
          <p:spPr bwMode="auto">
            <a:xfrm>
              <a:off x="444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8" name="Line 976"/>
            <p:cNvSpPr>
              <a:spLocks noChangeShapeType="1"/>
            </p:cNvSpPr>
            <p:nvPr/>
          </p:nvSpPr>
          <p:spPr bwMode="auto">
            <a:xfrm>
              <a:off x="445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29" name="Line 977"/>
            <p:cNvSpPr>
              <a:spLocks noChangeShapeType="1"/>
            </p:cNvSpPr>
            <p:nvPr/>
          </p:nvSpPr>
          <p:spPr bwMode="auto">
            <a:xfrm>
              <a:off x="446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0" name="Line 978"/>
            <p:cNvSpPr>
              <a:spLocks noChangeShapeType="1"/>
            </p:cNvSpPr>
            <p:nvPr/>
          </p:nvSpPr>
          <p:spPr bwMode="auto">
            <a:xfrm>
              <a:off x="446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1" name="Line 979"/>
            <p:cNvSpPr>
              <a:spLocks noChangeShapeType="1"/>
            </p:cNvSpPr>
            <p:nvPr/>
          </p:nvSpPr>
          <p:spPr bwMode="auto">
            <a:xfrm>
              <a:off x="447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2" name="Line 980"/>
            <p:cNvSpPr>
              <a:spLocks noChangeShapeType="1"/>
            </p:cNvSpPr>
            <p:nvPr/>
          </p:nvSpPr>
          <p:spPr bwMode="auto">
            <a:xfrm>
              <a:off x="448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3" name="Line 981"/>
            <p:cNvSpPr>
              <a:spLocks noChangeShapeType="1"/>
            </p:cNvSpPr>
            <p:nvPr/>
          </p:nvSpPr>
          <p:spPr bwMode="auto">
            <a:xfrm>
              <a:off x="449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4" name="Line 982"/>
            <p:cNvSpPr>
              <a:spLocks noChangeShapeType="1"/>
            </p:cNvSpPr>
            <p:nvPr/>
          </p:nvSpPr>
          <p:spPr bwMode="auto">
            <a:xfrm>
              <a:off x="45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5" name="Line 983"/>
            <p:cNvSpPr>
              <a:spLocks noChangeShapeType="1"/>
            </p:cNvSpPr>
            <p:nvPr/>
          </p:nvSpPr>
          <p:spPr bwMode="auto">
            <a:xfrm>
              <a:off x="45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6" name="Line 984"/>
            <p:cNvSpPr>
              <a:spLocks noChangeShapeType="1"/>
            </p:cNvSpPr>
            <p:nvPr/>
          </p:nvSpPr>
          <p:spPr bwMode="auto">
            <a:xfrm>
              <a:off x="451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7" name="Line 985"/>
            <p:cNvSpPr>
              <a:spLocks noChangeShapeType="1"/>
            </p:cNvSpPr>
            <p:nvPr/>
          </p:nvSpPr>
          <p:spPr bwMode="auto">
            <a:xfrm>
              <a:off x="452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8" name="Line 986"/>
            <p:cNvSpPr>
              <a:spLocks noChangeShapeType="1"/>
            </p:cNvSpPr>
            <p:nvPr/>
          </p:nvSpPr>
          <p:spPr bwMode="auto">
            <a:xfrm>
              <a:off x="453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39" name="Line 987"/>
            <p:cNvSpPr>
              <a:spLocks noChangeShapeType="1"/>
            </p:cNvSpPr>
            <p:nvPr/>
          </p:nvSpPr>
          <p:spPr bwMode="auto">
            <a:xfrm>
              <a:off x="453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0" name="Line 988"/>
            <p:cNvSpPr>
              <a:spLocks noChangeShapeType="1"/>
            </p:cNvSpPr>
            <p:nvPr/>
          </p:nvSpPr>
          <p:spPr bwMode="auto">
            <a:xfrm>
              <a:off x="454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1" name="Line 989"/>
            <p:cNvSpPr>
              <a:spLocks noChangeShapeType="1"/>
            </p:cNvSpPr>
            <p:nvPr/>
          </p:nvSpPr>
          <p:spPr bwMode="auto">
            <a:xfrm>
              <a:off x="455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2" name="Line 990"/>
            <p:cNvSpPr>
              <a:spLocks noChangeShapeType="1"/>
            </p:cNvSpPr>
            <p:nvPr/>
          </p:nvSpPr>
          <p:spPr bwMode="auto">
            <a:xfrm>
              <a:off x="456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3" name="Line 991"/>
            <p:cNvSpPr>
              <a:spLocks noChangeShapeType="1"/>
            </p:cNvSpPr>
            <p:nvPr/>
          </p:nvSpPr>
          <p:spPr bwMode="auto">
            <a:xfrm>
              <a:off x="457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4" name="Line 992"/>
            <p:cNvSpPr>
              <a:spLocks noChangeShapeType="1"/>
            </p:cNvSpPr>
            <p:nvPr/>
          </p:nvSpPr>
          <p:spPr bwMode="auto">
            <a:xfrm>
              <a:off x="457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5" name="Line 993"/>
            <p:cNvSpPr>
              <a:spLocks noChangeShapeType="1"/>
            </p:cNvSpPr>
            <p:nvPr/>
          </p:nvSpPr>
          <p:spPr bwMode="auto">
            <a:xfrm>
              <a:off x="458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6" name="Line 994"/>
            <p:cNvSpPr>
              <a:spLocks noChangeShapeType="1"/>
            </p:cNvSpPr>
            <p:nvPr/>
          </p:nvSpPr>
          <p:spPr bwMode="auto">
            <a:xfrm>
              <a:off x="459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7" name="Line 995"/>
            <p:cNvSpPr>
              <a:spLocks noChangeShapeType="1"/>
            </p:cNvSpPr>
            <p:nvPr/>
          </p:nvSpPr>
          <p:spPr bwMode="auto">
            <a:xfrm>
              <a:off x="4602"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8" name="Line 996"/>
            <p:cNvSpPr>
              <a:spLocks noChangeShapeType="1"/>
            </p:cNvSpPr>
            <p:nvPr/>
          </p:nvSpPr>
          <p:spPr bwMode="auto">
            <a:xfrm>
              <a:off x="460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49" name="Line 997"/>
            <p:cNvSpPr>
              <a:spLocks noChangeShapeType="1"/>
            </p:cNvSpPr>
            <p:nvPr/>
          </p:nvSpPr>
          <p:spPr bwMode="auto">
            <a:xfrm>
              <a:off x="461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0" name="Line 998"/>
            <p:cNvSpPr>
              <a:spLocks noChangeShapeType="1"/>
            </p:cNvSpPr>
            <p:nvPr/>
          </p:nvSpPr>
          <p:spPr bwMode="auto">
            <a:xfrm>
              <a:off x="462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1" name="Line 999"/>
            <p:cNvSpPr>
              <a:spLocks noChangeShapeType="1"/>
            </p:cNvSpPr>
            <p:nvPr/>
          </p:nvSpPr>
          <p:spPr bwMode="auto">
            <a:xfrm>
              <a:off x="463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2" name="Line 1000"/>
            <p:cNvSpPr>
              <a:spLocks noChangeShapeType="1"/>
            </p:cNvSpPr>
            <p:nvPr/>
          </p:nvSpPr>
          <p:spPr bwMode="auto">
            <a:xfrm>
              <a:off x="4641"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3" name="Line 1001"/>
            <p:cNvSpPr>
              <a:spLocks noChangeShapeType="1"/>
            </p:cNvSpPr>
            <p:nvPr/>
          </p:nvSpPr>
          <p:spPr bwMode="auto">
            <a:xfrm>
              <a:off x="464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4" name="Line 1002"/>
            <p:cNvSpPr>
              <a:spLocks noChangeShapeType="1"/>
            </p:cNvSpPr>
            <p:nvPr/>
          </p:nvSpPr>
          <p:spPr bwMode="auto">
            <a:xfrm>
              <a:off x="465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5" name="Line 1003"/>
            <p:cNvSpPr>
              <a:spLocks noChangeShapeType="1"/>
            </p:cNvSpPr>
            <p:nvPr/>
          </p:nvSpPr>
          <p:spPr bwMode="auto">
            <a:xfrm>
              <a:off x="466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6" name="Line 1004"/>
            <p:cNvSpPr>
              <a:spLocks noChangeShapeType="1"/>
            </p:cNvSpPr>
            <p:nvPr/>
          </p:nvSpPr>
          <p:spPr bwMode="auto">
            <a:xfrm>
              <a:off x="467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7" name="Line 1005"/>
            <p:cNvSpPr>
              <a:spLocks noChangeShapeType="1"/>
            </p:cNvSpPr>
            <p:nvPr/>
          </p:nvSpPr>
          <p:spPr bwMode="auto">
            <a:xfrm>
              <a:off x="468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8" name="Line 1006"/>
            <p:cNvSpPr>
              <a:spLocks noChangeShapeType="1"/>
            </p:cNvSpPr>
            <p:nvPr/>
          </p:nvSpPr>
          <p:spPr bwMode="auto">
            <a:xfrm>
              <a:off x="468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59" name="Line 1007"/>
            <p:cNvSpPr>
              <a:spLocks noChangeShapeType="1"/>
            </p:cNvSpPr>
            <p:nvPr/>
          </p:nvSpPr>
          <p:spPr bwMode="auto">
            <a:xfrm>
              <a:off x="469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0" name="Line 1008"/>
            <p:cNvSpPr>
              <a:spLocks noChangeShapeType="1"/>
            </p:cNvSpPr>
            <p:nvPr/>
          </p:nvSpPr>
          <p:spPr bwMode="auto">
            <a:xfrm>
              <a:off x="470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1" name="Line 1009"/>
            <p:cNvSpPr>
              <a:spLocks noChangeShapeType="1"/>
            </p:cNvSpPr>
            <p:nvPr/>
          </p:nvSpPr>
          <p:spPr bwMode="auto">
            <a:xfrm>
              <a:off x="471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2" name="Line 1010"/>
            <p:cNvSpPr>
              <a:spLocks noChangeShapeType="1"/>
            </p:cNvSpPr>
            <p:nvPr/>
          </p:nvSpPr>
          <p:spPr bwMode="auto">
            <a:xfrm>
              <a:off x="471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3" name="Line 1011"/>
            <p:cNvSpPr>
              <a:spLocks noChangeShapeType="1"/>
            </p:cNvSpPr>
            <p:nvPr/>
          </p:nvSpPr>
          <p:spPr bwMode="auto">
            <a:xfrm>
              <a:off x="472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4" name="Line 1012"/>
            <p:cNvSpPr>
              <a:spLocks noChangeShapeType="1"/>
            </p:cNvSpPr>
            <p:nvPr/>
          </p:nvSpPr>
          <p:spPr bwMode="auto">
            <a:xfrm>
              <a:off x="473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5" name="Line 1013"/>
            <p:cNvSpPr>
              <a:spLocks noChangeShapeType="1"/>
            </p:cNvSpPr>
            <p:nvPr/>
          </p:nvSpPr>
          <p:spPr bwMode="auto">
            <a:xfrm>
              <a:off x="474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6" name="Line 1014"/>
            <p:cNvSpPr>
              <a:spLocks noChangeShapeType="1"/>
            </p:cNvSpPr>
            <p:nvPr/>
          </p:nvSpPr>
          <p:spPr bwMode="auto">
            <a:xfrm>
              <a:off x="4750"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7" name="Line 1015"/>
            <p:cNvSpPr>
              <a:spLocks noChangeShapeType="1"/>
            </p:cNvSpPr>
            <p:nvPr/>
          </p:nvSpPr>
          <p:spPr bwMode="auto">
            <a:xfrm>
              <a:off x="475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8" name="Line 1016"/>
            <p:cNvSpPr>
              <a:spLocks noChangeShapeType="1"/>
            </p:cNvSpPr>
            <p:nvPr/>
          </p:nvSpPr>
          <p:spPr bwMode="auto">
            <a:xfrm>
              <a:off x="476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69" name="Line 1017"/>
            <p:cNvSpPr>
              <a:spLocks noChangeShapeType="1"/>
            </p:cNvSpPr>
            <p:nvPr/>
          </p:nvSpPr>
          <p:spPr bwMode="auto">
            <a:xfrm>
              <a:off x="477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0" name="Line 1018"/>
            <p:cNvSpPr>
              <a:spLocks noChangeShapeType="1"/>
            </p:cNvSpPr>
            <p:nvPr/>
          </p:nvSpPr>
          <p:spPr bwMode="auto">
            <a:xfrm>
              <a:off x="478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1" name="Line 1019"/>
            <p:cNvSpPr>
              <a:spLocks noChangeShapeType="1"/>
            </p:cNvSpPr>
            <p:nvPr/>
          </p:nvSpPr>
          <p:spPr bwMode="auto">
            <a:xfrm>
              <a:off x="4789"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4741" name="Group 1221"/>
          <p:cNvGrpSpPr>
            <a:grpSpLocks/>
          </p:cNvGrpSpPr>
          <p:nvPr/>
        </p:nvGrpSpPr>
        <p:grpSpPr bwMode="auto">
          <a:xfrm>
            <a:off x="531813" y="5103813"/>
            <a:ext cx="7615237" cy="169862"/>
            <a:chOff x="335" y="3215"/>
            <a:chExt cx="4797" cy="107"/>
          </a:xfrm>
        </p:grpSpPr>
        <p:sp>
          <p:nvSpPr>
            <p:cNvPr id="997373" name="Line 1021"/>
            <p:cNvSpPr>
              <a:spLocks noChangeShapeType="1"/>
            </p:cNvSpPr>
            <p:nvPr/>
          </p:nvSpPr>
          <p:spPr bwMode="auto">
            <a:xfrm>
              <a:off x="479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4" name="Line 1022"/>
            <p:cNvSpPr>
              <a:spLocks noChangeShapeType="1"/>
            </p:cNvSpPr>
            <p:nvPr/>
          </p:nvSpPr>
          <p:spPr bwMode="auto">
            <a:xfrm>
              <a:off x="480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7375" name="Line 1023"/>
            <p:cNvSpPr>
              <a:spLocks noChangeShapeType="1"/>
            </p:cNvSpPr>
            <p:nvPr/>
          </p:nvSpPr>
          <p:spPr bwMode="auto">
            <a:xfrm>
              <a:off x="481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4" name="Line 1024"/>
            <p:cNvSpPr>
              <a:spLocks noChangeShapeType="1"/>
            </p:cNvSpPr>
            <p:nvPr/>
          </p:nvSpPr>
          <p:spPr bwMode="auto">
            <a:xfrm>
              <a:off x="482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5" name="Line 1025"/>
            <p:cNvSpPr>
              <a:spLocks noChangeShapeType="1"/>
            </p:cNvSpPr>
            <p:nvPr/>
          </p:nvSpPr>
          <p:spPr bwMode="auto">
            <a:xfrm>
              <a:off x="4828"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6" name="Line 1026"/>
            <p:cNvSpPr>
              <a:spLocks noChangeShapeType="1"/>
            </p:cNvSpPr>
            <p:nvPr/>
          </p:nvSpPr>
          <p:spPr bwMode="auto">
            <a:xfrm>
              <a:off x="483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7" name="Line 1027"/>
            <p:cNvSpPr>
              <a:spLocks noChangeShapeType="1"/>
            </p:cNvSpPr>
            <p:nvPr/>
          </p:nvSpPr>
          <p:spPr bwMode="auto">
            <a:xfrm>
              <a:off x="484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8" name="Line 1028"/>
            <p:cNvSpPr>
              <a:spLocks noChangeShapeType="1"/>
            </p:cNvSpPr>
            <p:nvPr/>
          </p:nvSpPr>
          <p:spPr bwMode="auto">
            <a:xfrm>
              <a:off x="485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49" name="Line 1029"/>
            <p:cNvSpPr>
              <a:spLocks noChangeShapeType="1"/>
            </p:cNvSpPr>
            <p:nvPr/>
          </p:nvSpPr>
          <p:spPr bwMode="auto">
            <a:xfrm>
              <a:off x="485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0" name="Line 1030"/>
            <p:cNvSpPr>
              <a:spLocks noChangeShapeType="1"/>
            </p:cNvSpPr>
            <p:nvPr/>
          </p:nvSpPr>
          <p:spPr bwMode="auto">
            <a:xfrm>
              <a:off x="4867"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1" name="Line 1031"/>
            <p:cNvSpPr>
              <a:spLocks noChangeShapeType="1"/>
            </p:cNvSpPr>
            <p:nvPr/>
          </p:nvSpPr>
          <p:spPr bwMode="auto">
            <a:xfrm>
              <a:off x="487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2" name="Line 1032"/>
            <p:cNvSpPr>
              <a:spLocks noChangeShapeType="1"/>
            </p:cNvSpPr>
            <p:nvPr/>
          </p:nvSpPr>
          <p:spPr bwMode="auto">
            <a:xfrm>
              <a:off x="488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3" name="Line 1033"/>
            <p:cNvSpPr>
              <a:spLocks noChangeShapeType="1"/>
            </p:cNvSpPr>
            <p:nvPr/>
          </p:nvSpPr>
          <p:spPr bwMode="auto">
            <a:xfrm>
              <a:off x="489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4" name="Line 1034"/>
            <p:cNvSpPr>
              <a:spLocks noChangeShapeType="1"/>
            </p:cNvSpPr>
            <p:nvPr/>
          </p:nvSpPr>
          <p:spPr bwMode="auto">
            <a:xfrm>
              <a:off x="489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5" name="Line 1035"/>
            <p:cNvSpPr>
              <a:spLocks noChangeShapeType="1"/>
            </p:cNvSpPr>
            <p:nvPr/>
          </p:nvSpPr>
          <p:spPr bwMode="auto">
            <a:xfrm>
              <a:off x="4906"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6" name="Line 1036"/>
            <p:cNvSpPr>
              <a:spLocks noChangeShapeType="1"/>
            </p:cNvSpPr>
            <p:nvPr/>
          </p:nvSpPr>
          <p:spPr bwMode="auto">
            <a:xfrm>
              <a:off x="4913"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7" name="Line 1037"/>
            <p:cNvSpPr>
              <a:spLocks noChangeShapeType="1"/>
            </p:cNvSpPr>
            <p:nvPr/>
          </p:nvSpPr>
          <p:spPr bwMode="auto">
            <a:xfrm>
              <a:off x="492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8" name="Line 1038"/>
            <p:cNvSpPr>
              <a:spLocks noChangeShapeType="1"/>
            </p:cNvSpPr>
            <p:nvPr/>
          </p:nvSpPr>
          <p:spPr bwMode="auto">
            <a:xfrm>
              <a:off x="492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59" name="Line 1039"/>
            <p:cNvSpPr>
              <a:spLocks noChangeShapeType="1"/>
            </p:cNvSpPr>
            <p:nvPr/>
          </p:nvSpPr>
          <p:spPr bwMode="auto">
            <a:xfrm>
              <a:off x="493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0" name="Line 1040"/>
            <p:cNvSpPr>
              <a:spLocks noChangeShapeType="1"/>
            </p:cNvSpPr>
            <p:nvPr/>
          </p:nvSpPr>
          <p:spPr bwMode="auto">
            <a:xfrm>
              <a:off x="494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1" name="Line 1041"/>
            <p:cNvSpPr>
              <a:spLocks noChangeShapeType="1"/>
            </p:cNvSpPr>
            <p:nvPr/>
          </p:nvSpPr>
          <p:spPr bwMode="auto">
            <a:xfrm>
              <a:off x="495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2" name="Line 1042"/>
            <p:cNvSpPr>
              <a:spLocks noChangeShapeType="1"/>
            </p:cNvSpPr>
            <p:nvPr/>
          </p:nvSpPr>
          <p:spPr bwMode="auto">
            <a:xfrm>
              <a:off x="496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3" name="Line 1043"/>
            <p:cNvSpPr>
              <a:spLocks noChangeShapeType="1"/>
            </p:cNvSpPr>
            <p:nvPr/>
          </p:nvSpPr>
          <p:spPr bwMode="auto">
            <a:xfrm>
              <a:off x="496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4" name="Line 1044"/>
            <p:cNvSpPr>
              <a:spLocks noChangeShapeType="1"/>
            </p:cNvSpPr>
            <p:nvPr/>
          </p:nvSpPr>
          <p:spPr bwMode="auto">
            <a:xfrm>
              <a:off x="497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5" name="Line 1045"/>
            <p:cNvSpPr>
              <a:spLocks noChangeShapeType="1"/>
            </p:cNvSpPr>
            <p:nvPr/>
          </p:nvSpPr>
          <p:spPr bwMode="auto">
            <a:xfrm>
              <a:off x="498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6" name="Line 1046"/>
            <p:cNvSpPr>
              <a:spLocks noChangeShapeType="1"/>
            </p:cNvSpPr>
            <p:nvPr/>
          </p:nvSpPr>
          <p:spPr bwMode="auto">
            <a:xfrm>
              <a:off x="499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7" name="Line 1047"/>
            <p:cNvSpPr>
              <a:spLocks noChangeShapeType="1"/>
            </p:cNvSpPr>
            <p:nvPr/>
          </p:nvSpPr>
          <p:spPr bwMode="auto">
            <a:xfrm>
              <a:off x="499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8" name="Line 1048"/>
            <p:cNvSpPr>
              <a:spLocks noChangeShapeType="1"/>
            </p:cNvSpPr>
            <p:nvPr/>
          </p:nvSpPr>
          <p:spPr bwMode="auto">
            <a:xfrm>
              <a:off x="500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69" name="Line 1049"/>
            <p:cNvSpPr>
              <a:spLocks noChangeShapeType="1"/>
            </p:cNvSpPr>
            <p:nvPr/>
          </p:nvSpPr>
          <p:spPr bwMode="auto">
            <a:xfrm>
              <a:off x="5015"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0" name="Line 1050"/>
            <p:cNvSpPr>
              <a:spLocks noChangeShapeType="1"/>
            </p:cNvSpPr>
            <p:nvPr/>
          </p:nvSpPr>
          <p:spPr bwMode="auto">
            <a:xfrm>
              <a:off x="5022"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1" name="Line 1051"/>
            <p:cNvSpPr>
              <a:spLocks noChangeShapeType="1"/>
            </p:cNvSpPr>
            <p:nvPr/>
          </p:nvSpPr>
          <p:spPr bwMode="auto">
            <a:xfrm>
              <a:off x="503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2" name="Line 1052"/>
            <p:cNvSpPr>
              <a:spLocks noChangeShapeType="1"/>
            </p:cNvSpPr>
            <p:nvPr/>
          </p:nvSpPr>
          <p:spPr bwMode="auto">
            <a:xfrm>
              <a:off x="503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3" name="Line 1053"/>
            <p:cNvSpPr>
              <a:spLocks noChangeShapeType="1"/>
            </p:cNvSpPr>
            <p:nvPr/>
          </p:nvSpPr>
          <p:spPr bwMode="auto">
            <a:xfrm>
              <a:off x="504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4" name="Line 1054"/>
            <p:cNvSpPr>
              <a:spLocks noChangeShapeType="1"/>
            </p:cNvSpPr>
            <p:nvPr/>
          </p:nvSpPr>
          <p:spPr bwMode="auto">
            <a:xfrm>
              <a:off x="5054"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5" name="Line 1055"/>
            <p:cNvSpPr>
              <a:spLocks noChangeShapeType="1"/>
            </p:cNvSpPr>
            <p:nvPr/>
          </p:nvSpPr>
          <p:spPr bwMode="auto">
            <a:xfrm>
              <a:off x="5061"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6" name="Line 1056"/>
            <p:cNvSpPr>
              <a:spLocks noChangeShapeType="1"/>
            </p:cNvSpPr>
            <p:nvPr/>
          </p:nvSpPr>
          <p:spPr bwMode="auto">
            <a:xfrm>
              <a:off x="5069"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7" name="Line 1057"/>
            <p:cNvSpPr>
              <a:spLocks noChangeShapeType="1"/>
            </p:cNvSpPr>
            <p:nvPr/>
          </p:nvSpPr>
          <p:spPr bwMode="auto">
            <a:xfrm>
              <a:off x="5077"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8" name="Line 1058"/>
            <p:cNvSpPr>
              <a:spLocks noChangeShapeType="1"/>
            </p:cNvSpPr>
            <p:nvPr/>
          </p:nvSpPr>
          <p:spPr bwMode="auto">
            <a:xfrm>
              <a:off x="5085"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79" name="Line 1059"/>
            <p:cNvSpPr>
              <a:spLocks noChangeShapeType="1"/>
            </p:cNvSpPr>
            <p:nvPr/>
          </p:nvSpPr>
          <p:spPr bwMode="auto">
            <a:xfrm>
              <a:off x="5093" y="3321"/>
              <a:ext cx="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0" name="Line 1060"/>
            <p:cNvSpPr>
              <a:spLocks noChangeShapeType="1"/>
            </p:cNvSpPr>
            <p:nvPr/>
          </p:nvSpPr>
          <p:spPr bwMode="auto">
            <a:xfrm>
              <a:off x="5100"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1" name="Line 1061"/>
            <p:cNvSpPr>
              <a:spLocks noChangeShapeType="1"/>
            </p:cNvSpPr>
            <p:nvPr/>
          </p:nvSpPr>
          <p:spPr bwMode="auto">
            <a:xfrm>
              <a:off x="5108"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2" name="Line 1062"/>
            <p:cNvSpPr>
              <a:spLocks noChangeShapeType="1"/>
            </p:cNvSpPr>
            <p:nvPr/>
          </p:nvSpPr>
          <p:spPr bwMode="auto">
            <a:xfrm>
              <a:off x="5116"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3" name="Line 1063"/>
            <p:cNvSpPr>
              <a:spLocks noChangeShapeType="1"/>
            </p:cNvSpPr>
            <p:nvPr/>
          </p:nvSpPr>
          <p:spPr bwMode="auto">
            <a:xfrm>
              <a:off x="5124" y="3321"/>
              <a:ext cx="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4" name="Line 1064"/>
            <p:cNvSpPr>
              <a:spLocks noChangeShapeType="1"/>
            </p:cNvSpPr>
            <p:nvPr/>
          </p:nvSpPr>
          <p:spPr bwMode="auto">
            <a:xfrm>
              <a:off x="335" y="3295"/>
              <a:ext cx="3"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5" name="Line 1065"/>
            <p:cNvSpPr>
              <a:spLocks noChangeShapeType="1"/>
            </p:cNvSpPr>
            <p:nvPr/>
          </p:nvSpPr>
          <p:spPr bwMode="auto">
            <a:xfrm flipV="1">
              <a:off x="338" y="3293"/>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6" name="Line 1066"/>
            <p:cNvSpPr>
              <a:spLocks noChangeShapeType="1"/>
            </p:cNvSpPr>
            <p:nvPr/>
          </p:nvSpPr>
          <p:spPr bwMode="auto">
            <a:xfrm flipV="1">
              <a:off x="346" y="3292"/>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7" name="Line 1067"/>
            <p:cNvSpPr>
              <a:spLocks noChangeShapeType="1"/>
            </p:cNvSpPr>
            <p:nvPr/>
          </p:nvSpPr>
          <p:spPr bwMode="auto">
            <a:xfrm flipV="1">
              <a:off x="353" y="329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8" name="Line 1068"/>
            <p:cNvSpPr>
              <a:spLocks noChangeShapeType="1"/>
            </p:cNvSpPr>
            <p:nvPr/>
          </p:nvSpPr>
          <p:spPr bwMode="auto">
            <a:xfrm flipV="1">
              <a:off x="361" y="3288"/>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89" name="Line 1069"/>
            <p:cNvSpPr>
              <a:spLocks noChangeShapeType="1"/>
            </p:cNvSpPr>
            <p:nvPr/>
          </p:nvSpPr>
          <p:spPr bwMode="auto">
            <a:xfrm flipV="1">
              <a:off x="369" y="328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0" name="Line 1070"/>
            <p:cNvSpPr>
              <a:spLocks noChangeShapeType="1"/>
            </p:cNvSpPr>
            <p:nvPr/>
          </p:nvSpPr>
          <p:spPr bwMode="auto">
            <a:xfrm flipV="1">
              <a:off x="377" y="3284"/>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1" name="Line 1071"/>
            <p:cNvSpPr>
              <a:spLocks noChangeShapeType="1"/>
            </p:cNvSpPr>
            <p:nvPr/>
          </p:nvSpPr>
          <p:spPr bwMode="auto">
            <a:xfrm flipV="1">
              <a:off x="384" y="3282"/>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2" name="Line 1072"/>
            <p:cNvSpPr>
              <a:spLocks noChangeShapeType="1"/>
            </p:cNvSpPr>
            <p:nvPr/>
          </p:nvSpPr>
          <p:spPr bwMode="auto">
            <a:xfrm flipV="1">
              <a:off x="392" y="328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3" name="Line 1073"/>
            <p:cNvSpPr>
              <a:spLocks noChangeShapeType="1"/>
            </p:cNvSpPr>
            <p:nvPr/>
          </p:nvSpPr>
          <p:spPr bwMode="auto">
            <a:xfrm flipV="1">
              <a:off x="400" y="327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4" name="Line 1074"/>
            <p:cNvSpPr>
              <a:spLocks noChangeShapeType="1"/>
            </p:cNvSpPr>
            <p:nvPr/>
          </p:nvSpPr>
          <p:spPr bwMode="auto">
            <a:xfrm flipV="1">
              <a:off x="408" y="327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5" name="Line 1075"/>
            <p:cNvSpPr>
              <a:spLocks noChangeShapeType="1"/>
            </p:cNvSpPr>
            <p:nvPr/>
          </p:nvSpPr>
          <p:spPr bwMode="auto">
            <a:xfrm flipV="1">
              <a:off x="416" y="3272"/>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6" name="Line 1076"/>
            <p:cNvSpPr>
              <a:spLocks noChangeShapeType="1"/>
            </p:cNvSpPr>
            <p:nvPr/>
          </p:nvSpPr>
          <p:spPr bwMode="auto">
            <a:xfrm flipV="1">
              <a:off x="423" y="327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7" name="Line 1077"/>
            <p:cNvSpPr>
              <a:spLocks noChangeShapeType="1"/>
            </p:cNvSpPr>
            <p:nvPr/>
          </p:nvSpPr>
          <p:spPr bwMode="auto">
            <a:xfrm flipV="1">
              <a:off x="431" y="326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8" name="Line 1078"/>
            <p:cNvSpPr>
              <a:spLocks noChangeShapeType="1"/>
            </p:cNvSpPr>
            <p:nvPr/>
          </p:nvSpPr>
          <p:spPr bwMode="auto">
            <a:xfrm flipV="1">
              <a:off x="439" y="326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599" name="Line 1079"/>
            <p:cNvSpPr>
              <a:spLocks noChangeShapeType="1"/>
            </p:cNvSpPr>
            <p:nvPr/>
          </p:nvSpPr>
          <p:spPr bwMode="auto">
            <a:xfrm flipV="1">
              <a:off x="447" y="326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0" name="Line 1080"/>
            <p:cNvSpPr>
              <a:spLocks noChangeShapeType="1"/>
            </p:cNvSpPr>
            <p:nvPr/>
          </p:nvSpPr>
          <p:spPr bwMode="auto">
            <a:xfrm flipV="1">
              <a:off x="455" y="3259"/>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1" name="Line 1081"/>
            <p:cNvSpPr>
              <a:spLocks noChangeShapeType="1"/>
            </p:cNvSpPr>
            <p:nvPr/>
          </p:nvSpPr>
          <p:spPr bwMode="auto">
            <a:xfrm flipV="1">
              <a:off x="462" y="3256"/>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2" name="Line 1082"/>
            <p:cNvSpPr>
              <a:spLocks noChangeShapeType="1"/>
            </p:cNvSpPr>
            <p:nvPr/>
          </p:nvSpPr>
          <p:spPr bwMode="auto">
            <a:xfrm flipV="1">
              <a:off x="470" y="325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3" name="Line 1083"/>
            <p:cNvSpPr>
              <a:spLocks noChangeShapeType="1"/>
            </p:cNvSpPr>
            <p:nvPr/>
          </p:nvSpPr>
          <p:spPr bwMode="auto">
            <a:xfrm flipV="1">
              <a:off x="478" y="325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4" name="Line 1084"/>
            <p:cNvSpPr>
              <a:spLocks noChangeShapeType="1"/>
            </p:cNvSpPr>
            <p:nvPr/>
          </p:nvSpPr>
          <p:spPr bwMode="auto">
            <a:xfrm flipV="1">
              <a:off x="486" y="324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5" name="Line 1085"/>
            <p:cNvSpPr>
              <a:spLocks noChangeShapeType="1"/>
            </p:cNvSpPr>
            <p:nvPr/>
          </p:nvSpPr>
          <p:spPr bwMode="auto">
            <a:xfrm flipV="1">
              <a:off x="494" y="3246"/>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6" name="Line 1086"/>
            <p:cNvSpPr>
              <a:spLocks noChangeShapeType="1"/>
            </p:cNvSpPr>
            <p:nvPr/>
          </p:nvSpPr>
          <p:spPr bwMode="auto">
            <a:xfrm flipV="1">
              <a:off x="501" y="3243"/>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7" name="Line 1087"/>
            <p:cNvSpPr>
              <a:spLocks noChangeShapeType="1"/>
            </p:cNvSpPr>
            <p:nvPr/>
          </p:nvSpPr>
          <p:spPr bwMode="auto">
            <a:xfrm flipV="1">
              <a:off x="509" y="3241"/>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8" name="Line 1088"/>
            <p:cNvSpPr>
              <a:spLocks noChangeShapeType="1"/>
            </p:cNvSpPr>
            <p:nvPr/>
          </p:nvSpPr>
          <p:spPr bwMode="auto">
            <a:xfrm flipV="1">
              <a:off x="517" y="323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09" name="Line 1089"/>
            <p:cNvSpPr>
              <a:spLocks noChangeShapeType="1"/>
            </p:cNvSpPr>
            <p:nvPr/>
          </p:nvSpPr>
          <p:spPr bwMode="auto">
            <a:xfrm flipV="1">
              <a:off x="525" y="323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0" name="Line 1090"/>
            <p:cNvSpPr>
              <a:spLocks noChangeShapeType="1"/>
            </p:cNvSpPr>
            <p:nvPr/>
          </p:nvSpPr>
          <p:spPr bwMode="auto">
            <a:xfrm flipV="1">
              <a:off x="533" y="3234"/>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1" name="Line 1091"/>
            <p:cNvSpPr>
              <a:spLocks noChangeShapeType="1"/>
            </p:cNvSpPr>
            <p:nvPr/>
          </p:nvSpPr>
          <p:spPr bwMode="auto">
            <a:xfrm flipV="1">
              <a:off x="540" y="323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2" name="Line 1092"/>
            <p:cNvSpPr>
              <a:spLocks noChangeShapeType="1"/>
            </p:cNvSpPr>
            <p:nvPr/>
          </p:nvSpPr>
          <p:spPr bwMode="auto">
            <a:xfrm flipV="1">
              <a:off x="548" y="3229"/>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3" name="Line 1093"/>
            <p:cNvSpPr>
              <a:spLocks noChangeShapeType="1"/>
            </p:cNvSpPr>
            <p:nvPr/>
          </p:nvSpPr>
          <p:spPr bwMode="auto">
            <a:xfrm flipV="1">
              <a:off x="556" y="3227"/>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4" name="Line 1094"/>
            <p:cNvSpPr>
              <a:spLocks noChangeShapeType="1"/>
            </p:cNvSpPr>
            <p:nvPr/>
          </p:nvSpPr>
          <p:spPr bwMode="auto">
            <a:xfrm flipV="1">
              <a:off x="564" y="322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5" name="Line 1095"/>
            <p:cNvSpPr>
              <a:spLocks noChangeShapeType="1"/>
            </p:cNvSpPr>
            <p:nvPr/>
          </p:nvSpPr>
          <p:spPr bwMode="auto">
            <a:xfrm flipV="1">
              <a:off x="572" y="3224"/>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6" name="Line 1096"/>
            <p:cNvSpPr>
              <a:spLocks noChangeShapeType="1"/>
            </p:cNvSpPr>
            <p:nvPr/>
          </p:nvSpPr>
          <p:spPr bwMode="auto">
            <a:xfrm flipV="1">
              <a:off x="579" y="3222"/>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7" name="Line 1097"/>
            <p:cNvSpPr>
              <a:spLocks noChangeShapeType="1"/>
            </p:cNvSpPr>
            <p:nvPr/>
          </p:nvSpPr>
          <p:spPr bwMode="auto">
            <a:xfrm flipV="1">
              <a:off x="587" y="3221"/>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8" name="Line 1098"/>
            <p:cNvSpPr>
              <a:spLocks noChangeShapeType="1"/>
            </p:cNvSpPr>
            <p:nvPr/>
          </p:nvSpPr>
          <p:spPr bwMode="auto">
            <a:xfrm flipV="1">
              <a:off x="595" y="322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19" name="Line 1099"/>
            <p:cNvSpPr>
              <a:spLocks noChangeShapeType="1"/>
            </p:cNvSpPr>
            <p:nvPr/>
          </p:nvSpPr>
          <p:spPr bwMode="auto">
            <a:xfrm flipV="1">
              <a:off x="603" y="321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0" name="Line 1100"/>
            <p:cNvSpPr>
              <a:spLocks noChangeShapeType="1"/>
            </p:cNvSpPr>
            <p:nvPr/>
          </p:nvSpPr>
          <p:spPr bwMode="auto">
            <a:xfrm flipV="1">
              <a:off x="611" y="3218"/>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1" name="Line 1101"/>
            <p:cNvSpPr>
              <a:spLocks noChangeShapeType="1"/>
            </p:cNvSpPr>
            <p:nvPr/>
          </p:nvSpPr>
          <p:spPr bwMode="auto">
            <a:xfrm flipV="1">
              <a:off x="618" y="3217"/>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2" name="Line 1102"/>
            <p:cNvSpPr>
              <a:spLocks noChangeShapeType="1"/>
            </p:cNvSpPr>
            <p:nvPr/>
          </p:nvSpPr>
          <p:spPr bwMode="auto">
            <a:xfrm flipV="1">
              <a:off x="626"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3" name="Line 1103"/>
            <p:cNvSpPr>
              <a:spLocks noChangeShapeType="1"/>
            </p:cNvSpPr>
            <p:nvPr/>
          </p:nvSpPr>
          <p:spPr bwMode="auto">
            <a:xfrm>
              <a:off x="634"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4" name="Line 1104"/>
            <p:cNvSpPr>
              <a:spLocks noChangeShapeType="1"/>
            </p:cNvSpPr>
            <p:nvPr/>
          </p:nvSpPr>
          <p:spPr bwMode="auto">
            <a:xfrm>
              <a:off x="642"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5" name="Line 1105"/>
            <p:cNvSpPr>
              <a:spLocks noChangeShapeType="1"/>
            </p:cNvSpPr>
            <p:nvPr/>
          </p:nvSpPr>
          <p:spPr bwMode="auto">
            <a:xfrm flipV="1">
              <a:off x="650"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6" name="Line 1106"/>
            <p:cNvSpPr>
              <a:spLocks noChangeShapeType="1"/>
            </p:cNvSpPr>
            <p:nvPr/>
          </p:nvSpPr>
          <p:spPr bwMode="auto">
            <a:xfrm>
              <a:off x="65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7" name="Line 1107"/>
            <p:cNvSpPr>
              <a:spLocks noChangeShapeType="1"/>
            </p:cNvSpPr>
            <p:nvPr/>
          </p:nvSpPr>
          <p:spPr bwMode="auto">
            <a:xfrm>
              <a:off x="66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8" name="Line 1108"/>
            <p:cNvSpPr>
              <a:spLocks noChangeShapeType="1"/>
            </p:cNvSpPr>
            <p:nvPr/>
          </p:nvSpPr>
          <p:spPr bwMode="auto">
            <a:xfrm>
              <a:off x="67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29" name="Line 1109"/>
            <p:cNvSpPr>
              <a:spLocks noChangeShapeType="1"/>
            </p:cNvSpPr>
            <p:nvPr/>
          </p:nvSpPr>
          <p:spPr bwMode="auto">
            <a:xfrm>
              <a:off x="68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0" name="Line 1110"/>
            <p:cNvSpPr>
              <a:spLocks noChangeShapeType="1"/>
            </p:cNvSpPr>
            <p:nvPr/>
          </p:nvSpPr>
          <p:spPr bwMode="auto">
            <a:xfrm>
              <a:off x="68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1" name="Line 1111"/>
            <p:cNvSpPr>
              <a:spLocks noChangeShapeType="1"/>
            </p:cNvSpPr>
            <p:nvPr/>
          </p:nvSpPr>
          <p:spPr bwMode="auto">
            <a:xfrm>
              <a:off x="69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2" name="Line 1112"/>
            <p:cNvSpPr>
              <a:spLocks noChangeShapeType="1"/>
            </p:cNvSpPr>
            <p:nvPr/>
          </p:nvSpPr>
          <p:spPr bwMode="auto">
            <a:xfrm>
              <a:off x="70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3" name="Line 1113"/>
            <p:cNvSpPr>
              <a:spLocks noChangeShapeType="1"/>
            </p:cNvSpPr>
            <p:nvPr/>
          </p:nvSpPr>
          <p:spPr bwMode="auto">
            <a:xfrm>
              <a:off x="71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4" name="Line 1114"/>
            <p:cNvSpPr>
              <a:spLocks noChangeShapeType="1"/>
            </p:cNvSpPr>
            <p:nvPr/>
          </p:nvSpPr>
          <p:spPr bwMode="auto">
            <a:xfrm>
              <a:off x="720"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5" name="Line 1115"/>
            <p:cNvSpPr>
              <a:spLocks noChangeShapeType="1"/>
            </p:cNvSpPr>
            <p:nvPr/>
          </p:nvSpPr>
          <p:spPr bwMode="auto">
            <a:xfrm>
              <a:off x="72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6" name="Line 1116"/>
            <p:cNvSpPr>
              <a:spLocks noChangeShapeType="1"/>
            </p:cNvSpPr>
            <p:nvPr/>
          </p:nvSpPr>
          <p:spPr bwMode="auto">
            <a:xfrm>
              <a:off x="73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7" name="Line 1117"/>
            <p:cNvSpPr>
              <a:spLocks noChangeShapeType="1"/>
            </p:cNvSpPr>
            <p:nvPr/>
          </p:nvSpPr>
          <p:spPr bwMode="auto">
            <a:xfrm>
              <a:off x="74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8" name="Line 1118"/>
            <p:cNvSpPr>
              <a:spLocks noChangeShapeType="1"/>
            </p:cNvSpPr>
            <p:nvPr/>
          </p:nvSpPr>
          <p:spPr bwMode="auto">
            <a:xfrm>
              <a:off x="75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39" name="Line 1119"/>
            <p:cNvSpPr>
              <a:spLocks noChangeShapeType="1"/>
            </p:cNvSpPr>
            <p:nvPr/>
          </p:nvSpPr>
          <p:spPr bwMode="auto">
            <a:xfrm>
              <a:off x="75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0" name="Line 1120"/>
            <p:cNvSpPr>
              <a:spLocks noChangeShapeType="1"/>
            </p:cNvSpPr>
            <p:nvPr/>
          </p:nvSpPr>
          <p:spPr bwMode="auto">
            <a:xfrm>
              <a:off x="76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1" name="Line 1121"/>
            <p:cNvSpPr>
              <a:spLocks noChangeShapeType="1"/>
            </p:cNvSpPr>
            <p:nvPr/>
          </p:nvSpPr>
          <p:spPr bwMode="auto">
            <a:xfrm>
              <a:off x="77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2" name="Line 1122"/>
            <p:cNvSpPr>
              <a:spLocks noChangeShapeType="1"/>
            </p:cNvSpPr>
            <p:nvPr/>
          </p:nvSpPr>
          <p:spPr bwMode="auto">
            <a:xfrm>
              <a:off x="78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3" name="Line 1123"/>
            <p:cNvSpPr>
              <a:spLocks noChangeShapeType="1"/>
            </p:cNvSpPr>
            <p:nvPr/>
          </p:nvSpPr>
          <p:spPr bwMode="auto">
            <a:xfrm>
              <a:off x="79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4" name="Line 1124"/>
            <p:cNvSpPr>
              <a:spLocks noChangeShapeType="1"/>
            </p:cNvSpPr>
            <p:nvPr/>
          </p:nvSpPr>
          <p:spPr bwMode="auto">
            <a:xfrm>
              <a:off x="798"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5" name="Line 1125"/>
            <p:cNvSpPr>
              <a:spLocks noChangeShapeType="1"/>
            </p:cNvSpPr>
            <p:nvPr/>
          </p:nvSpPr>
          <p:spPr bwMode="auto">
            <a:xfrm>
              <a:off x="80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6" name="Line 1126"/>
            <p:cNvSpPr>
              <a:spLocks noChangeShapeType="1"/>
            </p:cNvSpPr>
            <p:nvPr/>
          </p:nvSpPr>
          <p:spPr bwMode="auto">
            <a:xfrm>
              <a:off x="81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7" name="Line 1127"/>
            <p:cNvSpPr>
              <a:spLocks noChangeShapeType="1"/>
            </p:cNvSpPr>
            <p:nvPr/>
          </p:nvSpPr>
          <p:spPr bwMode="auto">
            <a:xfrm>
              <a:off x="82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8" name="Line 1128"/>
            <p:cNvSpPr>
              <a:spLocks noChangeShapeType="1"/>
            </p:cNvSpPr>
            <p:nvPr/>
          </p:nvSpPr>
          <p:spPr bwMode="auto">
            <a:xfrm>
              <a:off x="82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49" name="Line 1129"/>
            <p:cNvSpPr>
              <a:spLocks noChangeShapeType="1"/>
            </p:cNvSpPr>
            <p:nvPr/>
          </p:nvSpPr>
          <p:spPr bwMode="auto">
            <a:xfrm>
              <a:off x="837"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0" name="Line 1130"/>
            <p:cNvSpPr>
              <a:spLocks noChangeShapeType="1"/>
            </p:cNvSpPr>
            <p:nvPr/>
          </p:nvSpPr>
          <p:spPr bwMode="auto">
            <a:xfrm>
              <a:off x="84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1" name="Line 1131"/>
            <p:cNvSpPr>
              <a:spLocks noChangeShapeType="1"/>
            </p:cNvSpPr>
            <p:nvPr/>
          </p:nvSpPr>
          <p:spPr bwMode="auto">
            <a:xfrm>
              <a:off x="85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2" name="Line 1132"/>
            <p:cNvSpPr>
              <a:spLocks noChangeShapeType="1"/>
            </p:cNvSpPr>
            <p:nvPr/>
          </p:nvSpPr>
          <p:spPr bwMode="auto">
            <a:xfrm>
              <a:off x="86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3" name="Line 1133"/>
            <p:cNvSpPr>
              <a:spLocks noChangeShapeType="1"/>
            </p:cNvSpPr>
            <p:nvPr/>
          </p:nvSpPr>
          <p:spPr bwMode="auto">
            <a:xfrm>
              <a:off x="86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4" name="Line 1134"/>
            <p:cNvSpPr>
              <a:spLocks noChangeShapeType="1"/>
            </p:cNvSpPr>
            <p:nvPr/>
          </p:nvSpPr>
          <p:spPr bwMode="auto">
            <a:xfrm>
              <a:off x="876"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5" name="Line 1135"/>
            <p:cNvSpPr>
              <a:spLocks noChangeShapeType="1"/>
            </p:cNvSpPr>
            <p:nvPr/>
          </p:nvSpPr>
          <p:spPr bwMode="auto">
            <a:xfrm>
              <a:off x="88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6" name="Line 1136"/>
            <p:cNvSpPr>
              <a:spLocks noChangeShapeType="1"/>
            </p:cNvSpPr>
            <p:nvPr/>
          </p:nvSpPr>
          <p:spPr bwMode="auto">
            <a:xfrm>
              <a:off x="89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7" name="Line 1137"/>
            <p:cNvSpPr>
              <a:spLocks noChangeShapeType="1"/>
            </p:cNvSpPr>
            <p:nvPr/>
          </p:nvSpPr>
          <p:spPr bwMode="auto">
            <a:xfrm>
              <a:off x="89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8" name="Line 1138"/>
            <p:cNvSpPr>
              <a:spLocks noChangeShapeType="1"/>
            </p:cNvSpPr>
            <p:nvPr/>
          </p:nvSpPr>
          <p:spPr bwMode="auto">
            <a:xfrm>
              <a:off x="90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59" name="Line 1139"/>
            <p:cNvSpPr>
              <a:spLocks noChangeShapeType="1"/>
            </p:cNvSpPr>
            <p:nvPr/>
          </p:nvSpPr>
          <p:spPr bwMode="auto">
            <a:xfrm>
              <a:off x="915"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0" name="Line 1140"/>
            <p:cNvSpPr>
              <a:spLocks noChangeShapeType="1"/>
            </p:cNvSpPr>
            <p:nvPr/>
          </p:nvSpPr>
          <p:spPr bwMode="auto">
            <a:xfrm>
              <a:off x="92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1" name="Line 1141"/>
            <p:cNvSpPr>
              <a:spLocks noChangeShapeType="1"/>
            </p:cNvSpPr>
            <p:nvPr/>
          </p:nvSpPr>
          <p:spPr bwMode="auto">
            <a:xfrm>
              <a:off x="93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2" name="Line 1142"/>
            <p:cNvSpPr>
              <a:spLocks noChangeShapeType="1"/>
            </p:cNvSpPr>
            <p:nvPr/>
          </p:nvSpPr>
          <p:spPr bwMode="auto">
            <a:xfrm>
              <a:off x="93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3" name="Line 1143"/>
            <p:cNvSpPr>
              <a:spLocks noChangeShapeType="1"/>
            </p:cNvSpPr>
            <p:nvPr/>
          </p:nvSpPr>
          <p:spPr bwMode="auto">
            <a:xfrm>
              <a:off x="94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4" name="Line 1144"/>
            <p:cNvSpPr>
              <a:spLocks noChangeShapeType="1"/>
            </p:cNvSpPr>
            <p:nvPr/>
          </p:nvSpPr>
          <p:spPr bwMode="auto">
            <a:xfrm>
              <a:off x="954"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5" name="Line 1145"/>
            <p:cNvSpPr>
              <a:spLocks noChangeShapeType="1"/>
            </p:cNvSpPr>
            <p:nvPr/>
          </p:nvSpPr>
          <p:spPr bwMode="auto">
            <a:xfrm>
              <a:off x="96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6" name="Line 1146"/>
            <p:cNvSpPr>
              <a:spLocks noChangeShapeType="1"/>
            </p:cNvSpPr>
            <p:nvPr/>
          </p:nvSpPr>
          <p:spPr bwMode="auto">
            <a:xfrm>
              <a:off x="96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7" name="Line 1147"/>
            <p:cNvSpPr>
              <a:spLocks noChangeShapeType="1"/>
            </p:cNvSpPr>
            <p:nvPr/>
          </p:nvSpPr>
          <p:spPr bwMode="auto">
            <a:xfrm>
              <a:off x="97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8" name="Line 1148"/>
            <p:cNvSpPr>
              <a:spLocks noChangeShapeType="1"/>
            </p:cNvSpPr>
            <p:nvPr/>
          </p:nvSpPr>
          <p:spPr bwMode="auto">
            <a:xfrm>
              <a:off x="98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9" name="Line 1149"/>
            <p:cNvSpPr>
              <a:spLocks noChangeShapeType="1"/>
            </p:cNvSpPr>
            <p:nvPr/>
          </p:nvSpPr>
          <p:spPr bwMode="auto">
            <a:xfrm>
              <a:off x="993"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0" name="Line 1150"/>
            <p:cNvSpPr>
              <a:spLocks noChangeShapeType="1"/>
            </p:cNvSpPr>
            <p:nvPr/>
          </p:nvSpPr>
          <p:spPr bwMode="auto">
            <a:xfrm>
              <a:off x="100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1" name="Line 1151"/>
            <p:cNvSpPr>
              <a:spLocks noChangeShapeType="1"/>
            </p:cNvSpPr>
            <p:nvPr/>
          </p:nvSpPr>
          <p:spPr bwMode="auto">
            <a:xfrm>
              <a:off x="100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2" name="Line 1152"/>
            <p:cNvSpPr>
              <a:spLocks noChangeShapeType="1"/>
            </p:cNvSpPr>
            <p:nvPr/>
          </p:nvSpPr>
          <p:spPr bwMode="auto">
            <a:xfrm>
              <a:off x="101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3" name="Line 1153"/>
            <p:cNvSpPr>
              <a:spLocks noChangeShapeType="1"/>
            </p:cNvSpPr>
            <p:nvPr/>
          </p:nvSpPr>
          <p:spPr bwMode="auto">
            <a:xfrm>
              <a:off x="1024"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4" name="Line 1154"/>
            <p:cNvSpPr>
              <a:spLocks noChangeShapeType="1"/>
            </p:cNvSpPr>
            <p:nvPr/>
          </p:nvSpPr>
          <p:spPr bwMode="auto">
            <a:xfrm>
              <a:off x="103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5" name="Line 1155"/>
            <p:cNvSpPr>
              <a:spLocks noChangeShapeType="1"/>
            </p:cNvSpPr>
            <p:nvPr/>
          </p:nvSpPr>
          <p:spPr bwMode="auto">
            <a:xfrm>
              <a:off x="103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6" name="Line 1156"/>
            <p:cNvSpPr>
              <a:spLocks noChangeShapeType="1"/>
            </p:cNvSpPr>
            <p:nvPr/>
          </p:nvSpPr>
          <p:spPr bwMode="auto">
            <a:xfrm>
              <a:off x="104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7" name="Line 1157"/>
            <p:cNvSpPr>
              <a:spLocks noChangeShapeType="1"/>
            </p:cNvSpPr>
            <p:nvPr/>
          </p:nvSpPr>
          <p:spPr bwMode="auto">
            <a:xfrm>
              <a:off x="105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8" name="Line 1158"/>
            <p:cNvSpPr>
              <a:spLocks noChangeShapeType="1"/>
            </p:cNvSpPr>
            <p:nvPr/>
          </p:nvSpPr>
          <p:spPr bwMode="auto">
            <a:xfrm>
              <a:off x="1063"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9" name="Line 1159"/>
            <p:cNvSpPr>
              <a:spLocks noChangeShapeType="1"/>
            </p:cNvSpPr>
            <p:nvPr/>
          </p:nvSpPr>
          <p:spPr bwMode="auto">
            <a:xfrm>
              <a:off x="107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0" name="Line 1160"/>
            <p:cNvSpPr>
              <a:spLocks noChangeShapeType="1"/>
            </p:cNvSpPr>
            <p:nvPr/>
          </p:nvSpPr>
          <p:spPr bwMode="auto">
            <a:xfrm>
              <a:off x="107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1" name="Line 1161"/>
            <p:cNvSpPr>
              <a:spLocks noChangeShapeType="1"/>
            </p:cNvSpPr>
            <p:nvPr/>
          </p:nvSpPr>
          <p:spPr bwMode="auto">
            <a:xfrm>
              <a:off x="108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2" name="Line 1162"/>
            <p:cNvSpPr>
              <a:spLocks noChangeShapeType="1"/>
            </p:cNvSpPr>
            <p:nvPr/>
          </p:nvSpPr>
          <p:spPr bwMode="auto">
            <a:xfrm>
              <a:off x="109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3" name="Line 1163"/>
            <p:cNvSpPr>
              <a:spLocks noChangeShapeType="1"/>
            </p:cNvSpPr>
            <p:nvPr/>
          </p:nvSpPr>
          <p:spPr bwMode="auto">
            <a:xfrm>
              <a:off x="1102"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4" name="Line 1164"/>
            <p:cNvSpPr>
              <a:spLocks noChangeShapeType="1"/>
            </p:cNvSpPr>
            <p:nvPr/>
          </p:nvSpPr>
          <p:spPr bwMode="auto">
            <a:xfrm>
              <a:off x="110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5" name="Line 1165"/>
            <p:cNvSpPr>
              <a:spLocks noChangeShapeType="1"/>
            </p:cNvSpPr>
            <p:nvPr/>
          </p:nvSpPr>
          <p:spPr bwMode="auto">
            <a:xfrm>
              <a:off x="111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6" name="Line 1166"/>
            <p:cNvSpPr>
              <a:spLocks noChangeShapeType="1"/>
            </p:cNvSpPr>
            <p:nvPr/>
          </p:nvSpPr>
          <p:spPr bwMode="auto">
            <a:xfrm>
              <a:off x="112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7" name="Line 1167"/>
            <p:cNvSpPr>
              <a:spLocks noChangeShapeType="1"/>
            </p:cNvSpPr>
            <p:nvPr/>
          </p:nvSpPr>
          <p:spPr bwMode="auto">
            <a:xfrm>
              <a:off x="113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8" name="Line 1168"/>
            <p:cNvSpPr>
              <a:spLocks noChangeShapeType="1"/>
            </p:cNvSpPr>
            <p:nvPr/>
          </p:nvSpPr>
          <p:spPr bwMode="auto">
            <a:xfrm>
              <a:off x="1141"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9" name="Line 1169"/>
            <p:cNvSpPr>
              <a:spLocks noChangeShapeType="1"/>
            </p:cNvSpPr>
            <p:nvPr/>
          </p:nvSpPr>
          <p:spPr bwMode="auto">
            <a:xfrm>
              <a:off x="114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0" name="Line 1170"/>
            <p:cNvSpPr>
              <a:spLocks noChangeShapeType="1"/>
            </p:cNvSpPr>
            <p:nvPr/>
          </p:nvSpPr>
          <p:spPr bwMode="auto">
            <a:xfrm>
              <a:off x="115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1" name="Line 1171"/>
            <p:cNvSpPr>
              <a:spLocks noChangeShapeType="1"/>
            </p:cNvSpPr>
            <p:nvPr/>
          </p:nvSpPr>
          <p:spPr bwMode="auto">
            <a:xfrm>
              <a:off x="116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2" name="Line 1172"/>
            <p:cNvSpPr>
              <a:spLocks noChangeShapeType="1"/>
            </p:cNvSpPr>
            <p:nvPr/>
          </p:nvSpPr>
          <p:spPr bwMode="auto">
            <a:xfrm>
              <a:off x="117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3" name="Line 1173"/>
            <p:cNvSpPr>
              <a:spLocks noChangeShapeType="1"/>
            </p:cNvSpPr>
            <p:nvPr/>
          </p:nvSpPr>
          <p:spPr bwMode="auto">
            <a:xfrm>
              <a:off x="1180"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4" name="Line 1174"/>
            <p:cNvSpPr>
              <a:spLocks noChangeShapeType="1"/>
            </p:cNvSpPr>
            <p:nvPr/>
          </p:nvSpPr>
          <p:spPr bwMode="auto">
            <a:xfrm>
              <a:off x="118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5" name="Line 1175"/>
            <p:cNvSpPr>
              <a:spLocks noChangeShapeType="1"/>
            </p:cNvSpPr>
            <p:nvPr/>
          </p:nvSpPr>
          <p:spPr bwMode="auto">
            <a:xfrm>
              <a:off x="119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6" name="Line 1176"/>
            <p:cNvSpPr>
              <a:spLocks noChangeShapeType="1"/>
            </p:cNvSpPr>
            <p:nvPr/>
          </p:nvSpPr>
          <p:spPr bwMode="auto">
            <a:xfrm>
              <a:off x="120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7" name="Line 1177"/>
            <p:cNvSpPr>
              <a:spLocks noChangeShapeType="1"/>
            </p:cNvSpPr>
            <p:nvPr/>
          </p:nvSpPr>
          <p:spPr bwMode="auto">
            <a:xfrm>
              <a:off x="121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8" name="Line 1178"/>
            <p:cNvSpPr>
              <a:spLocks noChangeShapeType="1"/>
            </p:cNvSpPr>
            <p:nvPr/>
          </p:nvSpPr>
          <p:spPr bwMode="auto">
            <a:xfrm>
              <a:off x="121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9" name="Line 1179"/>
            <p:cNvSpPr>
              <a:spLocks noChangeShapeType="1"/>
            </p:cNvSpPr>
            <p:nvPr/>
          </p:nvSpPr>
          <p:spPr bwMode="auto">
            <a:xfrm>
              <a:off x="122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0" name="Line 1180"/>
            <p:cNvSpPr>
              <a:spLocks noChangeShapeType="1"/>
            </p:cNvSpPr>
            <p:nvPr/>
          </p:nvSpPr>
          <p:spPr bwMode="auto">
            <a:xfrm>
              <a:off x="123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1" name="Line 1181"/>
            <p:cNvSpPr>
              <a:spLocks noChangeShapeType="1"/>
            </p:cNvSpPr>
            <p:nvPr/>
          </p:nvSpPr>
          <p:spPr bwMode="auto">
            <a:xfrm>
              <a:off x="124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2" name="Line 1182"/>
            <p:cNvSpPr>
              <a:spLocks noChangeShapeType="1"/>
            </p:cNvSpPr>
            <p:nvPr/>
          </p:nvSpPr>
          <p:spPr bwMode="auto">
            <a:xfrm>
              <a:off x="125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3" name="Line 1183"/>
            <p:cNvSpPr>
              <a:spLocks noChangeShapeType="1"/>
            </p:cNvSpPr>
            <p:nvPr/>
          </p:nvSpPr>
          <p:spPr bwMode="auto">
            <a:xfrm>
              <a:off x="1258"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4" name="Line 1184"/>
            <p:cNvSpPr>
              <a:spLocks noChangeShapeType="1"/>
            </p:cNvSpPr>
            <p:nvPr/>
          </p:nvSpPr>
          <p:spPr bwMode="auto">
            <a:xfrm>
              <a:off x="126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5" name="Line 1185"/>
            <p:cNvSpPr>
              <a:spLocks noChangeShapeType="1"/>
            </p:cNvSpPr>
            <p:nvPr/>
          </p:nvSpPr>
          <p:spPr bwMode="auto">
            <a:xfrm>
              <a:off x="127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6" name="Line 1186"/>
            <p:cNvSpPr>
              <a:spLocks noChangeShapeType="1"/>
            </p:cNvSpPr>
            <p:nvPr/>
          </p:nvSpPr>
          <p:spPr bwMode="auto">
            <a:xfrm>
              <a:off x="128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7" name="Line 1187"/>
            <p:cNvSpPr>
              <a:spLocks noChangeShapeType="1"/>
            </p:cNvSpPr>
            <p:nvPr/>
          </p:nvSpPr>
          <p:spPr bwMode="auto">
            <a:xfrm>
              <a:off x="128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8" name="Line 1188"/>
            <p:cNvSpPr>
              <a:spLocks noChangeShapeType="1"/>
            </p:cNvSpPr>
            <p:nvPr/>
          </p:nvSpPr>
          <p:spPr bwMode="auto">
            <a:xfrm>
              <a:off x="1297"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09" name="Line 1189"/>
            <p:cNvSpPr>
              <a:spLocks noChangeShapeType="1"/>
            </p:cNvSpPr>
            <p:nvPr/>
          </p:nvSpPr>
          <p:spPr bwMode="auto">
            <a:xfrm>
              <a:off x="130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0" name="Line 1190"/>
            <p:cNvSpPr>
              <a:spLocks noChangeShapeType="1"/>
            </p:cNvSpPr>
            <p:nvPr/>
          </p:nvSpPr>
          <p:spPr bwMode="auto">
            <a:xfrm>
              <a:off x="131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1" name="Line 1191"/>
            <p:cNvSpPr>
              <a:spLocks noChangeShapeType="1"/>
            </p:cNvSpPr>
            <p:nvPr/>
          </p:nvSpPr>
          <p:spPr bwMode="auto">
            <a:xfrm>
              <a:off x="132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2" name="Line 1192"/>
            <p:cNvSpPr>
              <a:spLocks noChangeShapeType="1"/>
            </p:cNvSpPr>
            <p:nvPr/>
          </p:nvSpPr>
          <p:spPr bwMode="auto">
            <a:xfrm>
              <a:off x="1328"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3" name="Line 1193"/>
            <p:cNvSpPr>
              <a:spLocks noChangeShapeType="1"/>
            </p:cNvSpPr>
            <p:nvPr/>
          </p:nvSpPr>
          <p:spPr bwMode="auto">
            <a:xfrm>
              <a:off x="133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4" name="Line 1194"/>
            <p:cNvSpPr>
              <a:spLocks noChangeShapeType="1"/>
            </p:cNvSpPr>
            <p:nvPr/>
          </p:nvSpPr>
          <p:spPr bwMode="auto">
            <a:xfrm>
              <a:off x="134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5" name="Line 1195"/>
            <p:cNvSpPr>
              <a:spLocks noChangeShapeType="1"/>
            </p:cNvSpPr>
            <p:nvPr/>
          </p:nvSpPr>
          <p:spPr bwMode="auto">
            <a:xfrm>
              <a:off x="135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6" name="Line 1196"/>
            <p:cNvSpPr>
              <a:spLocks noChangeShapeType="1"/>
            </p:cNvSpPr>
            <p:nvPr/>
          </p:nvSpPr>
          <p:spPr bwMode="auto">
            <a:xfrm>
              <a:off x="135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7" name="Line 1197"/>
            <p:cNvSpPr>
              <a:spLocks noChangeShapeType="1"/>
            </p:cNvSpPr>
            <p:nvPr/>
          </p:nvSpPr>
          <p:spPr bwMode="auto">
            <a:xfrm>
              <a:off x="1367"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8" name="Line 1198"/>
            <p:cNvSpPr>
              <a:spLocks noChangeShapeType="1"/>
            </p:cNvSpPr>
            <p:nvPr/>
          </p:nvSpPr>
          <p:spPr bwMode="auto">
            <a:xfrm>
              <a:off x="137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19" name="Line 1199"/>
            <p:cNvSpPr>
              <a:spLocks noChangeShapeType="1"/>
            </p:cNvSpPr>
            <p:nvPr/>
          </p:nvSpPr>
          <p:spPr bwMode="auto">
            <a:xfrm>
              <a:off x="138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0" name="Line 1200"/>
            <p:cNvSpPr>
              <a:spLocks noChangeShapeType="1"/>
            </p:cNvSpPr>
            <p:nvPr/>
          </p:nvSpPr>
          <p:spPr bwMode="auto">
            <a:xfrm>
              <a:off x="139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1" name="Line 1201"/>
            <p:cNvSpPr>
              <a:spLocks noChangeShapeType="1"/>
            </p:cNvSpPr>
            <p:nvPr/>
          </p:nvSpPr>
          <p:spPr bwMode="auto">
            <a:xfrm>
              <a:off x="139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2" name="Line 1202"/>
            <p:cNvSpPr>
              <a:spLocks noChangeShapeType="1"/>
            </p:cNvSpPr>
            <p:nvPr/>
          </p:nvSpPr>
          <p:spPr bwMode="auto">
            <a:xfrm>
              <a:off x="1406"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3" name="Line 1203"/>
            <p:cNvSpPr>
              <a:spLocks noChangeShapeType="1"/>
            </p:cNvSpPr>
            <p:nvPr/>
          </p:nvSpPr>
          <p:spPr bwMode="auto">
            <a:xfrm>
              <a:off x="141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4" name="Line 1204"/>
            <p:cNvSpPr>
              <a:spLocks noChangeShapeType="1"/>
            </p:cNvSpPr>
            <p:nvPr/>
          </p:nvSpPr>
          <p:spPr bwMode="auto">
            <a:xfrm>
              <a:off x="142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5" name="Line 1205"/>
            <p:cNvSpPr>
              <a:spLocks noChangeShapeType="1"/>
            </p:cNvSpPr>
            <p:nvPr/>
          </p:nvSpPr>
          <p:spPr bwMode="auto">
            <a:xfrm>
              <a:off x="1429"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6" name="Line 1206"/>
            <p:cNvSpPr>
              <a:spLocks noChangeShapeType="1"/>
            </p:cNvSpPr>
            <p:nvPr/>
          </p:nvSpPr>
          <p:spPr bwMode="auto">
            <a:xfrm>
              <a:off x="1437"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7" name="Line 1207"/>
            <p:cNvSpPr>
              <a:spLocks noChangeShapeType="1"/>
            </p:cNvSpPr>
            <p:nvPr/>
          </p:nvSpPr>
          <p:spPr bwMode="auto">
            <a:xfrm>
              <a:off x="1445" y="3216"/>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8" name="Line 1208"/>
            <p:cNvSpPr>
              <a:spLocks noChangeShapeType="1"/>
            </p:cNvSpPr>
            <p:nvPr/>
          </p:nvSpPr>
          <p:spPr bwMode="auto">
            <a:xfrm>
              <a:off x="1452" y="3217"/>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29" name="Line 1209"/>
            <p:cNvSpPr>
              <a:spLocks noChangeShapeType="1"/>
            </p:cNvSpPr>
            <p:nvPr/>
          </p:nvSpPr>
          <p:spPr bwMode="auto">
            <a:xfrm>
              <a:off x="1460" y="321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0" name="Line 1210"/>
            <p:cNvSpPr>
              <a:spLocks noChangeShapeType="1"/>
            </p:cNvSpPr>
            <p:nvPr/>
          </p:nvSpPr>
          <p:spPr bwMode="auto">
            <a:xfrm>
              <a:off x="1468" y="321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1" name="Line 1211"/>
            <p:cNvSpPr>
              <a:spLocks noChangeShapeType="1"/>
            </p:cNvSpPr>
            <p:nvPr/>
          </p:nvSpPr>
          <p:spPr bwMode="auto">
            <a:xfrm>
              <a:off x="1476" y="322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2" name="Line 1212"/>
            <p:cNvSpPr>
              <a:spLocks noChangeShapeType="1"/>
            </p:cNvSpPr>
            <p:nvPr/>
          </p:nvSpPr>
          <p:spPr bwMode="auto">
            <a:xfrm>
              <a:off x="1484" y="3221"/>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3" name="Line 1213"/>
            <p:cNvSpPr>
              <a:spLocks noChangeShapeType="1"/>
            </p:cNvSpPr>
            <p:nvPr/>
          </p:nvSpPr>
          <p:spPr bwMode="auto">
            <a:xfrm>
              <a:off x="1491" y="3222"/>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4" name="Line 1214"/>
            <p:cNvSpPr>
              <a:spLocks noChangeShapeType="1"/>
            </p:cNvSpPr>
            <p:nvPr/>
          </p:nvSpPr>
          <p:spPr bwMode="auto">
            <a:xfrm>
              <a:off x="1499" y="322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5" name="Line 1215"/>
            <p:cNvSpPr>
              <a:spLocks noChangeShapeType="1"/>
            </p:cNvSpPr>
            <p:nvPr/>
          </p:nvSpPr>
          <p:spPr bwMode="auto">
            <a:xfrm>
              <a:off x="1507" y="322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6" name="Line 1216"/>
            <p:cNvSpPr>
              <a:spLocks noChangeShapeType="1"/>
            </p:cNvSpPr>
            <p:nvPr/>
          </p:nvSpPr>
          <p:spPr bwMode="auto">
            <a:xfrm>
              <a:off x="1515" y="3227"/>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7" name="Line 1217"/>
            <p:cNvSpPr>
              <a:spLocks noChangeShapeType="1"/>
            </p:cNvSpPr>
            <p:nvPr/>
          </p:nvSpPr>
          <p:spPr bwMode="auto">
            <a:xfrm>
              <a:off x="1523" y="3229"/>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8" name="Line 1218"/>
            <p:cNvSpPr>
              <a:spLocks noChangeShapeType="1"/>
            </p:cNvSpPr>
            <p:nvPr/>
          </p:nvSpPr>
          <p:spPr bwMode="auto">
            <a:xfrm>
              <a:off x="1530" y="323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39" name="Line 1219"/>
            <p:cNvSpPr>
              <a:spLocks noChangeShapeType="1"/>
            </p:cNvSpPr>
            <p:nvPr/>
          </p:nvSpPr>
          <p:spPr bwMode="auto">
            <a:xfrm>
              <a:off x="1538" y="323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0" name="Line 1220"/>
            <p:cNvSpPr>
              <a:spLocks noChangeShapeType="1"/>
            </p:cNvSpPr>
            <p:nvPr/>
          </p:nvSpPr>
          <p:spPr bwMode="auto">
            <a:xfrm>
              <a:off x="1546" y="323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4942" name="Group 1422"/>
          <p:cNvGrpSpPr>
            <a:grpSpLocks/>
          </p:cNvGrpSpPr>
          <p:nvPr/>
        </p:nvGrpSpPr>
        <p:grpSpPr bwMode="auto">
          <a:xfrm>
            <a:off x="2466975" y="5140325"/>
            <a:ext cx="2474913" cy="100013"/>
            <a:chOff x="1554" y="3238"/>
            <a:chExt cx="1559" cy="63"/>
          </a:xfrm>
        </p:grpSpPr>
        <p:sp>
          <p:nvSpPr>
            <p:cNvPr id="1004742" name="Line 1222"/>
            <p:cNvSpPr>
              <a:spLocks noChangeShapeType="1"/>
            </p:cNvSpPr>
            <p:nvPr/>
          </p:nvSpPr>
          <p:spPr bwMode="auto">
            <a:xfrm>
              <a:off x="1554" y="323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3" name="Line 1223"/>
            <p:cNvSpPr>
              <a:spLocks noChangeShapeType="1"/>
            </p:cNvSpPr>
            <p:nvPr/>
          </p:nvSpPr>
          <p:spPr bwMode="auto">
            <a:xfrm>
              <a:off x="1562" y="3241"/>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4" name="Line 1224"/>
            <p:cNvSpPr>
              <a:spLocks noChangeShapeType="1"/>
            </p:cNvSpPr>
            <p:nvPr/>
          </p:nvSpPr>
          <p:spPr bwMode="auto">
            <a:xfrm>
              <a:off x="1569" y="3243"/>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5" name="Line 1225"/>
            <p:cNvSpPr>
              <a:spLocks noChangeShapeType="1"/>
            </p:cNvSpPr>
            <p:nvPr/>
          </p:nvSpPr>
          <p:spPr bwMode="auto">
            <a:xfrm>
              <a:off x="1577" y="324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6" name="Line 1226"/>
            <p:cNvSpPr>
              <a:spLocks noChangeShapeType="1"/>
            </p:cNvSpPr>
            <p:nvPr/>
          </p:nvSpPr>
          <p:spPr bwMode="auto">
            <a:xfrm>
              <a:off x="1585" y="324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7" name="Line 1227"/>
            <p:cNvSpPr>
              <a:spLocks noChangeShapeType="1"/>
            </p:cNvSpPr>
            <p:nvPr/>
          </p:nvSpPr>
          <p:spPr bwMode="auto">
            <a:xfrm>
              <a:off x="1593" y="325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8" name="Line 1228"/>
            <p:cNvSpPr>
              <a:spLocks noChangeShapeType="1"/>
            </p:cNvSpPr>
            <p:nvPr/>
          </p:nvSpPr>
          <p:spPr bwMode="auto">
            <a:xfrm>
              <a:off x="1601" y="3254"/>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49" name="Line 1229"/>
            <p:cNvSpPr>
              <a:spLocks noChangeShapeType="1"/>
            </p:cNvSpPr>
            <p:nvPr/>
          </p:nvSpPr>
          <p:spPr bwMode="auto">
            <a:xfrm>
              <a:off x="1608" y="3256"/>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0" name="Line 1230"/>
            <p:cNvSpPr>
              <a:spLocks noChangeShapeType="1"/>
            </p:cNvSpPr>
            <p:nvPr/>
          </p:nvSpPr>
          <p:spPr bwMode="auto">
            <a:xfrm>
              <a:off x="1616" y="3259"/>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1" name="Line 1231"/>
            <p:cNvSpPr>
              <a:spLocks noChangeShapeType="1"/>
            </p:cNvSpPr>
            <p:nvPr/>
          </p:nvSpPr>
          <p:spPr bwMode="auto">
            <a:xfrm>
              <a:off x="1624" y="326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2" name="Line 1232"/>
            <p:cNvSpPr>
              <a:spLocks noChangeShapeType="1"/>
            </p:cNvSpPr>
            <p:nvPr/>
          </p:nvSpPr>
          <p:spPr bwMode="auto">
            <a:xfrm>
              <a:off x="1632" y="3265"/>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3" name="Line 1233"/>
            <p:cNvSpPr>
              <a:spLocks noChangeShapeType="1"/>
            </p:cNvSpPr>
            <p:nvPr/>
          </p:nvSpPr>
          <p:spPr bwMode="auto">
            <a:xfrm>
              <a:off x="1639" y="326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4" name="Line 1234"/>
            <p:cNvSpPr>
              <a:spLocks noChangeShapeType="1"/>
            </p:cNvSpPr>
            <p:nvPr/>
          </p:nvSpPr>
          <p:spPr bwMode="auto">
            <a:xfrm>
              <a:off x="1647" y="327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5" name="Line 1235"/>
            <p:cNvSpPr>
              <a:spLocks noChangeShapeType="1"/>
            </p:cNvSpPr>
            <p:nvPr/>
          </p:nvSpPr>
          <p:spPr bwMode="auto">
            <a:xfrm>
              <a:off x="1655" y="327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6" name="Line 1236"/>
            <p:cNvSpPr>
              <a:spLocks noChangeShapeType="1"/>
            </p:cNvSpPr>
            <p:nvPr/>
          </p:nvSpPr>
          <p:spPr bwMode="auto">
            <a:xfrm>
              <a:off x="1663" y="327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7" name="Line 1237"/>
            <p:cNvSpPr>
              <a:spLocks noChangeShapeType="1"/>
            </p:cNvSpPr>
            <p:nvPr/>
          </p:nvSpPr>
          <p:spPr bwMode="auto">
            <a:xfrm>
              <a:off x="1671" y="3277"/>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8" name="Line 1238"/>
            <p:cNvSpPr>
              <a:spLocks noChangeShapeType="1"/>
            </p:cNvSpPr>
            <p:nvPr/>
          </p:nvSpPr>
          <p:spPr bwMode="auto">
            <a:xfrm>
              <a:off x="1678" y="328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59" name="Line 1239"/>
            <p:cNvSpPr>
              <a:spLocks noChangeShapeType="1"/>
            </p:cNvSpPr>
            <p:nvPr/>
          </p:nvSpPr>
          <p:spPr bwMode="auto">
            <a:xfrm>
              <a:off x="1686" y="3282"/>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0" name="Line 1240"/>
            <p:cNvSpPr>
              <a:spLocks noChangeShapeType="1"/>
            </p:cNvSpPr>
            <p:nvPr/>
          </p:nvSpPr>
          <p:spPr bwMode="auto">
            <a:xfrm>
              <a:off x="1694" y="328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1" name="Line 1241"/>
            <p:cNvSpPr>
              <a:spLocks noChangeShapeType="1"/>
            </p:cNvSpPr>
            <p:nvPr/>
          </p:nvSpPr>
          <p:spPr bwMode="auto">
            <a:xfrm>
              <a:off x="1702" y="328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2" name="Line 1242"/>
            <p:cNvSpPr>
              <a:spLocks noChangeShapeType="1"/>
            </p:cNvSpPr>
            <p:nvPr/>
          </p:nvSpPr>
          <p:spPr bwMode="auto">
            <a:xfrm>
              <a:off x="1710" y="3288"/>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3" name="Line 1243"/>
            <p:cNvSpPr>
              <a:spLocks noChangeShapeType="1"/>
            </p:cNvSpPr>
            <p:nvPr/>
          </p:nvSpPr>
          <p:spPr bwMode="auto">
            <a:xfrm>
              <a:off x="1717" y="329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4" name="Line 1244"/>
            <p:cNvSpPr>
              <a:spLocks noChangeShapeType="1"/>
            </p:cNvSpPr>
            <p:nvPr/>
          </p:nvSpPr>
          <p:spPr bwMode="auto">
            <a:xfrm>
              <a:off x="1725" y="3292"/>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5" name="Line 1245"/>
            <p:cNvSpPr>
              <a:spLocks noChangeShapeType="1"/>
            </p:cNvSpPr>
            <p:nvPr/>
          </p:nvSpPr>
          <p:spPr bwMode="auto">
            <a:xfrm>
              <a:off x="1733" y="3293"/>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6" name="Line 1246"/>
            <p:cNvSpPr>
              <a:spLocks noChangeShapeType="1"/>
            </p:cNvSpPr>
            <p:nvPr/>
          </p:nvSpPr>
          <p:spPr bwMode="auto">
            <a:xfrm>
              <a:off x="1741" y="32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7" name="Line 1247"/>
            <p:cNvSpPr>
              <a:spLocks noChangeShapeType="1"/>
            </p:cNvSpPr>
            <p:nvPr/>
          </p:nvSpPr>
          <p:spPr bwMode="auto">
            <a:xfrm>
              <a:off x="1749" y="3296"/>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8" name="Line 1248"/>
            <p:cNvSpPr>
              <a:spLocks noChangeShapeType="1"/>
            </p:cNvSpPr>
            <p:nvPr/>
          </p:nvSpPr>
          <p:spPr bwMode="auto">
            <a:xfrm>
              <a:off x="1756" y="3297"/>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69" name="Line 1249"/>
            <p:cNvSpPr>
              <a:spLocks noChangeShapeType="1"/>
            </p:cNvSpPr>
            <p:nvPr/>
          </p:nvSpPr>
          <p:spPr bwMode="auto">
            <a:xfrm>
              <a:off x="1764" y="329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0" name="Line 1250"/>
            <p:cNvSpPr>
              <a:spLocks noChangeShapeType="1"/>
            </p:cNvSpPr>
            <p:nvPr/>
          </p:nvSpPr>
          <p:spPr bwMode="auto">
            <a:xfrm>
              <a:off x="1772"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1" name="Line 1251"/>
            <p:cNvSpPr>
              <a:spLocks noChangeShapeType="1"/>
            </p:cNvSpPr>
            <p:nvPr/>
          </p:nvSpPr>
          <p:spPr bwMode="auto">
            <a:xfrm>
              <a:off x="1780"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2" name="Line 1252"/>
            <p:cNvSpPr>
              <a:spLocks noChangeShapeType="1"/>
            </p:cNvSpPr>
            <p:nvPr/>
          </p:nvSpPr>
          <p:spPr bwMode="auto">
            <a:xfrm>
              <a:off x="1788"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3" name="Line 1253"/>
            <p:cNvSpPr>
              <a:spLocks noChangeShapeType="1"/>
            </p:cNvSpPr>
            <p:nvPr/>
          </p:nvSpPr>
          <p:spPr bwMode="auto">
            <a:xfrm>
              <a:off x="179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4" name="Line 1254"/>
            <p:cNvSpPr>
              <a:spLocks noChangeShapeType="1"/>
            </p:cNvSpPr>
            <p:nvPr/>
          </p:nvSpPr>
          <p:spPr bwMode="auto">
            <a:xfrm>
              <a:off x="180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5" name="Line 1255"/>
            <p:cNvSpPr>
              <a:spLocks noChangeShapeType="1"/>
            </p:cNvSpPr>
            <p:nvPr/>
          </p:nvSpPr>
          <p:spPr bwMode="auto">
            <a:xfrm>
              <a:off x="181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6" name="Line 1256"/>
            <p:cNvSpPr>
              <a:spLocks noChangeShapeType="1"/>
            </p:cNvSpPr>
            <p:nvPr/>
          </p:nvSpPr>
          <p:spPr bwMode="auto">
            <a:xfrm>
              <a:off x="181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7" name="Line 1257"/>
            <p:cNvSpPr>
              <a:spLocks noChangeShapeType="1"/>
            </p:cNvSpPr>
            <p:nvPr/>
          </p:nvSpPr>
          <p:spPr bwMode="auto">
            <a:xfrm>
              <a:off x="1827"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8" name="Line 1258"/>
            <p:cNvSpPr>
              <a:spLocks noChangeShapeType="1"/>
            </p:cNvSpPr>
            <p:nvPr/>
          </p:nvSpPr>
          <p:spPr bwMode="auto">
            <a:xfrm>
              <a:off x="183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79" name="Line 1259"/>
            <p:cNvSpPr>
              <a:spLocks noChangeShapeType="1"/>
            </p:cNvSpPr>
            <p:nvPr/>
          </p:nvSpPr>
          <p:spPr bwMode="auto">
            <a:xfrm>
              <a:off x="184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0" name="Line 1260"/>
            <p:cNvSpPr>
              <a:spLocks noChangeShapeType="1"/>
            </p:cNvSpPr>
            <p:nvPr/>
          </p:nvSpPr>
          <p:spPr bwMode="auto">
            <a:xfrm>
              <a:off x="185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1" name="Line 1261"/>
            <p:cNvSpPr>
              <a:spLocks noChangeShapeType="1"/>
            </p:cNvSpPr>
            <p:nvPr/>
          </p:nvSpPr>
          <p:spPr bwMode="auto">
            <a:xfrm>
              <a:off x="185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2" name="Line 1262"/>
            <p:cNvSpPr>
              <a:spLocks noChangeShapeType="1"/>
            </p:cNvSpPr>
            <p:nvPr/>
          </p:nvSpPr>
          <p:spPr bwMode="auto">
            <a:xfrm>
              <a:off x="186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3" name="Line 1263"/>
            <p:cNvSpPr>
              <a:spLocks noChangeShapeType="1"/>
            </p:cNvSpPr>
            <p:nvPr/>
          </p:nvSpPr>
          <p:spPr bwMode="auto">
            <a:xfrm>
              <a:off x="187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4" name="Line 1264"/>
            <p:cNvSpPr>
              <a:spLocks noChangeShapeType="1"/>
            </p:cNvSpPr>
            <p:nvPr/>
          </p:nvSpPr>
          <p:spPr bwMode="auto">
            <a:xfrm>
              <a:off x="188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5" name="Line 1265"/>
            <p:cNvSpPr>
              <a:spLocks noChangeShapeType="1"/>
            </p:cNvSpPr>
            <p:nvPr/>
          </p:nvSpPr>
          <p:spPr bwMode="auto">
            <a:xfrm>
              <a:off x="188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6" name="Line 1266"/>
            <p:cNvSpPr>
              <a:spLocks noChangeShapeType="1"/>
            </p:cNvSpPr>
            <p:nvPr/>
          </p:nvSpPr>
          <p:spPr bwMode="auto">
            <a:xfrm>
              <a:off x="189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7" name="Line 1267"/>
            <p:cNvSpPr>
              <a:spLocks noChangeShapeType="1"/>
            </p:cNvSpPr>
            <p:nvPr/>
          </p:nvSpPr>
          <p:spPr bwMode="auto">
            <a:xfrm>
              <a:off x="190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8" name="Line 1268"/>
            <p:cNvSpPr>
              <a:spLocks noChangeShapeType="1"/>
            </p:cNvSpPr>
            <p:nvPr/>
          </p:nvSpPr>
          <p:spPr bwMode="auto">
            <a:xfrm>
              <a:off x="191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89" name="Line 1269"/>
            <p:cNvSpPr>
              <a:spLocks noChangeShapeType="1"/>
            </p:cNvSpPr>
            <p:nvPr/>
          </p:nvSpPr>
          <p:spPr bwMode="auto">
            <a:xfrm>
              <a:off x="192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0" name="Line 1270"/>
            <p:cNvSpPr>
              <a:spLocks noChangeShapeType="1"/>
            </p:cNvSpPr>
            <p:nvPr/>
          </p:nvSpPr>
          <p:spPr bwMode="auto">
            <a:xfrm>
              <a:off x="192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1" name="Line 1271"/>
            <p:cNvSpPr>
              <a:spLocks noChangeShapeType="1"/>
            </p:cNvSpPr>
            <p:nvPr/>
          </p:nvSpPr>
          <p:spPr bwMode="auto">
            <a:xfrm>
              <a:off x="193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2" name="Line 1272"/>
            <p:cNvSpPr>
              <a:spLocks noChangeShapeType="1"/>
            </p:cNvSpPr>
            <p:nvPr/>
          </p:nvSpPr>
          <p:spPr bwMode="auto">
            <a:xfrm>
              <a:off x="194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3" name="Line 1273"/>
            <p:cNvSpPr>
              <a:spLocks noChangeShapeType="1"/>
            </p:cNvSpPr>
            <p:nvPr/>
          </p:nvSpPr>
          <p:spPr bwMode="auto">
            <a:xfrm>
              <a:off x="195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4" name="Line 1274"/>
            <p:cNvSpPr>
              <a:spLocks noChangeShapeType="1"/>
            </p:cNvSpPr>
            <p:nvPr/>
          </p:nvSpPr>
          <p:spPr bwMode="auto">
            <a:xfrm>
              <a:off x="195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5" name="Line 1275"/>
            <p:cNvSpPr>
              <a:spLocks noChangeShapeType="1"/>
            </p:cNvSpPr>
            <p:nvPr/>
          </p:nvSpPr>
          <p:spPr bwMode="auto">
            <a:xfrm>
              <a:off x="196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6" name="Line 1276"/>
            <p:cNvSpPr>
              <a:spLocks noChangeShapeType="1"/>
            </p:cNvSpPr>
            <p:nvPr/>
          </p:nvSpPr>
          <p:spPr bwMode="auto">
            <a:xfrm>
              <a:off x="197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7" name="Line 1277"/>
            <p:cNvSpPr>
              <a:spLocks noChangeShapeType="1"/>
            </p:cNvSpPr>
            <p:nvPr/>
          </p:nvSpPr>
          <p:spPr bwMode="auto">
            <a:xfrm>
              <a:off x="198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8" name="Line 1278"/>
            <p:cNvSpPr>
              <a:spLocks noChangeShapeType="1"/>
            </p:cNvSpPr>
            <p:nvPr/>
          </p:nvSpPr>
          <p:spPr bwMode="auto">
            <a:xfrm>
              <a:off x="199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799" name="Line 1279"/>
            <p:cNvSpPr>
              <a:spLocks noChangeShapeType="1"/>
            </p:cNvSpPr>
            <p:nvPr/>
          </p:nvSpPr>
          <p:spPr bwMode="auto">
            <a:xfrm>
              <a:off x="199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0" name="Line 1280"/>
            <p:cNvSpPr>
              <a:spLocks noChangeShapeType="1"/>
            </p:cNvSpPr>
            <p:nvPr/>
          </p:nvSpPr>
          <p:spPr bwMode="auto">
            <a:xfrm>
              <a:off x="200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1" name="Line 1281"/>
            <p:cNvSpPr>
              <a:spLocks noChangeShapeType="1"/>
            </p:cNvSpPr>
            <p:nvPr/>
          </p:nvSpPr>
          <p:spPr bwMode="auto">
            <a:xfrm>
              <a:off x="201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2" name="Line 1282"/>
            <p:cNvSpPr>
              <a:spLocks noChangeShapeType="1"/>
            </p:cNvSpPr>
            <p:nvPr/>
          </p:nvSpPr>
          <p:spPr bwMode="auto">
            <a:xfrm>
              <a:off x="202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3" name="Line 1283"/>
            <p:cNvSpPr>
              <a:spLocks noChangeShapeType="1"/>
            </p:cNvSpPr>
            <p:nvPr/>
          </p:nvSpPr>
          <p:spPr bwMode="auto">
            <a:xfrm>
              <a:off x="202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4" name="Line 1284"/>
            <p:cNvSpPr>
              <a:spLocks noChangeShapeType="1"/>
            </p:cNvSpPr>
            <p:nvPr/>
          </p:nvSpPr>
          <p:spPr bwMode="auto">
            <a:xfrm>
              <a:off x="203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5" name="Line 1285"/>
            <p:cNvSpPr>
              <a:spLocks noChangeShapeType="1"/>
            </p:cNvSpPr>
            <p:nvPr/>
          </p:nvSpPr>
          <p:spPr bwMode="auto">
            <a:xfrm>
              <a:off x="204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6" name="Line 1286"/>
            <p:cNvSpPr>
              <a:spLocks noChangeShapeType="1"/>
            </p:cNvSpPr>
            <p:nvPr/>
          </p:nvSpPr>
          <p:spPr bwMode="auto">
            <a:xfrm>
              <a:off x="2053"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7" name="Line 1287"/>
            <p:cNvSpPr>
              <a:spLocks noChangeShapeType="1"/>
            </p:cNvSpPr>
            <p:nvPr/>
          </p:nvSpPr>
          <p:spPr bwMode="auto">
            <a:xfrm>
              <a:off x="206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8" name="Line 1288"/>
            <p:cNvSpPr>
              <a:spLocks noChangeShapeType="1"/>
            </p:cNvSpPr>
            <p:nvPr/>
          </p:nvSpPr>
          <p:spPr bwMode="auto">
            <a:xfrm>
              <a:off x="206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09" name="Line 1289"/>
            <p:cNvSpPr>
              <a:spLocks noChangeShapeType="1"/>
            </p:cNvSpPr>
            <p:nvPr/>
          </p:nvSpPr>
          <p:spPr bwMode="auto">
            <a:xfrm>
              <a:off x="207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0" name="Line 1290"/>
            <p:cNvSpPr>
              <a:spLocks noChangeShapeType="1"/>
            </p:cNvSpPr>
            <p:nvPr/>
          </p:nvSpPr>
          <p:spPr bwMode="auto">
            <a:xfrm>
              <a:off x="208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1" name="Line 1291"/>
            <p:cNvSpPr>
              <a:spLocks noChangeShapeType="1"/>
            </p:cNvSpPr>
            <p:nvPr/>
          </p:nvSpPr>
          <p:spPr bwMode="auto">
            <a:xfrm>
              <a:off x="2092"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2" name="Line 1292"/>
            <p:cNvSpPr>
              <a:spLocks noChangeShapeType="1"/>
            </p:cNvSpPr>
            <p:nvPr/>
          </p:nvSpPr>
          <p:spPr bwMode="auto">
            <a:xfrm>
              <a:off x="209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3" name="Line 1293"/>
            <p:cNvSpPr>
              <a:spLocks noChangeShapeType="1"/>
            </p:cNvSpPr>
            <p:nvPr/>
          </p:nvSpPr>
          <p:spPr bwMode="auto">
            <a:xfrm>
              <a:off x="210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4" name="Line 1294"/>
            <p:cNvSpPr>
              <a:spLocks noChangeShapeType="1"/>
            </p:cNvSpPr>
            <p:nvPr/>
          </p:nvSpPr>
          <p:spPr bwMode="auto">
            <a:xfrm>
              <a:off x="211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5" name="Line 1295"/>
            <p:cNvSpPr>
              <a:spLocks noChangeShapeType="1"/>
            </p:cNvSpPr>
            <p:nvPr/>
          </p:nvSpPr>
          <p:spPr bwMode="auto">
            <a:xfrm>
              <a:off x="212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6" name="Line 1296"/>
            <p:cNvSpPr>
              <a:spLocks noChangeShapeType="1"/>
            </p:cNvSpPr>
            <p:nvPr/>
          </p:nvSpPr>
          <p:spPr bwMode="auto">
            <a:xfrm>
              <a:off x="2131"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7" name="Line 1297"/>
            <p:cNvSpPr>
              <a:spLocks noChangeShapeType="1"/>
            </p:cNvSpPr>
            <p:nvPr/>
          </p:nvSpPr>
          <p:spPr bwMode="auto">
            <a:xfrm>
              <a:off x="213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8" name="Line 1298"/>
            <p:cNvSpPr>
              <a:spLocks noChangeShapeType="1"/>
            </p:cNvSpPr>
            <p:nvPr/>
          </p:nvSpPr>
          <p:spPr bwMode="auto">
            <a:xfrm>
              <a:off x="214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19" name="Line 1299"/>
            <p:cNvSpPr>
              <a:spLocks noChangeShapeType="1"/>
            </p:cNvSpPr>
            <p:nvPr/>
          </p:nvSpPr>
          <p:spPr bwMode="auto">
            <a:xfrm>
              <a:off x="215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0" name="Line 1300"/>
            <p:cNvSpPr>
              <a:spLocks noChangeShapeType="1"/>
            </p:cNvSpPr>
            <p:nvPr/>
          </p:nvSpPr>
          <p:spPr bwMode="auto">
            <a:xfrm>
              <a:off x="216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1" name="Line 1301"/>
            <p:cNvSpPr>
              <a:spLocks noChangeShapeType="1"/>
            </p:cNvSpPr>
            <p:nvPr/>
          </p:nvSpPr>
          <p:spPr bwMode="auto">
            <a:xfrm>
              <a:off x="2170"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2" name="Line 1302"/>
            <p:cNvSpPr>
              <a:spLocks noChangeShapeType="1"/>
            </p:cNvSpPr>
            <p:nvPr/>
          </p:nvSpPr>
          <p:spPr bwMode="auto">
            <a:xfrm>
              <a:off x="217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3" name="Line 1303"/>
            <p:cNvSpPr>
              <a:spLocks noChangeShapeType="1"/>
            </p:cNvSpPr>
            <p:nvPr/>
          </p:nvSpPr>
          <p:spPr bwMode="auto">
            <a:xfrm>
              <a:off x="218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4" name="Line 1304"/>
            <p:cNvSpPr>
              <a:spLocks noChangeShapeType="1"/>
            </p:cNvSpPr>
            <p:nvPr/>
          </p:nvSpPr>
          <p:spPr bwMode="auto">
            <a:xfrm>
              <a:off x="219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5" name="Line 1305"/>
            <p:cNvSpPr>
              <a:spLocks noChangeShapeType="1"/>
            </p:cNvSpPr>
            <p:nvPr/>
          </p:nvSpPr>
          <p:spPr bwMode="auto">
            <a:xfrm>
              <a:off x="220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6" name="Line 1306"/>
            <p:cNvSpPr>
              <a:spLocks noChangeShapeType="1"/>
            </p:cNvSpPr>
            <p:nvPr/>
          </p:nvSpPr>
          <p:spPr bwMode="auto">
            <a:xfrm>
              <a:off x="2209"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7" name="Line 1307"/>
            <p:cNvSpPr>
              <a:spLocks noChangeShapeType="1"/>
            </p:cNvSpPr>
            <p:nvPr/>
          </p:nvSpPr>
          <p:spPr bwMode="auto">
            <a:xfrm>
              <a:off x="221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8" name="Line 1308"/>
            <p:cNvSpPr>
              <a:spLocks noChangeShapeType="1"/>
            </p:cNvSpPr>
            <p:nvPr/>
          </p:nvSpPr>
          <p:spPr bwMode="auto">
            <a:xfrm>
              <a:off x="222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29" name="Line 1309"/>
            <p:cNvSpPr>
              <a:spLocks noChangeShapeType="1"/>
            </p:cNvSpPr>
            <p:nvPr/>
          </p:nvSpPr>
          <p:spPr bwMode="auto">
            <a:xfrm>
              <a:off x="223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0" name="Line 1310"/>
            <p:cNvSpPr>
              <a:spLocks noChangeShapeType="1"/>
            </p:cNvSpPr>
            <p:nvPr/>
          </p:nvSpPr>
          <p:spPr bwMode="auto">
            <a:xfrm>
              <a:off x="2240"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1" name="Line 1311"/>
            <p:cNvSpPr>
              <a:spLocks noChangeShapeType="1"/>
            </p:cNvSpPr>
            <p:nvPr/>
          </p:nvSpPr>
          <p:spPr bwMode="auto">
            <a:xfrm>
              <a:off x="224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2" name="Line 1312"/>
            <p:cNvSpPr>
              <a:spLocks noChangeShapeType="1"/>
            </p:cNvSpPr>
            <p:nvPr/>
          </p:nvSpPr>
          <p:spPr bwMode="auto">
            <a:xfrm>
              <a:off x="225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3" name="Line 1313"/>
            <p:cNvSpPr>
              <a:spLocks noChangeShapeType="1"/>
            </p:cNvSpPr>
            <p:nvPr/>
          </p:nvSpPr>
          <p:spPr bwMode="auto">
            <a:xfrm>
              <a:off x="226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4" name="Line 1314"/>
            <p:cNvSpPr>
              <a:spLocks noChangeShapeType="1"/>
            </p:cNvSpPr>
            <p:nvPr/>
          </p:nvSpPr>
          <p:spPr bwMode="auto">
            <a:xfrm>
              <a:off x="227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5" name="Line 1315"/>
            <p:cNvSpPr>
              <a:spLocks noChangeShapeType="1"/>
            </p:cNvSpPr>
            <p:nvPr/>
          </p:nvSpPr>
          <p:spPr bwMode="auto">
            <a:xfrm>
              <a:off x="2279"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6" name="Line 1316"/>
            <p:cNvSpPr>
              <a:spLocks noChangeShapeType="1"/>
            </p:cNvSpPr>
            <p:nvPr/>
          </p:nvSpPr>
          <p:spPr bwMode="auto">
            <a:xfrm>
              <a:off x="228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7" name="Line 1317"/>
            <p:cNvSpPr>
              <a:spLocks noChangeShapeType="1"/>
            </p:cNvSpPr>
            <p:nvPr/>
          </p:nvSpPr>
          <p:spPr bwMode="auto">
            <a:xfrm>
              <a:off x="229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8" name="Line 1318"/>
            <p:cNvSpPr>
              <a:spLocks noChangeShapeType="1"/>
            </p:cNvSpPr>
            <p:nvPr/>
          </p:nvSpPr>
          <p:spPr bwMode="auto">
            <a:xfrm>
              <a:off x="230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39" name="Line 1319"/>
            <p:cNvSpPr>
              <a:spLocks noChangeShapeType="1"/>
            </p:cNvSpPr>
            <p:nvPr/>
          </p:nvSpPr>
          <p:spPr bwMode="auto">
            <a:xfrm>
              <a:off x="231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0" name="Line 1320"/>
            <p:cNvSpPr>
              <a:spLocks noChangeShapeType="1"/>
            </p:cNvSpPr>
            <p:nvPr/>
          </p:nvSpPr>
          <p:spPr bwMode="auto">
            <a:xfrm>
              <a:off x="2318"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1" name="Line 1321"/>
            <p:cNvSpPr>
              <a:spLocks noChangeShapeType="1"/>
            </p:cNvSpPr>
            <p:nvPr/>
          </p:nvSpPr>
          <p:spPr bwMode="auto">
            <a:xfrm>
              <a:off x="232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2" name="Line 1322"/>
            <p:cNvSpPr>
              <a:spLocks noChangeShapeType="1"/>
            </p:cNvSpPr>
            <p:nvPr/>
          </p:nvSpPr>
          <p:spPr bwMode="auto">
            <a:xfrm>
              <a:off x="233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3" name="Line 1323"/>
            <p:cNvSpPr>
              <a:spLocks noChangeShapeType="1"/>
            </p:cNvSpPr>
            <p:nvPr/>
          </p:nvSpPr>
          <p:spPr bwMode="auto">
            <a:xfrm>
              <a:off x="234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4" name="Line 1324"/>
            <p:cNvSpPr>
              <a:spLocks noChangeShapeType="1"/>
            </p:cNvSpPr>
            <p:nvPr/>
          </p:nvSpPr>
          <p:spPr bwMode="auto">
            <a:xfrm>
              <a:off x="234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5" name="Line 1325"/>
            <p:cNvSpPr>
              <a:spLocks noChangeShapeType="1"/>
            </p:cNvSpPr>
            <p:nvPr/>
          </p:nvSpPr>
          <p:spPr bwMode="auto">
            <a:xfrm>
              <a:off x="2357"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6" name="Line 1326"/>
            <p:cNvSpPr>
              <a:spLocks noChangeShapeType="1"/>
            </p:cNvSpPr>
            <p:nvPr/>
          </p:nvSpPr>
          <p:spPr bwMode="auto">
            <a:xfrm>
              <a:off x="236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7" name="Line 1327"/>
            <p:cNvSpPr>
              <a:spLocks noChangeShapeType="1"/>
            </p:cNvSpPr>
            <p:nvPr/>
          </p:nvSpPr>
          <p:spPr bwMode="auto">
            <a:xfrm>
              <a:off x="237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8" name="Line 1328"/>
            <p:cNvSpPr>
              <a:spLocks noChangeShapeType="1"/>
            </p:cNvSpPr>
            <p:nvPr/>
          </p:nvSpPr>
          <p:spPr bwMode="auto">
            <a:xfrm>
              <a:off x="238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49" name="Line 1329"/>
            <p:cNvSpPr>
              <a:spLocks noChangeShapeType="1"/>
            </p:cNvSpPr>
            <p:nvPr/>
          </p:nvSpPr>
          <p:spPr bwMode="auto">
            <a:xfrm>
              <a:off x="238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0" name="Line 1330"/>
            <p:cNvSpPr>
              <a:spLocks noChangeShapeType="1"/>
            </p:cNvSpPr>
            <p:nvPr/>
          </p:nvSpPr>
          <p:spPr bwMode="auto">
            <a:xfrm>
              <a:off x="239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1" name="Line 1331"/>
            <p:cNvSpPr>
              <a:spLocks noChangeShapeType="1"/>
            </p:cNvSpPr>
            <p:nvPr/>
          </p:nvSpPr>
          <p:spPr bwMode="auto">
            <a:xfrm>
              <a:off x="240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2" name="Line 1332"/>
            <p:cNvSpPr>
              <a:spLocks noChangeShapeType="1"/>
            </p:cNvSpPr>
            <p:nvPr/>
          </p:nvSpPr>
          <p:spPr bwMode="auto">
            <a:xfrm>
              <a:off x="241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3" name="Line 1333"/>
            <p:cNvSpPr>
              <a:spLocks noChangeShapeType="1"/>
            </p:cNvSpPr>
            <p:nvPr/>
          </p:nvSpPr>
          <p:spPr bwMode="auto">
            <a:xfrm>
              <a:off x="241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4" name="Line 1334"/>
            <p:cNvSpPr>
              <a:spLocks noChangeShapeType="1"/>
            </p:cNvSpPr>
            <p:nvPr/>
          </p:nvSpPr>
          <p:spPr bwMode="auto">
            <a:xfrm>
              <a:off x="242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5" name="Line 1335"/>
            <p:cNvSpPr>
              <a:spLocks noChangeShapeType="1"/>
            </p:cNvSpPr>
            <p:nvPr/>
          </p:nvSpPr>
          <p:spPr bwMode="auto">
            <a:xfrm>
              <a:off x="243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6" name="Line 1336"/>
            <p:cNvSpPr>
              <a:spLocks noChangeShapeType="1"/>
            </p:cNvSpPr>
            <p:nvPr/>
          </p:nvSpPr>
          <p:spPr bwMode="auto">
            <a:xfrm>
              <a:off x="244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7" name="Line 1337"/>
            <p:cNvSpPr>
              <a:spLocks noChangeShapeType="1"/>
            </p:cNvSpPr>
            <p:nvPr/>
          </p:nvSpPr>
          <p:spPr bwMode="auto">
            <a:xfrm>
              <a:off x="245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8" name="Line 1338"/>
            <p:cNvSpPr>
              <a:spLocks noChangeShapeType="1"/>
            </p:cNvSpPr>
            <p:nvPr/>
          </p:nvSpPr>
          <p:spPr bwMode="auto">
            <a:xfrm>
              <a:off x="245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59" name="Line 1339"/>
            <p:cNvSpPr>
              <a:spLocks noChangeShapeType="1"/>
            </p:cNvSpPr>
            <p:nvPr/>
          </p:nvSpPr>
          <p:spPr bwMode="auto">
            <a:xfrm>
              <a:off x="246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0" name="Line 1340"/>
            <p:cNvSpPr>
              <a:spLocks noChangeShapeType="1"/>
            </p:cNvSpPr>
            <p:nvPr/>
          </p:nvSpPr>
          <p:spPr bwMode="auto">
            <a:xfrm>
              <a:off x="247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1" name="Line 1341"/>
            <p:cNvSpPr>
              <a:spLocks noChangeShapeType="1"/>
            </p:cNvSpPr>
            <p:nvPr/>
          </p:nvSpPr>
          <p:spPr bwMode="auto">
            <a:xfrm>
              <a:off x="248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2" name="Line 1342"/>
            <p:cNvSpPr>
              <a:spLocks noChangeShapeType="1"/>
            </p:cNvSpPr>
            <p:nvPr/>
          </p:nvSpPr>
          <p:spPr bwMode="auto">
            <a:xfrm>
              <a:off x="248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3" name="Line 1343"/>
            <p:cNvSpPr>
              <a:spLocks noChangeShapeType="1"/>
            </p:cNvSpPr>
            <p:nvPr/>
          </p:nvSpPr>
          <p:spPr bwMode="auto">
            <a:xfrm>
              <a:off x="249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4" name="Line 1344"/>
            <p:cNvSpPr>
              <a:spLocks noChangeShapeType="1"/>
            </p:cNvSpPr>
            <p:nvPr/>
          </p:nvSpPr>
          <p:spPr bwMode="auto">
            <a:xfrm>
              <a:off x="250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5" name="Line 1345"/>
            <p:cNvSpPr>
              <a:spLocks noChangeShapeType="1"/>
            </p:cNvSpPr>
            <p:nvPr/>
          </p:nvSpPr>
          <p:spPr bwMode="auto">
            <a:xfrm>
              <a:off x="2513"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6" name="Line 1346"/>
            <p:cNvSpPr>
              <a:spLocks noChangeShapeType="1"/>
            </p:cNvSpPr>
            <p:nvPr/>
          </p:nvSpPr>
          <p:spPr bwMode="auto">
            <a:xfrm>
              <a:off x="252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7" name="Line 1347"/>
            <p:cNvSpPr>
              <a:spLocks noChangeShapeType="1"/>
            </p:cNvSpPr>
            <p:nvPr/>
          </p:nvSpPr>
          <p:spPr bwMode="auto">
            <a:xfrm>
              <a:off x="252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8" name="Line 1348"/>
            <p:cNvSpPr>
              <a:spLocks noChangeShapeType="1"/>
            </p:cNvSpPr>
            <p:nvPr/>
          </p:nvSpPr>
          <p:spPr bwMode="auto">
            <a:xfrm>
              <a:off x="253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69" name="Line 1349"/>
            <p:cNvSpPr>
              <a:spLocks noChangeShapeType="1"/>
            </p:cNvSpPr>
            <p:nvPr/>
          </p:nvSpPr>
          <p:spPr bwMode="auto">
            <a:xfrm>
              <a:off x="254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0" name="Line 1350"/>
            <p:cNvSpPr>
              <a:spLocks noChangeShapeType="1"/>
            </p:cNvSpPr>
            <p:nvPr/>
          </p:nvSpPr>
          <p:spPr bwMode="auto">
            <a:xfrm>
              <a:off x="255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1" name="Line 1351"/>
            <p:cNvSpPr>
              <a:spLocks noChangeShapeType="1"/>
            </p:cNvSpPr>
            <p:nvPr/>
          </p:nvSpPr>
          <p:spPr bwMode="auto">
            <a:xfrm>
              <a:off x="255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2" name="Line 1352"/>
            <p:cNvSpPr>
              <a:spLocks noChangeShapeType="1"/>
            </p:cNvSpPr>
            <p:nvPr/>
          </p:nvSpPr>
          <p:spPr bwMode="auto">
            <a:xfrm>
              <a:off x="256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3" name="Line 1353"/>
            <p:cNvSpPr>
              <a:spLocks noChangeShapeType="1"/>
            </p:cNvSpPr>
            <p:nvPr/>
          </p:nvSpPr>
          <p:spPr bwMode="auto">
            <a:xfrm>
              <a:off x="257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4" name="Line 1354"/>
            <p:cNvSpPr>
              <a:spLocks noChangeShapeType="1"/>
            </p:cNvSpPr>
            <p:nvPr/>
          </p:nvSpPr>
          <p:spPr bwMode="auto">
            <a:xfrm>
              <a:off x="2583"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5" name="Line 1355"/>
            <p:cNvSpPr>
              <a:spLocks noChangeShapeType="1"/>
            </p:cNvSpPr>
            <p:nvPr/>
          </p:nvSpPr>
          <p:spPr bwMode="auto">
            <a:xfrm>
              <a:off x="259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6" name="Line 1356"/>
            <p:cNvSpPr>
              <a:spLocks noChangeShapeType="1"/>
            </p:cNvSpPr>
            <p:nvPr/>
          </p:nvSpPr>
          <p:spPr bwMode="auto">
            <a:xfrm>
              <a:off x="259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7" name="Line 1357"/>
            <p:cNvSpPr>
              <a:spLocks noChangeShapeType="1"/>
            </p:cNvSpPr>
            <p:nvPr/>
          </p:nvSpPr>
          <p:spPr bwMode="auto">
            <a:xfrm>
              <a:off x="260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8" name="Line 1358"/>
            <p:cNvSpPr>
              <a:spLocks noChangeShapeType="1"/>
            </p:cNvSpPr>
            <p:nvPr/>
          </p:nvSpPr>
          <p:spPr bwMode="auto">
            <a:xfrm>
              <a:off x="261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79" name="Line 1359"/>
            <p:cNvSpPr>
              <a:spLocks noChangeShapeType="1"/>
            </p:cNvSpPr>
            <p:nvPr/>
          </p:nvSpPr>
          <p:spPr bwMode="auto">
            <a:xfrm>
              <a:off x="2622"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0" name="Line 1360"/>
            <p:cNvSpPr>
              <a:spLocks noChangeShapeType="1"/>
            </p:cNvSpPr>
            <p:nvPr/>
          </p:nvSpPr>
          <p:spPr bwMode="auto">
            <a:xfrm>
              <a:off x="262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1" name="Line 1361"/>
            <p:cNvSpPr>
              <a:spLocks noChangeShapeType="1"/>
            </p:cNvSpPr>
            <p:nvPr/>
          </p:nvSpPr>
          <p:spPr bwMode="auto">
            <a:xfrm>
              <a:off x="263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2" name="Line 1362"/>
            <p:cNvSpPr>
              <a:spLocks noChangeShapeType="1"/>
            </p:cNvSpPr>
            <p:nvPr/>
          </p:nvSpPr>
          <p:spPr bwMode="auto">
            <a:xfrm>
              <a:off x="264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3" name="Line 1363"/>
            <p:cNvSpPr>
              <a:spLocks noChangeShapeType="1"/>
            </p:cNvSpPr>
            <p:nvPr/>
          </p:nvSpPr>
          <p:spPr bwMode="auto">
            <a:xfrm>
              <a:off x="265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4" name="Line 1364"/>
            <p:cNvSpPr>
              <a:spLocks noChangeShapeType="1"/>
            </p:cNvSpPr>
            <p:nvPr/>
          </p:nvSpPr>
          <p:spPr bwMode="auto">
            <a:xfrm>
              <a:off x="2661"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5" name="Line 1365"/>
            <p:cNvSpPr>
              <a:spLocks noChangeShapeType="1"/>
            </p:cNvSpPr>
            <p:nvPr/>
          </p:nvSpPr>
          <p:spPr bwMode="auto">
            <a:xfrm>
              <a:off x="266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6" name="Line 1366"/>
            <p:cNvSpPr>
              <a:spLocks noChangeShapeType="1"/>
            </p:cNvSpPr>
            <p:nvPr/>
          </p:nvSpPr>
          <p:spPr bwMode="auto">
            <a:xfrm>
              <a:off x="267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7" name="Line 1367"/>
            <p:cNvSpPr>
              <a:spLocks noChangeShapeType="1"/>
            </p:cNvSpPr>
            <p:nvPr/>
          </p:nvSpPr>
          <p:spPr bwMode="auto">
            <a:xfrm>
              <a:off x="268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8" name="Line 1368"/>
            <p:cNvSpPr>
              <a:spLocks noChangeShapeType="1"/>
            </p:cNvSpPr>
            <p:nvPr/>
          </p:nvSpPr>
          <p:spPr bwMode="auto">
            <a:xfrm>
              <a:off x="269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89" name="Line 1369"/>
            <p:cNvSpPr>
              <a:spLocks noChangeShapeType="1"/>
            </p:cNvSpPr>
            <p:nvPr/>
          </p:nvSpPr>
          <p:spPr bwMode="auto">
            <a:xfrm>
              <a:off x="2700"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0" name="Line 1370"/>
            <p:cNvSpPr>
              <a:spLocks noChangeShapeType="1"/>
            </p:cNvSpPr>
            <p:nvPr/>
          </p:nvSpPr>
          <p:spPr bwMode="auto">
            <a:xfrm>
              <a:off x="270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1" name="Line 1371"/>
            <p:cNvSpPr>
              <a:spLocks noChangeShapeType="1"/>
            </p:cNvSpPr>
            <p:nvPr/>
          </p:nvSpPr>
          <p:spPr bwMode="auto">
            <a:xfrm>
              <a:off x="271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2" name="Line 1372"/>
            <p:cNvSpPr>
              <a:spLocks noChangeShapeType="1"/>
            </p:cNvSpPr>
            <p:nvPr/>
          </p:nvSpPr>
          <p:spPr bwMode="auto">
            <a:xfrm>
              <a:off x="272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3" name="Line 1373"/>
            <p:cNvSpPr>
              <a:spLocks noChangeShapeType="1"/>
            </p:cNvSpPr>
            <p:nvPr/>
          </p:nvSpPr>
          <p:spPr bwMode="auto">
            <a:xfrm>
              <a:off x="273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4" name="Line 1374"/>
            <p:cNvSpPr>
              <a:spLocks noChangeShapeType="1"/>
            </p:cNvSpPr>
            <p:nvPr/>
          </p:nvSpPr>
          <p:spPr bwMode="auto">
            <a:xfrm>
              <a:off x="2739"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5" name="Line 1375"/>
            <p:cNvSpPr>
              <a:spLocks noChangeShapeType="1"/>
            </p:cNvSpPr>
            <p:nvPr/>
          </p:nvSpPr>
          <p:spPr bwMode="auto">
            <a:xfrm>
              <a:off x="274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6" name="Line 1376"/>
            <p:cNvSpPr>
              <a:spLocks noChangeShapeType="1"/>
            </p:cNvSpPr>
            <p:nvPr/>
          </p:nvSpPr>
          <p:spPr bwMode="auto">
            <a:xfrm>
              <a:off x="275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7" name="Line 1377"/>
            <p:cNvSpPr>
              <a:spLocks noChangeShapeType="1"/>
            </p:cNvSpPr>
            <p:nvPr/>
          </p:nvSpPr>
          <p:spPr bwMode="auto">
            <a:xfrm>
              <a:off x="276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8" name="Line 1378"/>
            <p:cNvSpPr>
              <a:spLocks noChangeShapeType="1"/>
            </p:cNvSpPr>
            <p:nvPr/>
          </p:nvSpPr>
          <p:spPr bwMode="auto">
            <a:xfrm>
              <a:off x="277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899" name="Line 1379"/>
            <p:cNvSpPr>
              <a:spLocks noChangeShapeType="1"/>
            </p:cNvSpPr>
            <p:nvPr/>
          </p:nvSpPr>
          <p:spPr bwMode="auto">
            <a:xfrm>
              <a:off x="2778"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0" name="Line 1380"/>
            <p:cNvSpPr>
              <a:spLocks noChangeShapeType="1"/>
            </p:cNvSpPr>
            <p:nvPr/>
          </p:nvSpPr>
          <p:spPr bwMode="auto">
            <a:xfrm>
              <a:off x="278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1" name="Line 1381"/>
            <p:cNvSpPr>
              <a:spLocks noChangeShapeType="1"/>
            </p:cNvSpPr>
            <p:nvPr/>
          </p:nvSpPr>
          <p:spPr bwMode="auto">
            <a:xfrm>
              <a:off x="279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2" name="Line 1382"/>
            <p:cNvSpPr>
              <a:spLocks noChangeShapeType="1"/>
            </p:cNvSpPr>
            <p:nvPr/>
          </p:nvSpPr>
          <p:spPr bwMode="auto">
            <a:xfrm>
              <a:off x="280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3" name="Line 1383"/>
            <p:cNvSpPr>
              <a:spLocks noChangeShapeType="1"/>
            </p:cNvSpPr>
            <p:nvPr/>
          </p:nvSpPr>
          <p:spPr bwMode="auto">
            <a:xfrm>
              <a:off x="280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4" name="Line 1384"/>
            <p:cNvSpPr>
              <a:spLocks noChangeShapeType="1"/>
            </p:cNvSpPr>
            <p:nvPr/>
          </p:nvSpPr>
          <p:spPr bwMode="auto">
            <a:xfrm>
              <a:off x="2817"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5" name="Line 1385"/>
            <p:cNvSpPr>
              <a:spLocks noChangeShapeType="1"/>
            </p:cNvSpPr>
            <p:nvPr/>
          </p:nvSpPr>
          <p:spPr bwMode="auto">
            <a:xfrm>
              <a:off x="282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6" name="Line 1386"/>
            <p:cNvSpPr>
              <a:spLocks noChangeShapeType="1"/>
            </p:cNvSpPr>
            <p:nvPr/>
          </p:nvSpPr>
          <p:spPr bwMode="auto">
            <a:xfrm>
              <a:off x="283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7" name="Line 1387"/>
            <p:cNvSpPr>
              <a:spLocks noChangeShapeType="1"/>
            </p:cNvSpPr>
            <p:nvPr/>
          </p:nvSpPr>
          <p:spPr bwMode="auto">
            <a:xfrm>
              <a:off x="284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8" name="Line 1388"/>
            <p:cNvSpPr>
              <a:spLocks noChangeShapeType="1"/>
            </p:cNvSpPr>
            <p:nvPr/>
          </p:nvSpPr>
          <p:spPr bwMode="auto">
            <a:xfrm>
              <a:off x="284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09" name="Line 1389"/>
            <p:cNvSpPr>
              <a:spLocks noChangeShapeType="1"/>
            </p:cNvSpPr>
            <p:nvPr/>
          </p:nvSpPr>
          <p:spPr bwMode="auto">
            <a:xfrm>
              <a:off x="285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0" name="Line 1390"/>
            <p:cNvSpPr>
              <a:spLocks noChangeShapeType="1"/>
            </p:cNvSpPr>
            <p:nvPr/>
          </p:nvSpPr>
          <p:spPr bwMode="auto">
            <a:xfrm>
              <a:off x="286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1" name="Line 1391"/>
            <p:cNvSpPr>
              <a:spLocks noChangeShapeType="1"/>
            </p:cNvSpPr>
            <p:nvPr/>
          </p:nvSpPr>
          <p:spPr bwMode="auto">
            <a:xfrm>
              <a:off x="287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2" name="Line 1392"/>
            <p:cNvSpPr>
              <a:spLocks noChangeShapeType="1"/>
            </p:cNvSpPr>
            <p:nvPr/>
          </p:nvSpPr>
          <p:spPr bwMode="auto">
            <a:xfrm>
              <a:off x="287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3" name="Line 1393"/>
            <p:cNvSpPr>
              <a:spLocks noChangeShapeType="1"/>
            </p:cNvSpPr>
            <p:nvPr/>
          </p:nvSpPr>
          <p:spPr bwMode="auto">
            <a:xfrm>
              <a:off x="2887"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4" name="Line 1394"/>
            <p:cNvSpPr>
              <a:spLocks noChangeShapeType="1"/>
            </p:cNvSpPr>
            <p:nvPr/>
          </p:nvSpPr>
          <p:spPr bwMode="auto">
            <a:xfrm>
              <a:off x="289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5" name="Line 1395"/>
            <p:cNvSpPr>
              <a:spLocks noChangeShapeType="1"/>
            </p:cNvSpPr>
            <p:nvPr/>
          </p:nvSpPr>
          <p:spPr bwMode="auto">
            <a:xfrm>
              <a:off x="290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6" name="Line 1396"/>
            <p:cNvSpPr>
              <a:spLocks noChangeShapeType="1"/>
            </p:cNvSpPr>
            <p:nvPr/>
          </p:nvSpPr>
          <p:spPr bwMode="auto">
            <a:xfrm>
              <a:off x="291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7" name="Line 1397"/>
            <p:cNvSpPr>
              <a:spLocks noChangeShapeType="1"/>
            </p:cNvSpPr>
            <p:nvPr/>
          </p:nvSpPr>
          <p:spPr bwMode="auto">
            <a:xfrm>
              <a:off x="291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8" name="Line 1398"/>
            <p:cNvSpPr>
              <a:spLocks noChangeShapeType="1"/>
            </p:cNvSpPr>
            <p:nvPr/>
          </p:nvSpPr>
          <p:spPr bwMode="auto">
            <a:xfrm>
              <a:off x="292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19" name="Line 1399"/>
            <p:cNvSpPr>
              <a:spLocks noChangeShapeType="1"/>
            </p:cNvSpPr>
            <p:nvPr/>
          </p:nvSpPr>
          <p:spPr bwMode="auto">
            <a:xfrm>
              <a:off x="293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0" name="Line 1400"/>
            <p:cNvSpPr>
              <a:spLocks noChangeShapeType="1"/>
            </p:cNvSpPr>
            <p:nvPr/>
          </p:nvSpPr>
          <p:spPr bwMode="auto">
            <a:xfrm>
              <a:off x="294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1" name="Line 1401"/>
            <p:cNvSpPr>
              <a:spLocks noChangeShapeType="1"/>
            </p:cNvSpPr>
            <p:nvPr/>
          </p:nvSpPr>
          <p:spPr bwMode="auto">
            <a:xfrm>
              <a:off x="294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2" name="Line 1402"/>
            <p:cNvSpPr>
              <a:spLocks noChangeShapeType="1"/>
            </p:cNvSpPr>
            <p:nvPr/>
          </p:nvSpPr>
          <p:spPr bwMode="auto">
            <a:xfrm>
              <a:off x="295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3" name="Line 1403"/>
            <p:cNvSpPr>
              <a:spLocks noChangeShapeType="1"/>
            </p:cNvSpPr>
            <p:nvPr/>
          </p:nvSpPr>
          <p:spPr bwMode="auto">
            <a:xfrm>
              <a:off x="296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4" name="Line 1404"/>
            <p:cNvSpPr>
              <a:spLocks noChangeShapeType="1"/>
            </p:cNvSpPr>
            <p:nvPr/>
          </p:nvSpPr>
          <p:spPr bwMode="auto">
            <a:xfrm>
              <a:off x="297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5" name="Line 1405"/>
            <p:cNvSpPr>
              <a:spLocks noChangeShapeType="1"/>
            </p:cNvSpPr>
            <p:nvPr/>
          </p:nvSpPr>
          <p:spPr bwMode="auto">
            <a:xfrm>
              <a:off x="298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6" name="Line 1406"/>
            <p:cNvSpPr>
              <a:spLocks noChangeShapeType="1"/>
            </p:cNvSpPr>
            <p:nvPr/>
          </p:nvSpPr>
          <p:spPr bwMode="auto">
            <a:xfrm>
              <a:off x="298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7" name="Line 1407"/>
            <p:cNvSpPr>
              <a:spLocks noChangeShapeType="1"/>
            </p:cNvSpPr>
            <p:nvPr/>
          </p:nvSpPr>
          <p:spPr bwMode="auto">
            <a:xfrm>
              <a:off x="299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8" name="Line 1408"/>
            <p:cNvSpPr>
              <a:spLocks noChangeShapeType="1"/>
            </p:cNvSpPr>
            <p:nvPr/>
          </p:nvSpPr>
          <p:spPr bwMode="auto">
            <a:xfrm>
              <a:off x="300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29" name="Line 1409"/>
            <p:cNvSpPr>
              <a:spLocks noChangeShapeType="1"/>
            </p:cNvSpPr>
            <p:nvPr/>
          </p:nvSpPr>
          <p:spPr bwMode="auto">
            <a:xfrm>
              <a:off x="301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0" name="Line 1410"/>
            <p:cNvSpPr>
              <a:spLocks noChangeShapeType="1"/>
            </p:cNvSpPr>
            <p:nvPr/>
          </p:nvSpPr>
          <p:spPr bwMode="auto">
            <a:xfrm>
              <a:off x="301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1" name="Line 1411"/>
            <p:cNvSpPr>
              <a:spLocks noChangeShapeType="1"/>
            </p:cNvSpPr>
            <p:nvPr/>
          </p:nvSpPr>
          <p:spPr bwMode="auto">
            <a:xfrm>
              <a:off x="302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2" name="Line 1412"/>
            <p:cNvSpPr>
              <a:spLocks noChangeShapeType="1"/>
            </p:cNvSpPr>
            <p:nvPr/>
          </p:nvSpPr>
          <p:spPr bwMode="auto">
            <a:xfrm>
              <a:off x="303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3" name="Line 1413"/>
            <p:cNvSpPr>
              <a:spLocks noChangeShapeType="1"/>
            </p:cNvSpPr>
            <p:nvPr/>
          </p:nvSpPr>
          <p:spPr bwMode="auto">
            <a:xfrm>
              <a:off x="3043"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4" name="Line 1414"/>
            <p:cNvSpPr>
              <a:spLocks noChangeShapeType="1"/>
            </p:cNvSpPr>
            <p:nvPr/>
          </p:nvSpPr>
          <p:spPr bwMode="auto">
            <a:xfrm>
              <a:off x="305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5" name="Line 1415"/>
            <p:cNvSpPr>
              <a:spLocks noChangeShapeType="1"/>
            </p:cNvSpPr>
            <p:nvPr/>
          </p:nvSpPr>
          <p:spPr bwMode="auto">
            <a:xfrm>
              <a:off x="305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6" name="Line 1416"/>
            <p:cNvSpPr>
              <a:spLocks noChangeShapeType="1"/>
            </p:cNvSpPr>
            <p:nvPr/>
          </p:nvSpPr>
          <p:spPr bwMode="auto">
            <a:xfrm>
              <a:off x="306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7" name="Line 1417"/>
            <p:cNvSpPr>
              <a:spLocks noChangeShapeType="1"/>
            </p:cNvSpPr>
            <p:nvPr/>
          </p:nvSpPr>
          <p:spPr bwMode="auto">
            <a:xfrm>
              <a:off x="307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8" name="Line 1418"/>
            <p:cNvSpPr>
              <a:spLocks noChangeShapeType="1"/>
            </p:cNvSpPr>
            <p:nvPr/>
          </p:nvSpPr>
          <p:spPr bwMode="auto">
            <a:xfrm>
              <a:off x="3082"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39" name="Line 1419"/>
            <p:cNvSpPr>
              <a:spLocks noChangeShapeType="1"/>
            </p:cNvSpPr>
            <p:nvPr/>
          </p:nvSpPr>
          <p:spPr bwMode="auto">
            <a:xfrm>
              <a:off x="308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0" name="Line 1420"/>
            <p:cNvSpPr>
              <a:spLocks noChangeShapeType="1"/>
            </p:cNvSpPr>
            <p:nvPr/>
          </p:nvSpPr>
          <p:spPr bwMode="auto">
            <a:xfrm>
              <a:off x="309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1" name="Line 1421"/>
            <p:cNvSpPr>
              <a:spLocks noChangeShapeType="1"/>
            </p:cNvSpPr>
            <p:nvPr/>
          </p:nvSpPr>
          <p:spPr bwMode="auto">
            <a:xfrm>
              <a:off x="310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5143" name="Group 1623"/>
          <p:cNvGrpSpPr>
            <a:grpSpLocks/>
          </p:cNvGrpSpPr>
          <p:nvPr/>
        </p:nvGrpSpPr>
        <p:grpSpPr bwMode="auto">
          <a:xfrm>
            <a:off x="4941888" y="5103813"/>
            <a:ext cx="2474912" cy="136525"/>
            <a:chOff x="3113" y="3215"/>
            <a:chExt cx="1559" cy="86"/>
          </a:xfrm>
        </p:grpSpPr>
        <p:sp>
          <p:nvSpPr>
            <p:cNvPr id="1004943" name="Line 1423"/>
            <p:cNvSpPr>
              <a:spLocks noChangeShapeType="1"/>
            </p:cNvSpPr>
            <p:nvPr/>
          </p:nvSpPr>
          <p:spPr bwMode="auto">
            <a:xfrm>
              <a:off x="311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4" name="Line 1424"/>
            <p:cNvSpPr>
              <a:spLocks noChangeShapeType="1"/>
            </p:cNvSpPr>
            <p:nvPr/>
          </p:nvSpPr>
          <p:spPr bwMode="auto">
            <a:xfrm>
              <a:off x="3121"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5" name="Line 1425"/>
            <p:cNvSpPr>
              <a:spLocks noChangeShapeType="1"/>
            </p:cNvSpPr>
            <p:nvPr/>
          </p:nvSpPr>
          <p:spPr bwMode="auto">
            <a:xfrm>
              <a:off x="312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6" name="Line 1426"/>
            <p:cNvSpPr>
              <a:spLocks noChangeShapeType="1"/>
            </p:cNvSpPr>
            <p:nvPr/>
          </p:nvSpPr>
          <p:spPr bwMode="auto">
            <a:xfrm flipV="1">
              <a:off x="3136"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7" name="Line 1427"/>
            <p:cNvSpPr>
              <a:spLocks noChangeShapeType="1"/>
            </p:cNvSpPr>
            <p:nvPr/>
          </p:nvSpPr>
          <p:spPr bwMode="auto">
            <a:xfrm>
              <a:off x="3144"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8" name="Line 1428"/>
            <p:cNvSpPr>
              <a:spLocks noChangeShapeType="1"/>
            </p:cNvSpPr>
            <p:nvPr/>
          </p:nvSpPr>
          <p:spPr bwMode="auto">
            <a:xfrm flipV="1">
              <a:off x="3152" y="329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49" name="Line 1429"/>
            <p:cNvSpPr>
              <a:spLocks noChangeShapeType="1"/>
            </p:cNvSpPr>
            <p:nvPr/>
          </p:nvSpPr>
          <p:spPr bwMode="auto">
            <a:xfrm flipV="1">
              <a:off x="3160" y="3297"/>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0" name="Line 1430"/>
            <p:cNvSpPr>
              <a:spLocks noChangeShapeType="1"/>
            </p:cNvSpPr>
            <p:nvPr/>
          </p:nvSpPr>
          <p:spPr bwMode="auto">
            <a:xfrm flipV="1">
              <a:off x="3167" y="329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1" name="Line 1431"/>
            <p:cNvSpPr>
              <a:spLocks noChangeShapeType="1"/>
            </p:cNvSpPr>
            <p:nvPr/>
          </p:nvSpPr>
          <p:spPr bwMode="auto">
            <a:xfrm flipV="1">
              <a:off x="3175" y="32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2" name="Line 1432"/>
            <p:cNvSpPr>
              <a:spLocks noChangeShapeType="1"/>
            </p:cNvSpPr>
            <p:nvPr/>
          </p:nvSpPr>
          <p:spPr bwMode="auto">
            <a:xfrm flipV="1">
              <a:off x="3183" y="3293"/>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3" name="Line 1433"/>
            <p:cNvSpPr>
              <a:spLocks noChangeShapeType="1"/>
            </p:cNvSpPr>
            <p:nvPr/>
          </p:nvSpPr>
          <p:spPr bwMode="auto">
            <a:xfrm flipV="1">
              <a:off x="3191" y="3292"/>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4" name="Line 1434"/>
            <p:cNvSpPr>
              <a:spLocks noChangeShapeType="1"/>
            </p:cNvSpPr>
            <p:nvPr/>
          </p:nvSpPr>
          <p:spPr bwMode="auto">
            <a:xfrm flipV="1">
              <a:off x="3198" y="329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5" name="Line 1435"/>
            <p:cNvSpPr>
              <a:spLocks noChangeShapeType="1"/>
            </p:cNvSpPr>
            <p:nvPr/>
          </p:nvSpPr>
          <p:spPr bwMode="auto">
            <a:xfrm flipV="1">
              <a:off x="3206" y="3288"/>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6" name="Line 1436"/>
            <p:cNvSpPr>
              <a:spLocks noChangeShapeType="1"/>
            </p:cNvSpPr>
            <p:nvPr/>
          </p:nvSpPr>
          <p:spPr bwMode="auto">
            <a:xfrm flipV="1">
              <a:off x="3214" y="328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7" name="Line 1437"/>
            <p:cNvSpPr>
              <a:spLocks noChangeShapeType="1"/>
            </p:cNvSpPr>
            <p:nvPr/>
          </p:nvSpPr>
          <p:spPr bwMode="auto">
            <a:xfrm flipV="1">
              <a:off x="3222" y="328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8" name="Line 1438"/>
            <p:cNvSpPr>
              <a:spLocks noChangeShapeType="1"/>
            </p:cNvSpPr>
            <p:nvPr/>
          </p:nvSpPr>
          <p:spPr bwMode="auto">
            <a:xfrm flipV="1">
              <a:off x="3230" y="3282"/>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59" name="Line 1439"/>
            <p:cNvSpPr>
              <a:spLocks noChangeShapeType="1"/>
            </p:cNvSpPr>
            <p:nvPr/>
          </p:nvSpPr>
          <p:spPr bwMode="auto">
            <a:xfrm flipV="1">
              <a:off x="3237" y="328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0" name="Line 1440"/>
            <p:cNvSpPr>
              <a:spLocks noChangeShapeType="1"/>
            </p:cNvSpPr>
            <p:nvPr/>
          </p:nvSpPr>
          <p:spPr bwMode="auto">
            <a:xfrm flipV="1">
              <a:off x="3245" y="327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1" name="Line 1441"/>
            <p:cNvSpPr>
              <a:spLocks noChangeShapeType="1"/>
            </p:cNvSpPr>
            <p:nvPr/>
          </p:nvSpPr>
          <p:spPr bwMode="auto">
            <a:xfrm flipV="1">
              <a:off x="3253" y="327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2" name="Line 1442"/>
            <p:cNvSpPr>
              <a:spLocks noChangeShapeType="1"/>
            </p:cNvSpPr>
            <p:nvPr/>
          </p:nvSpPr>
          <p:spPr bwMode="auto">
            <a:xfrm flipV="1">
              <a:off x="3261" y="327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3" name="Line 1443"/>
            <p:cNvSpPr>
              <a:spLocks noChangeShapeType="1"/>
            </p:cNvSpPr>
            <p:nvPr/>
          </p:nvSpPr>
          <p:spPr bwMode="auto">
            <a:xfrm flipV="1">
              <a:off x="3269" y="3270"/>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4" name="Line 1444"/>
            <p:cNvSpPr>
              <a:spLocks noChangeShapeType="1"/>
            </p:cNvSpPr>
            <p:nvPr/>
          </p:nvSpPr>
          <p:spPr bwMode="auto">
            <a:xfrm flipV="1">
              <a:off x="3276" y="326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5" name="Line 1445"/>
            <p:cNvSpPr>
              <a:spLocks noChangeShapeType="1"/>
            </p:cNvSpPr>
            <p:nvPr/>
          </p:nvSpPr>
          <p:spPr bwMode="auto">
            <a:xfrm flipV="1">
              <a:off x="3284" y="326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6" name="Line 1446"/>
            <p:cNvSpPr>
              <a:spLocks noChangeShapeType="1"/>
            </p:cNvSpPr>
            <p:nvPr/>
          </p:nvSpPr>
          <p:spPr bwMode="auto">
            <a:xfrm flipV="1">
              <a:off x="3292" y="326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7" name="Line 1447"/>
            <p:cNvSpPr>
              <a:spLocks noChangeShapeType="1"/>
            </p:cNvSpPr>
            <p:nvPr/>
          </p:nvSpPr>
          <p:spPr bwMode="auto">
            <a:xfrm flipV="1">
              <a:off x="3300" y="3259"/>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8" name="Line 1448"/>
            <p:cNvSpPr>
              <a:spLocks noChangeShapeType="1"/>
            </p:cNvSpPr>
            <p:nvPr/>
          </p:nvSpPr>
          <p:spPr bwMode="auto">
            <a:xfrm flipV="1">
              <a:off x="3308" y="3256"/>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69" name="Line 1449"/>
            <p:cNvSpPr>
              <a:spLocks noChangeShapeType="1"/>
            </p:cNvSpPr>
            <p:nvPr/>
          </p:nvSpPr>
          <p:spPr bwMode="auto">
            <a:xfrm flipV="1">
              <a:off x="3315" y="325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0" name="Line 1450"/>
            <p:cNvSpPr>
              <a:spLocks noChangeShapeType="1"/>
            </p:cNvSpPr>
            <p:nvPr/>
          </p:nvSpPr>
          <p:spPr bwMode="auto">
            <a:xfrm flipV="1">
              <a:off x="3323" y="325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1" name="Line 1451"/>
            <p:cNvSpPr>
              <a:spLocks noChangeShapeType="1"/>
            </p:cNvSpPr>
            <p:nvPr/>
          </p:nvSpPr>
          <p:spPr bwMode="auto">
            <a:xfrm flipV="1">
              <a:off x="3331" y="324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2" name="Line 1452"/>
            <p:cNvSpPr>
              <a:spLocks noChangeShapeType="1"/>
            </p:cNvSpPr>
            <p:nvPr/>
          </p:nvSpPr>
          <p:spPr bwMode="auto">
            <a:xfrm flipV="1">
              <a:off x="3339" y="324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3" name="Line 1453"/>
            <p:cNvSpPr>
              <a:spLocks noChangeShapeType="1"/>
            </p:cNvSpPr>
            <p:nvPr/>
          </p:nvSpPr>
          <p:spPr bwMode="auto">
            <a:xfrm flipV="1">
              <a:off x="3347" y="3243"/>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4" name="Line 1454"/>
            <p:cNvSpPr>
              <a:spLocks noChangeShapeType="1"/>
            </p:cNvSpPr>
            <p:nvPr/>
          </p:nvSpPr>
          <p:spPr bwMode="auto">
            <a:xfrm flipV="1">
              <a:off x="3354" y="3241"/>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5" name="Line 1455"/>
            <p:cNvSpPr>
              <a:spLocks noChangeShapeType="1"/>
            </p:cNvSpPr>
            <p:nvPr/>
          </p:nvSpPr>
          <p:spPr bwMode="auto">
            <a:xfrm flipV="1">
              <a:off x="3362" y="323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6" name="Line 1456"/>
            <p:cNvSpPr>
              <a:spLocks noChangeShapeType="1"/>
            </p:cNvSpPr>
            <p:nvPr/>
          </p:nvSpPr>
          <p:spPr bwMode="auto">
            <a:xfrm flipV="1">
              <a:off x="3370" y="323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7" name="Line 1457"/>
            <p:cNvSpPr>
              <a:spLocks noChangeShapeType="1"/>
            </p:cNvSpPr>
            <p:nvPr/>
          </p:nvSpPr>
          <p:spPr bwMode="auto">
            <a:xfrm flipV="1">
              <a:off x="3378" y="323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8" name="Line 1458"/>
            <p:cNvSpPr>
              <a:spLocks noChangeShapeType="1"/>
            </p:cNvSpPr>
            <p:nvPr/>
          </p:nvSpPr>
          <p:spPr bwMode="auto">
            <a:xfrm flipV="1">
              <a:off x="3386" y="3231"/>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79" name="Line 1459"/>
            <p:cNvSpPr>
              <a:spLocks noChangeShapeType="1"/>
            </p:cNvSpPr>
            <p:nvPr/>
          </p:nvSpPr>
          <p:spPr bwMode="auto">
            <a:xfrm flipV="1">
              <a:off x="3393" y="3229"/>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0" name="Line 1460"/>
            <p:cNvSpPr>
              <a:spLocks noChangeShapeType="1"/>
            </p:cNvSpPr>
            <p:nvPr/>
          </p:nvSpPr>
          <p:spPr bwMode="auto">
            <a:xfrm flipV="1">
              <a:off x="3401" y="3227"/>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1" name="Line 1461"/>
            <p:cNvSpPr>
              <a:spLocks noChangeShapeType="1"/>
            </p:cNvSpPr>
            <p:nvPr/>
          </p:nvSpPr>
          <p:spPr bwMode="auto">
            <a:xfrm flipV="1">
              <a:off x="3409" y="322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2" name="Line 1462"/>
            <p:cNvSpPr>
              <a:spLocks noChangeShapeType="1"/>
            </p:cNvSpPr>
            <p:nvPr/>
          </p:nvSpPr>
          <p:spPr bwMode="auto">
            <a:xfrm flipV="1">
              <a:off x="3417" y="322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3" name="Line 1463"/>
            <p:cNvSpPr>
              <a:spLocks noChangeShapeType="1"/>
            </p:cNvSpPr>
            <p:nvPr/>
          </p:nvSpPr>
          <p:spPr bwMode="auto">
            <a:xfrm flipV="1">
              <a:off x="3425" y="3222"/>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4" name="Line 1464"/>
            <p:cNvSpPr>
              <a:spLocks noChangeShapeType="1"/>
            </p:cNvSpPr>
            <p:nvPr/>
          </p:nvSpPr>
          <p:spPr bwMode="auto">
            <a:xfrm flipV="1">
              <a:off x="3432" y="3221"/>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5" name="Line 1465"/>
            <p:cNvSpPr>
              <a:spLocks noChangeShapeType="1"/>
            </p:cNvSpPr>
            <p:nvPr/>
          </p:nvSpPr>
          <p:spPr bwMode="auto">
            <a:xfrm flipV="1">
              <a:off x="3440" y="322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6" name="Line 1466"/>
            <p:cNvSpPr>
              <a:spLocks noChangeShapeType="1"/>
            </p:cNvSpPr>
            <p:nvPr/>
          </p:nvSpPr>
          <p:spPr bwMode="auto">
            <a:xfrm flipV="1">
              <a:off x="3448" y="321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7" name="Line 1467"/>
            <p:cNvSpPr>
              <a:spLocks noChangeShapeType="1"/>
            </p:cNvSpPr>
            <p:nvPr/>
          </p:nvSpPr>
          <p:spPr bwMode="auto">
            <a:xfrm flipV="1">
              <a:off x="3456" y="321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8" name="Line 1468"/>
            <p:cNvSpPr>
              <a:spLocks noChangeShapeType="1"/>
            </p:cNvSpPr>
            <p:nvPr/>
          </p:nvSpPr>
          <p:spPr bwMode="auto">
            <a:xfrm flipV="1">
              <a:off x="3464" y="3217"/>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89" name="Line 1469"/>
            <p:cNvSpPr>
              <a:spLocks noChangeShapeType="1"/>
            </p:cNvSpPr>
            <p:nvPr/>
          </p:nvSpPr>
          <p:spPr bwMode="auto">
            <a:xfrm flipV="1">
              <a:off x="3471"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0" name="Line 1470"/>
            <p:cNvSpPr>
              <a:spLocks noChangeShapeType="1"/>
            </p:cNvSpPr>
            <p:nvPr/>
          </p:nvSpPr>
          <p:spPr bwMode="auto">
            <a:xfrm>
              <a:off x="3479"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1" name="Line 1471"/>
            <p:cNvSpPr>
              <a:spLocks noChangeShapeType="1"/>
            </p:cNvSpPr>
            <p:nvPr/>
          </p:nvSpPr>
          <p:spPr bwMode="auto">
            <a:xfrm>
              <a:off x="3487"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2" name="Line 1472"/>
            <p:cNvSpPr>
              <a:spLocks noChangeShapeType="1"/>
            </p:cNvSpPr>
            <p:nvPr/>
          </p:nvSpPr>
          <p:spPr bwMode="auto">
            <a:xfrm flipV="1">
              <a:off x="3495"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3" name="Line 1473"/>
            <p:cNvSpPr>
              <a:spLocks noChangeShapeType="1"/>
            </p:cNvSpPr>
            <p:nvPr/>
          </p:nvSpPr>
          <p:spPr bwMode="auto">
            <a:xfrm>
              <a:off x="350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4" name="Line 1474"/>
            <p:cNvSpPr>
              <a:spLocks noChangeShapeType="1"/>
            </p:cNvSpPr>
            <p:nvPr/>
          </p:nvSpPr>
          <p:spPr bwMode="auto">
            <a:xfrm>
              <a:off x="351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5" name="Line 1475"/>
            <p:cNvSpPr>
              <a:spLocks noChangeShapeType="1"/>
            </p:cNvSpPr>
            <p:nvPr/>
          </p:nvSpPr>
          <p:spPr bwMode="auto">
            <a:xfrm>
              <a:off x="351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6" name="Line 1476"/>
            <p:cNvSpPr>
              <a:spLocks noChangeShapeType="1"/>
            </p:cNvSpPr>
            <p:nvPr/>
          </p:nvSpPr>
          <p:spPr bwMode="auto">
            <a:xfrm>
              <a:off x="352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7" name="Line 1477"/>
            <p:cNvSpPr>
              <a:spLocks noChangeShapeType="1"/>
            </p:cNvSpPr>
            <p:nvPr/>
          </p:nvSpPr>
          <p:spPr bwMode="auto">
            <a:xfrm>
              <a:off x="3534"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8" name="Line 1478"/>
            <p:cNvSpPr>
              <a:spLocks noChangeShapeType="1"/>
            </p:cNvSpPr>
            <p:nvPr/>
          </p:nvSpPr>
          <p:spPr bwMode="auto">
            <a:xfrm>
              <a:off x="354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999" name="Line 1479"/>
            <p:cNvSpPr>
              <a:spLocks noChangeShapeType="1"/>
            </p:cNvSpPr>
            <p:nvPr/>
          </p:nvSpPr>
          <p:spPr bwMode="auto">
            <a:xfrm>
              <a:off x="354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0" name="Line 1480"/>
            <p:cNvSpPr>
              <a:spLocks noChangeShapeType="1"/>
            </p:cNvSpPr>
            <p:nvPr/>
          </p:nvSpPr>
          <p:spPr bwMode="auto">
            <a:xfrm>
              <a:off x="355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1" name="Line 1481"/>
            <p:cNvSpPr>
              <a:spLocks noChangeShapeType="1"/>
            </p:cNvSpPr>
            <p:nvPr/>
          </p:nvSpPr>
          <p:spPr bwMode="auto">
            <a:xfrm>
              <a:off x="356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2" name="Line 1482"/>
            <p:cNvSpPr>
              <a:spLocks noChangeShapeType="1"/>
            </p:cNvSpPr>
            <p:nvPr/>
          </p:nvSpPr>
          <p:spPr bwMode="auto">
            <a:xfrm>
              <a:off x="3573"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3" name="Line 1483"/>
            <p:cNvSpPr>
              <a:spLocks noChangeShapeType="1"/>
            </p:cNvSpPr>
            <p:nvPr/>
          </p:nvSpPr>
          <p:spPr bwMode="auto">
            <a:xfrm>
              <a:off x="358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4" name="Line 1484"/>
            <p:cNvSpPr>
              <a:spLocks noChangeShapeType="1"/>
            </p:cNvSpPr>
            <p:nvPr/>
          </p:nvSpPr>
          <p:spPr bwMode="auto">
            <a:xfrm>
              <a:off x="358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5" name="Line 1485"/>
            <p:cNvSpPr>
              <a:spLocks noChangeShapeType="1"/>
            </p:cNvSpPr>
            <p:nvPr/>
          </p:nvSpPr>
          <p:spPr bwMode="auto">
            <a:xfrm>
              <a:off x="359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6" name="Line 1486"/>
            <p:cNvSpPr>
              <a:spLocks noChangeShapeType="1"/>
            </p:cNvSpPr>
            <p:nvPr/>
          </p:nvSpPr>
          <p:spPr bwMode="auto">
            <a:xfrm>
              <a:off x="360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7" name="Line 1487"/>
            <p:cNvSpPr>
              <a:spLocks noChangeShapeType="1"/>
            </p:cNvSpPr>
            <p:nvPr/>
          </p:nvSpPr>
          <p:spPr bwMode="auto">
            <a:xfrm>
              <a:off x="3612"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8" name="Line 1488"/>
            <p:cNvSpPr>
              <a:spLocks noChangeShapeType="1"/>
            </p:cNvSpPr>
            <p:nvPr/>
          </p:nvSpPr>
          <p:spPr bwMode="auto">
            <a:xfrm>
              <a:off x="361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09" name="Line 1489"/>
            <p:cNvSpPr>
              <a:spLocks noChangeShapeType="1"/>
            </p:cNvSpPr>
            <p:nvPr/>
          </p:nvSpPr>
          <p:spPr bwMode="auto">
            <a:xfrm>
              <a:off x="362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0" name="Line 1490"/>
            <p:cNvSpPr>
              <a:spLocks noChangeShapeType="1"/>
            </p:cNvSpPr>
            <p:nvPr/>
          </p:nvSpPr>
          <p:spPr bwMode="auto">
            <a:xfrm>
              <a:off x="363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1" name="Line 1491"/>
            <p:cNvSpPr>
              <a:spLocks noChangeShapeType="1"/>
            </p:cNvSpPr>
            <p:nvPr/>
          </p:nvSpPr>
          <p:spPr bwMode="auto">
            <a:xfrm>
              <a:off x="364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2" name="Line 1492"/>
            <p:cNvSpPr>
              <a:spLocks noChangeShapeType="1"/>
            </p:cNvSpPr>
            <p:nvPr/>
          </p:nvSpPr>
          <p:spPr bwMode="auto">
            <a:xfrm>
              <a:off x="3651"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3" name="Line 1493"/>
            <p:cNvSpPr>
              <a:spLocks noChangeShapeType="1"/>
            </p:cNvSpPr>
            <p:nvPr/>
          </p:nvSpPr>
          <p:spPr bwMode="auto">
            <a:xfrm>
              <a:off x="365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4" name="Line 1494"/>
            <p:cNvSpPr>
              <a:spLocks noChangeShapeType="1"/>
            </p:cNvSpPr>
            <p:nvPr/>
          </p:nvSpPr>
          <p:spPr bwMode="auto">
            <a:xfrm>
              <a:off x="366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5" name="Line 1495"/>
            <p:cNvSpPr>
              <a:spLocks noChangeShapeType="1"/>
            </p:cNvSpPr>
            <p:nvPr/>
          </p:nvSpPr>
          <p:spPr bwMode="auto">
            <a:xfrm>
              <a:off x="367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6" name="Line 1496"/>
            <p:cNvSpPr>
              <a:spLocks noChangeShapeType="1"/>
            </p:cNvSpPr>
            <p:nvPr/>
          </p:nvSpPr>
          <p:spPr bwMode="auto">
            <a:xfrm>
              <a:off x="368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7" name="Line 1497"/>
            <p:cNvSpPr>
              <a:spLocks noChangeShapeType="1"/>
            </p:cNvSpPr>
            <p:nvPr/>
          </p:nvSpPr>
          <p:spPr bwMode="auto">
            <a:xfrm>
              <a:off x="3690"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8" name="Line 1498"/>
            <p:cNvSpPr>
              <a:spLocks noChangeShapeType="1"/>
            </p:cNvSpPr>
            <p:nvPr/>
          </p:nvSpPr>
          <p:spPr bwMode="auto">
            <a:xfrm>
              <a:off x="369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19" name="Line 1499"/>
            <p:cNvSpPr>
              <a:spLocks noChangeShapeType="1"/>
            </p:cNvSpPr>
            <p:nvPr/>
          </p:nvSpPr>
          <p:spPr bwMode="auto">
            <a:xfrm>
              <a:off x="370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0" name="Line 1500"/>
            <p:cNvSpPr>
              <a:spLocks noChangeShapeType="1"/>
            </p:cNvSpPr>
            <p:nvPr/>
          </p:nvSpPr>
          <p:spPr bwMode="auto">
            <a:xfrm>
              <a:off x="371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1" name="Line 1501"/>
            <p:cNvSpPr>
              <a:spLocks noChangeShapeType="1"/>
            </p:cNvSpPr>
            <p:nvPr/>
          </p:nvSpPr>
          <p:spPr bwMode="auto">
            <a:xfrm>
              <a:off x="372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2" name="Line 1502"/>
            <p:cNvSpPr>
              <a:spLocks noChangeShapeType="1"/>
            </p:cNvSpPr>
            <p:nvPr/>
          </p:nvSpPr>
          <p:spPr bwMode="auto">
            <a:xfrm>
              <a:off x="372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3" name="Line 1503"/>
            <p:cNvSpPr>
              <a:spLocks noChangeShapeType="1"/>
            </p:cNvSpPr>
            <p:nvPr/>
          </p:nvSpPr>
          <p:spPr bwMode="auto">
            <a:xfrm>
              <a:off x="373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4" name="Line 1504"/>
            <p:cNvSpPr>
              <a:spLocks noChangeShapeType="1"/>
            </p:cNvSpPr>
            <p:nvPr/>
          </p:nvSpPr>
          <p:spPr bwMode="auto">
            <a:xfrm>
              <a:off x="374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5" name="Line 1505"/>
            <p:cNvSpPr>
              <a:spLocks noChangeShapeType="1"/>
            </p:cNvSpPr>
            <p:nvPr/>
          </p:nvSpPr>
          <p:spPr bwMode="auto">
            <a:xfrm>
              <a:off x="375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6" name="Line 1506"/>
            <p:cNvSpPr>
              <a:spLocks noChangeShapeType="1"/>
            </p:cNvSpPr>
            <p:nvPr/>
          </p:nvSpPr>
          <p:spPr bwMode="auto">
            <a:xfrm>
              <a:off x="376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7" name="Line 1507"/>
            <p:cNvSpPr>
              <a:spLocks noChangeShapeType="1"/>
            </p:cNvSpPr>
            <p:nvPr/>
          </p:nvSpPr>
          <p:spPr bwMode="auto">
            <a:xfrm>
              <a:off x="3768"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8" name="Line 1508"/>
            <p:cNvSpPr>
              <a:spLocks noChangeShapeType="1"/>
            </p:cNvSpPr>
            <p:nvPr/>
          </p:nvSpPr>
          <p:spPr bwMode="auto">
            <a:xfrm>
              <a:off x="377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29" name="Line 1509"/>
            <p:cNvSpPr>
              <a:spLocks noChangeShapeType="1"/>
            </p:cNvSpPr>
            <p:nvPr/>
          </p:nvSpPr>
          <p:spPr bwMode="auto">
            <a:xfrm>
              <a:off x="378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0" name="Line 1510"/>
            <p:cNvSpPr>
              <a:spLocks noChangeShapeType="1"/>
            </p:cNvSpPr>
            <p:nvPr/>
          </p:nvSpPr>
          <p:spPr bwMode="auto">
            <a:xfrm>
              <a:off x="379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1" name="Line 1511"/>
            <p:cNvSpPr>
              <a:spLocks noChangeShapeType="1"/>
            </p:cNvSpPr>
            <p:nvPr/>
          </p:nvSpPr>
          <p:spPr bwMode="auto">
            <a:xfrm>
              <a:off x="379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2" name="Line 1512"/>
            <p:cNvSpPr>
              <a:spLocks noChangeShapeType="1"/>
            </p:cNvSpPr>
            <p:nvPr/>
          </p:nvSpPr>
          <p:spPr bwMode="auto">
            <a:xfrm>
              <a:off x="380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3" name="Line 1513"/>
            <p:cNvSpPr>
              <a:spLocks noChangeShapeType="1"/>
            </p:cNvSpPr>
            <p:nvPr/>
          </p:nvSpPr>
          <p:spPr bwMode="auto">
            <a:xfrm>
              <a:off x="381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4" name="Line 1514"/>
            <p:cNvSpPr>
              <a:spLocks noChangeShapeType="1"/>
            </p:cNvSpPr>
            <p:nvPr/>
          </p:nvSpPr>
          <p:spPr bwMode="auto">
            <a:xfrm>
              <a:off x="382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5" name="Line 1515"/>
            <p:cNvSpPr>
              <a:spLocks noChangeShapeType="1"/>
            </p:cNvSpPr>
            <p:nvPr/>
          </p:nvSpPr>
          <p:spPr bwMode="auto">
            <a:xfrm>
              <a:off x="383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6" name="Line 1516"/>
            <p:cNvSpPr>
              <a:spLocks noChangeShapeType="1"/>
            </p:cNvSpPr>
            <p:nvPr/>
          </p:nvSpPr>
          <p:spPr bwMode="auto">
            <a:xfrm>
              <a:off x="3838"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7" name="Line 1517"/>
            <p:cNvSpPr>
              <a:spLocks noChangeShapeType="1"/>
            </p:cNvSpPr>
            <p:nvPr/>
          </p:nvSpPr>
          <p:spPr bwMode="auto">
            <a:xfrm>
              <a:off x="384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8" name="Line 1518"/>
            <p:cNvSpPr>
              <a:spLocks noChangeShapeType="1"/>
            </p:cNvSpPr>
            <p:nvPr/>
          </p:nvSpPr>
          <p:spPr bwMode="auto">
            <a:xfrm>
              <a:off x="385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39" name="Line 1519"/>
            <p:cNvSpPr>
              <a:spLocks noChangeShapeType="1"/>
            </p:cNvSpPr>
            <p:nvPr/>
          </p:nvSpPr>
          <p:spPr bwMode="auto">
            <a:xfrm>
              <a:off x="386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0" name="Line 1520"/>
            <p:cNvSpPr>
              <a:spLocks noChangeShapeType="1"/>
            </p:cNvSpPr>
            <p:nvPr/>
          </p:nvSpPr>
          <p:spPr bwMode="auto">
            <a:xfrm>
              <a:off x="386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1" name="Line 1521"/>
            <p:cNvSpPr>
              <a:spLocks noChangeShapeType="1"/>
            </p:cNvSpPr>
            <p:nvPr/>
          </p:nvSpPr>
          <p:spPr bwMode="auto">
            <a:xfrm>
              <a:off x="3877"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2" name="Line 1522"/>
            <p:cNvSpPr>
              <a:spLocks noChangeShapeType="1"/>
            </p:cNvSpPr>
            <p:nvPr/>
          </p:nvSpPr>
          <p:spPr bwMode="auto">
            <a:xfrm>
              <a:off x="388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3" name="Line 1523"/>
            <p:cNvSpPr>
              <a:spLocks noChangeShapeType="1"/>
            </p:cNvSpPr>
            <p:nvPr/>
          </p:nvSpPr>
          <p:spPr bwMode="auto">
            <a:xfrm>
              <a:off x="389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4" name="Line 1524"/>
            <p:cNvSpPr>
              <a:spLocks noChangeShapeType="1"/>
            </p:cNvSpPr>
            <p:nvPr/>
          </p:nvSpPr>
          <p:spPr bwMode="auto">
            <a:xfrm>
              <a:off x="390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5" name="Line 1525"/>
            <p:cNvSpPr>
              <a:spLocks noChangeShapeType="1"/>
            </p:cNvSpPr>
            <p:nvPr/>
          </p:nvSpPr>
          <p:spPr bwMode="auto">
            <a:xfrm>
              <a:off x="390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6" name="Line 1526"/>
            <p:cNvSpPr>
              <a:spLocks noChangeShapeType="1"/>
            </p:cNvSpPr>
            <p:nvPr/>
          </p:nvSpPr>
          <p:spPr bwMode="auto">
            <a:xfrm>
              <a:off x="3916"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7" name="Line 1527"/>
            <p:cNvSpPr>
              <a:spLocks noChangeShapeType="1"/>
            </p:cNvSpPr>
            <p:nvPr/>
          </p:nvSpPr>
          <p:spPr bwMode="auto">
            <a:xfrm>
              <a:off x="392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8" name="Line 1528"/>
            <p:cNvSpPr>
              <a:spLocks noChangeShapeType="1"/>
            </p:cNvSpPr>
            <p:nvPr/>
          </p:nvSpPr>
          <p:spPr bwMode="auto">
            <a:xfrm>
              <a:off x="393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49" name="Line 1529"/>
            <p:cNvSpPr>
              <a:spLocks noChangeShapeType="1"/>
            </p:cNvSpPr>
            <p:nvPr/>
          </p:nvSpPr>
          <p:spPr bwMode="auto">
            <a:xfrm>
              <a:off x="393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0" name="Line 1530"/>
            <p:cNvSpPr>
              <a:spLocks noChangeShapeType="1"/>
            </p:cNvSpPr>
            <p:nvPr/>
          </p:nvSpPr>
          <p:spPr bwMode="auto">
            <a:xfrm>
              <a:off x="394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1" name="Line 1531"/>
            <p:cNvSpPr>
              <a:spLocks noChangeShapeType="1"/>
            </p:cNvSpPr>
            <p:nvPr/>
          </p:nvSpPr>
          <p:spPr bwMode="auto">
            <a:xfrm>
              <a:off x="3955"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2" name="Line 1532"/>
            <p:cNvSpPr>
              <a:spLocks noChangeShapeType="1"/>
            </p:cNvSpPr>
            <p:nvPr/>
          </p:nvSpPr>
          <p:spPr bwMode="auto">
            <a:xfrm>
              <a:off x="396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3" name="Line 1533"/>
            <p:cNvSpPr>
              <a:spLocks noChangeShapeType="1"/>
            </p:cNvSpPr>
            <p:nvPr/>
          </p:nvSpPr>
          <p:spPr bwMode="auto">
            <a:xfrm>
              <a:off x="397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4" name="Line 1534"/>
            <p:cNvSpPr>
              <a:spLocks noChangeShapeType="1"/>
            </p:cNvSpPr>
            <p:nvPr/>
          </p:nvSpPr>
          <p:spPr bwMode="auto">
            <a:xfrm>
              <a:off x="397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5" name="Line 1535"/>
            <p:cNvSpPr>
              <a:spLocks noChangeShapeType="1"/>
            </p:cNvSpPr>
            <p:nvPr/>
          </p:nvSpPr>
          <p:spPr bwMode="auto">
            <a:xfrm>
              <a:off x="398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6" name="Line 1536"/>
            <p:cNvSpPr>
              <a:spLocks noChangeShapeType="1"/>
            </p:cNvSpPr>
            <p:nvPr/>
          </p:nvSpPr>
          <p:spPr bwMode="auto">
            <a:xfrm>
              <a:off x="3994"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7" name="Line 1537"/>
            <p:cNvSpPr>
              <a:spLocks noChangeShapeType="1"/>
            </p:cNvSpPr>
            <p:nvPr/>
          </p:nvSpPr>
          <p:spPr bwMode="auto">
            <a:xfrm>
              <a:off x="400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8" name="Line 1538"/>
            <p:cNvSpPr>
              <a:spLocks noChangeShapeType="1"/>
            </p:cNvSpPr>
            <p:nvPr/>
          </p:nvSpPr>
          <p:spPr bwMode="auto">
            <a:xfrm>
              <a:off x="400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59" name="Line 1539"/>
            <p:cNvSpPr>
              <a:spLocks noChangeShapeType="1"/>
            </p:cNvSpPr>
            <p:nvPr/>
          </p:nvSpPr>
          <p:spPr bwMode="auto">
            <a:xfrm>
              <a:off x="401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0" name="Line 1540"/>
            <p:cNvSpPr>
              <a:spLocks noChangeShapeType="1"/>
            </p:cNvSpPr>
            <p:nvPr/>
          </p:nvSpPr>
          <p:spPr bwMode="auto">
            <a:xfrm>
              <a:off x="402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1" name="Line 1541"/>
            <p:cNvSpPr>
              <a:spLocks noChangeShapeType="1"/>
            </p:cNvSpPr>
            <p:nvPr/>
          </p:nvSpPr>
          <p:spPr bwMode="auto">
            <a:xfrm>
              <a:off x="4033"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2" name="Line 1542"/>
            <p:cNvSpPr>
              <a:spLocks noChangeShapeType="1"/>
            </p:cNvSpPr>
            <p:nvPr/>
          </p:nvSpPr>
          <p:spPr bwMode="auto">
            <a:xfrm>
              <a:off x="404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3" name="Line 1543"/>
            <p:cNvSpPr>
              <a:spLocks noChangeShapeType="1"/>
            </p:cNvSpPr>
            <p:nvPr/>
          </p:nvSpPr>
          <p:spPr bwMode="auto">
            <a:xfrm>
              <a:off x="404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4" name="Line 1544"/>
            <p:cNvSpPr>
              <a:spLocks noChangeShapeType="1"/>
            </p:cNvSpPr>
            <p:nvPr/>
          </p:nvSpPr>
          <p:spPr bwMode="auto">
            <a:xfrm>
              <a:off x="405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5" name="Line 1545"/>
            <p:cNvSpPr>
              <a:spLocks noChangeShapeType="1"/>
            </p:cNvSpPr>
            <p:nvPr/>
          </p:nvSpPr>
          <p:spPr bwMode="auto">
            <a:xfrm>
              <a:off x="406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6" name="Line 1546"/>
            <p:cNvSpPr>
              <a:spLocks noChangeShapeType="1"/>
            </p:cNvSpPr>
            <p:nvPr/>
          </p:nvSpPr>
          <p:spPr bwMode="auto">
            <a:xfrm>
              <a:off x="4072"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7" name="Line 1547"/>
            <p:cNvSpPr>
              <a:spLocks noChangeShapeType="1"/>
            </p:cNvSpPr>
            <p:nvPr/>
          </p:nvSpPr>
          <p:spPr bwMode="auto">
            <a:xfrm>
              <a:off x="407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8" name="Line 1548"/>
            <p:cNvSpPr>
              <a:spLocks noChangeShapeType="1"/>
            </p:cNvSpPr>
            <p:nvPr/>
          </p:nvSpPr>
          <p:spPr bwMode="auto">
            <a:xfrm>
              <a:off x="408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69" name="Line 1549"/>
            <p:cNvSpPr>
              <a:spLocks noChangeShapeType="1"/>
            </p:cNvSpPr>
            <p:nvPr/>
          </p:nvSpPr>
          <p:spPr bwMode="auto">
            <a:xfrm>
              <a:off x="409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0" name="Line 1550"/>
            <p:cNvSpPr>
              <a:spLocks noChangeShapeType="1"/>
            </p:cNvSpPr>
            <p:nvPr/>
          </p:nvSpPr>
          <p:spPr bwMode="auto">
            <a:xfrm>
              <a:off x="4103"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1" name="Line 1551"/>
            <p:cNvSpPr>
              <a:spLocks noChangeShapeType="1"/>
            </p:cNvSpPr>
            <p:nvPr/>
          </p:nvSpPr>
          <p:spPr bwMode="auto">
            <a:xfrm>
              <a:off x="4110"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2" name="Line 1552"/>
            <p:cNvSpPr>
              <a:spLocks noChangeShapeType="1"/>
            </p:cNvSpPr>
            <p:nvPr/>
          </p:nvSpPr>
          <p:spPr bwMode="auto">
            <a:xfrm>
              <a:off x="411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3" name="Line 1553"/>
            <p:cNvSpPr>
              <a:spLocks noChangeShapeType="1"/>
            </p:cNvSpPr>
            <p:nvPr/>
          </p:nvSpPr>
          <p:spPr bwMode="auto">
            <a:xfrm>
              <a:off x="412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4" name="Line 1554"/>
            <p:cNvSpPr>
              <a:spLocks noChangeShapeType="1"/>
            </p:cNvSpPr>
            <p:nvPr/>
          </p:nvSpPr>
          <p:spPr bwMode="auto">
            <a:xfrm>
              <a:off x="413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5" name="Line 1555"/>
            <p:cNvSpPr>
              <a:spLocks noChangeShapeType="1"/>
            </p:cNvSpPr>
            <p:nvPr/>
          </p:nvSpPr>
          <p:spPr bwMode="auto">
            <a:xfrm>
              <a:off x="4142"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6" name="Line 1556"/>
            <p:cNvSpPr>
              <a:spLocks noChangeShapeType="1"/>
            </p:cNvSpPr>
            <p:nvPr/>
          </p:nvSpPr>
          <p:spPr bwMode="auto">
            <a:xfrm>
              <a:off x="4149"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7" name="Line 1557"/>
            <p:cNvSpPr>
              <a:spLocks noChangeShapeType="1"/>
            </p:cNvSpPr>
            <p:nvPr/>
          </p:nvSpPr>
          <p:spPr bwMode="auto">
            <a:xfrm>
              <a:off x="415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8" name="Line 1558"/>
            <p:cNvSpPr>
              <a:spLocks noChangeShapeType="1"/>
            </p:cNvSpPr>
            <p:nvPr/>
          </p:nvSpPr>
          <p:spPr bwMode="auto">
            <a:xfrm>
              <a:off x="416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79" name="Line 1559"/>
            <p:cNvSpPr>
              <a:spLocks noChangeShapeType="1"/>
            </p:cNvSpPr>
            <p:nvPr/>
          </p:nvSpPr>
          <p:spPr bwMode="auto">
            <a:xfrm>
              <a:off x="417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0" name="Line 1560"/>
            <p:cNvSpPr>
              <a:spLocks noChangeShapeType="1"/>
            </p:cNvSpPr>
            <p:nvPr/>
          </p:nvSpPr>
          <p:spPr bwMode="auto">
            <a:xfrm>
              <a:off x="4181"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1" name="Line 1561"/>
            <p:cNvSpPr>
              <a:spLocks noChangeShapeType="1"/>
            </p:cNvSpPr>
            <p:nvPr/>
          </p:nvSpPr>
          <p:spPr bwMode="auto">
            <a:xfrm>
              <a:off x="4188"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2" name="Line 1562"/>
            <p:cNvSpPr>
              <a:spLocks noChangeShapeType="1"/>
            </p:cNvSpPr>
            <p:nvPr/>
          </p:nvSpPr>
          <p:spPr bwMode="auto">
            <a:xfrm>
              <a:off x="419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3" name="Line 1563"/>
            <p:cNvSpPr>
              <a:spLocks noChangeShapeType="1"/>
            </p:cNvSpPr>
            <p:nvPr/>
          </p:nvSpPr>
          <p:spPr bwMode="auto">
            <a:xfrm>
              <a:off x="4204"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4" name="Line 1564"/>
            <p:cNvSpPr>
              <a:spLocks noChangeShapeType="1"/>
            </p:cNvSpPr>
            <p:nvPr/>
          </p:nvSpPr>
          <p:spPr bwMode="auto">
            <a:xfrm>
              <a:off x="4212"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5" name="Line 1565"/>
            <p:cNvSpPr>
              <a:spLocks noChangeShapeType="1"/>
            </p:cNvSpPr>
            <p:nvPr/>
          </p:nvSpPr>
          <p:spPr bwMode="auto">
            <a:xfrm>
              <a:off x="4220"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6" name="Line 1566"/>
            <p:cNvSpPr>
              <a:spLocks noChangeShapeType="1"/>
            </p:cNvSpPr>
            <p:nvPr/>
          </p:nvSpPr>
          <p:spPr bwMode="auto">
            <a:xfrm>
              <a:off x="4227"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7" name="Line 1567"/>
            <p:cNvSpPr>
              <a:spLocks noChangeShapeType="1"/>
            </p:cNvSpPr>
            <p:nvPr/>
          </p:nvSpPr>
          <p:spPr bwMode="auto">
            <a:xfrm>
              <a:off x="4235"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8" name="Line 1568"/>
            <p:cNvSpPr>
              <a:spLocks noChangeShapeType="1"/>
            </p:cNvSpPr>
            <p:nvPr/>
          </p:nvSpPr>
          <p:spPr bwMode="auto">
            <a:xfrm>
              <a:off x="4243"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89" name="Line 1569"/>
            <p:cNvSpPr>
              <a:spLocks noChangeShapeType="1"/>
            </p:cNvSpPr>
            <p:nvPr/>
          </p:nvSpPr>
          <p:spPr bwMode="auto">
            <a:xfrm>
              <a:off x="4251"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0" name="Line 1570"/>
            <p:cNvSpPr>
              <a:spLocks noChangeShapeType="1"/>
            </p:cNvSpPr>
            <p:nvPr/>
          </p:nvSpPr>
          <p:spPr bwMode="auto">
            <a:xfrm>
              <a:off x="4259" y="3215"/>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1" name="Line 1571"/>
            <p:cNvSpPr>
              <a:spLocks noChangeShapeType="1"/>
            </p:cNvSpPr>
            <p:nvPr/>
          </p:nvSpPr>
          <p:spPr bwMode="auto">
            <a:xfrm>
              <a:off x="4266" y="321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2" name="Line 1572"/>
            <p:cNvSpPr>
              <a:spLocks noChangeShapeType="1"/>
            </p:cNvSpPr>
            <p:nvPr/>
          </p:nvSpPr>
          <p:spPr bwMode="auto">
            <a:xfrm>
              <a:off x="4274"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3" name="Line 1573"/>
            <p:cNvSpPr>
              <a:spLocks noChangeShapeType="1"/>
            </p:cNvSpPr>
            <p:nvPr/>
          </p:nvSpPr>
          <p:spPr bwMode="auto">
            <a:xfrm>
              <a:off x="4282"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4" name="Line 1574"/>
            <p:cNvSpPr>
              <a:spLocks noChangeShapeType="1"/>
            </p:cNvSpPr>
            <p:nvPr/>
          </p:nvSpPr>
          <p:spPr bwMode="auto">
            <a:xfrm>
              <a:off x="4290" y="321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5" name="Line 1575"/>
            <p:cNvSpPr>
              <a:spLocks noChangeShapeType="1"/>
            </p:cNvSpPr>
            <p:nvPr/>
          </p:nvSpPr>
          <p:spPr bwMode="auto">
            <a:xfrm>
              <a:off x="4298" y="3217"/>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6" name="Line 1576"/>
            <p:cNvSpPr>
              <a:spLocks noChangeShapeType="1"/>
            </p:cNvSpPr>
            <p:nvPr/>
          </p:nvSpPr>
          <p:spPr bwMode="auto">
            <a:xfrm>
              <a:off x="4305" y="321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7" name="Line 1577"/>
            <p:cNvSpPr>
              <a:spLocks noChangeShapeType="1"/>
            </p:cNvSpPr>
            <p:nvPr/>
          </p:nvSpPr>
          <p:spPr bwMode="auto">
            <a:xfrm>
              <a:off x="4313" y="321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8" name="Line 1578"/>
            <p:cNvSpPr>
              <a:spLocks noChangeShapeType="1"/>
            </p:cNvSpPr>
            <p:nvPr/>
          </p:nvSpPr>
          <p:spPr bwMode="auto">
            <a:xfrm>
              <a:off x="4321" y="322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099" name="Line 1579"/>
            <p:cNvSpPr>
              <a:spLocks noChangeShapeType="1"/>
            </p:cNvSpPr>
            <p:nvPr/>
          </p:nvSpPr>
          <p:spPr bwMode="auto">
            <a:xfrm>
              <a:off x="4329" y="3221"/>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0" name="Line 1580"/>
            <p:cNvSpPr>
              <a:spLocks noChangeShapeType="1"/>
            </p:cNvSpPr>
            <p:nvPr/>
          </p:nvSpPr>
          <p:spPr bwMode="auto">
            <a:xfrm>
              <a:off x="4337" y="3222"/>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1" name="Line 1581"/>
            <p:cNvSpPr>
              <a:spLocks noChangeShapeType="1"/>
            </p:cNvSpPr>
            <p:nvPr/>
          </p:nvSpPr>
          <p:spPr bwMode="auto">
            <a:xfrm>
              <a:off x="4344" y="322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2" name="Line 1582"/>
            <p:cNvSpPr>
              <a:spLocks noChangeShapeType="1"/>
            </p:cNvSpPr>
            <p:nvPr/>
          </p:nvSpPr>
          <p:spPr bwMode="auto">
            <a:xfrm>
              <a:off x="4352" y="322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3" name="Line 1583"/>
            <p:cNvSpPr>
              <a:spLocks noChangeShapeType="1"/>
            </p:cNvSpPr>
            <p:nvPr/>
          </p:nvSpPr>
          <p:spPr bwMode="auto">
            <a:xfrm>
              <a:off x="4360" y="3227"/>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4" name="Line 1584"/>
            <p:cNvSpPr>
              <a:spLocks noChangeShapeType="1"/>
            </p:cNvSpPr>
            <p:nvPr/>
          </p:nvSpPr>
          <p:spPr bwMode="auto">
            <a:xfrm>
              <a:off x="4368" y="3229"/>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5" name="Line 1585"/>
            <p:cNvSpPr>
              <a:spLocks noChangeShapeType="1"/>
            </p:cNvSpPr>
            <p:nvPr/>
          </p:nvSpPr>
          <p:spPr bwMode="auto">
            <a:xfrm>
              <a:off x="4376" y="3231"/>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6" name="Line 1586"/>
            <p:cNvSpPr>
              <a:spLocks noChangeShapeType="1"/>
            </p:cNvSpPr>
            <p:nvPr/>
          </p:nvSpPr>
          <p:spPr bwMode="auto">
            <a:xfrm>
              <a:off x="4383" y="323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7" name="Line 1587"/>
            <p:cNvSpPr>
              <a:spLocks noChangeShapeType="1"/>
            </p:cNvSpPr>
            <p:nvPr/>
          </p:nvSpPr>
          <p:spPr bwMode="auto">
            <a:xfrm>
              <a:off x="4391" y="323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8" name="Line 1588"/>
            <p:cNvSpPr>
              <a:spLocks noChangeShapeType="1"/>
            </p:cNvSpPr>
            <p:nvPr/>
          </p:nvSpPr>
          <p:spPr bwMode="auto">
            <a:xfrm>
              <a:off x="4399" y="323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09" name="Line 1589"/>
            <p:cNvSpPr>
              <a:spLocks noChangeShapeType="1"/>
            </p:cNvSpPr>
            <p:nvPr/>
          </p:nvSpPr>
          <p:spPr bwMode="auto">
            <a:xfrm>
              <a:off x="4407" y="3241"/>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0" name="Line 1590"/>
            <p:cNvSpPr>
              <a:spLocks noChangeShapeType="1"/>
            </p:cNvSpPr>
            <p:nvPr/>
          </p:nvSpPr>
          <p:spPr bwMode="auto">
            <a:xfrm>
              <a:off x="4415" y="3243"/>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1" name="Line 1591"/>
            <p:cNvSpPr>
              <a:spLocks noChangeShapeType="1"/>
            </p:cNvSpPr>
            <p:nvPr/>
          </p:nvSpPr>
          <p:spPr bwMode="auto">
            <a:xfrm>
              <a:off x="4422" y="324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2" name="Line 1592"/>
            <p:cNvSpPr>
              <a:spLocks noChangeShapeType="1"/>
            </p:cNvSpPr>
            <p:nvPr/>
          </p:nvSpPr>
          <p:spPr bwMode="auto">
            <a:xfrm>
              <a:off x="4430" y="3248"/>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3" name="Line 1593"/>
            <p:cNvSpPr>
              <a:spLocks noChangeShapeType="1"/>
            </p:cNvSpPr>
            <p:nvPr/>
          </p:nvSpPr>
          <p:spPr bwMode="auto">
            <a:xfrm>
              <a:off x="4438" y="3251"/>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4" name="Line 1594"/>
            <p:cNvSpPr>
              <a:spLocks noChangeShapeType="1"/>
            </p:cNvSpPr>
            <p:nvPr/>
          </p:nvSpPr>
          <p:spPr bwMode="auto">
            <a:xfrm>
              <a:off x="4446" y="3254"/>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5" name="Line 1595"/>
            <p:cNvSpPr>
              <a:spLocks noChangeShapeType="1"/>
            </p:cNvSpPr>
            <p:nvPr/>
          </p:nvSpPr>
          <p:spPr bwMode="auto">
            <a:xfrm>
              <a:off x="4453" y="3256"/>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6" name="Line 1596"/>
            <p:cNvSpPr>
              <a:spLocks noChangeShapeType="1"/>
            </p:cNvSpPr>
            <p:nvPr/>
          </p:nvSpPr>
          <p:spPr bwMode="auto">
            <a:xfrm>
              <a:off x="4461" y="3259"/>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7" name="Line 1597"/>
            <p:cNvSpPr>
              <a:spLocks noChangeShapeType="1"/>
            </p:cNvSpPr>
            <p:nvPr/>
          </p:nvSpPr>
          <p:spPr bwMode="auto">
            <a:xfrm>
              <a:off x="4469" y="326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8" name="Line 1598"/>
            <p:cNvSpPr>
              <a:spLocks noChangeShapeType="1"/>
            </p:cNvSpPr>
            <p:nvPr/>
          </p:nvSpPr>
          <p:spPr bwMode="auto">
            <a:xfrm>
              <a:off x="4477" y="326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19" name="Line 1599"/>
            <p:cNvSpPr>
              <a:spLocks noChangeShapeType="1"/>
            </p:cNvSpPr>
            <p:nvPr/>
          </p:nvSpPr>
          <p:spPr bwMode="auto">
            <a:xfrm>
              <a:off x="4485" y="3267"/>
              <a:ext cx="7"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0" name="Line 1600"/>
            <p:cNvSpPr>
              <a:spLocks noChangeShapeType="1"/>
            </p:cNvSpPr>
            <p:nvPr/>
          </p:nvSpPr>
          <p:spPr bwMode="auto">
            <a:xfrm>
              <a:off x="4492" y="3270"/>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1" name="Line 1601"/>
            <p:cNvSpPr>
              <a:spLocks noChangeShapeType="1"/>
            </p:cNvSpPr>
            <p:nvPr/>
          </p:nvSpPr>
          <p:spPr bwMode="auto">
            <a:xfrm>
              <a:off x="4500" y="3272"/>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2" name="Line 1602"/>
            <p:cNvSpPr>
              <a:spLocks noChangeShapeType="1"/>
            </p:cNvSpPr>
            <p:nvPr/>
          </p:nvSpPr>
          <p:spPr bwMode="auto">
            <a:xfrm>
              <a:off x="4508" y="3275"/>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3" name="Line 1603"/>
            <p:cNvSpPr>
              <a:spLocks noChangeShapeType="1"/>
            </p:cNvSpPr>
            <p:nvPr/>
          </p:nvSpPr>
          <p:spPr bwMode="auto">
            <a:xfrm>
              <a:off x="4516" y="3277"/>
              <a:ext cx="8" cy="3"/>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4" name="Line 1604"/>
            <p:cNvSpPr>
              <a:spLocks noChangeShapeType="1"/>
            </p:cNvSpPr>
            <p:nvPr/>
          </p:nvSpPr>
          <p:spPr bwMode="auto">
            <a:xfrm>
              <a:off x="4524" y="3280"/>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5" name="Line 1605"/>
            <p:cNvSpPr>
              <a:spLocks noChangeShapeType="1"/>
            </p:cNvSpPr>
            <p:nvPr/>
          </p:nvSpPr>
          <p:spPr bwMode="auto">
            <a:xfrm>
              <a:off x="4531" y="3282"/>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6" name="Line 1606"/>
            <p:cNvSpPr>
              <a:spLocks noChangeShapeType="1"/>
            </p:cNvSpPr>
            <p:nvPr/>
          </p:nvSpPr>
          <p:spPr bwMode="auto">
            <a:xfrm>
              <a:off x="4539" y="3284"/>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7" name="Line 1607"/>
            <p:cNvSpPr>
              <a:spLocks noChangeShapeType="1"/>
            </p:cNvSpPr>
            <p:nvPr/>
          </p:nvSpPr>
          <p:spPr bwMode="auto">
            <a:xfrm>
              <a:off x="4547" y="3286"/>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8" name="Line 1608"/>
            <p:cNvSpPr>
              <a:spLocks noChangeShapeType="1"/>
            </p:cNvSpPr>
            <p:nvPr/>
          </p:nvSpPr>
          <p:spPr bwMode="auto">
            <a:xfrm>
              <a:off x="4555" y="3288"/>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29" name="Line 1609"/>
            <p:cNvSpPr>
              <a:spLocks noChangeShapeType="1"/>
            </p:cNvSpPr>
            <p:nvPr/>
          </p:nvSpPr>
          <p:spPr bwMode="auto">
            <a:xfrm>
              <a:off x="4563" y="3290"/>
              <a:ext cx="7"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0" name="Line 1610"/>
            <p:cNvSpPr>
              <a:spLocks noChangeShapeType="1"/>
            </p:cNvSpPr>
            <p:nvPr/>
          </p:nvSpPr>
          <p:spPr bwMode="auto">
            <a:xfrm>
              <a:off x="4570" y="3292"/>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1" name="Line 1611"/>
            <p:cNvSpPr>
              <a:spLocks noChangeShapeType="1"/>
            </p:cNvSpPr>
            <p:nvPr/>
          </p:nvSpPr>
          <p:spPr bwMode="auto">
            <a:xfrm>
              <a:off x="4578" y="3293"/>
              <a:ext cx="8" cy="2"/>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2" name="Line 1612"/>
            <p:cNvSpPr>
              <a:spLocks noChangeShapeType="1"/>
            </p:cNvSpPr>
            <p:nvPr/>
          </p:nvSpPr>
          <p:spPr bwMode="auto">
            <a:xfrm>
              <a:off x="4586" y="3295"/>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3" name="Line 1613"/>
            <p:cNvSpPr>
              <a:spLocks noChangeShapeType="1"/>
            </p:cNvSpPr>
            <p:nvPr/>
          </p:nvSpPr>
          <p:spPr bwMode="auto">
            <a:xfrm>
              <a:off x="4594" y="3296"/>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4" name="Line 1614"/>
            <p:cNvSpPr>
              <a:spLocks noChangeShapeType="1"/>
            </p:cNvSpPr>
            <p:nvPr/>
          </p:nvSpPr>
          <p:spPr bwMode="auto">
            <a:xfrm>
              <a:off x="4602" y="3297"/>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5" name="Line 1615"/>
            <p:cNvSpPr>
              <a:spLocks noChangeShapeType="1"/>
            </p:cNvSpPr>
            <p:nvPr/>
          </p:nvSpPr>
          <p:spPr bwMode="auto">
            <a:xfrm>
              <a:off x="4609" y="3298"/>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6" name="Line 1616"/>
            <p:cNvSpPr>
              <a:spLocks noChangeShapeType="1"/>
            </p:cNvSpPr>
            <p:nvPr/>
          </p:nvSpPr>
          <p:spPr bwMode="auto">
            <a:xfrm>
              <a:off x="4617"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7" name="Line 1617"/>
            <p:cNvSpPr>
              <a:spLocks noChangeShapeType="1"/>
            </p:cNvSpPr>
            <p:nvPr/>
          </p:nvSpPr>
          <p:spPr bwMode="auto">
            <a:xfrm>
              <a:off x="4625" y="3299"/>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8" name="Line 1618"/>
            <p:cNvSpPr>
              <a:spLocks noChangeShapeType="1"/>
            </p:cNvSpPr>
            <p:nvPr/>
          </p:nvSpPr>
          <p:spPr bwMode="auto">
            <a:xfrm>
              <a:off x="463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39" name="Line 1619"/>
            <p:cNvSpPr>
              <a:spLocks noChangeShapeType="1"/>
            </p:cNvSpPr>
            <p:nvPr/>
          </p:nvSpPr>
          <p:spPr bwMode="auto">
            <a:xfrm>
              <a:off x="4641"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0" name="Line 1620"/>
            <p:cNvSpPr>
              <a:spLocks noChangeShapeType="1"/>
            </p:cNvSpPr>
            <p:nvPr/>
          </p:nvSpPr>
          <p:spPr bwMode="auto">
            <a:xfrm>
              <a:off x="464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1" name="Line 1621"/>
            <p:cNvSpPr>
              <a:spLocks noChangeShapeType="1"/>
            </p:cNvSpPr>
            <p:nvPr/>
          </p:nvSpPr>
          <p:spPr bwMode="auto">
            <a:xfrm>
              <a:off x="465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2" name="Line 1622"/>
            <p:cNvSpPr>
              <a:spLocks noChangeShapeType="1"/>
            </p:cNvSpPr>
            <p:nvPr/>
          </p:nvSpPr>
          <p:spPr bwMode="auto">
            <a:xfrm>
              <a:off x="466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5344" name="Group 1824"/>
          <p:cNvGrpSpPr>
            <a:grpSpLocks/>
          </p:cNvGrpSpPr>
          <p:nvPr/>
        </p:nvGrpSpPr>
        <p:grpSpPr bwMode="auto">
          <a:xfrm>
            <a:off x="531813" y="2089150"/>
            <a:ext cx="7615237" cy="3297238"/>
            <a:chOff x="335" y="1316"/>
            <a:chExt cx="4797" cy="2077"/>
          </a:xfrm>
        </p:grpSpPr>
        <p:sp>
          <p:nvSpPr>
            <p:cNvPr id="1005144" name="Line 1624"/>
            <p:cNvSpPr>
              <a:spLocks noChangeShapeType="1"/>
            </p:cNvSpPr>
            <p:nvPr/>
          </p:nvSpPr>
          <p:spPr bwMode="auto">
            <a:xfrm>
              <a:off x="467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5" name="Line 1625"/>
            <p:cNvSpPr>
              <a:spLocks noChangeShapeType="1"/>
            </p:cNvSpPr>
            <p:nvPr/>
          </p:nvSpPr>
          <p:spPr bwMode="auto">
            <a:xfrm>
              <a:off x="4680"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6" name="Line 1626"/>
            <p:cNvSpPr>
              <a:spLocks noChangeShapeType="1"/>
            </p:cNvSpPr>
            <p:nvPr/>
          </p:nvSpPr>
          <p:spPr bwMode="auto">
            <a:xfrm>
              <a:off x="468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7" name="Line 1627"/>
            <p:cNvSpPr>
              <a:spLocks noChangeShapeType="1"/>
            </p:cNvSpPr>
            <p:nvPr/>
          </p:nvSpPr>
          <p:spPr bwMode="auto">
            <a:xfrm>
              <a:off x="469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8" name="Line 1628"/>
            <p:cNvSpPr>
              <a:spLocks noChangeShapeType="1"/>
            </p:cNvSpPr>
            <p:nvPr/>
          </p:nvSpPr>
          <p:spPr bwMode="auto">
            <a:xfrm>
              <a:off x="470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49" name="Line 1629"/>
            <p:cNvSpPr>
              <a:spLocks noChangeShapeType="1"/>
            </p:cNvSpPr>
            <p:nvPr/>
          </p:nvSpPr>
          <p:spPr bwMode="auto">
            <a:xfrm>
              <a:off x="471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0" name="Line 1630"/>
            <p:cNvSpPr>
              <a:spLocks noChangeShapeType="1"/>
            </p:cNvSpPr>
            <p:nvPr/>
          </p:nvSpPr>
          <p:spPr bwMode="auto">
            <a:xfrm>
              <a:off x="4719"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1" name="Line 1631"/>
            <p:cNvSpPr>
              <a:spLocks noChangeShapeType="1"/>
            </p:cNvSpPr>
            <p:nvPr/>
          </p:nvSpPr>
          <p:spPr bwMode="auto">
            <a:xfrm>
              <a:off x="472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2" name="Line 1632"/>
            <p:cNvSpPr>
              <a:spLocks noChangeShapeType="1"/>
            </p:cNvSpPr>
            <p:nvPr/>
          </p:nvSpPr>
          <p:spPr bwMode="auto">
            <a:xfrm>
              <a:off x="473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3" name="Line 1633"/>
            <p:cNvSpPr>
              <a:spLocks noChangeShapeType="1"/>
            </p:cNvSpPr>
            <p:nvPr/>
          </p:nvSpPr>
          <p:spPr bwMode="auto">
            <a:xfrm>
              <a:off x="474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4" name="Line 1634"/>
            <p:cNvSpPr>
              <a:spLocks noChangeShapeType="1"/>
            </p:cNvSpPr>
            <p:nvPr/>
          </p:nvSpPr>
          <p:spPr bwMode="auto">
            <a:xfrm>
              <a:off x="4750"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5" name="Line 1635"/>
            <p:cNvSpPr>
              <a:spLocks noChangeShapeType="1"/>
            </p:cNvSpPr>
            <p:nvPr/>
          </p:nvSpPr>
          <p:spPr bwMode="auto">
            <a:xfrm>
              <a:off x="475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6" name="Line 1636"/>
            <p:cNvSpPr>
              <a:spLocks noChangeShapeType="1"/>
            </p:cNvSpPr>
            <p:nvPr/>
          </p:nvSpPr>
          <p:spPr bwMode="auto">
            <a:xfrm>
              <a:off x="476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7" name="Line 1637"/>
            <p:cNvSpPr>
              <a:spLocks noChangeShapeType="1"/>
            </p:cNvSpPr>
            <p:nvPr/>
          </p:nvSpPr>
          <p:spPr bwMode="auto">
            <a:xfrm>
              <a:off x="477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8" name="Line 1638"/>
            <p:cNvSpPr>
              <a:spLocks noChangeShapeType="1"/>
            </p:cNvSpPr>
            <p:nvPr/>
          </p:nvSpPr>
          <p:spPr bwMode="auto">
            <a:xfrm>
              <a:off x="478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59" name="Line 1639"/>
            <p:cNvSpPr>
              <a:spLocks noChangeShapeType="1"/>
            </p:cNvSpPr>
            <p:nvPr/>
          </p:nvSpPr>
          <p:spPr bwMode="auto">
            <a:xfrm>
              <a:off x="4789"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0" name="Line 1640"/>
            <p:cNvSpPr>
              <a:spLocks noChangeShapeType="1"/>
            </p:cNvSpPr>
            <p:nvPr/>
          </p:nvSpPr>
          <p:spPr bwMode="auto">
            <a:xfrm>
              <a:off x="479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1" name="Line 1641"/>
            <p:cNvSpPr>
              <a:spLocks noChangeShapeType="1"/>
            </p:cNvSpPr>
            <p:nvPr/>
          </p:nvSpPr>
          <p:spPr bwMode="auto">
            <a:xfrm>
              <a:off x="480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2" name="Line 1642"/>
            <p:cNvSpPr>
              <a:spLocks noChangeShapeType="1"/>
            </p:cNvSpPr>
            <p:nvPr/>
          </p:nvSpPr>
          <p:spPr bwMode="auto">
            <a:xfrm>
              <a:off x="481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3" name="Line 1643"/>
            <p:cNvSpPr>
              <a:spLocks noChangeShapeType="1"/>
            </p:cNvSpPr>
            <p:nvPr/>
          </p:nvSpPr>
          <p:spPr bwMode="auto">
            <a:xfrm>
              <a:off x="482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4" name="Line 1644"/>
            <p:cNvSpPr>
              <a:spLocks noChangeShapeType="1"/>
            </p:cNvSpPr>
            <p:nvPr/>
          </p:nvSpPr>
          <p:spPr bwMode="auto">
            <a:xfrm>
              <a:off x="4828"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5" name="Line 1645"/>
            <p:cNvSpPr>
              <a:spLocks noChangeShapeType="1"/>
            </p:cNvSpPr>
            <p:nvPr/>
          </p:nvSpPr>
          <p:spPr bwMode="auto">
            <a:xfrm>
              <a:off x="483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6" name="Line 1646"/>
            <p:cNvSpPr>
              <a:spLocks noChangeShapeType="1"/>
            </p:cNvSpPr>
            <p:nvPr/>
          </p:nvSpPr>
          <p:spPr bwMode="auto">
            <a:xfrm>
              <a:off x="484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7" name="Line 1647"/>
            <p:cNvSpPr>
              <a:spLocks noChangeShapeType="1"/>
            </p:cNvSpPr>
            <p:nvPr/>
          </p:nvSpPr>
          <p:spPr bwMode="auto">
            <a:xfrm>
              <a:off x="485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8" name="Line 1648"/>
            <p:cNvSpPr>
              <a:spLocks noChangeShapeType="1"/>
            </p:cNvSpPr>
            <p:nvPr/>
          </p:nvSpPr>
          <p:spPr bwMode="auto">
            <a:xfrm>
              <a:off x="485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69" name="Line 1649"/>
            <p:cNvSpPr>
              <a:spLocks noChangeShapeType="1"/>
            </p:cNvSpPr>
            <p:nvPr/>
          </p:nvSpPr>
          <p:spPr bwMode="auto">
            <a:xfrm>
              <a:off x="4867"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0" name="Line 1650"/>
            <p:cNvSpPr>
              <a:spLocks noChangeShapeType="1"/>
            </p:cNvSpPr>
            <p:nvPr/>
          </p:nvSpPr>
          <p:spPr bwMode="auto">
            <a:xfrm>
              <a:off x="487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1" name="Line 1651"/>
            <p:cNvSpPr>
              <a:spLocks noChangeShapeType="1"/>
            </p:cNvSpPr>
            <p:nvPr/>
          </p:nvSpPr>
          <p:spPr bwMode="auto">
            <a:xfrm>
              <a:off x="488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2" name="Line 1652"/>
            <p:cNvSpPr>
              <a:spLocks noChangeShapeType="1"/>
            </p:cNvSpPr>
            <p:nvPr/>
          </p:nvSpPr>
          <p:spPr bwMode="auto">
            <a:xfrm>
              <a:off x="489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3" name="Line 1653"/>
            <p:cNvSpPr>
              <a:spLocks noChangeShapeType="1"/>
            </p:cNvSpPr>
            <p:nvPr/>
          </p:nvSpPr>
          <p:spPr bwMode="auto">
            <a:xfrm>
              <a:off x="489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4" name="Line 1654"/>
            <p:cNvSpPr>
              <a:spLocks noChangeShapeType="1"/>
            </p:cNvSpPr>
            <p:nvPr/>
          </p:nvSpPr>
          <p:spPr bwMode="auto">
            <a:xfrm>
              <a:off x="4906"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5" name="Line 1655"/>
            <p:cNvSpPr>
              <a:spLocks noChangeShapeType="1"/>
            </p:cNvSpPr>
            <p:nvPr/>
          </p:nvSpPr>
          <p:spPr bwMode="auto">
            <a:xfrm>
              <a:off x="4913"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6" name="Line 1656"/>
            <p:cNvSpPr>
              <a:spLocks noChangeShapeType="1"/>
            </p:cNvSpPr>
            <p:nvPr/>
          </p:nvSpPr>
          <p:spPr bwMode="auto">
            <a:xfrm>
              <a:off x="492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7" name="Line 1657"/>
            <p:cNvSpPr>
              <a:spLocks noChangeShapeType="1"/>
            </p:cNvSpPr>
            <p:nvPr/>
          </p:nvSpPr>
          <p:spPr bwMode="auto">
            <a:xfrm>
              <a:off x="492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8" name="Line 1658"/>
            <p:cNvSpPr>
              <a:spLocks noChangeShapeType="1"/>
            </p:cNvSpPr>
            <p:nvPr/>
          </p:nvSpPr>
          <p:spPr bwMode="auto">
            <a:xfrm>
              <a:off x="493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79" name="Line 1659"/>
            <p:cNvSpPr>
              <a:spLocks noChangeShapeType="1"/>
            </p:cNvSpPr>
            <p:nvPr/>
          </p:nvSpPr>
          <p:spPr bwMode="auto">
            <a:xfrm>
              <a:off x="494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0" name="Line 1660"/>
            <p:cNvSpPr>
              <a:spLocks noChangeShapeType="1"/>
            </p:cNvSpPr>
            <p:nvPr/>
          </p:nvSpPr>
          <p:spPr bwMode="auto">
            <a:xfrm>
              <a:off x="495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1" name="Line 1661"/>
            <p:cNvSpPr>
              <a:spLocks noChangeShapeType="1"/>
            </p:cNvSpPr>
            <p:nvPr/>
          </p:nvSpPr>
          <p:spPr bwMode="auto">
            <a:xfrm>
              <a:off x="496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2" name="Line 1662"/>
            <p:cNvSpPr>
              <a:spLocks noChangeShapeType="1"/>
            </p:cNvSpPr>
            <p:nvPr/>
          </p:nvSpPr>
          <p:spPr bwMode="auto">
            <a:xfrm>
              <a:off x="496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3" name="Line 1663"/>
            <p:cNvSpPr>
              <a:spLocks noChangeShapeType="1"/>
            </p:cNvSpPr>
            <p:nvPr/>
          </p:nvSpPr>
          <p:spPr bwMode="auto">
            <a:xfrm>
              <a:off x="497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4" name="Line 1664"/>
            <p:cNvSpPr>
              <a:spLocks noChangeShapeType="1"/>
            </p:cNvSpPr>
            <p:nvPr/>
          </p:nvSpPr>
          <p:spPr bwMode="auto">
            <a:xfrm>
              <a:off x="498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5" name="Line 1665"/>
            <p:cNvSpPr>
              <a:spLocks noChangeShapeType="1"/>
            </p:cNvSpPr>
            <p:nvPr/>
          </p:nvSpPr>
          <p:spPr bwMode="auto">
            <a:xfrm>
              <a:off x="499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6" name="Line 1666"/>
            <p:cNvSpPr>
              <a:spLocks noChangeShapeType="1"/>
            </p:cNvSpPr>
            <p:nvPr/>
          </p:nvSpPr>
          <p:spPr bwMode="auto">
            <a:xfrm>
              <a:off x="499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7" name="Line 1667"/>
            <p:cNvSpPr>
              <a:spLocks noChangeShapeType="1"/>
            </p:cNvSpPr>
            <p:nvPr/>
          </p:nvSpPr>
          <p:spPr bwMode="auto">
            <a:xfrm>
              <a:off x="500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8" name="Line 1668"/>
            <p:cNvSpPr>
              <a:spLocks noChangeShapeType="1"/>
            </p:cNvSpPr>
            <p:nvPr/>
          </p:nvSpPr>
          <p:spPr bwMode="auto">
            <a:xfrm>
              <a:off x="5015"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89" name="Line 1669"/>
            <p:cNvSpPr>
              <a:spLocks noChangeShapeType="1"/>
            </p:cNvSpPr>
            <p:nvPr/>
          </p:nvSpPr>
          <p:spPr bwMode="auto">
            <a:xfrm>
              <a:off x="5022"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0" name="Line 1670"/>
            <p:cNvSpPr>
              <a:spLocks noChangeShapeType="1"/>
            </p:cNvSpPr>
            <p:nvPr/>
          </p:nvSpPr>
          <p:spPr bwMode="auto">
            <a:xfrm>
              <a:off x="503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1" name="Line 1671"/>
            <p:cNvSpPr>
              <a:spLocks noChangeShapeType="1"/>
            </p:cNvSpPr>
            <p:nvPr/>
          </p:nvSpPr>
          <p:spPr bwMode="auto">
            <a:xfrm>
              <a:off x="503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2" name="Line 1672"/>
            <p:cNvSpPr>
              <a:spLocks noChangeShapeType="1"/>
            </p:cNvSpPr>
            <p:nvPr/>
          </p:nvSpPr>
          <p:spPr bwMode="auto">
            <a:xfrm>
              <a:off x="504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3" name="Line 1673"/>
            <p:cNvSpPr>
              <a:spLocks noChangeShapeType="1"/>
            </p:cNvSpPr>
            <p:nvPr/>
          </p:nvSpPr>
          <p:spPr bwMode="auto">
            <a:xfrm>
              <a:off x="5054"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4" name="Line 1674"/>
            <p:cNvSpPr>
              <a:spLocks noChangeShapeType="1"/>
            </p:cNvSpPr>
            <p:nvPr/>
          </p:nvSpPr>
          <p:spPr bwMode="auto">
            <a:xfrm>
              <a:off x="5061"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5" name="Line 1675"/>
            <p:cNvSpPr>
              <a:spLocks noChangeShapeType="1"/>
            </p:cNvSpPr>
            <p:nvPr/>
          </p:nvSpPr>
          <p:spPr bwMode="auto">
            <a:xfrm>
              <a:off x="5069"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6" name="Line 1676"/>
            <p:cNvSpPr>
              <a:spLocks noChangeShapeType="1"/>
            </p:cNvSpPr>
            <p:nvPr/>
          </p:nvSpPr>
          <p:spPr bwMode="auto">
            <a:xfrm>
              <a:off x="5077"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7" name="Line 1677"/>
            <p:cNvSpPr>
              <a:spLocks noChangeShapeType="1"/>
            </p:cNvSpPr>
            <p:nvPr/>
          </p:nvSpPr>
          <p:spPr bwMode="auto">
            <a:xfrm>
              <a:off x="5085"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8" name="Line 1678"/>
            <p:cNvSpPr>
              <a:spLocks noChangeShapeType="1"/>
            </p:cNvSpPr>
            <p:nvPr/>
          </p:nvSpPr>
          <p:spPr bwMode="auto">
            <a:xfrm>
              <a:off x="5093" y="3300"/>
              <a:ext cx="7"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199" name="Line 1679"/>
            <p:cNvSpPr>
              <a:spLocks noChangeShapeType="1"/>
            </p:cNvSpPr>
            <p:nvPr/>
          </p:nvSpPr>
          <p:spPr bwMode="auto">
            <a:xfrm>
              <a:off x="5100"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0" name="Line 1680"/>
            <p:cNvSpPr>
              <a:spLocks noChangeShapeType="1"/>
            </p:cNvSpPr>
            <p:nvPr/>
          </p:nvSpPr>
          <p:spPr bwMode="auto">
            <a:xfrm>
              <a:off x="5108"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1" name="Line 1681"/>
            <p:cNvSpPr>
              <a:spLocks noChangeShapeType="1"/>
            </p:cNvSpPr>
            <p:nvPr/>
          </p:nvSpPr>
          <p:spPr bwMode="auto">
            <a:xfrm>
              <a:off x="5116"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2" name="Line 1682"/>
            <p:cNvSpPr>
              <a:spLocks noChangeShapeType="1"/>
            </p:cNvSpPr>
            <p:nvPr/>
          </p:nvSpPr>
          <p:spPr bwMode="auto">
            <a:xfrm>
              <a:off x="5124" y="3300"/>
              <a:ext cx="8" cy="1"/>
            </a:xfrm>
            <a:prstGeom prst="line">
              <a:avLst/>
            </a:prstGeom>
            <a:noFill/>
            <a:ln w="31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3" name="Line 1683"/>
            <p:cNvSpPr>
              <a:spLocks noChangeShapeType="1"/>
            </p:cNvSpPr>
            <p:nvPr/>
          </p:nvSpPr>
          <p:spPr bwMode="auto">
            <a:xfrm>
              <a:off x="335" y="3392"/>
              <a:ext cx="3"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4" name="Line 1684"/>
            <p:cNvSpPr>
              <a:spLocks noChangeShapeType="1"/>
            </p:cNvSpPr>
            <p:nvPr/>
          </p:nvSpPr>
          <p:spPr bwMode="auto">
            <a:xfrm>
              <a:off x="33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5" name="Line 1685"/>
            <p:cNvSpPr>
              <a:spLocks noChangeShapeType="1"/>
            </p:cNvSpPr>
            <p:nvPr/>
          </p:nvSpPr>
          <p:spPr bwMode="auto">
            <a:xfrm>
              <a:off x="34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6" name="Line 1686"/>
            <p:cNvSpPr>
              <a:spLocks noChangeShapeType="1"/>
            </p:cNvSpPr>
            <p:nvPr/>
          </p:nvSpPr>
          <p:spPr bwMode="auto">
            <a:xfrm>
              <a:off x="35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7" name="Line 1687"/>
            <p:cNvSpPr>
              <a:spLocks noChangeShapeType="1"/>
            </p:cNvSpPr>
            <p:nvPr/>
          </p:nvSpPr>
          <p:spPr bwMode="auto">
            <a:xfrm>
              <a:off x="36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8" name="Line 1688"/>
            <p:cNvSpPr>
              <a:spLocks noChangeShapeType="1"/>
            </p:cNvSpPr>
            <p:nvPr/>
          </p:nvSpPr>
          <p:spPr bwMode="auto">
            <a:xfrm>
              <a:off x="36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09" name="Line 1689"/>
            <p:cNvSpPr>
              <a:spLocks noChangeShapeType="1"/>
            </p:cNvSpPr>
            <p:nvPr/>
          </p:nvSpPr>
          <p:spPr bwMode="auto">
            <a:xfrm>
              <a:off x="377"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0" name="Line 1690"/>
            <p:cNvSpPr>
              <a:spLocks noChangeShapeType="1"/>
            </p:cNvSpPr>
            <p:nvPr/>
          </p:nvSpPr>
          <p:spPr bwMode="auto">
            <a:xfrm>
              <a:off x="38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1" name="Line 1691"/>
            <p:cNvSpPr>
              <a:spLocks noChangeShapeType="1"/>
            </p:cNvSpPr>
            <p:nvPr/>
          </p:nvSpPr>
          <p:spPr bwMode="auto">
            <a:xfrm>
              <a:off x="39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2" name="Line 1692"/>
            <p:cNvSpPr>
              <a:spLocks noChangeShapeType="1"/>
            </p:cNvSpPr>
            <p:nvPr/>
          </p:nvSpPr>
          <p:spPr bwMode="auto">
            <a:xfrm>
              <a:off x="40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3" name="Line 1693"/>
            <p:cNvSpPr>
              <a:spLocks noChangeShapeType="1"/>
            </p:cNvSpPr>
            <p:nvPr/>
          </p:nvSpPr>
          <p:spPr bwMode="auto">
            <a:xfrm>
              <a:off x="40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4" name="Line 1694"/>
            <p:cNvSpPr>
              <a:spLocks noChangeShapeType="1"/>
            </p:cNvSpPr>
            <p:nvPr/>
          </p:nvSpPr>
          <p:spPr bwMode="auto">
            <a:xfrm>
              <a:off x="41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5" name="Line 1695"/>
            <p:cNvSpPr>
              <a:spLocks noChangeShapeType="1"/>
            </p:cNvSpPr>
            <p:nvPr/>
          </p:nvSpPr>
          <p:spPr bwMode="auto">
            <a:xfrm>
              <a:off x="42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6" name="Line 1696"/>
            <p:cNvSpPr>
              <a:spLocks noChangeShapeType="1"/>
            </p:cNvSpPr>
            <p:nvPr/>
          </p:nvSpPr>
          <p:spPr bwMode="auto">
            <a:xfrm>
              <a:off x="43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7" name="Line 1697"/>
            <p:cNvSpPr>
              <a:spLocks noChangeShapeType="1"/>
            </p:cNvSpPr>
            <p:nvPr/>
          </p:nvSpPr>
          <p:spPr bwMode="auto">
            <a:xfrm>
              <a:off x="43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8" name="Line 1698"/>
            <p:cNvSpPr>
              <a:spLocks noChangeShapeType="1"/>
            </p:cNvSpPr>
            <p:nvPr/>
          </p:nvSpPr>
          <p:spPr bwMode="auto">
            <a:xfrm>
              <a:off x="44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19" name="Line 1699"/>
            <p:cNvSpPr>
              <a:spLocks noChangeShapeType="1"/>
            </p:cNvSpPr>
            <p:nvPr/>
          </p:nvSpPr>
          <p:spPr bwMode="auto">
            <a:xfrm>
              <a:off x="455"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0" name="Line 1700"/>
            <p:cNvSpPr>
              <a:spLocks noChangeShapeType="1"/>
            </p:cNvSpPr>
            <p:nvPr/>
          </p:nvSpPr>
          <p:spPr bwMode="auto">
            <a:xfrm>
              <a:off x="46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1" name="Line 1701"/>
            <p:cNvSpPr>
              <a:spLocks noChangeShapeType="1"/>
            </p:cNvSpPr>
            <p:nvPr/>
          </p:nvSpPr>
          <p:spPr bwMode="auto">
            <a:xfrm>
              <a:off x="47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2" name="Line 1702"/>
            <p:cNvSpPr>
              <a:spLocks noChangeShapeType="1"/>
            </p:cNvSpPr>
            <p:nvPr/>
          </p:nvSpPr>
          <p:spPr bwMode="auto">
            <a:xfrm>
              <a:off x="47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3" name="Line 1703"/>
            <p:cNvSpPr>
              <a:spLocks noChangeShapeType="1"/>
            </p:cNvSpPr>
            <p:nvPr/>
          </p:nvSpPr>
          <p:spPr bwMode="auto">
            <a:xfrm>
              <a:off x="48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4" name="Line 1704"/>
            <p:cNvSpPr>
              <a:spLocks noChangeShapeType="1"/>
            </p:cNvSpPr>
            <p:nvPr/>
          </p:nvSpPr>
          <p:spPr bwMode="auto">
            <a:xfrm>
              <a:off x="494"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5" name="Line 1705"/>
            <p:cNvSpPr>
              <a:spLocks noChangeShapeType="1"/>
            </p:cNvSpPr>
            <p:nvPr/>
          </p:nvSpPr>
          <p:spPr bwMode="auto">
            <a:xfrm>
              <a:off x="50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6" name="Line 1706"/>
            <p:cNvSpPr>
              <a:spLocks noChangeShapeType="1"/>
            </p:cNvSpPr>
            <p:nvPr/>
          </p:nvSpPr>
          <p:spPr bwMode="auto">
            <a:xfrm>
              <a:off x="50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7" name="Line 1707"/>
            <p:cNvSpPr>
              <a:spLocks noChangeShapeType="1"/>
            </p:cNvSpPr>
            <p:nvPr/>
          </p:nvSpPr>
          <p:spPr bwMode="auto">
            <a:xfrm>
              <a:off x="51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8" name="Line 1708"/>
            <p:cNvSpPr>
              <a:spLocks noChangeShapeType="1"/>
            </p:cNvSpPr>
            <p:nvPr/>
          </p:nvSpPr>
          <p:spPr bwMode="auto">
            <a:xfrm>
              <a:off x="52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29" name="Line 1709"/>
            <p:cNvSpPr>
              <a:spLocks noChangeShapeType="1"/>
            </p:cNvSpPr>
            <p:nvPr/>
          </p:nvSpPr>
          <p:spPr bwMode="auto">
            <a:xfrm>
              <a:off x="533"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0" name="Line 1710"/>
            <p:cNvSpPr>
              <a:spLocks noChangeShapeType="1"/>
            </p:cNvSpPr>
            <p:nvPr/>
          </p:nvSpPr>
          <p:spPr bwMode="auto">
            <a:xfrm>
              <a:off x="54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1" name="Line 1711"/>
            <p:cNvSpPr>
              <a:spLocks noChangeShapeType="1"/>
            </p:cNvSpPr>
            <p:nvPr/>
          </p:nvSpPr>
          <p:spPr bwMode="auto">
            <a:xfrm>
              <a:off x="54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2" name="Line 1712"/>
            <p:cNvSpPr>
              <a:spLocks noChangeShapeType="1"/>
            </p:cNvSpPr>
            <p:nvPr/>
          </p:nvSpPr>
          <p:spPr bwMode="auto">
            <a:xfrm>
              <a:off x="55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3" name="Line 1713"/>
            <p:cNvSpPr>
              <a:spLocks noChangeShapeType="1"/>
            </p:cNvSpPr>
            <p:nvPr/>
          </p:nvSpPr>
          <p:spPr bwMode="auto">
            <a:xfrm>
              <a:off x="56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4" name="Line 1714"/>
            <p:cNvSpPr>
              <a:spLocks noChangeShapeType="1"/>
            </p:cNvSpPr>
            <p:nvPr/>
          </p:nvSpPr>
          <p:spPr bwMode="auto">
            <a:xfrm>
              <a:off x="572"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5" name="Line 1715"/>
            <p:cNvSpPr>
              <a:spLocks noChangeShapeType="1"/>
            </p:cNvSpPr>
            <p:nvPr/>
          </p:nvSpPr>
          <p:spPr bwMode="auto">
            <a:xfrm>
              <a:off x="57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6" name="Line 1716"/>
            <p:cNvSpPr>
              <a:spLocks noChangeShapeType="1"/>
            </p:cNvSpPr>
            <p:nvPr/>
          </p:nvSpPr>
          <p:spPr bwMode="auto">
            <a:xfrm>
              <a:off x="58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7" name="Line 1717"/>
            <p:cNvSpPr>
              <a:spLocks noChangeShapeType="1"/>
            </p:cNvSpPr>
            <p:nvPr/>
          </p:nvSpPr>
          <p:spPr bwMode="auto">
            <a:xfrm>
              <a:off x="59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8" name="Line 1718"/>
            <p:cNvSpPr>
              <a:spLocks noChangeShapeType="1"/>
            </p:cNvSpPr>
            <p:nvPr/>
          </p:nvSpPr>
          <p:spPr bwMode="auto">
            <a:xfrm flipV="1">
              <a:off x="603" y="3382"/>
              <a:ext cx="8" cy="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39" name="Line 1719"/>
            <p:cNvSpPr>
              <a:spLocks noChangeShapeType="1"/>
            </p:cNvSpPr>
            <p:nvPr/>
          </p:nvSpPr>
          <p:spPr bwMode="auto">
            <a:xfrm flipV="1">
              <a:off x="611" y="3374"/>
              <a:ext cx="7" cy="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0" name="Line 1720"/>
            <p:cNvSpPr>
              <a:spLocks noChangeShapeType="1"/>
            </p:cNvSpPr>
            <p:nvPr/>
          </p:nvSpPr>
          <p:spPr bwMode="auto">
            <a:xfrm>
              <a:off x="618" y="3374"/>
              <a:ext cx="8" cy="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1" name="Line 1721"/>
            <p:cNvSpPr>
              <a:spLocks noChangeShapeType="1"/>
            </p:cNvSpPr>
            <p:nvPr/>
          </p:nvSpPr>
          <p:spPr bwMode="auto">
            <a:xfrm flipV="1">
              <a:off x="626" y="3373"/>
              <a:ext cx="8" cy="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2" name="Line 1722"/>
            <p:cNvSpPr>
              <a:spLocks noChangeShapeType="1"/>
            </p:cNvSpPr>
            <p:nvPr/>
          </p:nvSpPr>
          <p:spPr bwMode="auto">
            <a:xfrm flipV="1">
              <a:off x="634" y="3329"/>
              <a:ext cx="8" cy="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3" name="Line 1723"/>
            <p:cNvSpPr>
              <a:spLocks noChangeShapeType="1"/>
            </p:cNvSpPr>
            <p:nvPr/>
          </p:nvSpPr>
          <p:spPr bwMode="auto">
            <a:xfrm flipV="1">
              <a:off x="642" y="3290"/>
              <a:ext cx="8" cy="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4" name="Line 1724"/>
            <p:cNvSpPr>
              <a:spLocks noChangeShapeType="1"/>
            </p:cNvSpPr>
            <p:nvPr/>
          </p:nvSpPr>
          <p:spPr bwMode="auto">
            <a:xfrm>
              <a:off x="650" y="3290"/>
              <a:ext cx="7" cy="1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5" name="Line 1725"/>
            <p:cNvSpPr>
              <a:spLocks noChangeShapeType="1"/>
            </p:cNvSpPr>
            <p:nvPr/>
          </p:nvSpPr>
          <p:spPr bwMode="auto">
            <a:xfrm flipV="1">
              <a:off x="657" y="3200"/>
              <a:ext cx="8" cy="19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6" name="Line 1726"/>
            <p:cNvSpPr>
              <a:spLocks noChangeShapeType="1"/>
            </p:cNvSpPr>
            <p:nvPr/>
          </p:nvSpPr>
          <p:spPr bwMode="auto">
            <a:xfrm flipV="1">
              <a:off x="665" y="3116"/>
              <a:ext cx="8" cy="8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7" name="Line 1727"/>
            <p:cNvSpPr>
              <a:spLocks noChangeShapeType="1"/>
            </p:cNvSpPr>
            <p:nvPr/>
          </p:nvSpPr>
          <p:spPr bwMode="auto">
            <a:xfrm>
              <a:off x="673" y="3116"/>
              <a:ext cx="8" cy="2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8" name="Line 1728"/>
            <p:cNvSpPr>
              <a:spLocks noChangeShapeType="1"/>
            </p:cNvSpPr>
            <p:nvPr/>
          </p:nvSpPr>
          <p:spPr bwMode="auto">
            <a:xfrm flipV="1">
              <a:off x="681" y="3297"/>
              <a:ext cx="8" cy="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49" name="Line 1729"/>
            <p:cNvSpPr>
              <a:spLocks noChangeShapeType="1"/>
            </p:cNvSpPr>
            <p:nvPr/>
          </p:nvSpPr>
          <p:spPr bwMode="auto">
            <a:xfrm flipV="1">
              <a:off x="689" y="3155"/>
              <a:ext cx="7" cy="1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0" name="Line 1730"/>
            <p:cNvSpPr>
              <a:spLocks noChangeShapeType="1"/>
            </p:cNvSpPr>
            <p:nvPr/>
          </p:nvSpPr>
          <p:spPr bwMode="auto">
            <a:xfrm flipV="1">
              <a:off x="696" y="3109"/>
              <a:ext cx="8" cy="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1" name="Line 1731"/>
            <p:cNvSpPr>
              <a:spLocks noChangeShapeType="1"/>
            </p:cNvSpPr>
            <p:nvPr/>
          </p:nvSpPr>
          <p:spPr bwMode="auto">
            <a:xfrm>
              <a:off x="704" y="3109"/>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2" name="Line 1732"/>
            <p:cNvSpPr>
              <a:spLocks noChangeShapeType="1"/>
            </p:cNvSpPr>
            <p:nvPr/>
          </p:nvSpPr>
          <p:spPr bwMode="auto">
            <a:xfrm flipV="1">
              <a:off x="712" y="3098"/>
              <a:ext cx="8" cy="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3" name="Line 1733"/>
            <p:cNvSpPr>
              <a:spLocks noChangeShapeType="1"/>
            </p:cNvSpPr>
            <p:nvPr/>
          </p:nvSpPr>
          <p:spPr bwMode="auto">
            <a:xfrm flipV="1">
              <a:off x="720" y="2892"/>
              <a:ext cx="7" cy="2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4" name="Line 1734"/>
            <p:cNvSpPr>
              <a:spLocks noChangeShapeType="1"/>
            </p:cNvSpPr>
            <p:nvPr/>
          </p:nvSpPr>
          <p:spPr bwMode="auto">
            <a:xfrm>
              <a:off x="727" y="2892"/>
              <a:ext cx="8" cy="50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5" name="Line 1735"/>
            <p:cNvSpPr>
              <a:spLocks noChangeShapeType="1"/>
            </p:cNvSpPr>
            <p:nvPr/>
          </p:nvSpPr>
          <p:spPr bwMode="auto">
            <a:xfrm flipV="1">
              <a:off x="735" y="3221"/>
              <a:ext cx="8" cy="1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6" name="Line 1736"/>
            <p:cNvSpPr>
              <a:spLocks noChangeShapeType="1"/>
            </p:cNvSpPr>
            <p:nvPr/>
          </p:nvSpPr>
          <p:spPr bwMode="auto">
            <a:xfrm>
              <a:off x="743" y="3221"/>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7" name="Line 1737"/>
            <p:cNvSpPr>
              <a:spLocks noChangeShapeType="1"/>
            </p:cNvSpPr>
            <p:nvPr/>
          </p:nvSpPr>
          <p:spPr bwMode="auto">
            <a:xfrm flipV="1">
              <a:off x="751" y="3080"/>
              <a:ext cx="8" cy="2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8" name="Line 1738"/>
            <p:cNvSpPr>
              <a:spLocks noChangeShapeType="1"/>
            </p:cNvSpPr>
            <p:nvPr/>
          </p:nvSpPr>
          <p:spPr bwMode="auto">
            <a:xfrm flipV="1">
              <a:off x="759" y="2784"/>
              <a:ext cx="7" cy="29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59" name="Line 1739"/>
            <p:cNvSpPr>
              <a:spLocks noChangeShapeType="1"/>
            </p:cNvSpPr>
            <p:nvPr/>
          </p:nvSpPr>
          <p:spPr bwMode="auto">
            <a:xfrm>
              <a:off x="766" y="2784"/>
              <a:ext cx="8" cy="2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0" name="Line 1740"/>
            <p:cNvSpPr>
              <a:spLocks noChangeShapeType="1"/>
            </p:cNvSpPr>
            <p:nvPr/>
          </p:nvSpPr>
          <p:spPr bwMode="auto">
            <a:xfrm flipV="1">
              <a:off x="774" y="2759"/>
              <a:ext cx="8" cy="28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1" name="Line 1741"/>
            <p:cNvSpPr>
              <a:spLocks noChangeShapeType="1"/>
            </p:cNvSpPr>
            <p:nvPr/>
          </p:nvSpPr>
          <p:spPr bwMode="auto">
            <a:xfrm>
              <a:off x="782" y="2759"/>
              <a:ext cx="8" cy="6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2" name="Line 1742"/>
            <p:cNvSpPr>
              <a:spLocks noChangeShapeType="1"/>
            </p:cNvSpPr>
            <p:nvPr/>
          </p:nvSpPr>
          <p:spPr bwMode="auto">
            <a:xfrm flipV="1">
              <a:off x="790" y="3153"/>
              <a:ext cx="8" cy="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3" name="Line 1743"/>
            <p:cNvSpPr>
              <a:spLocks noChangeShapeType="1"/>
            </p:cNvSpPr>
            <p:nvPr/>
          </p:nvSpPr>
          <p:spPr bwMode="auto">
            <a:xfrm>
              <a:off x="798" y="3153"/>
              <a:ext cx="7" cy="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4" name="Line 1744"/>
            <p:cNvSpPr>
              <a:spLocks noChangeShapeType="1"/>
            </p:cNvSpPr>
            <p:nvPr/>
          </p:nvSpPr>
          <p:spPr bwMode="auto">
            <a:xfrm flipV="1">
              <a:off x="805" y="3073"/>
              <a:ext cx="8" cy="3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5" name="Line 1745"/>
            <p:cNvSpPr>
              <a:spLocks noChangeShapeType="1"/>
            </p:cNvSpPr>
            <p:nvPr/>
          </p:nvSpPr>
          <p:spPr bwMode="auto">
            <a:xfrm flipV="1">
              <a:off x="813" y="2627"/>
              <a:ext cx="8" cy="4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6" name="Line 1746"/>
            <p:cNvSpPr>
              <a:spLocks noChangeShapeType="1"/>
            </p:cNvSpPr>
            <p:nvPr/>
          </p:nvSpPr>
          <p:spPr bwMode="auto">
            <a:xfrm>
              <a:off x="821" y="2627"/>
              <a:ext cx="8" cy="4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7" name="Line 1747"/>
            <p:cNvSpPr>
              <a:spLocks noChangeShapeType="1"/>
            </p:cNvSpPr>
            <p:nvPr/>
          </p:nvSpPr>
          <p:spPr bwMode="auto">
            <a:xfrm flipV="1">
              <a:off x="829" y="2920"/>
              <a:ext cx="8" cy="1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8" name="Line 1748"/>
            <p:cNvSpPr>
              <a:spLocks noChangeShapeType="1"/>
            </p:cNvSpPr>
            <p:nvPr/>
          </p:nvSpPr>
          <p:spPr bwMode="auto">
            <a:xfrm>
              <a:off x="837" y="2920"/>
              <a:ext cx="7" cy="4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69" name="Line 1749"/>
            <p:cNvSpPr>
              <a:spLocks noChangeShapeType="1"/>
            </p:cNvSpPr>
            <p:nvPr/>
          </p:nvSpPr>
          <p:spPr bwMode="auto">
            <a:xfrm flipV="1">
              <a:off x="844" y="3081"/>
              <a:ext cx="8"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0" name="Line 1750"/>
            <p:cNvSpPr>
              <a:spLocks noChangeShapeType="1"/>
            </p:cNvSpPr>
            <p:nvPr/>
          </p:nvSpPr>
          <p:spPr bwMode="auto">
            <a:xfrm>
              <a:off x="852" y="3081"/>
              <a:ext cx="8"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1" name="Line 1751"/>
            <p:cNvSpPr>
              <a:spLocks noChangeShapeType="1"/>
            </p:cNvSpPr>
            <p:nvPr/>
          </p:nvSpPr>
          <p:spPr bwMode="auto">
            <a:xfrm flipV="1">
              <a:off x="860" y="2914"/>
              <a:ext cx="8" cy="4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2" name="Line 1752"/>
            <p:cNvSpPr>
              <a:spLocks noChangeShapeType="1"/>
            </p:cNvSpPr>
            <p:nvPr/>
          </p:nvSpPr>
          <p:spPr bwMode="auto">
            <a:xfrm flipV="1">
              <a:off x="868" y="2354"/>
              <a:ext cx="8" cy="5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3" name="Line 1753"/>
            <p:cNvSpPr>
              <a:spLocks noChangeShapeType="1"/>
            </p:cNvSpPr>
            <p:nvPr/>
          </p:nvSpPr>
          <p:spPr bwMode="auto">
            <a:xfrm>
              <a:off x="876" y="2354"/>
              <a:ext cx="7" cy="8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4" name="Line 1754"/>
            <p:cNvSpPr>
              <a:spLocks noChangeShapeType="1"/>
            </p:cNvSpPr>
            <p:nvPr/>
          </p:nvSpPr>
          <p:spPr bwMode="auto">
            <a:xfrm flipV="1">
              <a:off x="883" y="3018"/>
              <a:ext cx="8" cy="1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5" name="Line 1755"/>
            <p:cNvSpPr>
              <a:spLocks noChangeShapeType="1"/>
            </p:cNvSpPr>
            <p:nvPr/>
          </p:nvSpPr>
          <p:spPr bwMode="auto">
            <a:xfrm>
              <a:off x="891" y="3018"/>
              <a:ext cx="8" cy="3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6" name="Line 1756"/>
            <p:cNvSpPr>
              <a:spLocks noChangeShapeType="1"/>
            </p:cNvSpPr>
            <p:nvPr/>
          </p:nvSpPr>
          <p:spPr bwMode="auto">
            <a:xfrm flipV="1">
              <a:off x="899" y="3236"/>
              <a:ext cx="8" cy="1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7" name="Line 1757"/>
            <p:cNvSpPr>
              <a:spLocks noChangeShapeType="1"/>
            </p:cNvSpPr>
            <p:nvPr/>
          </p:nvSpPr>
          <p:spPr bwMode="auto">
            <a:xfrm flipV="1">
              <a:off x="907" y="3119"/>
              <a:ext cx="8" cy="11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8" name="Line 1758"/>
            <p:cNvSpPr>
              <a:spLocks noChangeShapeType="1"/>
            </p:cNvSpPr>
            <p:nvPr/>
          </p:nvSpPr>
          <p:spPr bwMode="auto">
            <a:xfrm flipV="1">
              <a:off x="915" y="2986"/>
              <a:ext cx="7" cy="1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79" name="Line 1759"/>
            <p:cNvSpPr>
              <a:spLocks noChangeShapeType="1"/>
            </p:cNvSpPr>
            <p:nvPr/>
          </p:nvSpPr>
          <p:spPr bwMode="auto">
            <a:xfrm flipV="1">
              <a:off x="922" y="2263"/>
              <a:ext cx="8" cy="72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0" name="Line 1760"/>
            <p:cNvSpPr>
              <a:spLocks noChangeShapeType="1"/>
            </p:cNvSpPr>
            <p:nvPr/>
          </p:nvSpPr>
          <p:spPr bwMode="auto">
            <a:xfrm>
              <a:off x="930" y="2263"/>
              <a:ext cx="8" cy="9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1" name="Line 1761"/>
            <p:cNvSpPr>
              <a:spLocks noChangeShapeType="1"/>
            </p:cNvSpPr>
            <p:nvPr/>
          </p:nvSpPr>
          <p:spPr bwMode="auto">
            <a:xfrm flipV="1">
              <a:off x="938" y="3122"/>
              <a:ext cx="8" cy="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2" name="Line 1762"/>
            <p:cNvSpPr>
              <a:spLocks noChangeShapeType="1"/>
            </p:cNvSpPr>
            <p:nvPr/>
          </p:nvSpPr>
          <p:spPr bwMode="auto">
            <a:xfrm>
              <a:off x="946" y="3122"/>
              <a:ext cx="8" cy="2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3" name="Line 1763"/>
            <p:cNvSpPr>
              <a:spLocks noChangeShapeType="1"/>
            </p:cNvSpPr>
            <p:nvPr/>
          </p:nvSpPr>
          <p:spPr bwMode="auto">
            <a:xfrm flipV="1">
              <a:off x="954" y="3149"/>
              <a:ext cx="7" cy="2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4" name="Line 1764"/>
            <p:cNvSpPr>
              <a:spLocks noChangeShapeType="1"/>
            </p:cNvSpPr>
            <p:nvPr/>
          </p:nvSpPr>
          <p:spPr bwMode="auto">
            <a:xfrm>
              <a:off x="961" y="3149"/>
              <a:ext cx="8" cy="2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5" name="Line 1765"/>
            <p:cNvSpPr>
              <a:spLocks noChangeShapeType="1"/>
            </p:cNvSpPr>
            <p:nvPr/>
          </p:nvSpPr>
          <p:spPr bwMode="auto">
            <a:xfrm flipV="1">
              <a:off x="969" y="2812"/>
              <a:ext cx="8" cy="5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6" name="Line 1766"/>
            <p:cNvSpPr>
              <a:spLocks noChangeShapeType="1"/>
            </p:cNvSpPr>
            <p:nvPr/>
          </p:nvSpPr>
          <p:spPr bwMode="auto">
            <a:xfrm flipV="1">
              <a:off x="977" y="2086"/>
              <a:ext cx="8" cy="7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7" name="Line 1767"/>
            <p:cNvSpPr>
              <a:spLocks noChangeShapeType="1"/>
            </p:cNvSpPr>
            <p:nvPr/>
          </p:nvSpPr>
          <p:spPr bwMode="auto">
            <a:xfrm>
              <a:off x="985" y="2086"/>
              <a:ext cx="8" cy="87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8" name="Line 1768"/>
            <p:cNvSpPr>
              <a:spLocks noChangeShapeType="1"/>
            </p:cNvSpPr>
            <p:nvPr/>
          </p:nvSpPr>
          <p:spPr bwMode="auto">
            <a:xfrm flipV="1">
              <a:off x="993" y="2587"/>
              <a:ext cx="7" cy="3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89" name="Line 1769"/>
            <p:cNvSpPr>
              <a:spLocks noChangeShapeType="1"/>
            </p:cNvSpPr>
            <p:nvPr/>
          </p:nvSpPr>
          <p:spPr bwMode="auto">
            <a:xfrm>
              <a:off x="1000" y="2587"/>
              <a:ext cx="8" cy="8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0" name="Line 1770"/>
            <p:cNvSpPr>
              <a:spLocks noChangeShapeType="1"/>
            </p:cNvSpPr>
            <p:nvPr/>
          </p:nvSpPr>
          <p:spPr bwMode="auto">
            <a:xfrm flipV="1">
              <a:off x="1008" y="2948"/>
              <a:ext cx="8" cy="4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1" name="Line 1771"/>
            <p:cNvSpPr>
              <a:spLocks noChangeShapeType="1"/>
            </p:cNvSpPr>
            <p:nvPr/>
          </p:nvSpPr>
          <p:spPr bwMode="auto">
            <a:xfrm>
              <a:off x="1016" y="2948"/>
              <a:ext cx="8" cy="4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2" name="Line 1772"/>
            <p:cNvSpPr>
              <a:spLocks noChangeShapeType="1"/>
            </p:cNvSpPr>
            <p:nvPr/>
          </p:nvSpPr>
          <p:spPr bwMode="auto">
            <a:xfrm flipV="1">
              <a:off x="1024" y="2733"/>
              <a:ext cx="7" cy="6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3" name="Line 1773"/>
            <p:cNvSpPr>
              <a:spLocks noChangeShapeType="1"/>
            </p:cNvSpPr>
            <p:nvPr/>
          </p:nvSpPr>
          <p:spPr bwMode="auto">
            <a:xfrm flipV="1">
              <a:off x="1031" y="1995"/>
              <a:ext cx="8" cy="73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4" name="Line 1774"/>
            <p:cNvSpPr>
              <a:spLocks noChangeShapeType="1"/>
            </p:cNvSpPr>
            <p:nvPr/>
          </p:nvSpPr>
          <p:spPr bwMode="auto">
            <a:xfrm>
              <a:off x="1039" y="1995"/>
              <a:ext cx="8" cy="10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5" name="Line 1775"/>
            <p:cNvSpPr>
              <a:spLocks noChangeShapeType="1"/>
            </p:cNvSpPr>
            <p:nvPr/>
          </p:nvSpPr>
          <p:spPr bwMode="auto">
            <a:xfrm flipV="1">
              <a:off x="1047" y="2432"/>
              <a:ext cx="8" cy="5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6" name="Line 1776"/>
            <p:cNvSpPr>
              <a:spLocks noChangeShapeType="1"/>
            </p:cNvSpPr>
            <p:nvPr/>
          </p:nvSpPr>
          <p:spPr bwMode="auto">
            <a:xfrm>
              <a:off x="1055" y="2432"/>
              <a:ext cx="8" cy="9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7" name="Line 1777"/>
            <p:cNvSpPr>
              <a:spLocks noChangeShapeType="1"/>
            </p:cNvSpPr>
            <p:nvPr/>
          </p:nvSpPr>
          <p:spPr bwMode="auto">
            <a:xfrm flipV="1">
              <a:off x="1063" y="2659"/>
              <a:ext cx="7" cy="7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8" name="Line 1778"/>
            <p:cNvSpPr>
              <a:spLocks noChangeShapeType="1"/>
            </p:cNvSpPr>
            <p:nvPr/>
          </p:nvSpPr>
          <p:spPr bwMode="auto">
            <a:xfrm>
              <a:off x="1070" y="2659"/>
              <a:ext cx="8" cy="7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299" name="Line 1779"/>
            <p:cNvSpPr>
              <a:spLocks noChangeShapeType="1"/>
            </p:cNvSpPr>
            <p:nvPr/>
          </p:nvSpPr>
          <p:spPr bwMode="auto">
            <a:xfrm flipV="1">
              <a:off x="1078" y="2501"/>
              <a:ext cx="8" cy="8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0" name="Line 1780"/>
            <p:cNvSpPr>
              <a:spLocks noChangeShapeType="1"/>
            </p:cNvSpPr>
            <p:nvPr/>
          </p:nvSpPr>
          <p:spPr bwMode="auto">
            <a:xfrm flipV="1">
              <a:off x="1086" y="2070"/>
              <a:ext cx="8" cy="4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1" name="Line 1781"/>
            <p:cNvSpPr>
              <a:spLocks noChangeShapeType="1"/>
            </p:cNvSpPr>
            <p:nvPr/>
          </p:nvSpPr>
          <p:spPr bwMode="auto">
            <a:xfrm>
              <a:off x="1094" y="2070"/>
              <a:ext cx="8" cy="98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2" name="Line 1782"/>
            <p:cNvSpPr>
              <a:spLocks noChangeShapeType="1"/>
            </p:cNvSpPr>
            <p:nvPr/>
          </p:nvSpPr>
          <p:spPr bwMode="auto">
            <a:xfrm flipV="1">
              <a:off x="1102" y="2811"/>
              <a:ext cx="7" cy="2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3" name="Line 1783"/>
            <p:cNvSpPr>
              <a:spLocks noChangeShapeType="1"/>
            </p:cNvSpPr>
            <p:nvPr/>
          </p:nvSpPr>
          <p:spPr bwMode="auto">
            <a:xfrm>
              <a:off x="1109" y="2811"/>
              <a:ext cx="8" cy="5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4" name="Line 1784"/>
            <p:cNvSpPr>
              <a:spLocks noChangeShapeType="1"/>
            </p:cNvSpPr>
            <p:nvPr/>
          </p:nvSpPr>
          <p:spPr bwMode="auto">
            <a:xfrm flipV="1">
              <a:off x="1117" y="3179"/>
              <a:ext cx="8" cy="2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5" name="Line 1785"/>
            <p:cNvSpPr>
              <a:spLocks noChangeShapeType="1"/>
            </p:cNvSpPr>
            <p:nvPr/>
          </p:nvSpPr>
          <p:spPr bwMode="auto">
            <a:xfrm flipV="1">
              <a:off x="1125" y="3140"/>
              <a:ext cx="8" cy="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6" name="Line 1786"/>
            <p:cNvSpPr>
              <a:spLocks noChangeShapeType="1"/>
            </p:cNvSpPr>
            <p:nvPr/>
          </p:nvSpPr>
          <p:spPr bwMode="auto">
            <a:xfrm flipV="1">
              <a:off x="1133" y="2226"/>
              <a:ext cx="8" cy="91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7" name="Line 1787"/>
            <p:cNvSpPr>
              <a:spLocks noChangeShapeType="1"/>
            </p:cNvSpPr>
            <p:nvPr/>
          </p:nvSpPr>
          <p:spPr bwMode="auto">
            <a:xfrm flipV="1">
              <a:off x="1141" y="1701"/>
              <a:ext cx="7" cy="5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8" name="Line 1788"/>
            <p:cNvSpPr>
              <a:spLocks noChangeShapeType="1"/>
            </p:cNvSpPr>
            <p:nvPr/>
          </p:nvSpPr>
          <p:spPr bwMode="auto">
            <a:xfrm>
              <a:off x="1148" y="1701"/>
              <a:ext cx="8" cy="10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09" name="Line 1789"/>
            <p:cNvSpPr>
              <a:spLocks noChangeShapeType="1"/>
            </p:cNvSpPr>
            <p:nvPr/>
          </p:nvSpPr>
          <p:spPr bwMode="auto">
            <a:xfrm flipV="1">
              <a:off x="1156" y="2610"/>
              <a:ext cx="8" cy="1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0" name="Line 1790"/>
            <p:cNvSpPr>
              <a:spLocks noChangeShapeType="1"/>
            </p:cNvSpPr>
            <p:nvPr/>
          </p:nvSpPr>
          <p:spPr bwMode="auto">
            <a:xfrm>
              <a:off x="1164" y="2610"/>
              <a:ext cx="8" cy="5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1" name="Line 1791"/>
            <p:cNvSpPr>
              <a:spLocks noChangeShapeType="1"/>
            </p:cNvSpPr>
            <p:nvPr/>
          </p:nvSpPr>
          <p:spPr bwMode="auto">
            <a:xfrm>
              <a:off x="1172" y="3122"/>
              <a:ext cx="8" cy="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2" name="Line 1792"/>
            <p:cNvSpPr>
              <a:spLocks noChangeShapeType="1"/>
            </p:cNvSpPr>
            <p:nvPr/>
          </p:nvSpPr>
          <p:spPr bwMode="auto">
            <a:xfrm flipV="1">
              <a:off x="1180" y="3040"/>
              <a:ext cx="7" cy="1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3" name="Line 1793"/>
            <p:cNvSpPr>
              <a:spLocks noChangeShapeType="1"/>
            </p:cNvSpPr>
            <p:nvPr/>
          </p:nvSpPr>
          <p:spPr bwMode="auto">
            <a:xfrm flipV="1">
              <a:off x="1187" y="2494"/>
              <a:ext cx="8" cy="5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4" name="Line 1794"/>
            <p:cNvSpPr>
              <a:spLocks noChangeShapeType="1"/>
            </p:cNvSpPr>
            <p:nvPr/>
          </p:nvSpPr>
          <p:spPr bwMode="auto">
            <a:xfrm flipV="1">
              <a:off x="1195" y="2121"/>
              <a:ext cx="8" cy="3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5" name="Line 1795"/>
            <p:cNvSpPr>
              <a:spLocks noChangeShapeType="1"/>
            </p:cNvSpPr>
            <p:nvPr/>
          </p:nvSpPr>
          <p:spPr bwMode="auto">
            <a:xfrm>
              <a:off x="1203" y="2121"/>
              <a:ext cx="8" cy="5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6" name="Line 1796"/>
            <p:cNvSpPr>
              <a:spLocks noChangeShapeType="1"/>
            </p:cNvSpPr>
            <p:nvPr/>
          </p:nvSpPr>
          <p:spPr bwMode="auto">
            <a:xfrm flipV="1">
              <a:off x="1211" y="2541"/>
              <a:ext cx="8" cy="1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7" name="Line 1797"/>
            <p:cNvSpPr>
              <a:spLocks noChangeShapeType="1"/>
            </p:cNvSpPr>
            <p:nvPr/>
          </p:nvSpPr>
          <p:spPr bwMode="auto">
            <a:xfrm>
              <a:off x="1219" y="2541"/>
              <a:ext cx="7" cy="6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8" name="Line 1798"/>
            <p:cNvSpPr>
              <a:spLocks noChangeShapeType="1"/>
            </p:cNvSpPr>
            <p:nvPr/>
          </p:nvSpPr>
          <p:spPr bwMode="auto">
            <a:xfrm>
              <a:off x="1226" y="3147"/>
              <a:ext cx="8" cy="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19" name="Line 1799"/>
            <p:cNvSpPr>
              <a:spLocks noChangeShapeType="1"/>
            </p:cNvSpPr>
            <p:nvPr/>
          </p:nvSpPr>
          <p:spPr bwMode="auto">
            <a:xfrm flipV="1">
              <a:off x="1234" y="3117"/>
              <a:ext cx="8" cy="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0" name="Line 1800"/>
            <p:cNvSpPr>
              <a:spLocks noChangeShapeType="1"/>
            </p:cNvSpPr>
            <p:nvPr/>
          </p:nvSpPr>
          <p:spPr bwMode="auto">
            <a:xfrm flipV="1">
              <a:off x="1242" y="2769"/>
              <a:ext cx="8" cy="3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1" name="Line 1801"/>
            <p:cNvSpPr>
              <a:spLocks noChangeShapeType="1"/>
            </p:cNvSpPr>
            <p:nvPr/>
          </p:nvSpPr>
          <p:spPr bwMode="auto">
            <a:xfrm flipV="1">
              <a:off x="1250" y="2156"/>
              <a:ext cx="8" cy="6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2" name="Line 1802"/>
            <p:cNvSpPr>
              <a:spLocks noChangeShapeType="1"/>
            </p:cNvSpPr>
            <p:nvPr/>
          </p:nvSpPr>
          <p:spPr bwMode="auto">
            <a:xfrm>
              <a:off x="1258" y="2156"/>
              <a:ext cx="7" cy="5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3" name="Line 1803"/>
            <p:cNvSpPr>
              <a:spLocks noChangeShapeType="1"/>
            </p:cNvSpPr>
            <p:nvPr/>
          </p:nvSpPr>
          <p:spPr bwMode="auto">
            <a:xfrm flipV="1">
              <a:off x="1265" y="2547"/>
              <a:ext cx="8" cy="1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4" name="Line 1804"/>
            <p:cNvSpPr>
              <a:spLocks noChangeShapeType="1"/>
            </p:cNvSpPr>
            <p:nvPr/>
          </p:nvSpPr>
          <p:spPr bwMode="auto">
            <a:xfrm>
              <a:off x="1273" y="2547"/>
              <a:ext cx="8" cy="60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5" name="Line 1805"/>
            <p:cNvSpPr>
              <a:spLocks noChangeShapeType="1"/>
            </p:cNvSpPr>
            <p:nvPr/>
          </p:nvSpPr>
          <p:spPr bwMode="auto">
            <a:xfrm flipV="1">
              <a:off x="1281" y="3016"/>
              <a:ext cx="8" cy="1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6" name="Line 1806"/>
            <p:cNvSpPr>
              <a:spLocks noChangeShapeType="1"/>
            </p:cNvSpPr>
            <p:nvPr/>
          </p:nvSpPr>
          <p:spPr bwMode="auto">
            <a:xfrm>
              <a:off x="1289" y="3016"/>
              <a:ext cx="8" cy="2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7" name="Line 1807"/>
            <p:cNvSpPr>
              <a:spLocks noChangeShapeType="1"/>
            </p:cNvSpPr>
            <p:nvPr/>
          </p:nvSpPr>
          <p:spPr bwMode="auto">
            <a:xfrm flipV="1">
              <a:off x="1297" y="2566"/>
              <a:ext cx="7" cy="69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8" name="Line 1808"/>
            <p:cNvSpPr>
              <a:spLocks noChangeShapeType="1"/>
            </p:cNvSpPr>
            <p:nvPr/>
          </p:nvSpPr>
          <p:spPr bwMode="auto">
            <a:xfrm flipV="1">
              <a:off x="1304" y="1635"/>
              <a:ext cx="8" cy="9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29" name="Line 1809"/>
            <p:cNvSpPr>
              <a:spLocks noChangeShapeType="1"/>
            </p:cNvSpPr>
            <p:nvPr/>
          </p:nvSpPr>
          <p:spPr bwMode="auto">
            <a:xfrm>
              <a:off x="1312" y="1635"/>
              <a:ext cx="8" cy="10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0" name="Line 1810"/>
            <p:cNvSpPr>
              <a:spLocks noChangeShapeType="1"/>
            </p:cNvSpPr>
            <p:nvPr/>
          </p:nvSpPr>
          <p:spPr bwMode="auto">
            <a:xfrm flipV="1">
              <a:off x="1320" y="2305"/>
              <a:ext cx="8" cy="3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1" name="Line 1811"/>
            <p:cNvSpPr>
              <a:spLocks noChangeShapeType="1"/>
            </p:cNvSpPr>
            <p:nvPr/>
          </p:nvSpPr>
          <p:spPr bwMode="auto">
            <a:xfrm>
              <a:off x="1328" y="2305"/>
              <a:ext cx="7" cy="88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2" name="Line 1812"/>
            <p:cNvSpPr>
              <a:spLocks noChangeShapeType="1"/>
            </p:cNvSpPr>
            <p:nvPr/>
          </p:nvSpPr>
          <p:spPr bwMode="auto">
            <a:xfrm flipV="1">
              <a:off x="1335" y="2678"/>
              <a:ext cx="8" cy="5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3" name="Line 1813"/>
            <p:cNvSpPr>
              <a:spLocks noChangeShapeType="1"/>
            </p:cNvSpPr>
            <p:nvPr/>
          </p:nvSpPr>
          <p:spPr bwMode="auto">
            <a:xfrm>
              <a:off x="1343" y="2678"/>
              <a:ext cx="8" cy="6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4" name="Line 1814"/>
            <p:cNvSpPr>
              <a:spLocks noChangeShapeType="1"/>
            </p:cNvSpPr>
            <p:nvPr/>
          </p:nvSpPr>
          <p:spPr bwMode="auto">
            <a:xfrm flipV="1">
              <a:off x="1351" y="2870"/>
              <a:ext cx="8" cy="4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5" name="Line 1815"/>
            <p:cNvSpPr>
              <a:spLocks noChangeShapeType="1"/>
            </p:cNvSpPr>
            <p:nvPr/>
          </p:nvSpPr>
          <p:spPr bwMode="auto">
            <a:xfrm flipV="1">
              <a:off x="1359" y="1316"/>
              <a:ext cx="8" cy="15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6" name="Line 1816"/>
            <p:cNvSpPr>
              <a:spLocks noChangeShapeType="1"/>
            </p:cNvSpPr>
            <p:nvPr/>
          </p:nvSpPr>
          <p:spPr bwMode="auto">
            <a:xfrm>
              <a:off x="1367" y="1316"/>
              <a:ext cx="7" cy="13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7" name="Line 1817"/>
            <p:cNvSpPr>
              <a:spLocks noChangeShapeType="1"/>
            </p:cNvSpPr>
            <p:nvPr/>
          </p:nvSpPr>
          <p:spPr bwMode="auto">
            <a:xfrm flipV="1">
              <a:off x="1374" y="2265"/>
              <a:ext cx="8" cy="38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8" name="Line 1818"/>
            <p:cNvSpPr>
              <a:spLocks noChangeShapeType="1"/>
            </p:cNvSpPr>
            <p:nvPr/>
          </p:nvSpPr>
          <p:spPr bwMode="auto">
            <a:xfrm>
              <a:off x="1382" y="2265"/>
              <a:ext cx="8" cy="9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39" name="Line 1819"/>
            <p:cNvSpPr>
              <a:spLocks noChangeShapeType="1"/>
            </p:cNvSpPr>
            <p:nvPr/>
          </p:nvSpPr>
          <p:spPr bwMode="auto">
            <a:xfrm flipV="1">
              <a:off x="1390" y="2743"/>
              <a:ext cx="8" cy="4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0" name="Line 1820"/>
            <p:cNvSpPr>
              <a:spLocks noChangeShapeType="1"/>
            </p:cNvSpPr>
            <p:nvPr/>
          </p:nvSpPr>
          <p:spPr bwMode="auto">
            <a:xfrm>
              <a:off x="1398" y="2743"/>
              <a:ext cx="8" cy="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1" name="Line 1821"/>
            <p:cNvSpPr>
              <a:spLocks noChangeShapeType="1"/>
            </p:cNvSpPr>
            <p:nvPr/>
          </p:nvSpPr>
          <p:spPr bwMode="auto">
            <a:xfrm flipV="1">
              <a:off x="1406" y="1987"/>
              <a:ext cx="7" cy="9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2" name="Line 1822"/>
            <p:cNvSpPr>
              <a:spLocks noChangeShapeType="1"/>
            </p:cNvSpPr>
            <p:nvPr/>
          </p:nvSpPr>
          <p:spPr bwMode="auto">
            <a:xfrm flipV="1">
              <a:off x="1413" y="1372"/>
              <a:ext cx="8" cy="61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3" name="Line 1823"/>
            <p:cNvSpPr>
              <a:spLocks noChangeShapeType="1"/>
            </p:cNvSpPr>
            <p:nvPr/>
          </p:nvSpPr>
          <p:spPr bwMode="auto">
            <a:xfrm>
              <a:off x="1421" y="1372"/>
              <a:ext cx="8" cy="12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5545" name="Group 2025"/>
          <p:cNvGrpSpPr>
            <a:grpSpLocks/>
          </p:cNvGrpSpPr>
          <p:nvPr/>
        </p:nvGrpSpPr>
        <p:grpSpPr bwMode="auto">
          <a:xfrm>
            <a:off x="2268538" y="1889125"/>
            <a:ext cx="2474912" cy="3497263"/>
            <a:chOff x="1429" y="1190"/>
            <a:chExt cx="1559" cy="2203"/>
          </a:xfrm>
        </p:grpSpPr>
        <p:sp>
          <p:nvSpPr>
            <p:cNvPr id="1005345" name="Line 1825"/>
            <p:cNvSpPr>
              <a:spLocks noChangeShapeType="1"/>
            </p:cNvSpPr>
            <p:nvPr/>
          </p:nvSpPr>
          <p:spPr bwMode="auto">
            <a:xfrm flipV="1">
              <a:off x="1429" y="2191"/>
              <a:ext cx="8" cy="4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6" name="Line 1826"/>
            <p:cNvSpPr>
              <a:spLocks noChangeShapeType="1"/>
            </p:cNvSpPr>
            <p:nvPr/>
          </p:nvSpPr>
          <p:spPr bwMode="auto">
            <a:xfrm>
              <a:off x="1437" y="2191"/>
              <a:ext cx="8" cy="9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7" name="Line 1827"/>
            <p:cNvSpPr>
              <a:spLocks noChangeShapeType="1"/>
            </p:cNvSpPr>
            <p:nvPr/>
          </p:nvSpPr>
          <p:spPr bwMode="auto">
            <a:xfrm flipV="1">
              <a:off x="1445" y="2720"/>
              <a:ext cx="7" cy="4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8" name="Line 1828"/>
            <p:cNvSpPr>
              <a:spLocks noChangeShapeType="1"/>
            </p:cNvSpPr>
            <p:nvPr/>
          </p:nvSpPr>
          <p:spPr bwMode="auto">
            <a:xfrm>
              <a:off x="1452" y="2720"/>
              <a:ext cx="8" cy="2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49" name="Line 1829"/>
            <p:cNvSpPr>
              <a:spLocks noChangeShapeType="1"/>
            </p:cNvSpPr>
            <p:nvPr/>
          </p:nvSpPr>
          <p:spPr bwMode="auto">
            <a:xfrm flipV="1">
              <a:off x="1460" y="1958"/>
              <a:ext cx="8" cy="98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0" name="Line 1830"/>
            <p:cNvSpPr>
              <a:spLocks noChangeShapeType="1"/>
            </p:cNvSpPr>
            <p:nvPr/>
          </p:nvSpPr>
          <p:spPr bwMode="auto">
            <a:xfrm flipV="1">
              <a:off x="1468" y="1255"/>
              <a:ext cx="8" cy="7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1" name="Line 1831"/>
            <p:cNvSpPr>
              <a:spLocks noChangeShapeType="1"/>
            </p:cNvSpPr>
            <p:nvPr/>
          </p:nvSpPr>
          <p:spPr bwMode="auto">
            <a:xfrm>
              <a:off x="1476" y="1255"/>
              <a:ext cx="8" cy="13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2" name="Line 1832"/>
            <p:cNvSpPr>
              <a:spLocks noChangeShapeType="1"/>
            </p:cNvSpPr>
            <p:nvPr/>
          </p:nvSpPr>
          <p:spPr bwMode="auto">
            <a:xfrm flipV="1">
              <a:off x="1484" y="2185"/>
              <a:ext cx="7" cy="4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3" name="Line 1833"/>
            <p:cNvSpPr>
              <a:spLocks noChangeShapeType="1"/>
            </p:cNvSpPr>
            <p:nvPr/>
          </p:nvSpPr>
          <p:spPr bwMode="auto">
            <a:xfrm>
              <a:off x="1491" y="2185"/>
              <a:ext cx="8" cy="100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4" name="Line 1834"/>
            <p:cNvSpPr>
              <a:spLocks noChangeShapeType="1"/>
            </p:cNvSpPr>
            <p:nvPr/>
          </p:nvSpPr>
          <p:spPr bwMode="auto">
            <a:xfrm flipV="1">
              <a:off x="1499" y="2637"/>
              <a:ext cx="8" cy="5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5" name="Line 1835"/>
            <p:cNvSpPr>
              <a:spLocks noChangeShapeType="1"/>
            </p:cNvSpPr>
            <p:nvPr/>
          </p:nvSpPr>
          <p:spPr bwMode="auto">
            <a:xfrm>
              <a:off x="1507" y="2637"/>
              <a:ext cx="8" cy="3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6" name="Line 1836"/>
            <p:cNvSpPr>
              <a:spLocks noChangeShapeType="1"/>
            </p:cNvSpPr>
            <p:nvPr/>
          </p:nvSpPr>
          <p:spPr bwMode="auto">
            <a:xfrm flipV="1">
              <a:off x="1515" y="1915"/>
              <a:ext cx="8" cy="10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7" name="Line 1837"/>
            <p:cNvSpPr>
              <a:spLocks noChangeShapeType="1"/>
            </p:cNvSpPr>
            <p:nvPr/>
          </p:nvSpPr>
          <p:spPr bwMode="auto">
            <a:xfrm flipV="1">
              <a:off x="1523" y="1281"/>
              <a:ext cx="7" cy="6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8" name="Line 1838"/>
            <p:cNvSpPr>
              <a:spLocks noChangeShapeType="1"/>
            </p:cNvSpPr>
            <p:nvPr/>
          </p:nvSpPr>
          <p:spPr bwMode="auto">
            <a:xfrm>
              <a:off x="1530" y="1281"/>
              <a:ext cx="8" cy="123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59" name="Line 1839"/>
            <p:cNvSpPr>
              <a:spLocks noChangeShapeType="1"/>
            </p:cNvSpPr>
            <p:nvPr/>
          </p:nvSpPr>
          <p:spPr bwMode="auto">
            <a:xfrm flipV="1">
              <a:off x="1538" y="2035"/>
              <a:ext cx="8" cy="48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0" name="Line 1840"/>
            <p:cNvSpPr>
              <a:spLocks noChangeShapeType="1"/>
            </p:cNvSpPr>
            <p:nvPr/>
          </p:nvSpPr>
          <p:spPr bwMode="auto">
            <a:xfrm>
              <a:off x="1546" y="2035"/>
              <a:ext cx="8" cy="11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1" name="Line 1841"/>
            <p:cNvSpPr>
              <a:spLocks noChangeShapeType="1"/>
            </p:cNvSpPr>
            <p:nvPr/>
          </p:nvSpPr>
          <p:spPr bwMode="auto">
            <a:xfrm flipV="1">
              <a:off x="1554" y="2671"/>
              <a:ext cx="8" cy="5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2" name="Line 1842"/>
            <p:cNvSpPr>
              <a:spLocks noChangeShapeType="1"/>
            </p:cNvSpPr>
            <p:nvPr/>
          </p:nvSpPr>
          <p:spPr bwMode="auto">
            <a:xfrm>
              <a:off x="1562" y="2671"/>
              <a:ext cx="7" cy="2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3" name="Line 1843"/>
            <p:cNvSpPr>
              <a:spLocks noChangeShapeType="1"/>
            </p:cNvSpPr>
            <p:nvPr/>
          </p:nvSpPr>
          <p:spPr bwMode="auto">
            <a:xfrm flipV="1">
              <a:off x="1569" y="1618"/>
              <a:ext cx="8" cy="12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4" name="Line 1844"/>
            <p:cNvSpPr>
              <a:spLocks noChangeShapeType="1"/>
            </p:cNvSpPr>
            <p:nvPr/>
          </p:nvSpPr>
          <p:spPr bwMode="auto">
            <a:xfrm flipV="1">
              <a:off x="1577" y="1190"/>
              <a:ext cx="8" cy="4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5" name="Line 1845"/>
            <p:cNvSpPr>
              <a:spLocks noChangeShapeType="1"/>
            </p:cNvSpPr>
            <p:nvPr/>
          </p:nvSpPr>
          <p:spPr bwMode="auto">
            <a:xfrm>
              <a:off x="1585" y="1190"/>
              <a:ext cx="8" cy="13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6" name="Line 1846"/>
            <p:cNvSpPr>
              <a:spLocks noChangeShapeType="1"/>
            </p:cNvSpPr>
            <p:nvPr/>
          </p:nvSpPr>
          <p:spPr bwMode="auto">
            <a:xfrm flipV="1">
              <a:off x="1593" y="2047"/>
              <a:ext cx="8" cy="4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7" name="Line 1847"/>
            <p:cNvSpPr>
              <a:spLocks noChangeShapeType="1"/>
            </p:cNvSpPr>
            <p:nvPr/>
          </p:nvSpPr>
          <p:spPr bwMode="auto">
            <a:xfrm>
              <a:off x="1601" y="2047"/>
              <a:ext cx="7" cy="112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8" name="Line 1848"/>
            <p:cNvSpPr>
              <a:spLocks noChangeShapeType="1"/>
            </p:cNvSpPr>
            <p:nvPr/>
          </p:nvSpPr>
          <p:spPr bwMode="auto">
            <a:xfrm flipV="1">
              <a:off x="1608" y="2716"/>
              <a:ext cx="8" cy="4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69" name="Line 1849"/>
            <p:cNvSpPr>
              <a:spLocks noChangeShapeType="1"/>
            </p:cNvSpPr>
            <p:nvPr/>
          </p:nvSpPr>
          <p:spPr bwMode="auto">
            <a:xfrm>
              <a:off x="1616" y="2716"/>
              <a:ext cx="8" cy="1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0" name="Line 1850"/>
            <p:cNvSpPr>
              <a:spLocks noChangeShapeType="1"/>
            </p:cNvSpPr>
            <p:nvPr/>
          </p:nvSpPr>
          <p:spPr bwMode="auto">
            <a:xfrm flipV="1">
              <a:off x="1624" y="1705"/>
              <a:ext cx="8" cy="12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1" name="Line 1851"/>
            <p:cNvSpPr>
              <a:spLocks noChangeShapeType="1"/>
            </p:cNvSpPr>
            <p:nvPr/>
          </p:nvSpPr>
          <p:spPr bwMode="auto">
            <a:xfrm flipV="1">
              <a:off x="1632" y="1438"/>
              <a:ext cx="7" cy="26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2" name="Line 1852"/>
            <p:cNvSpPr>
              <a:spLocks noChangeShapeType="1"/>
            </p:cNvSpPr>
            <p:nvPr/>
          </p:nvSpPr>
          <p:spPr bwMode="auto">
            <a:xfrm>
              <a:off x="1639" y="1438"/>
              <a:ext cx="8" cy="12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3" name="Line 1853"/>
            <p:cNvSpPr>
              <a:spLocks noChangeShapeType="1"/>
            </p:cNvSpPr>
            <p:nvPr/>
          </p:nvSpPr>
          <p:spPr bwMode="auto">
            <a:xfrm flipV="1">
              <a:off x="1647" y="2363"/>
              <a:ext cx="8" cy="3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4" name="Line 1854"/>
            <p:cNvSpPr>
              <a:spLocks noChangeShapeType="1"/>
            </p:cNvSpPr>
            <p:nvPr/>
          </p:nvSpPr>
          <p:spPr bwMode="auto">
            <a:xfrm>
              <a:off x="1655" y="2363"/>
              <a:ext cx="8" cy="8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5" name="Line 1855"/>
            <p:cNvSpPr>
              <a:spLocks noChangeShapeType="1"/>
            </p:cNvSpPr>
            <p:nvPr/>
          </p:nvSpPr>
          <p:spPr bwMode="auto">
            <a:xfrm flipV="1">
              <a:off x="1663" y="3054"/>
              <a:ext cx="8" cy="1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6" name="Line 1856"/>
            <p:cNvSpPr>
              <a:spLocks noChangeShapeType="1"/>
            </p:cNvSpPr>
            <p:nvPr/>
          </p:nvSpPr>
          <p:spPr bwMode="auto">
            <a:xfrm flipV="1">
              <a:off x="1671" y="2906"/>
              <a:ext cx="7"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7" name="Line 1857"/>
            <p:cNvSpPr>
              <a:spLocks noChangeShapeType="1"/>
            </p:cNvSpPr>
            <p:nvPr/>
          </p:nvSpPr>
          <p:spPr bwMode="auto">
            <a:xfrm flipV="1">
              <a:off x="1678" y="1574"/>
              <a:ext cx="8" cy="13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8" name="Line 1858"/>
            <p:cNvSpPr>
              <a:spLocks noChangeShapeType="1"/>
            </p:cNvSpPr>
            <p:nvPr/>
          </p:nvSpPr>
          <p:spPr bwMode="auto">
            <a:xfrm flipV="1">
              <a:off x="1686" y="1493"/>
              <a:ext cx="8" cy="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79" name="Line 1859"/>
            <p:cNvSpPr>
              <a:spLocks noChangeShapeType="1"/>
            </p:cNvSpPr>
            <p:nvPr/>
          </p:nvSpPr>
          <p:spPr bwMode="auto">
            <a:xfrm>
              <a:off x="1694" y="1493"/>
              <a:ext cx="8" cy="128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0" name="Line 1860"/>
            <p:cNvSpPr>
              <a:spLocks noChangeShapeType="1"/>
            </p:cNvSpPr>
            <p:nvPr/>
          </p:nvSpPr>
          <p:spPr bwMode="auto">
            <a:xfrm flipV="1">
              <a:off x="1702" y="2018"/>
              <a:ext cx="8" cy="7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1" name="Line 1861"/>
            <p:cNvSpPr>
              <a:spLocks noChangeShapeType="1"/>
            </p:cNvSpPr>
            <p:nvPr/>
          </p:nvSpPr>
          <p:spPr bwMode="auto">
            <a:xfrm>
              <a:off x="1710" y="2018"/>
              <a:ext cx="7" cy="11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2" name="Line 1862"/>
            <p:cNvSpPr>
              <a:spLocks noChangeShapeType="1"/>
            </p:cNvSpPr>
            <p:nvPr/>
          </p:nvSpPr>
          <p:spPr bwMode="auto">
            <a:xfrm flipV="1">
              <a:off x="1717" y="2637"/>
              <a:ext cx="8" cy="5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3" name="Line 1863"/>
            <p:cNvSpPr>
              <a:spLocks noChangeShapeType="1"/>
            </p:cNvSpPr>
            <p:nvPr/>
          </p:nvSpPr>
          <p:spPr bwMode="auto">
            <a:xfrm>
              <a:off x="1725" y="2637"/>
              <a:ext cx="8" cy="2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4" name="Line 1864"/>
            <p:cNvSpPr>
              <a:spLocks noChangeShapeType="1"/>
            </p:cNvSpPr>
            <p:nvPr/>
          </p:nvSpPr>
          <p:spPr bwMode="auto">
            <a:xfrm flipV="1">
              <a:off x="1733" y="1611"/>
              <a:ext cx="8" cy="12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5" name="Line 1865"/>
            <p:cNvSpPr>
              <a:spLocks noChangeShapeType="1"/>
            </p:cNvSpPr>
            <p:nvPr/>
          </p:nvSpPr>
          <p:spPr bwMode="auto">
            <a:xfrm flipV="1">
              <a:off x="1741" y="1266"/>
              <a:ext cx="8" cy="3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6" name="Line 1866"/>
            <p:cNvSpPr>
              <a:spLocks noChangeShapeType="1"/>
            </p:cNvSpPr>
            <p:nvPr/>
          </p:nvSpPr>
          <p:spPr bwMode="auto">
            <a:xfrm>
              <a:off x="1749" y="1266"/>
              <a:ext cx="7" cy="13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7" name="Line 1867"/>
            <p:cNvSpPr>
              <a:spLocks noChangeShapeType="1"/>
            </p:cNvSpPr>
            <p:nvPr/>
          </p:nvSpPr>
          <p:spPr bwMode="auto">
            <a:xfrm flipV="1">
              <a:off x="1756" y="2127"/>
              <a:ext cx="8" cy="5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8" name="Line 1868"/>
            <p:cNvSpPr>
              <a:spLocks noChangeShapeType="1"/>
            </p:cNvSpPr>
            <p:nvPr/>
          </p:nvSpPr>
          <p:spPr bwMode="auto">
            <a:xfrm>
              <a:off x="1764" y="2127"/>
              <a:ext cx="8" cy="106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89" name="Line 1869"/>
            <p:cNvSpPr>
              <a:spLocks noChangeShapeType="1"/>
            </p:cNvSpPr>
            <p:nvPr/>
          </p:nvSpPr>
          <p:spPr bwMode="auto">
            <a:xfrm flipV="1">
              <a:off x="1772" y="2758"/>
              <a:ext cx="8" cy="4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0" name="Line 1870"/>
            <p:cNvSpPr>
              <a:spLocks noChangeShapeType="1"/>
            </p:cNvSpPr>
            <p:nvPr/>
          </p:nvSpPr>
          <p:spPr bwMode="auto">
            <a:xfrm>
              <a:off x="1780" y="2758"/>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1" name="Line 1871"/>
            <p:cNvSpPr>
              <a:spLocks noChangeShapeType="1"/>
            </p:cNvSpPr>
            <p:nvPr/>
          </p:nvSpPr>
          <p:spPr bwMode="auto">
            <a:xfrm flipV="1">
              <a:off x="1788" y="1437"/>
              <a:ext cx="7" cy="14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2" name="Line 1872"/>
            <p:cNvSpPr>
              <a:spLocks noChangeShapeType="1"/>
            </p:cNvSpPr>
            <p:nvPr/>
          </p:nvSpPr>
          <p:spPr bwMode="auto">
            <a:xfrm>
              <a:off x="1795" y="1437"/>
              <a:ext cx="8" cy="4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3" name="Line 1873"/>
            <p:cNvSpPr>
              <a:spLocks noChangeShapeType="1"/>
            </p:cNvSpPr>
            <p:nvPr/>
          </p:nvSpPr>
          <p:spPr bwMode="auto">
            <a:xfrm>
              <a:off x="1803" y="1483"/>
              <a:ext cx="8" cy="11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4" name="Line 1874"/>
            <p:cNvSpPr>
              <a:spLocks noChangeShapeType="1"/>
            </p:cNvSpPr>
            <p:nvPr/>
          </p:nvSpPr>
          <p:spPr bwMode="auto">
            <a:xfrm flipV="1">
              <a:off x="1811" y="1886"/>
              <a:ext cx="8" cy="7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5" name="Line 1875"/>
            <p:cNvSpPr>
              <a:spLocks noChangeShapeType="1"/>
            </p:cNvSpPr>
            <p:nvPr/>
          </p:nvSpPr>
          <p:spPr bwMode="auto">
            <a:xfrm>
              <a:off x="1819" y="1886"/>
              <a:ext cx="8" cy="13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6" name="Line 1876"/>
            <p:cNvSpPr>
              <a:spLocks noChangeShapeType="1"/>
            </p:cNvSpPr>
            <p:nvPr/>
          </p:nvSpPr>
          <p:spPr bwMode="auto">
            <a:xfrm flipV="1">
              <a:off x="1827" y="2895"/>
              <a:ext cx="7" cy="2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7" name="Line 1877"/>
            <p:cNvSpPr>
              <a:spLocks noChangeShapeType="1"/>
            </p:cNvSpPr>
            <p:nvPr/>
          </p:nvSpPr>
          <p:spPr bwMode="auto">
            <a:xfrm>
              <a:off x="1834" y="2895"/>
              <a:ext cx="8" cy="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8" name="Line 1878"/>
            <p:cNvSpPr>
              <a:spLocks noChangeShapeType="1"/>
            </p:cNvSpPr>
            <p:nvPr/>
          </p:nvSpPr>
          <p:spPr bwMode="auto">
            <a:xfrm flipV="1">
              <a:off x="1842" y="1994"/>
              <a:ext cx="8" cy="97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399" name="Line 1879"/>
            <p:cNvSpPr>
              <a:spLocks noChangeShapeType="1"/>
            </p:cNvSpPr>
            <p:nvPr/>
          </p:nvSpPr>
          <p:spPr bwMode="auto">
            <a:xfrm flipV="1">
              <a:off x="1850" y="1584"/>
              <a:ext cx="8" cy="4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0" name="Line 1880"/>
            <p:cNvSpPr>
              <a:spLocks noChangeShapeType="1"/>
            </p:cNvSpPr>
            <p:nvPr/>
          </p:nvSpPr>
          <p:spPr bwMode="auto">
            <a:xfrm>
              <a:off x="1858" y="1584"/>
              <a:ext cx="8" cy="11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1" name="Line 1881"/>
            <p:cNvSpPr>
              <a:spLocks noChangeShapeType="1"/>
            </p:cNvSpPr>
            <p:nvPr/>
          </p:nvSpPr>
          <p:spPr bwMode="auto">
            <a:xfrm flipV="1">
              <a:off x="1866" y="2288"/>
              <a:ext cx="7" cy="4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2" name="Line 1882"/>
            <p:cNvSpPr>
              <a:spLocks noChangeShapeType="1"/>
            </p:cNvSpPr>
            <p:nvPr/>
          </p:nvSpPr>
          <p:spPr bwMode="auto">
            <a:xfrm>
              <a:off x="1873" y="2288"/>
              <a:ext cx="8" cy="9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3" name="Line 1883"/>
            <p:cNvSpPr>
              <a:spLocks noChangeShapeType="1"/>
            </p:cNvSpPr>
            <p:nvPr/>
          </p:nvSpPr>
          <p:spPr bwMode="auto">
            <a:xfrm>
              <a:off x="1881" y="3190"/>
              <a:ext cx="8" cy="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4" name="Line 1884"/>
            <p:cNvSpPr>
              <a:spLocks noChangeShapeType="1"/>
            </p:cNvSpPr>
            <p:nvPr/>
          </p:nvSpPr>
          <p:spPr bwMode="auto">
            <a:xfrm>
              <a:off x="1889" y="3198"/>
              <a:ext cx="8" cy="1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5" name="Line 1885"/>
            <p:cNvSpPr>
              <a:spLocks noChangeShapeType="1"/>
            </p:cNvSpPr>
            <p:nvPr/>
          </p:nvSpPr>
          <p:spPr bwMode="auto">
            <a:xfrm flipV="1">
              <a:off x="1897" y="2950"/>
              <a:ext cx="8" cy="3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6" name="Line 1886"/>
            <p:cNvSpPr>
              <a:spLocks noChangeShapeType="1"/>
            </p:cNvSpPr>
            <p:nvPr/>
          </p:nvSpPr>
          <p:spPr bwMode="auto">
            <a:xfrm flipV="1">
              <a:off x="1905" y="1903"/>
              <a:ext cx="7" cy="10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7" name="Line 1887"/>
            <p:cNvSpPr>
              <a:spLocks noChangeShapeType="1"/>
            </p:cNvSpPr>
            <p:nvPr/>
          </p:nvSpPr>
          <p:spPr bwMode="auto">
            <a:xfrm>
              <a:off x="1912" y="1903"/>
              <a:ext cx="8" cy="10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8" name="Line 1888"/>
            <p:cNvSpPr>
              <a:spLocks noChangeShapeType="1"/>
            </p:cNvSpPr>
            <p:nvPr/>
          </p:nvSpPr>
          <p:spPr bwMode="auto">
            <a:xfrm flipV="1">
              <a:off x="1920" y="2518"/>
              <a:ext cx="8" cy="4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09" name="Line 1889"/>
            <p:cNvSpPr>
              <a:spLocks noChangeShapeType="1"/>
            </p:cNvSpPr>
            <p:nvPr/>
          </p:nvSpPr>
          <p:spPr bwMode="auto">
            <a:xfrm>
              <a:off x="1928" y="2518"/>
              <a:ext cx="8" cy="6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0" name="Line 1890"/>
            <p:cNvSpPr>
              <a:spLocks noChangeShapeType="1"/>
            </p:cNvSpPr>
            <p:nvPr/>
          </p:nvSpPr>
          <p:spPr bwMode="auto">
            <a:xfrm flipV="1">
              <a:off x="1936" y="3137"/>
              <a:ext cx="7" cy="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1" name="Line 1891"/>
            <p:cNvSpPr>
              <a:spLocks noChangeShapeType="1"/>
            </p:cNvSpPr>
            <p:nvPr/>
          </p:nvSpPr>
          <p:spPr bwMode="auto">
            <a:xfrm>
              <a:off x="1943" y="3137"/>
              <a:ext cx="8" cy="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2" name="Line 1892"/>
            <p:cNvSpPr>
              <a:spLocks noChangeShapeType="1"/>
            </p:cNvSpPr>
            <p:nvPr/>
          </p:nvSpPr>
          <p:spPr bwMode="auto">
            <a:xfrm flipV="1">
              <a:off x="1951" y="2885"/>
              <a:ext cx="8" cy="3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3" name="Line 1893"/>
            <p:cNvSpPr>
              <a:spLocks noChangeShapeType="1"/>
            </p:cNvSpPr>
            <p:nvPr/>
          </p:nvSpPr>
          <p:spPr bwMode="auto">
            <a:xfrm flipV="1">
              <a:off x="1959" y="2091"/>
              <a:ext cx="8" cy="7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4" name="Line 1894"/>
            <p:cNvSpPr>
              <a:spLocks noChangeShapeType="1"/>
            </p:cNvSpPr>
            <p:nvPr/>
          </p:nvSpPr>
          <p:spPr bwMode="auto">
            <a:xfrm>
              <a:off x="1967" y="2091"/>
              <a:ext cx="8" cy="8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5" name="Line 1895"/>
            <p:cNvSpPr>
              <a:spLocks noChangeShapeType="1"/>
            </p:cNvSpPr>
            <p:nvPr/>
          </p:nvSpPr>
          <p:spPr bwMode="auto">
            <a:xfrm flipV="1">
              <a:off x="1975" y="2656"/>
              <a:ext cx="7" cy="25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6" name="Line 1896"/>
            <p:cNvSpPr>
              <a:spLocks noChangeShapeType="1"/>
            </p:cNvSpPr>
            <p:nvPr/>
          </p:nvSpPr>
          <p:spPr bwMode="auto">
            <a:xfrm>
              <a:off x="1982" y="2656"/>
              <a:ext cx="8" cy="5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7" name="Line 1897"/>
            <p:cNvSpPr>
              <a:spLocks noChangeShapeType="1"/>
            </p:cNvSpPr>
            <p:nvPr/>
          </p:nvSpPr>
          <p:spPr bwMode="auto">
            <a:xfrm>
              <a:off x="1990" y="3190"/>
              <a:ext cx="8" cy="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8" name="Line 1898"/>
            <p:cNvSpPr>
              <a:spLocks noChangeShapeType="1"/>
            </p:cNvSpPr>
            <p:nvPr/>
          </p:nvSpPr>
          <p:spPr bwMode="auto">
            <a:xfrm flipV="1">
              <a:off x="1998" y="3074"/>
              <a:ext cx="8" cy="17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19" name="Line 1899"/>
            <p:cNvSpPr>
              <a:spLocks noChangeShapeType="1"/>
            </p:cNvSpPr>
            <p:nvPr/>
          </p:nvSpPr>
          <p:spPr bwMode="auto">
            <a:xfrm flipV="1">
              <a:off x="2006" y="2885"/>
              <a:ext cx="8" cy="1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0" name="Line 1900"/>
            <p:cNvSpPr>
              <a:spLocks noChangeShapeType="1"/>
            </p:cNvSpPr>
            <p:nvPr/>
          </p:nvSpPr>
          <p:spPr bwMode="auto">
            <a:xfrm flipV="1">
              <a:off x="2014" y="2258"/>
              <a:ext cx="7" cy="6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1" name="Line 1901"/>
            <p:cNvSpPr>
              <a:spLocks noChangeShapeType="1"/>
            </p:cNvSpPr>
            <p:nvPr/>
          </p:nvSpPr>
          <p:spPr bwMode="auto">
            <a:xfrm>
              <a:off x="2021" y="2258"/>
              <a:ext cx="8" cy="8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2" name="Line 1902"/>
            <p:cNvSpPr>
              <a:spLocks noChangeShapeType="1"/>
            </p:cNvSpPr>
            <p:nvPr/>
          </p:nvSpPr>
          <p:spPr bwMode="auto">
            <a:xfrm flipV="1">
              <a:off x="2029" y="2989"/>
              <a:ext cx="8" cy="1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3" name="Line 1903"/>
            <p:cNvSpPr>
              <a:spLocks noChangeShapeType="1"/>
            </p:cNvSpPr>
            <p:nvPr/>
          </p:nvSpPr>
          <p:spPr bwMode="auto">
            <a:xfrm>
              <a:off x="2037" y="2989"/>
              <a:ext cx="8" cy="4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4" name="Line 1904"/>
            <p:cNvSpPr>
              <a:spLocks noChangeShapeType="1"/>
            </p:cNvSpPr>
            <p:nvPr/>
          </p:nvSpPr>
          <p:spPr bwMode="auto">
            <a:xfrm flipV="1">
              <a:off x="2045"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5" name="Line 1905"/>
            <p:cNvSpPr>
              <a:spLocks noChangeShapeType="1"/>
            </p:cNvSpPr>
            <p:nvPr/>
          </p:nvSpPr>
          <p:spPr bwMode="auto">
            <a:xfrm>
              <a:off x="2053" y="3312"/>
              <a:ext cx="7" cy="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6" name="Line 1906"/>
            <p:cNvSpPr>
              <a:spLocks noChangeShapeType="1"/>
            </p:cNvSpPr>
            <p:nvPr/>
          </p:nvSpPr>
          <p:spPr bwMode="auto">
            <a:xfrm flipV="1">
              <a:off x="2060" y="2885"/>
              <a:ext cx="8" cy="4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7" name="Line 1907"/>
            <p:cNvSpPr>
              <a:spLocks noChangeShapeType="1"/>
            </p:cNvSpPr>
            <p:nvPr/>
          </p:nvSpPr>
          <p:spPr bwMode="auto">
            <a:xfrm flipV="1">
              <a:off x="2068" y="2258"/>
              <a:ext cx="8" cy="6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8" name="Line 1908"/>
            <p:cNvSpPr>
              <a:spLocks noChangeShapeType="1"/>
            </p:cNvSpPr>
            <p:nvPr/>
          </p:nvSpPr>
          <p:spPr bwMode="auto">
            <a:xfrm>
              <a:off x="2076" y="2258"/>
              <a:ext cx="8" cy="9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29" name="Line 1909"/>
            <p:cNvSpPr>
              <a:spLocks noChangeShapeType="1"/>
            </p:cNvSpPr>
            <p:nvPr/>
          </p:nvSpPr>
          <p:spPr bwMode="auto">
            <a:xfrm flipV="1">
              <a:off x="2084" y="3162"/>
              <a:ext cx="8" cy="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0" name="Line 1910"/>
            <p:cNvSpPr>
              <a:spLocks noChangeShapeType="1"/>
            </p:cNvSpPr>
            <p:nvPr/>
          </p:nvSpPr>
          <p:spPr bwMode="auto">
            <a:xfrm>
              <a:off x="2092" y="3162"/>
              <a:ext cx="7" cy="2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1" name="Line 1911"/>
            <p:cNvSpPr>
              <a:spLocks noChangeShapeType="1"/>
            </p:cNvSpPr>
            <p:nvPr/>
          </p:nvSpPr>
          <p:spPr bwMode="auto">
            <a:xfrm flipV="1">
              <a:off x="2099"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2" name="Line 1912"/>
            <p:cNvSpPr>
              <a:spLocks noChangeShapeType="1"/>
            </p:cNvSpPr>
            <p:nvPr/>
          </p:nvSpPr>
          <p:spPr bwMode="auto">
            <a:xfrm>
              <a:off x="2107"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3" name="Line 1913"/>
            <p:cNvSpPr>
              <a:spLocks noChangeShapeType="1"/>
            </p:cNvSpPr>
            <p:nvPr/>
          </p:nvSpPr>
          <p:spPr bwMode="auto">
            <a:xfrm flipV="1">
              <a:off x="2115" y="2885"/>
              <a:ext cx="8" cy="5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4" name="Line 1914"/>
            <p:cNvSpPr>
              <a:spLocks noChangeShapeType="1"/>
            </p:cNvSpPr>
            <p:nvPr/>
          </p:nvSpPr>
          <p:spPr bwMode="auto">
            <a:xfrm flipV="1">
              <a:off x="2123" y="2258"/>
              <a:ext cx="8" cy="6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5" name="Line 1915"/>
            <p:cNvSpPr>
              <a:spLocks noChangeShapeType="1"/>
            </p:cNvSpPr>
            <p:nvPr/>
          </p:nvSpPr>
          <p:spPr bwMode="auto">
            <a:xfrm>
              <a:off x="2131" y="2258"/>
              <a:ext cx="7" cy="9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6" name="Line 1916"/>
            <p:cNvSpPr>
              <a:spLocks noChangeShapeType="1"/>
            </p:cNvSpPr>
            <p:nvPr/>
          </p:nvSpPr>
          <p:spPr bwMode="auto">
            <a:xfrm>
              <a:off x="2138" y="3236"/>
              <a:ext cx="8" cy="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7" name="Line 1917"/>
            <p:cNvSpPr>
              <a:spLocks noChangeShapeType="1"/>
            </p:cNvSpPr>
            <p:nvPr/>
          </p:nvSpPr>
          <p:spPr bwMode="auto">
            <a:xfrm>
              <a:off x="2146" y="3271"/>
              <a:ext cx="8" cy="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8" name="Line 1918"/>
            <p:cNvSpPr>
              <a:spLocks noChangeShapeType="1"/>
            </p:cNvSpPr>
            <p:nvPr/>
          </p:nvSpPr>
          <p:spPr bwMode="auto">
            <a:xfrm flipV="1">
              <a:off x="2154"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39" name="Line 1919"/>
            <p:cNvSpPr>
              <a:spLocks noChangeShapeType="1"/>
            </p:cNvSpPr>
            <p:nvPr/>
          </p:nvSpPr>
          <p:spPr bwMode="auto">
            <a:xfrm>
              <a:off x="2162"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0" name="Line 1920"/>
            <p:cNvSpPr>
              <a:spLocks noChangeShapeType="1"/>
            </p:cNvSpPr>
            <p:nvPr/>
          </p:nvSpPr>
          <p:spPr bwMode="auto">
            <a:xfrm flipV="1">
              <a:off x="2170" y="2885"/>
              <a:ext cx="7" cy="5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1" name="Line 1921"/>
            <p:cNvSpPr>
              <a:spLocks noChangeShapeType="1"/>
            </p:cNvSpPr>
            <p:nvPr/>
          </p:nvSpPr>
          <p:spPr bwMode="auto">
            <a:xfrm flipV="1">
              <a:off x="2177" y="2258"/>
              <a:ext cx="8" cy="6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2" name="Line 1922"/>
            <p:cNvSpPr>
              <a:spLocks noChangeShapeType="1"/>
            </p:cNvSpPr>
            <p:nvPr/>
          </p:nvSpPr>
          <p:spPr bwMode="auto">
            <a:xfrm>
              <a:off x="2185" y="2258"/>
              <a:ext cx="8" cy="10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3" name="Line 1923"/>
            <p:cNvSpPr>
              <a:spLocks noChangeShapeType="1"/>
            </p:cNvSpPr>
            <p:nvPr/>
          </p:nvSpPr>
          <p:spPr bwMode="auto">
            <a:xfrm>
              <a:off x="2193" y="3259"/>
              <a:ext cx="8" cy="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4" name="Line 1924"/>
            <p:cNvSpPr>
              <a:spLocks noChangeShapeType="1"/>
            </p:cNvSpPr>
            <p:nvPr/>
          </p:nvSpPr>
          <p:spPr bwMode="auto">
            <a:xfrm>
              <a:off x="2201" y="3271"/>
              <a:ext cx="8" cy="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5" name="Line 1925"/>
            <p:cNvSpPr>
              <a:spLocks noChangeShapeType="1"/>
            </p:cNvSpPr>
            <p:nvPr/>
          </p:nvSpPr>
          <p:spPr bwMode="auto">
            <a:xfrm flipV="1">
              <a:off x="2209" y="3247"/>
              <a:ext cx="7" cy="1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6" name="Line 1926"/>
            <p:cNvSpPr>
              <a:spLocks noChangeShapeType="1"/>
            </p:cNvSpPr>
            <p:nvPr/>
          </p:nvSpPr>
          <p:spPr bwMode="auto">
            <a:xfrm>
              <a:off x="2216" y="3247"/>
              <a:ext cx="8" cy="1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7" name="Line 1927"/>
            <p:cNvSpPr>
              <a:spLocks noChangeShapeType="1"/>
            </p:cNvSpPr>
            <p:nvPr/>
          </p:nvSpPr>
          <p:spPr bwMode="auto">
            <a:xfrm flipV="1">
              <a:off x="2224" y="3145"/>
              <a:ext cx="8" cy="2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8" name="Line 1928"/>
            <p:cNvSpPr>
              <a:spLocks noChangeShapeType="1"/>
            </p:cNvSpPr>
            <p:nvPr/>
          </p:nvSpPr>
          <p:spPr bwMode="auto">
            <a:xfrm flipV="1">
              <a:off x="2232" y="2906"/>
              <a:ext cx="8" cy="23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49" name="Line 1929"/>
            <p:cNvSpPr>
              <a:spLocks noChangeShapeType="1"/>
            </p:cNvSpPr>
            <p:nvPr/>
          </p:nvSpPr>
          <p:spPr bwMode="auto">
            <a:xfrm>
              <a:off x="2240" y="2906"/>
              <a:ext cx="7"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0" name="Line 1930"/>
            <p:cNvSpPr>
              <a:spLocks noChangeShapeType="1"/>
            </p:cNvSpPr>
            <p:nvPr/>
          </p:nvSpPr>
          <p:spPr bwMode="auto">
            <a:xfrm>
              <a:off x="2247" y="3354"/>
              <a:ext cx="8" cy="2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1" name="Line 1931"/>
            <p:cNvSpPr>
              <a:spLocks noChangeShapeType="1"/>
            </p:cNvSpPr>
            <p:nvPr/>
          </p:nvSpPr>
          <p:spPr bwMode="auto">
            <a:xfrm>
              <a:off x="2255" y="3374"/>
              <a:ext cx="8" cy="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2" name="Line 1932"/>
            <p:cNvSpPr>
              <a:spLocks noChangeShapeType="1"/>
            </p:cNvSpPr>
            <p:nvPr/>
          </p:nvSpPr>
          <p:spPr bwMode="auto">
            <a:xfrm>
              <a:off x="226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3" name="Line 1933"/>
            <p:cNvSpPr>
              <a:spLocks noChangeShapeType="1"/>
            </p:cNvSpPr>
            <p:nvPr/>
          </p:nvSpPr>
          <p:spPr bwMode="auto">
            <a:xfrm>
              <a:off x="227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4" name="Line 1934"/>
            <p:cNvSpPr>
              <a:spLocks noChangeShapeType="1"/>
            </p:cNvSpPr>
            <p:nvPr/>
          </p:nvSpPr>
          <p:spPr bwMode="auto">
            <a:xfrm>
              <a:off x="2279"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5" name="Line 1935"/>
            <p:cNvSpPr>
              <a:spLocks noChangeShapeType="1"/>
            </p:cNvSpPr>
            <p:nvPr/>
          </p:nvSpPr>
          <p:spPr bwMode="auto">
            <a:xfrm>
              <a:off x="228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6" name="Line 1936"/>
            <p:cNvSpPr>
              <a:spLocks noChangeShapeType="1"/>
            </p:cNvSpPr>
            <p:nvPr/>
          </p:nvSpPr>
          <p:spPr bwMode="auto">
            <a:xfrm>
              <a:off x="229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7" name="Line 1937"/>
            <p:cNvSpPr>
              <a:spLocks noChangeShapeType="1"/>
            </p:cNvSpPr>
            <p:nvPr/>
          </p:nvSpPr>
          <p:spPr bwMode="auto">
            <a:xfrm>
              <a:off x="230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8" name="Line 1938"/>
            <p:cNvSpPr>
              <a:spLocks noChangeShapeType="1"/>
            </p:cNvSpPr>
            <p:nvPr/>
          </p:nvSpPr>
          <p:spPr bwMode="auto">
            <a:xfrm>
              <a:off x="231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59" name="Line 1939"/>
            <p:cNvSpPr>
              <a:spLocks noChangeShapeType="1"/>
            </p:cNvSpPr>
            <p:nvPr/>
          </p:nvSpPr>
          <p:spPr bwMode="auto">
            <a:xfrm>
              <a:off x="2318"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0" name="Line 1940"/>
            <p:cNvSpPr>
              <a:spLocks noChangeShapeType="1"/>
            </p:cNvSpPr>
            <p:nvPr/>
          </p:nvSpPr>
          <p:spPr bwMode="auto">
            <a:xfrm>
              <a:off x="232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1" name="Line 1941"/>
            <p:cNvSpPr>
              <a:spLocks noChangeShapeType="1"/>
            </p:cNvSpPr>
            <p:nvPr/>
          </p:nvSpPr>
          <p:spPr bwMode="auto">
            <a:xfrm>
              <a:off x="233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2" name="Line 1942"/>
            <p:cNvSpPr>
              <a:spLocks noChangeShapeType="1"/>
            </p:cNvSpPr>
            <p:nvPr/>
          </p:nvSpPr>
          <p:spPr bwMode="auto">
            <a:xfrm>
              <a:off x="234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3" name="Line 1943"/>
            <p:cNvSpPr>
              <a:spLocks noChangeShapeType="1"/>
            </p:cNvSpPr>
            <p:nvPr/>
          </p:nvSpPr>
          <p:spPr bwMode="auto">
            <a:xfrm>
              <a:off x="234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4" name="Line 1944"/>
            <p:cNvSpPr>
              <a:spLocks noChangeShapeType="1"/>
            </p:cNvSpPr>
            <p:nvPr/>
          </p:nvSpPr>
          <p:spPr bwMode="auto">
            <a:xfrm>
              <a:off x="2357"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5" name="Line 1945"/>
            <p:cNvSpPr>
              <a:spLocks noChangeShapeType="1"/>
            </p:cNvSpPr>
            <p:nvPr/>
          </p:nvSpPr>
          <p:spPr bwMode="auto">
            <a:xfrm>
              <a:off x="236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6" name="Line 1946"/>
            <p:cNvSpPr>
              <a:spLocks noChangeShapeType="1"/>
            </p:cNvSpPr>
            <p:nvPr/>
          </p:nvSpPr>
          <p:spPr bwMode="auto">
            <a:xfrm>
              <a:off x="237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7" name="Line 1947"/>
            <p:cNvSpPr>
              <a:spLocks noChangeShapeType="1"/>
            </p:cNvSpPr>
            <p:nvPr/>
          </p:nvSpPr>
          <p:spPr bwMode="auto">
            <a:xfrm>
              <a:off x="238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8" name="Line 1948"/>
            <p:cNvSpPr>
              <a:spLocks noChangeShapeType="1"/>
            </p:cNvSpPr>
            <p:nvPr/>
          </p:nvSpPr>
          <p:spPr bwMode="auto">
            <a:xfrm>
              <a:off x="238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69" name="Line 1949"/>
            <p:cNvSpPr>
              <a:spLocks noChangeShapeType="1"/>
            </p:cNvSpPr>
            <p:nvPr/>
          </p:nvSpPr>
          <p:spPr bwMode="auto">
            <a:xfrm>
              <a:off x="239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0" name="Line 1950"/>
            <p:cNvSpPr>
              <a:spLocks noChangeShapeType="1"/>
            </p:cNvSpPr>
            <p:nvPr/>
          </p:nvSpPr>
          <p:spPr bwMode="auto">
            <a:xfrm>
              <a:off x="240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1" name="Line 1951"/>
            <p:cNvSpPr>
              <a:spLocks noChangeShapeType="1"/>
            </p:cNvSpPr>
            <p:nvPr/>
          </p:nvSpPr>
          <p:spPr bwMode="auto">
            <a:xfrm>
              <a:off x="241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2" name="Line 1952"/>
            <p:cNvSpPr>
              <a:spLocks noChangeShapeType="1"/>
            </p:cNvSpPr>
            <p:nvPr/>
          </p:nvSpPr>
          <p:spPr bwMode="auto">
            <a:xfrm>
              <a:off x="241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3" name="Line 1953"/>
            <p:cNvSpPr>
              <a:spLocks noChangeShapeType="1"/>
            </p:cNvSpPr>
            <p:nvPr/>
          </p:nvSpPr>
          <p:spPr bwMode="auto">
            <a:xfrm>
              <a:off x="242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4" name="Line 1954"/>
            <p:cNvSpPr>
              <a:spLocks noChangeShapeType="1"/>
            </p:cNvSpPr>
            <p:nvPr/>
          </p:nvSpPr>
          <p:spPr bwMode="auto">
            <a:xfrm>
              <a:off x="2435"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5" name="Line 1955"/>
            <p:cNvSpPr>
              <a:spLocks noChangeShapeType="1"/>
            </p:cNvSpPr>
            <p:nvPr/>
          </p:nvSpPr>
          <p:spPr bwMode="auto">
            <a:xfrm>
              <a:off x="244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6" name="Line 1956"/>
            <p:cNvSpPr>
              <a:spLocks noChangeShapeType="1"/>
            </p:cNvSpPr>
            <p:nvPr/>
          </p:nvSpPr>
          <p:spPr bwMode="auto">
            <a:xfrm>
              <a:off x="245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7" name="Line 1957"/>
            <p:cNvSpPr>
              <a:spLocks noChangeShapeType="1"/>
            </p:cNvSpPr>
            <p:nvPr/>
          </p:nvSpPr>
          <p:spPr bwMode="auto">
            <a:xfrm>
              <a:off x="245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8" name="Line 1958"/>
            <p:cNvSpPr>
              <a:spLocks noChangeShapeType="1"/>
            </p:cNvSpPr>
            <p:nvPr/>
          </p:nvSpPr>
          <p:spPr bwMode="auto">
            <a:xfrm>
              <a:off x="246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79" name="Line 1959"/>
            <p:cNvSpPr>
              <a:spLocks noChangeShapeType="1"/>
            </p:cNvSpPr>
            <p:nvPr/>
          </p:nvSpPr>
          <p:spPr bwMode="auto">
            <a:xfrm>
              <a:off x="2474"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0" name="Line 1960"/>
            <p:cNvSpPr>
              <a:spLocks noChangeShapeType="1"/>
            </p:cNvSpPr>
            <p:nvPr/>
          </p:nvSpPr>
          <p:spPr bwMode="auto">
            <a:xfrm>
              <a:off x="248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1" name="Line 1961"/>
            <p:cNvSpPr>
              <a:spLocks noChangeShapeType="1"/>
            </p:cNvSpPr>
            <p:nvPr/>
          </p:nvSpPr>
          <p:spPr bwMode="auto">
            <a:xfrm>
              <a:off x="248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2" name="Line 1962"/>
            <p:cNvSpPr>
              <a:spLocks noChangeShapeType="1"/>
            </p:cNvSpPr>
            <p:nvPr/>
          </p:nvSpPr>
          <p:spPr bwMode="auto">
            <a:xfrm>
              <a:off x="249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3" name="Line 1963"/>
            <p:cNvSpPr>
              <a:spLocks noChangeShapeType="1"/>
            </p:cNvSpPr>
            <p:nvPr/>
          </p:nvSpPr>
          <p:spPr bwMode="auto">
            <a:xfrm>
              <a:off x="250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4" name="Line 1964"/>
            <p:cNvSpPr>
              <a:spLocks noChangeShapeType="1"/>
            </p:cNvSpPr>
            <p:nvPr/>
          </p:nvSpPr>
          <p:spPr bwMode="auto">
            <a:xfrm>
              <a:off x="2513"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5" name="Line 1965"/>
            <p:cNvSpPr>
              <a:spLocks noChangeShapeType="1"/>
            </p:cNvSpPr>
            <p:nvPr/>
          </p:nvSpPr>
          <p:spPr bwMode="auto">
            <a:xfrm>
              <a:off x="252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6" name="Line 1966"/>
            <p:cNvSpPr>
              <a:spLocks noChangeShapeType="1"/>
            </p:cNvSpPr>
            <p:nvPr/>
          </p:nvSpPr>
          <p:spPr bwMode="auto">
            <a:xfrm>
              <a:off x="252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7" name="Line 1967"/>
            <p:cNvSpPr>
              <a:spLocks noChangeShapeType="1"/>
            </p:cNvSpPr>
            <p:nvPr/>
          </p:nvSpPr>
          <p:spPr bwMode="auto">
            <a:xfrm>
              <a:off x="253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8" name="Line 1968"/>
            <p:cNvSpPr>
              <a:spLocks noChangeShapeType="1"/>
            </p:cNvSpPr>
            <p:nvPr/>
          </p:nvSpPr>
          <p:spPr bwMode="auto">
            <a:xfrm>
              <a:off x="2544"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89" name="Line 1969"/>
            <p:cNvSpPr>
              <a:spLocks noChangeShapeType="1"/>
            </p:cNvSpPr>
            <p:nvPr/>
          </p:nvSpPr>
          <p:spPr bwMode="auto">
            <a:xfrm>
              <a:off x="255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0" name="Line 1970"/>
            <p:cNvSpPr>
              <a:spLocks noChangeShapeType="1"/>
            </p:cNvSpPr>
            <p:nvPr/>
          </p:nvSpPr>
          <p:spPr bwMode="auto">
            <a:xfrm>
              <a:off x="255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1" name="Line 1971"/>
            <p:cNvSpPr>
              <a:spLocks noChangeShapeType="1"/>
            </p:cNvSpPr>
            <p:nvPr/>
          </p:nvSpPr>
          <p:spPr bwMode="auto">
            <a:xfrm>
              <a:off x="256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2" name="Line 1972"/>
            <p:cNvSpPr>
              <a:spLocks noChangeShapeType="1"/>
            </p:cNvSpPr>
            <p:nvPr/>
          </p:nvSpPr>
          <p:spPr bwMode="auto">
            <a:xfrm>
              <a:off x="257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3" name="Line 1973"/>
            <p:cNvSpPr>
              <a:spLocks noChangeShapeType="1"/>
            </p:cNvSpPr>
            <p:nvPr/>
          </p:nvSpPr>
          <p:spPr bwMode="auto">
            <a:xfrm>
              <a:off x="2583"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4" name="Line 1974"/>
            <p:cNvSpPr>
              <a:spLocks noChangeShapeType="1"/>
            </p:cNvSpPr>
            <p:nvPr/>
          </p:nvSpPr>
          <p:spPr bwMode="auto">
            <a:xfrm>
              <a:off x="259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5" name="Line 1975"/>
            <p:cNvSpPr>
              <a:spLocks noChangeShapeType="1"/>
            </p:cNvSpPr>
            <p:nvPr/>
          </p:nvSpPr>
          <p:spPr bwMode="auto">
            <a:xfrm>
              <a:off x="259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6" name="Line 1976"/>
            <p:cNvSpPr>
              <a:spLocks noChangeShapeType="1"/>
            </p:cNvSpPr>
            <p:nvPr/>
          </p:nvSpPr>
          <p:spPr bwMode="auto">
            <a:xfrm>
              <a:off x="260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7" name="Line 1977"/>
            <p:cNvSpPr>
              <a:spLocks noChangeShapeType="1"/>
            </p:cNvSpPr>
            <p:nvPr/>
          </p:nvSpPr>
          <p:spPr bwMode="auto">
            <a:xfrm>
              <a:off x="261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8" name="Line 1978"/>
            <p:cNvSpPr>
              <a:spLocks noChangeShapeType="1"/>
            </p:cNvSpPr>
            <p:nvPr/>
          </p:nvSpPr>
          <p:spPr bwMode="auto">
            <a:xfrm>
              <a:off x="2622"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499" name="Line 1979"/>
            <p:cNvSpPr>
              <a:spLocks noChangeShapeType="1"/>
            </p:cNvSpPr>
            <p:nvPr/>
          </p:nvSpPr>
          <p:spPr bwMode="auto">
            <a:xfrm>
              <a:off x="262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0" name="Line 1980"/>
            <p:cNvSpPr>
              <a:spLocks noChangeShapeType="1"/>
            </p:cNvSpPr>
            <p:nvPr/>
          </p:nvSpPr>
          <p:spPr bwMode="auto">
            <a:xfrm>
              <a:off x="263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1" name="Line 1981"/>
            <p:cNvSpPr>
              <a:spLocks noChangeShapeType="1"/>
            </p:cNvSpPr>
            <p:nvPr/>
          </p:nvSpPr>
          <p:spPr bwMode="auto">
            <a:xfrm>
              <a:off x="264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2" name="Line 1982"/>
            <p:cNvSpPr>
              <a:spLocks noChangeShapeType="1"/>
            </p:cNvSpPr>
            <p:nvPr/>
          </p:nvSpPr>
          <p:spPr bwMode="auto">
            <a:xfrm>
              <a:off x="265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3" name="Line 1983"/>
            <p:cNvSpPr>
              <a:spLocks noChangeShapeType="1"/>
            </p:cNvSpPr>
            <p:nvPr/>
          </p:nvSpPr>
          <p:spPr bwMode="auto">
            <a:xfrm>
              <a:off x="2661"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4" name="Line 1984"/>
            <p:cNvSpPr>
              <a:spLocks noChangeShapeType="1"/>
            </p:cNvSpPr>
            <p:nvPr/>
          </p:nvSpPr>
          <p:spPr bwMode="auto">
            <a:xfrm>
              <a:off x="266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5" name="Line 1985"/>
            <p:cNvSpPr>
              <a:spLocks noChangeShapeType="1"/>
            </p:cNvSpPr>
            <p:nvPr/>
          </p:nvSpPr>
          <p:spPr bwMode="auto">
            <a:xfrm>
              <a:off x="267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6" name="Line 1986"/>
            <p:cNvSpPr>
              <a:spLocks noChangeShapeType="1"/>
            </p:cNvSpPr>
            <p:nvPr/>
          </p:nvSpPr>
          <p:spPr bwMode="auto">
            <a:xfrm>
              <a:off x="268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7" name="Line 1987"/>
            <p:cNvSpPr>
              <a:spLocks noChangeShapeType="1"/>
            </p:cNvSpPr>
            <p:nvPr/>
          </p:nvSpPr>
          <p:spPr bwMode="auto">
            <a:xfrm>
              <a:off x="269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8" name="Line 1988"/>
            <p:cNvSpPr>
              <a:spLocks noChangeShapeType="1"/>
            </p:cNvSpPr>
            <p:nvPr/>
          </p:nvSpPr>
          <p:spPr bwMode="auto">
            <a:xfrm>
              <a:off x="2700"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09" name="Line 1989"/>
            <p:cNvSpPr>
              <a:spLocks noChangeShapeType="1"/>
            </p:cNvSpPr>
            <p:nvPr/>
          </p:nvSpPr>
          <p:spPr bwMode="auto">
            <a:xfrm>
              <a:off x="270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0" name="Line 1990"/>
            <p:cNvSpPr>
              <a:spLocks noChangeShapeType="1"/>
            </p:cNvSpPr>
            <p:nvPr/>
          </p:nvSpPr>
          <p:spPr bwMode="auto">
            <a:xfrm>
              <a:off x="271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1" name="Line 1991"/>
            <p:cNvSpPr>
              <a:spLocks noChangeShapeType="1"/>
            </p:cNvSpPr>
            <p:nvPr/>
          </p:nvSpPr>
          <p:spPr bwMode="auto">
            <a:xfrm>
              <a:off x="272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2" name="Line 1992"/>
            <p:cNvSpPr>
              <a:spLocks noChangeShapeType="1"/>
            </p:cNvSpPr>
            <p:nvPr/>
          </p:nvSpPr>
          <p:spPr bwMode="auto">
            <a:xfrm>
              <a:off x="273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3" name="Line 1993"/>
            <p:cNvSpPr>
              <a:spLocks noChangeShapeType="1"/>
            </p:cNvSpPr>
            <p:nvPr/>
          </p:nvSpPr>
          <p:spPr bwMode="auto">
            <a:xfrm>
              <a:off x="2739"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4" name="Line 1994"/>
            <p:cNvSpPr>
              <a:spLocks noChangeShapeType="1"/>
            </p:cNvSpPr>
            <p:nvPr/>
          </p:nvSpPr>
          <p:spPr bwMode="auto">
            <a:xfrm>
              <a:off x="274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5" name="Line 1995"/>
            <p:cNvSpPr>
              <a:spLocks noChangeShapeType="1"/>
            </p:cNvSpPr>
            <p:nvPr/>
          </p:nvSpPr>
          <p:spPr bwMode="auto">
            <a:xfrm>
              <a:off x="275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6" name="Line 1996"/>
            <p:cNvSpPr>
              <a:spLocks noChangeShapeType="1"/>
            </p:cNvSpPr>
            <p:nvPr/>
          </p:nvSpPr>
          <p:spPr bwMode="auto">
            <a:xfrm>
              <a:off x="276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7" name="Line 1997"/>
            <p:cNvSpPr>
              <a:spLocks noChangeShapeType="1"/>
            </p:cNvSpPr>
            <p:nvPr/>
          </p:nvSpPr>
          <p:spPr bwMode="auto">
            <a:xfrm>
              <a:off x="277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8" name="Line 1998"/>
            <p:cNvSpPr>
              <a:spLocks noChangeShapeType="1"/>
            </p:cNvSpPr>
            <p:nvPr/>
          </p:nvSpPr>
          <p:spPr bwMode="auto">
            <a:xfrm>
              <a:off x="2778"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19" name="Line 1999"/>
            <p:cNvSpPr>
              <a:spLocks noChangeShapeType="1"/>
            </p:cNvSpPr>
            <p:nvPr/>
          </p:nvSpPr>
          <p:spPr bwMode="auto">
            <a:xfrm>
              <a:off x="278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0" name="Line 2000"/>
            <p:cNvSpPr>
              <a:spLocks noChangeShapeType="1"/>
            </p:cNvSpPr>
            <p:nvPr/>
          </p:nvSpPr>
          <p:spPr bwMode="auto">
            <a:xfrm>
              <a:off x="279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1" name="Line 2001"/>
            <p:cNvSpPr>
              <a:spLocks noChangeShapeType="1"/>
            </p:cNvSpPr>
            <p:nvPr/>
          </p:nvSpPr>
          <p:spPr bwMode="auto">
            <a:xfrm>
              <a:off x="280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2" name="Line 2002"/>
            <p:cNvSpPr>
              <a:spLocks noChangeShapeType="1"/>
            </p:cNvSpPr>
            <p:nvPr/>
          </p:nvSpPr>
          <p:spPr bwMode="auto">
            <a:xfrm>
              <a:off x="280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3" name="Line 2003"/>
            <p:cNvSpPr>
              <a:spLocks noChangeShapeType="1"/>
            </p:cNvSpPr>
            <p:nvPr/>
          </p:nvSpPr>
          <p:spPr bwMode="auto">
            <a:xfrm>
              <a:off x="2817"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4" name="Line 2004"/>
            <p:cNvSpPr>
              <a:spLocks noChangeShapeType="1"/>
            </p:cNvSpPr>
            <p:nvPr/>
          </p:nvSpPr>
          <p:spPr bwMode="auto">
            <a:xfrm>
              <a:off x="282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5" name="Line 2005"/>
            <p:cNvSpPr>
              <a:spLocks noChangeShapeType="1"/>
            </p:cNvSpPr>
            <p:nvPr/>
          </p:nvSpPr>
          <p:spPr bwMode="auto">
            <a:xfrm>
              <a:off x="283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6" name="Line 2006"/>
            <p:cNvSpPr>
              <a:spLocks noChangeShapeType="1"/>
            </p:cNvSpPr>
            <p:nvPr/>
          </p:nvSpPr>
          <p:spPr bwMode="auto">
            <a:xfrm>
              <a:off x="284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7" name="Line 2007"/>
            <p:cNvSpPr>
              <a:spLocks noChangeShapeType="1"/>
            </p:cNvSpPr>
            <p:nvPr/>
          </p:nvSpPr>
          <p:spPr bwMode="auto">
            <a:xfrm>
              <a:off x="284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8" name="Line 2008"/>
            <p:cNvSpPr>
              <a:spLocks noChangeShapeType="1"/>
            </p:cNvSpPr>
            <p:nvPr/>
          </p:nvSpPr>
          <p:spPr bwMode="auto">
            <a:xfrm>
              <a:off x="285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29" name="Line 2009"/>
            <p:cNvSpPr>
              <a:spLocks noChangeShapeType="1"/>
            </p:cNvSpPr>
            <p:nvPr/>
          </p:nvSpPr>
          <p:spPr bwMode="auto">
            <a:xfrm>
              <a:off x="286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0" name="Line 2010"/>
            <p:cNvSpPr>
              <a:spLocks noChangeShapeType="1"/>
            </p:cNvSpPr>
            <p:nvPr/>
          </p:nvSpPr>
          <p:spPr bwMode="auto">
            <a:xfrm>
              <a:off x="287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1" name="Line 2011"/>
            <p:cNvSpPr>
              <a:spLocks noChangeShapeType="1"/>
            </p:cNvSpPr>
            <p:nvPr/>
          </p:nvSpPr>
          <p:spPr bwMode="auto">
            <a:xfrm>
              <a:off x="287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2" name="Line 2012"/>
            <p:cNvSpPr>
              <a:spLocks noChangeShapeType="1"/>
            </p:cNvSpPr>
            <p:nvPr/>
          </p:nvSpPr>
          <p:spPr bwMode="auto">
            <a:xfrm>
              <a:off x="2887"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3" name="Line 2013"/>
            <p:cNvSpPr>
              <a:spLocks noChangeShapeType="1"/>
            </p:cNvSpPr>
            <p:nvPr/>
          </p:nvSpPr>
          <p:spPr bwMode="auto">
            <a:xfrm>
              <a:off x="289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4" name="Line 2014"/>
            <p:cNvSpPr>
              <a:spLocks noChangeShapeType="1"/>
            </p:cNvSpPr>
            <p:nvPr/>
          </p:nvSpPr>
          <p:spPr bwMode="auto">
            <a:xfrm>
              <a:off x="290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5" name="Line 2015"/>
            <p:cNvSpPr>
              <a:spLocks noChangeShapeType="1"/>
            </p:cNvSpPr>
            <p:nvPr/>
          </p:nvSpPr>
          <p:spPr bwMode="auto">
            <a:xfrm>
              <a:off x="291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6" name="Line 2016"/>
            <p:cNvSpPr>
              <a:spLocks noChangeShapeType="1"/>
            </p:cNvSpPr>
            <p:nvPr/>
          </p:nvSpPr>
          <p:spPr bwMode="auto">
            <a:xfrm>
              <a:off x="291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7" name="Line 2017"/>
            <p:cNvSpPr>
              <a:spLocks noChangeShapeType="1"/>
            </p:cNvSpPr>
            <p:nvPr/>
          </p:nvSpPr>
          <p:spPr bwMode="auto">
            <a:xfrm>
              <a:off x="292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8" name="Line 2018"/>
            <p:cNvSpPr>
              <a:spLocks noChangeShapeType="1"/>
            </p:cNvSpPr>
            <p:nvPr/>
          </p:nvSpPr>
          <p:spPr bwMode="auto">
            <a:xfrm>
              <a:off x="293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39" name="Line 2019"/>
            <p:cNvSpPr>
              <a:spLocks noChangeShapeType="1"/>
            </p:cNvSpPr>
            <p:nvPr/>
          </p:nvSpPr>
          <p:spPr bwMode="auto">
            <a:xfrm>
              <a:off x="294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0" name="Line 2020"/>
            <p:cNvSpPr>
              <a:spLocks noChangeShapeType="1"/>
            </p:cNvSpPr>
            <p:nvPr/>
          </p:nvSpPr>
          <p:spPr bwMode="auto">
            <a:xfrm>
              <a:off x="294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1" name="Line 2021"/>
            <p:cNvSpPr>
              <a:spLocks noChangeShapeType="1"/>
            </p:cNvSpPr>
            <p:nvPr/>
          </p:nvSpPr>
          <p:spPr bwMode="auto">
            <a:xfrm>
              <a:off x="295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2" name="Line 2022"/>
            <p:cNvSpPr>
              <a:spLocks noChangeShapeType="1"/>
            </p:cNvSpPr>
            <p:nvPr/>
          </p:nvSpPr>
          <p:spPr bwMode="auto">
            <a:xfrm>
              <a:off x="2965"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3" name="Line 2023"/>
            <p:cNvSpPr>
              <a:spLocks noChangeShapeType="1"/>
            </p:cNvSpPr>
            <p:nvPr/>
          </p:nvSpPr>
          <p:spPr bwMode="auto">
            <a:xfrm>
              <a:off x="297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4" name="Line 2024"/>
            <p:cNvSpPr>
              <a:spLocks noChangeShapeType="1"/>
            </p:cNvSpPr>
            <p:nvPr/>
          </p:nvSpPr>
          <p:spPr bwMode="auto">
            <a:xfrm>
              <a:off x="298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5746" name="Group 2226"/>
          <p:cNvGrpSpPr>
            <a:grpSpLocks/>
          </p:cNvGrpSpPr>
          <p:nvPr/>
        </p:nvGrpSpPr>
        <p:grpSpPr bwMode="auto">
          <a:xfrm>
            <a:off x="4743450" y="1889125"/>
            <a:ext cx="2474913" cy="3497263"/>
            <a:chOff x="2988" y="1190"/>
            <a:chExt cx="1559" cy="2203"/>
          </a:xfrm>
        </p:grpSpPr>
        <p:sp>
          <p:nvSpPr>
            <p:cNvPr id="1005546" name="Line 2026"/>
            <p:cNvSpPr>
              <a:spLocks noChangeShapeType="1"/>
            </p:cNvSpPr>
            <p:nvPr/>
          </p:nvSpPr>
          <p:spPr bwMode="auto">
            <a:xfrm>
              <a:off x="298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7" name="Line 2027"/>
            <p:cNvSpPr>
              <a:spLocks noChangeShapeType="1"/>
            </p:cNvSpPr>
            <p:nvPr/>
          </p:nvSpPr>
          <p:spPr bwMode="auto">
            <a:xfrm>
              <a:off x="299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8" name="Line 2028"/>
            <p:cNvSpPr>
              <a:spLocks noChangeShapeType="1"/>
            </p:cNvSpPr>
            <p:nvPr/>
          </p:nvSpPr>
          <p:spPr bwMode="auto">
            <a:xfrm>
              <a:off x="3004"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49" name="Line 2029"/>
            <p:cNvSpPr>
              <a:spLocks noChangeShapeType="1"/>
            </p:cNvSpPr>
            <p:nvPr/>
          </p:nvSpPr>
          <p:spPr bwMode="auto">
            <a:xfrm>
              <a:off x="301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0" name="Line 2030"/>
            <p:cNvSpPr>
              <a:spLocks noChangeShapeType="1"/>
            </p:cNvSpPr>
            <p:nvPr/>
          </p:nvSpPr>
          <p:spPr bwMode="auto">
            <a:xfrm>
              <a:off x="301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1" name="Line 2031"/>
            <p:cNvSpPr>
              <a:spLocks noChangeShapeType="1"/>
            </p:cNvSpPr>
            <p:nvPr/>
          </p:nvSpPr>
          <p:spPr bwMode="auto">
            <a:xfrm>
              <a:off x="302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2" name="Line 2032"/>
            <p:cNvSpPr>
              <a:spLocks noChangeShapeType="1"/>
            </p:cNvSpPr>
            <p:nvPr/>
          </p:nvSpPr>
          <p:spPr bwMode="auto">
            <a:xfrm>
              <a:off x="303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3" name="Line 2033"/>
            <p:cNvSpPr>
              <a:spLocks noChangeShapeType="1"/>
            </p:cNvSpPr>
            <p:nvPr/>
          </p:nvSpPr>
          <p:spPr bwMode="auto">
            <a:xfrm>
              <a:off x="3043"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4" name="Line 2034"/>
            <p:cNvSpPr>
              <a:spLocks noChangeShapeType="1"/>
            </p:cNvSpPr>
            <p:nvPr/>
          </p:nvSpPr>
          <p:spPr bwMode="auto">
            <a:xfrm>
              <a:off x="305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5" name="Line 2035"/>
            <p:cNvSpPr>
              <a:spLocks noChangeShapeType="1"/>
            </p:cNvSpPr>
            <p:nvPr/>
          </p:nvSpPr>
          <p:spPr bwMode="auto">
            <a:xfrm>
              <a:off x="305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6" name="Line 2036"/>
            <p:cNvSpPr>
              <a:spLocks noChangeShapeType="1"/>
            </p:cNvSpPr>
            <p:nvPr/>
          </p:nvSpPr>
          <p:spPr bwMode="auto">
            <a:xfrm>
              <a:off x="306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7" name="Line 2037"/>
            <p:cNvSpPr>
              <a:spLocks noChangeShapeType="1"/>
            </p:cNvSpPr>
            <p:nvPr/>
          </p:nvSpPr>
          <p:spPr bwMode="auto">
            <a:xfrm>
              <a:off x="307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8" name="Line 2038"/>
            <p:cNvSpPr>
              <a:spLocks noChangeShapeType="1"/>
            </p:cNvSpPr>
            <p:nvPr/>
          </p:nvSpPr>
          <p:spPr bwMode="auto">
            <a:xfrm>
              <a:off x="3082"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59" name="Line 2039"/>
            <p:cNvSpPr>
              <a:spLocks noChangeShapeType="1"/>
            </p:cNvSpPr>
            <p:nvPr/>
          </p:nvSpPr>
          <p:spPr bwMode="auto">
            <a:xfrm>
              <a:off x="308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0" name="Line 2040"/>
            <p:cNvSpPr>
              <a:spLocks noChangeShapeType="1"/>
            </p:cNvSpPr>
            <p:nvPr/>
          </p:nvSpPr>
          <p:spPr bwMode="auto">
            <a:xfrm>
              <a:off x="309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1" name="Line 2041"/>
            <p:cNvSpPr>
              <a:spLocks noChangeShapeType="1"/>
            </p:cNvSpPr>
            <p:nvPr/>
          </p:nvSpPr>
          <p:spPr bwMode="auto">
            <a:xfrm>
              <a:off x="310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2" name="Line 2042"/>
            <p:cNvSpPr>
              <a:spLocks noChangeShapeType="1"/>
            </p:cNvSpPr>
            <p:nvPr/>
          </p:nvSpPr>
          <p:spPr bwMode="auto">
            <a:xfrm>
              <a:off x="311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3" name="Line 2043"/>
            <p:cNvSpPr>
              <a:spLocks noChangeShapeType="1"/>
            </p:cNvSpPr>
            <p:nvPr/>
          </p:nvSpPr>
          <p:spPr bwMode="auto">
            <a:xfrm>
              <a:off x="3121"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4" name="Line 2044"/>
            <p:cNvSpPr>
              <a:spLocks noChangeShapeType="1"/>
            </p:cNvSpPr>
            <p:nvPr/>
          </p:nvSpPr>
          <p:spPr bwMode="auto">
            <a:xfrm>
              <a:off x="312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5" name="Line 2045"/>
            <p:cNvSpPr>
              <a:spLocks noChangeShapeType="1"/>
            </p:cNvSpPr>
            <p:nvPr/>
          </p:nvSpPr>
          <p:spPr bwMode="auto">
            <a:xfrm>
              <a:off x="313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6" name="Line 2046"/>
            <p:cNvSpPr>
              <a:spLocks noChangeShapeType="1"/>
            </p:cNvSpPr>
            <p:nvPr/>
          </p:nvSpPr>
          <p:spPr bwMode="auto">
            <a:xfrm>
              <a:off x="314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7" name="Line 2047"/>
            <p:cNvSpPr>
              <a:spLocks noChangeShapeType="1"/>
            </p:cNvSpPr>
            <p:nvPr/>
          </p:nvSpPr>
          <p:spPr bwMode="auto">
            <a:xfrm>
              <a:off x="315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8" name="Line 2048"/>
            <p:cNvSpPr>
              <a:spLocks noChangeShapeType="1"/>
            </p:cNvSpPr>
            <p:nvPr/>
          </p:nvSpPr>
          <p:spPr bwMode="auto">
            <a:xfrm>
              <a:off x="3160"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69" name="Line 2049"/>
            <p:cNvSpPr>
              <a:spLocks noChangeShapeType="1"/>
            </p:cNvSpPr>
            <p:nvPr/>
          </p:nvSpPr>
          <p:spPr bwMode="auto">
            <a:xfrm>
              <a:off x="316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0" name="Line 2050"/>
            <p:cNvSpPr>
              <a:spLocks noChangeShapeType="1"/>
            </p:cNvSpPr>
            <p:nvPr/>
          </p:nvSpPr>
          <p:spPr bwMode="auto">
            <a:xfrm>
              <a:off x="317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1" name="Line 2051"/>
            <p:cNvSpPr>
              <a:spLocks noChangeShapeType="1"/>
            </p:cNvSpPr>
            <p:nvPr/>
          </p:nvSpPr>
          <p:spPr bwMode="auto">
            <a:xfrm>
              <a:off x="318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2" name="Line 2052"/>
            <p:cNvSpPr>
              <a:spLocks noChangeShapeType="1"/>
            </p:cNvSpPr>
            <p:nvPr/>
          </p:nvSpPr>
          <p:spPr bwMode="auto">
            <a:xfrm>
              <a:off x="3191"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3" name="Line 2053"/>
            <p:cNvSpPr>
              <a:spLocks noChangeShapeType="1"/>
            </p:cNvSpPr>
            <p:nvPr/>
          </p:nvSpPr>
          <p:spPr bwMode="auto">
            <a:xfrm>
              <a:off x="319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4" name="Line 2054"/>
            <p:cNvSpPr>
              <a:spLocks noChangeShapeType="1"/>
            </p:cNvSpPr>
            <p:nvPr/>
          </p:nvSpPr>
          <p:spPr bwMode="auto">
            <a:xfrm>
              <a:off x="320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5" name="Line 2055"/>
            <p:cNvSpPr>
              <a:spLocks noChangeShapeType="1"/>
            </p:cNvSpPr>
            <p:nvPr/>
          </p:nvSpPr>
          <p:spPr bwMode="auto">
            <a:xfrm>
              <a:off x="321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6" name="Line 2056"/>
            <p:cNvSpPr>
              <a:spLocks noChangeShapeType="1"/>
            </p:cNvSpPr>
            <p:nvPr/>
          </p:nvSpPr>
          <p:spPr bwMode="auto">
            <a:xfrm>
              <a:off x="322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7" name="Line 2057"/>
            <p:cNvSpPr>
              <a:spLocks noChangeShapeType="1"/>
            </p:cNvSpPr>
            <p:nvPr/>
          </p:nvSpPr>
          <p:spPr bwMode="auto">
            <a:xfrm>
              <a:off x="3230"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8" name="Line 2058"/>
            <p:cNvSpPr>
              <a:spLocks noChangeShapeType="1"/>
            </p:cNvSpPr>
            <p:nvPr/>
          </p:nvSpPr>
          <p:spPr bwMode="auto">
            <a:xfrm>
              <a:off x="323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79" name="Line 2059"/>
            <p:cNvSpPr>
              <a:spLocks noChangeShapeType="1"/>
            </p:cNvSpPr>
            <p:nvPr/>
          </p:nvSpPr>
          <p:spPr bwMode="auto">
            <a:xfrm>
              <a:off x="324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0" name="Line 2060"/>
            <p:cNvSpPr>
              <a:spLocks noChangeShapeType="1"/>
            </p:cNvSpPr>
            <p:nvPr/>
          </p:nvSpPr>
          <p:spPr bwMode="auto">
            <a:xfrm>
              <a:off x="325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1" name="Line 2061"/>
            <p:cNvSpPr>
              <a:spLocks noChangeShapeType="1"/>
            </p:cNvSpPr>
            <p:nvPr/>
          </p:nvSpPr>
          <p:spPr bwMode="auto">
            <a:xfrm>
              <a:off x="326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2" name="Line 2062"/>
            <p:cNvSpPr>
              <a:spLocks noChangeShapeType="1"/>
            </p:cNvSpPr>
            <p:nvPr/>
          </p:nvSpPr>
          <p:spPr bwMode="auto">
            <a:xfrm>
              <a:off x="3269"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3" name="Line 2063"/>
            <p:cNvSpPr>
              <a:spLocks noChangeShapeType="1"/>
            </p:cNvSpPr>
            <p:nvPr/>
          </p:nvSpPr>
          <p:spPr bwMode="auto">
            <a:xfrm>
              <a:off x="327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4" name="Line 2064"/>
            <p:cNvSpPr>
              <a:spLocks noChangeShapeType="1"/>
            </p:cNvSpPr>
            <p:nvPr/>
          </p:nvSpPr>
          <p:spPr bwMode="auto">
            <a:xfrm>
              <a:off x="328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5" name="Line 2065"/>
            <p:cNvSpPr>
              <a:spLocks noChangeShapeType="1"/>
            </p:cNvSpPr>
            <p:nvPr/>
          </p:nvSpPr>
          <p:spPr bwMode="auto">
            <a:xfrm>
              <a:off x="329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6" name="Line 2066"/>
            <p:cNvSpPr>
              <a:spLocks noChangeShapeType="1"/>
            </p:cNvSpPr>
            <p:nvPr/>
          </p:nvSpPr>
          <p:spPr bwMode="auto">
            <a:xfrm>
              <a:off x="330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7" name="Line 2067"/>
            <p:cNvSpPr>
              <a:spLocks noChangeShapeType="1"/>
            </p:cNvSpPr>
            <p:nvPr/>
          </p:nvSpPr>
          <p:spPr bwMode="auto">
            <a:xfrm>
              <a:off x="3308"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8" name="Line 2068"/>
            <p:cNvSpPr>
              <a:spLocks noChangeShapeType="1"/>
            </p:cNvSpPr>
            <p:nvPr/>
          </p:nvSpPr>
          <p:spPr bwMode="auto">
            <a:xfrm>
              <a:off x="331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89" name="Line 2069"/>
            <p:cNvSpPr>
              <a:spLocks noChangeShapeType="1"/>
            </p:cNvSpPr>
            <p:nvPr/>
          </p:nvSpPr>
          <p:spPr bwMode="auto">
            <a:xfrm>
              <a:off x="332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0" name="Line 2070"/>
            <p:cNvSpPr>
              <a:spLocks noChangeShapeType="1"/>
            </p:cNvSpPr>
            <p:nvPr/>
          </p:nvSpPr>
          <p:spPr bwMode="auto">
            <a:xfrm>
              <a:off x="333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1" name="Line 2071"/>
            <p:cNvSpPr>
              <a:spLocks noChangeShapeType="1"/>
            </p:cNvSpPr>
            <p:nvPr/>
          </p:nvSpPr>
          <p:spPr bwMode="auto">
            <a:xfrm>
              <a:off x="333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2" name="Line 2072"/>
            <p:cNvSpPr>
              <a:spLocks noChangeShapeType="1"/>
            </p:cNvSpPr>
            <p:nvPr/>
          </p:nvSpPr>
          <p:spPr bwMode="auto">
            <a:xfrm>
              <a:off x="3347"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3" name="Line 2073"/>
            <p:cNvSpPr>
              <a:spLocks noChangeShapeType="1"/>
            </p:cNvSpPr>
            <p:nvPr/>
          </p:nvSpPr>
          <p:spPr bwMode="auto">
            <a:xfrm>
              <a:off x="335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4" name="Line 2074"/>
            <p:cNvSpPr>
              <a:spLocks noChangeShapeType="1"/>
            </p:cNvSpPr>
            <p:nvPr/>
          </p:nvSpPr>
          <p:spPr bwMode="auto">
            <a:xfrm>
              <a:off x="336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5" name="Line 2075"/>
            <p:cNvSpPr>
              <a:spLocks noChangeShapeType="1"/>
            </p:cNvSpPr>
            <p:nvPr/>
          </p:nvSpPr>
          <p:spPr bwMode="auto">
            <a:xfrm>
              <a:off x="337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6" name="Line 2076"/>
            <p:cNvSpPr>
              <a:spLocks noChangeShapeType="1"/>
            </p:cNvSpPr>
            <p:nvPr/>
          </p:nvSpPr>
          <p:spPr bwMode="auto">
            <a:xfrm>
              <a:off x="337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7" name="Line 2077"/>
            <p:cNvSpPr>
              <a:spLocks noChangeShapeType="1"/>
            </p:cNvSpPr>
            <p:nvPr/>
          </p:nvSpPr>
          <p:spPr bwMode="auto">
            <a:xfrm>
              <a:off x="3386"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8" name="Line 2078"/>
            <p:cNvSpPr>
              <a:spLocks noChangeShapeType="1"/>
            </p:cNvSpPr>
            <p:nvPr/>
          </p:nvSpPr>
          <p:spPr bwMode="auto">
            <a:xfrm>
              <a:off x="3393"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599" name="Line 2079"/>
            <p:cNvSpPr>
              <a:spLocks noChangeShapeType="1"/>
            </p:cNvSpPr>
            <p:nvPr/>
          </p:nvSpPr>
          <p:spPr bwMode="auto">
            <a:xfrm>
              <a:off x="340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0" name="Line 2080"/>
            <p:cNvSpPr>
              <a:spLocks noChangeShapeType="1"/>
            </p:cNvSpPr>
            <p:nvPr/>
          </p:nvSpPr>
          <p:spPr bwMode="auto">
            <a:xfrm>
              <a:off x="340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1" name="Line 2081"/>
            <p:cNvSpPr>
              <a:spLocks noChangeShapeType="1"/>
            </p:cNvSpPr>
            <p:nvPr/>
          </p:nvSpPr>
          <p:spPr bwMode="auto">
            <a:xfrm>
              <a:off x="3417"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2" name="Line 2082"/>
            <p:cNvSpPr>
              <a:spLocks noChangeShapeType="1"/>
            </p:cNvSpPr>
            <p:nvPr/>
          </p:nvSpPr>
          <p:spPr bwMode="auto">
            <a:xfrm>
              <a:off x="3425"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3" name="Line 2083"/>
            <p:cNvSpPr>
              <a:spLocks noChangeShapeType="1"/>
            </p:cNvSpPr>
            <p:nvPr/>
          </p:nvSpPr>
          <p:spPr bwMode="auto">
            <a:xfrm>
              <a:off x="3432"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4" name="Line 2084"/>
            <p:cNvSpPr>
              <a:spLocks noChangeShapeType="1"/>
            </p:cNvSpPr>
            <p:nvPr/>
          </p:nvSpPr>
          <p:spPr bwMode="auto">
            <a:xfrm>
              <a:off x="344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5" name="Line 2085"/>
            <p:cNvSpPr>
              <a:spLocks noChangeShapeType="1"/>
            </p:cNvSpPr>
            <p:nvPr/>
          </p:nvSpPr>
          <p:spPr bwMode="auto">
            <a:xfrm>
              <a:off x="344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6" name="Line 2086"/>
            <p:cNvSpPr>
              <a:spLocks noChangeShapeType="1"/>
            </p:cNvSpPr>
            <p:nvPr/>
          </p:nvSpPr>
          <p:spPr bwMode="auto">
            <a:xfrm>
              <a:off x="345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7" name="Line 2087"/>
            <p:cNvSpPr>
              <a:spLocks noChangeShapeType="1"/>
            </p:cNvSpPr>
            <p:nvPr/>
          </p:nvSpPr>
          <p:spPr bwMode="auto">
            <a:xfrm>
              <a:off x="3464" y="3392"/>
              <a:ext cx="7"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8" name="Line 2088"/>
            <p:cNvSpPr>
              <a:spLocks noChangeShapeType="1"/>
            </p:cNvSpPr>
            <p:nvPr/>
          </p:nvSpPr>
          <p:spPr bwMode="auto">
            <a:xfrm>
              <a:off x="3471"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09" name="Line 2089"/>
            <p:cNvSpPr>
              <a:spLocks noChangeShapeType="1"/>
            </p:cNvSpPr>
            <p:nvPr/>
          </p:nvSpPr>
          <p:spPr bwMode="auto">
            <a:xfrm flipV="1">
              <a:off x="3479" y="3334"/>
              <a:ext cx="8" cy="5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0" name="Line 2090"/>
            <p:cNvSpPr>
              <a:spLocks noChangeShapeType="1"/>
            </p:cNvSpPr>
            <p:nvPr/>
          </p:nvSpPr>
          <p:spPr bwMode="auto">
            <a:xfrm flipV="1">
              <a:off x="3487" y="3194"/>
              <a:ext cx="8" cy="1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1" name="Line 2091"/>
            <p:cNvSpPr>
              <a:spLocks noChangeShapeType="1"/>
            </p:cNvSpPr>
            <p:nvPr/>
          </p:nvSpPr>
          <p:spPr bwMode="auto">
            <a:xfrm>
              <a:off x="3495" y="3194"/>
              <a:ext cx="7" cy="11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2" name="Line 2092"/>
            <p:cNvSpPr>
              <a:spLocks noChangeShapeType="1"/>
            </p:cNvSpPr>
            <p:nvPr/>
          </p:nvSpPr>
          <p:spPr bwMode="auto">
            <a:xfrm>
              <a:off x="3502" y="3309"/>
              <a:ext cx="8" cy="8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3" name="Line 2093"/>
            <p:cNvSpPr>
              <a:spLocks noChangeShapeType="1"/>
            </p:cNvSpPr>
            <p:nvPr/>
          </p:nvSpPr>
          <p:spPr bwMode="auto">
            <a:xfrm>
              <a:off x="351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4" name="Line 2094"/>
            <p:cNvSpPr>
              <a:spLocks noChangeShapeType="1"/>
            </p:cNvSpPr>
            <p:nvPr/>
          </p:nvSpPr>
          <p:spPr bwMode="auto">
            <a:xfrm flipV="1">
              <a:off x="3518" y="3335"/>
              <a:ext cx="8" cy="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5" name="Line 2095"/>
            <p:cNvSpPr>
              <a:spLocks noChangeShapeType="1"/>
            </p:cNvSpPr>
            <p:nvPr/>
          </p:nvSpPr>
          <p:spPr bwMode="auto">
            <a:xfrm flipV="1">
              <a:off x="3526" y="3105"/>
              <a:ext cx="8" cy="2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6" name="Line 2096"/>
            <p:cNvSpPr>
              <a:spLocks noChangeShapeType="1"/>
            </p:cNvSpPr>
            <p:nvPr/>
          </p:nvSpPr>
          <p:spPr bwMode="auto">
            <a:xfrm>
              <a:off x="3534" y="3105"/>
              <a:ext cx="7" cy="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7" name="Line 2097"/>
            <p:cNvSpPr>
              <a:spLocks noChangeShapeType="1"/>
            </p:cNvSpPr>
            <p:nvPr/>
          </p:nvSpPr>
          <p:spPr bwMode="auto">
            <a:xfrm flipV="1">
              <a:off x="3541" y="3068"/>
              <a:ext cx="8" cy="10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8" name="Line 2098"/>
            <p:cNvSpPr>
              <a:spLocks noChangeShapeType="1"/>
            </p:cNvSpPr>
            <p:nvPr/>
          </p:nvSpPr>
          <p:spPr bwMode="auto">
            <a:xfrm>
              <a:off x="3549" y="3068"/>
              <a:ext cx="8" cy="1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19" name="Line 2099"/>
            <p:cNvSpPr>
              <a:spLocks noChangeShapeType="1"/>
            </p:cNvSpPr>
            <p:nvPr/>
          </p:nvSpPr>
          <p:spPr bwMode="auto">
            <a:xfrm>
              <a:off x="3557" y="3233"/>
              <a:ext cx="8" cy="1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0" name="Line 2100"/>
            <p:cNvSpPr>
              <a:spLocks noChangeShapeType="1"/>
            </p:cNvSpPr>
            <p:nvPr/>
          </p:nvSpPr>
          <p:spPr bwMode="auto">
            <a:xfrm>
              <a:off x="3565"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1" name="Line 2101"/>
            <p:cNvSpPr>
              <a:spLocks noChangeShapeType="1"/>
            </p:cNvSpPr>
            <p:nvPr/>
          </p:nvSpPr>
          <p:spPr bwMode="auto">
            <a:xfrm flipV="1">
              <a:off x="3573" y="3312"/>
              <a:ext cx="7"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2" name="Line 2102"/>
            <p:cNvSpPr>
              <a:spLocks noChangeShapeType="1"/>
            </p:cNvSpPr>
            <p:nvPr/>
          </p:nvSpPr>
          <p:spPr bwMode="auto">
            <a:xfrm flipV="1">
              <a:off x="3580" y="3296"/>
              <a:ext cx="8" cy="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3" name="Line 2103"/>
            <p:cNvSpPr>
              <a:spLocks noChangeShapeType="1"/>
            </p:cNvSpPr>
            <p:nvPr/>
          </p:nvSpPr>
          <p:spPr bwMode="auto">
            <a:xfrm flipV="1">
              <a:off x="3588" y="3174"/>
              <a:ext cx="8" cy="1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4" name="Line 2104"/>
            <p:cNvSpPr>
              <a:spLocks noChangeShapeType="1"/>
            </p:cNvSpPr>
            <p:nvPr/>
          </p:nvSpPr>
          <p:spPr bwMode="auto">
            <a:xfrm flipV="1">
              <a:off x="3596" y="3037"/>
              <a:ext cx="8" cy="1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5" name="Line 2105"/>
            <p:cNvSpPr>
              <a:spLocks noChangeShapeType="1"/>
            </p:cNvSpPr>
            <p:nvPr/>
          </p:nvSpPr>
          <p:spPr bwMode="auto">
            <a:xfrm>
              <a:off x="3604" y="3037"/>
              <a:ext cx="8" cy="1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6" name="Line 2106"/>
            <p:cNvSpPr>
              <a:spLocks noChangeShapeType="1"/>
            </p:cNvSpPr>
            <p:nvPr/>
          </p:nvSpPr>
          <p:spPr bwMode="auto">
            <a:xfrm>
              <a:off x="3612" y="3191"/>
              <a:ext cx="7" cy="2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7" name="Line 2107"/>
            <p:cNvSpPr>
              <a:spLocks noChangeShapeType="1"/>
            </p:cNvSpPr>
            <p:nvPr/>
          </p:nvSpPr>
          <p:spPr bwMode="auto">
            <a:xfrm>
              <a:off x="3619"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8" name="Line 2108"/>
            <p:cNvSpPr>
              <a:spLocks noChangeShapeType="1"/>
            </p:cNvSpPr>
            <p:nvPr/>
          </p:nvSpPr>
          <p:spPr bwMode="auto">
            <a:xfrm flipV="1">
              <a:off x="3627"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29" name="Line 2109"/>
            <p:cNvSpPr>
              <a:spLocks noChangeShapeType="1"/>
            </p:cNvSpPr>
            <p:nvPr/>
          </p:nvSpPr>
          <p:spPr bwMode="auto">
            <a:xfrm>
              <a:off x="3635"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0" name="Line 2110"/>
            <p:cNvSpPr>
              <a:spLocks noChangeShapeType="1"/>
            </p:cNvSpPr>
            <p:nvPr/>
          </p:nvSpPr>
          <p:spPr bwMode="auto">
            <a:xfrm flipV="1">
              <a:off x="3643" y="3189"/>
              <a:ext cx="8" cy="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1" name="Line 2111"/>
            <p:cNvSpPr>
              <a:spLocks noChangeShapeType="1"/>
            </p:cNvSpPr>
            <p:nvPr/>
          </p:nvSpPr>
          <p:spPr bwMode="auto">
            <a:xfrm flipV="1">
              <a:off x="3651" y="3027"/>
              <a:ext cx="7" cy="1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2" name="Line 2112"/>
            <p:cNvSpPr>
              <a:spLocks noChangeShapeType="1"/>
            </p:cNvSpPr>
            <p:nvPr/>
          </p:nvSpPr>
          <p:spPr bwMode="auto">
            <a:xfrm>
              <a:off x="3658" y="3027"/>
              <a:ext cx="8" cy="17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3" name="Line 2113"/>
            <p:cNvSpPr>
              <a:spLocks noChangeShapeType="1"/>
            </p:cNvSpPr>
            <p:nvPr/>
          </p:nvSpPr>
          <p:spPr bwMode="auto">
            <a:xfrm>
              <a:off x="3666" y="3200"/>
              <a:ext cx="8" cy="12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4" name="Line 2114"/>
            <p:cNvSpPr>
              <a:spLocks noChangeShapeType="1"/>
            </p:cNvSpPr>
            <p:nvPr/>
          </p:nvSpPr>
          <p:spPr bwMode="auto">
            <a:xfrm>
              <a:off x="3674" y="3323"/>
              <a:ext cx="8" cy="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5" name="Line 2115"/>
            <p:cNvSpPr>
              <a:spLocks noChangeShapeType="1"/>
            </p:cNvSpPr>
            <p:nvPr/>
          </p:nvSpPr>
          <p:spPr bwMode="auto">
            <a:xfrm flipV="1">
              <a:off x="3682" y="3251"/>
              <a:ext cx="8" cy="14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6" name="Line 2116"/>
            <p:cNvSpPr>
              <a:spLocks noChangeShapeType="1"/>
            </p:cNvSpPr>
            <p:nvPr/>
          </p:nvSpPr>
          <p:spPr bwMode="auto">
            <a:xfrm>
              <a:off x="3690" y="3251"/>
              <a:ext cx="7" cy="14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7" name="Line 2117"/>
            <p:cNvSpPr>
              <a:spLocks noChangeShapeType="1"/>
            </p:cNvSpPr>
            <p:nvPr/>
          </p:nvSpPr>
          <p:spPr bwMode="auto">
            <a:xfrm flipV="1">
              <a:off x="3697" y="3189"/>
              <a:ext cx="8" cy="2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8" name="Line 2118"/>
            <p:cNvSpPr>
              <a:spLocks noChangeShapeType="1"/>
            </p:cNvSpPr>
            <p:nvPr/>
          </p:nvSpPr>
          <p:spPr bwMode="auto">
            <a:xfrm flipV="1">
              <a:off x="3705" y="2890"/>
              <a:ext cx="8" cy="2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39" name="Line 2119"/>
            <p:cNvSpPr>
              <a:spLocks noChangeShapeType="1"/>
            </p:cNvSpPr>
            <p:nvPr/>
          </p:nvSpPr>
          <p:spPr bwMode="auto">
            <a:xfrm>
              <a:off x="3713" y="2890"/>
              <a:ext cx="8" cy="36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0" name="Line 2120"/>
            <p:cNvSpPr>
              <a:spLocks noChangeShapeType="1"/>
            </p:cNvSpPr>
            <p:nvPr/>
          </p:nvSpPr>
          <p:spPr bwMode="auto">
            <a:xfrm flipV="1">
              <a:off x="3721" y="3231"/>
              <a:ext cx="8" cy="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1" name="Line 2121"/>
            <p:cNvSpPr>
              <a:spLocks noChangeShapeType="1"/>
            </p:cNvSpPr>
            <p:nvPr/>
          </p:nvSpPr>
          <p:spPr bwMode="auto">
            <a:xfrm>
              <a:off x="3729" y="3231"/>
              <a:ext cx="7"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2" name="Line 2122"/>
            <p:cNvSpPr>
              <a:spLocks noChangeShapeType="1"/>
            </p:cNvSpPr>
            <p:nvPr/>
          </p:nvSpPr>
          <p:spPr bwMode="auto">
            <a:xfrm flipV="1">
              <a:off x="3736" y="3297"/>
              <a:ext cx="8" cy="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3" name="Line 2123"/>
            <p:cNvSpPr>
              <a:spLocks noChangeShapeType="1"/>
            </p:cNvSpPr>
            <p:nvPr/>
          </p:nvSpPr>
          <p:spPr bwMode="auto">
            <a:xfrm flipV="1">
              <a:off x="3744" y="3267"/>
              <a:ext cx="8" cy="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4" name="Line 2124"/>
            <p:cNvSpPr>
              <a:spLocks noChangeShapeType="1"/>
            </p:cNvSpPr>
            <p:nvPr/>
          </p:nvSpPr>
          <p:spPr bwMode="auto">
            <a:xfrm flipV="1">
              <a:off x="3752" y="3160"/>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5" name="Line 2125"/>
            <p:cNvSpPr>
              <a:spLocks noChangeShapeType="1"/>
            </p:cNvSpPr>
            <p:nvPr/>
          </p:nvSpPr>
          <p:spPr bwMode="auto">
            <a:xfrm flipV="1">
              <a:off x="3760" y="2759"/>
              <a:ext cx="8" cy="4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6" name="Line 2126"/>
            <p:cNvSpPr>
              <a:spLocks noChangeShapeType="1"/>
            </p:cNvSpPr>
            <p:nvPr/>
          </p:nvSpPr>
          <p:spPr bwMode="auto">
            <a:xfrm>
              <a:off x="3768" y="2759"/>
              <a:ext cx="7" cy="4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7" name="Line 2127"/>
            <p:cNvSpPr>
              <a:spLocks noChangeShapeType="1"/>
            </p:cNvSpPr>
            <p:nvPr/>
          </p:nvSpPr>
          <p:spPr bwMode="auto">
            <a:xfrm>
              <a:off x="3775" y="3160"/>
              <a:ext cx="8" cy="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8" name="Line 2128"/>
            <p:cNvSpPr>
              <a:spLocks noChangeShapeType="1"/>
            </p:cNvSpPr>
            <p:nvPr/>
          </p:nvSpPr>
          <p:spPr bwMode="auto">
            <a:xfrm>
              <a:off x="3783" y="3231"/>
              <a:ext cx="8"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49" name="Line 2129"/>
            <p:cNvSpPr>
              <a:spLocks noChangeShapeType="1"/>
            </p:cNvSpPr>
            <p:nvPr/>
          </p:nvSpPr>
          <p:spPr bwMode="auto">
            <a:xfrm flipV="1">
              <a:off x="3791"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0" name="Line 2130"/>
            <p:cNvSpPr>
              <a:spLocks noChangeShapeType="1"/>
            </p:cNvSpPr>
            <p:nvPr/>
          </p:nvSpPr>
          <p:spPr bwMode="auto">
            <a:xfrm>
              <a:off x="3799" y="3312"/>
              <a:ext cx="7"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1" name="Line 2131"/>
            <p:cNvSpPr>
              <a:spLocks noChangeShapeType="1"/>
            </p:cNvSpPr>
            <p:nvPr/>
          </p:nvSpPr>
          <p:spPr bwMode="auto">
            <a:xfrm flipV="1">
              <a:off x="3806" y="2993"/>
              <a:ext cx="8" cy="3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2" name="Line 2132"/>
            <p:cNvSpPr>
              <a:spLocks noChangeShapeType="1"/>
            </p:cNvSpPr>
            <p:nvPr/>
          </p:nvSpPr>
          <p:spPr bwMode="auto">
            <a:xfrm flipV="1">
              <a:off x="3814" y="2480"/>
              <a:ext cx="8" cy="5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3" name="Line 2133"/>
            <p:cNvSpPr>
              <a:spLocks noChangeShapeType="1"/>
            </p:cNvSpPr>
            <p:nvPr/>
          </p:nvSpPr>
          <p:spPr bwMode="auto">
            <a:xfrm>
              <a:off x="3822" y="2480"/>
              <a:ext cx="8" cy="6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4" name="Line 2134"/>
            <p:cNvSpPr>
              <a:spLocks noChangeShapeType="1"/>
            </p:cNvSpPr>
            <p:nvPr/>
          </p:nvSpPr>
          <p:spPr bwMode="auto">
            <a:xfrm flipV="1">
              <a:off x="3830" y="3047"/>
              <a:ext cx="8" cy="10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5" name="Line 2135"/>
            <p:cNvSpPr>
              <a:spLocks noChangeShapeType="1"/>
            </p:cNvSpPr>
            <p:nvPr/>
          </p:nvSpPr>
          <p:spPr bwMode="auto">
            <a:xfrm>
              <a:off x="3838" y="3047"/>
              <a:ext cx="7" cy="3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6" name="Line 2136"/>
            <p:cNvSpPr>
              <a:spLocks noChangeShapeType="1"/>
            </p:cNvSpPr>
            <p:nvPr/>
          </p:nvSpPr>
          <p:spPr bwMode="auto">
            <a:xfrm flipV="1">
              <a:off x="3845" y="3228"/>
              <a:ext cx="8" cy="16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7" name="Line 2137"/>
            <p:cNvSpPr>
              <a:spLocks noChangeShapeType="1"/>
            </p:cNvSpPr>
            <p:nvPr/>
          </p:nvSpPr>
          <p:spPr bwMode="auto">
            <a:xfrm>
              <a:off x="3853" y="3228"/>
              <a:ext cx="8" cy="16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8" name="Line 2138"/>
            <p:cNvSpPr>
              <a:spLocks noChangeShapeType="1"/>
            </p:cNvSpPr>
            <p:nvPr/>
          </p:nvSpPr>
          <p:spPr bwMode="auto">
            <a:xfrm flipV="1">
              <a:off x="3861" y="2856"/>
              <a:ext cx="8" cy="53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59" name="Line 2139"/>
            <p:cNvSpPr>
              <a:spLocks noChangeShapeType="1"/>
            </p:cNvSpPr>
            <p:nvPr/>
          </p:nvSpPr>
          <p:spPr bwMode="auto">
            <a:xfrm flipV="1">
              <a:off x="3869" y="2425"/>
              <a:ext cx="8" cy="43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0" name="Line 2140"/>
            <p:cNvSpPr>
              <a:spLocks noChangeShapeType="1"/>
            </p:cNvSpPr>
            <p:nvPr/>
          </p:nvSpPr>
          <p:spPr bwMode="auto">
            <a:xfrm>
              <a:off x="3877" y="2425"/>
              <a:ext cx="7" cy="65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1" name="Line 2141"/>
            <p:cNvSpPr>
              <a:spLocks noChangeShapeType="1"/>
            </p:cNvSpPr>
            <p:nvPr/>
          </p:nvSpPr>
          <p:spPr bwMode="auto">
            <a:xfrm flipV="1">
              <a:off x="3884" y="2673"/>
              <a:ext cx="8" cy="4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2" name="Line 2142"/>
            <p:cNvSpPr>
              <a:spLocks noChangeShapeType="1"/>
            </p:cNvSpPr>
            <p:nvPr/>
          </p:nvSpPr>
          <p:spPr bwMode="auto">
            <a:xfrm>
              <a:off x="3892" y="2673"/>
              <a:ext cx="8" cy="7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3" name="Line 2143"/>
            <p:cNvSpPr>
              <a:spLocks noChangeShapeType="1"/>
            </p:cNvSpPr>
            <p:nvPr/>
          </p:nvSpPr>
          <p:spPr bwMode="auto">
            <a:xfrm flipV="1">
              <a:off x="3900" y="2944"/>
              <a:ext cx="8"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4" name="Line 2144"/>
            <p:cNvSpPr>
              <a:spLocks noChangeShapeType="1"/>
            </p:cNvSpPr>
            <p:nvPr/>
          </p:nvSpPr>
          <p:spPr bwMode="auto">
            <a:xfrm>
              <a:off x="3908" y="2944"/>
              <a:ext cx="8" cy="4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5" name="Line 2145"/>
            <p:cNvSpPr>
              <a:spLocks noChangeShapeType="1"/>
            </p:cNvSpPr>
            <p:nvPr/>
          </p:nvSpPr>
          <p:spPr bwMode="auto">
            <a:xfrm flipV="1">
              <a:off x="3916" y="2682"/>
              <a:ext cx="7" cy="7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6" name="Line 2146"/>
            <p:cNvSpPr>
              <a:spLocks noChangeShapeType="1"/>
            </p:cNvSpPr>
            <p:nvPr/>
          </p:nvSpPr>
          <p:spPr bwMode="auto">
            <a:xfrm flipV="1">
              <a:off x="3923" y="2116"/>
              <a:ext cx="8" cy="5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7" name="Line 2147"/>
            <p:cNvSpPr>
              <a:spLocks noChangeShapeType="1"/>
            </p:cNvSpPr>
            <p:nvPr/>
          </p:nvSpPr>
          <p:spPr bwMode="auto">
            <a:xfrm>
              <a:off x="3931" y="2116"/>
              <a:ext cx="8" cy="78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8" name="Line 2148"/>
            <p:cNvSpPr>
              <a:spLocks noChangeShapeType="1"/>
            </p:cNvSpPr>
            <p:nvPr/>
          </p:nvSpPr>
          <p:spPr bwMode="auto">
            <a:xfrm flipV="1">
              <a:off x="3939" y="2645"/>
              <a:ext cx="8" cy="25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69" name="Line 2149"/>
            <p:cNvSpPr>
              <a:spLocks noChangeShapeType="1"/>
            </p:cNvSpPr>
            <p:nvPr/>
          </p:nvSpPr>
          <p:spPr bwMode="auto">
            <a:xfrm>
              <a:off x="3947" y="2645"/>
              <a:ext cx="8" cy="6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0" name="Line 2150"/>
            <p:cNvSpPr>
              <a:spLocks noChangeShapeType="1"/>
            </p:cNvSpPr>
            <p:nvPr/>
          </p:nvSpPr>
          <p:spPr bwMode="auto">
            <a:xfrm flipV="1">
              <a:off x="3955" y="3035"/>
              <a:ext cx="7" cy="27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1" name="Line 2151"/>
            <p:cNvSpPr>
              <a:spLocks noChangeShapeType="1"/>
            </p:cNvSpPr>
            <p:nvPr/>
          </p:nvSpPr>
          <p:spPr bwMode="auto">
            <a:xfrm>
              <a:off x="3962" y="3035"/>
              <a:ext cx="8" cy="2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2" name="Line 2152"/>
            <p:cNvSpPr>
              <a:spLocks noChangeShapeType="1"/>
            </p:cNvSpPr>
            <p:nvPr/>
          </p:nvSpPr>
          <p:spPr bwMode="auto">
            <a:xfrm flipV="1">
              <a:off x="3970" y="2306"/>
              <a:ext cx="8" cy="9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3" name="Line 2153"/>
            <p:cNvSpPr>
              <a:spLocks noChangeShapeType="1"/>
            </p:cNvSpPr>
            <p:nvPr/>
          </p:nvSpPr>
          <p:spPr bwMode="auto">
            <a:xfrm flipV="1">
              <a:off x="3978" y="1984"/>
              <a:ext cx="8" cy="32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4" name="Line 2154"/>
            <p:cNvSpPr>
              <a:spLocks noChangeShapeType="1"/>
            </p:cNvSpPr>
            <p:nvPr/>
          </p:nvSpPr>
          <p:spPr bwMode="auto">
            <a:xfrm>
              <a:off x="3986" y="1984"/>
              <a:ext cx="8" cy="67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5" name="Line 2155"/>
            <p:cNvSpPr>
              <a:spLocks noChangeShapeType="1"/>
            </p:cNvSpPr>
            <p:nvPr/>
          </p:nvSpPr>
          <p:spPr bwMode="auto">
            <a:xfrm flipV="1">
              <a:off x="3994" y="2466"/>
              <a:ext cx="7" cy="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6" name="Line 2156"/>
            <p:cNvSpPr>
              <a:spLocks noChangeShapeType="1"/>
            </p:cNvSpPr>
            <p:nvPr/>
          </p:nvSpPr>
          <p:spPr bwMode="auto">
            <a:xfrm>
              <a:off x="4001" y="2466"/>
              <a:ext cx="8" cy="81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7" name="Line 2157"/>
            <p:cNvSpPr>
              <a:spLocks noChangeShapeType="1"/>
            </p:cNvSpPr>
            <p:nvPr/>
          </p:nvSpPr>
          <p:spPr bwMode="auto">
            <a:xfrm flipV="1">
              <a:off x="4009" y="3198"/>
              <a:ext cx="8" cy="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8" name="Line 2158"/>
            <p:cNvSpPr>
              <a:spLocks noChangeShapeType="1"/>
            </p:cNvSpPr>
            <p:nvPr/>
          </p:nvSpPr>
          <p:spPr bwMode="auto">
            <a:xfrm flipV="1">
              <a:off x="4017" y="3042"/>
              <a:ext cx="8" cy="1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79" name="Line 2159"/>
            <p:cNvSpPr>
              <a:spLocks noChangeShapeType="1"/>
            </p:cNvSpPr>
            <p:nvPr/>
          </p:nvSpPr>
          <p:spPr bwMode="auto">
            <a:xfrm flipV="1">
              <a:off x="4025" y="1987"/>
              <a:ext cx="8" cy="105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0" name="Line 2160"/>
            <p:cNvSpPr>
              <a:spLocks noChangeShapeType="1"/>
            </p:cNvSpPr>
            <p:nvPr/>
          </p:nvSpPr>
          <p:spPr bwMode="auto">
            <a:xfrm flipV="1">
              <a:off x="4033" y="1731"/>
              <a:ext cx="7" cy="2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1" name="Line 2161"/>
            <p:cNvSpPr>
              <a:spLocks noChangeShapeType="1"/>
            </p:cNvSpPr>
            <p:nvPr/>
          </p:nvSpPr>
          <p:spPr bwMode="auto">
            <a:xfrm>
              <a:off x="4040" y="1731"/>
              <a:ext cx="8" cy="102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2" name="Line 2162"/>
            <p:cNvSpPr>
              <a:spLocks noChangeShapeType="1"/>
            </p:cNvSpPr>
            <p:nvPr/>
          </p:nvSpPr>
          <p:spPr bwMode="auto">
            <a:xfrm flipV="1">
              <a:off x="4048" y="2196"/>
              <a:ext cx="8" cy="5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3" name="Line 2163"/>
            <p:cNvSpPr>
              <a:spLocks noChangeShapeType="1"/>
            </p:cNvSpPr>
            <p:nvPr/>
          </p:nvSpPr>
          <p:spPr bwMode="auto">
            <a:xfrm>
              <a:off x="4056" y="2196"/>
              <a:ext cx="8" cy="119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4" name="Line 2164"/>
            <p:cNvSpPr>
              <a:spLocks noChangeShapeType="1"/>
            </p:cNvSpPr>
            <p:nvPr/>
          </p:nvSpPr>
          <p:spPr bwMode="auto">
            <a:xfrm flipV="1">
              <a:off x="4064" y="2838"/>
              <a:ext cx="8" cy="5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5" name="Line 2165"/>
            <p:cNvSpPr>
              <a:spLocks noChangeShapeType="1"/>
            </p:cNvSpPr>
            <p:nvPr/>
          </p:nvSpPr>
          <p:spPr bwMode="auto">
            <a:xfrm>
              <a:off x="4072" y="2838"/>
              <a:ext cx="7" cy="16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6" name="Line 2166"/>
            <p:cNvSpPr>
              <a:spLocks noChangeShapeType="1"/>
            </p:cNvSpPr>
            <p:nvPr/>
          </p:nvSpPr>
          <p:spPr bwMode="auto">
            <a:xfrm flipV="1">
              <a:off x="4079" y="2175"/>
              <a:ext cx="8" cy="82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7" name="Line 2167"/>
            <p:cNvSpPr>
              <a:spLocks noChangeShapeType="1"/>
            </p:cNvSpPr>
            <p:nvPr/>
          </p:nvSpPr>
          <p:spPr bwMode="auto">
            <a:xfrm flipV="1">
              <a:off x="4087" y="1509"/>
              <a:ext cx="8" cy="6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8" name="Line 2168"/>
            <p:cNvSpPr>
              <a:spLocks noChangeShapeType="1"/>
            </p:cNvSpPr>
            <p:nvPr/>
          </p:nvSpPr>
          <p:spPr bwMode="auto">
            <a:xfrm>
              <a:off x="4095" y="1509"/>
              <a:ext cx="8" cy="110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89" name="Line 2169"/>
            <p:cNvSpPr>
              <a:spLocks noChangeShapeType="1"/>
            </p:cNvSpPr>
            <p:nvPr/>
          </p:nvSpPr>
          <p:spPr bwMode="auto">
            <a:xfrm flipV="1">
              <a:off x="4103" y="2064"/>
              <a:ext cx="7" cy="5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0" name="Line 2170"/>
            <p:cNvSpPr>
              <a:spLocks noChangeShapeType="1"/>
            </p:cNvSpPr>
            <p:nvPr/>
          </p:nvSpPr>
          <p:spPr bwMode="auto">
            <a:xfrm>
              <a:off x="4110" y="2064"/>
              <a:ext cx="8" cy="11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1" name="Line 2171"/>
            <p:cNvSpPr>
              <a:spLocks noChangeShapeType="1"/>
            </p:cNvSpPr>
            <p:nvPr/>
          </p:nvSpPr>
          <p:spPr bwMode="auto">
            <a:xfrm flipV="1">
              <a:off x="4118" y="2731"/>
              <a:ext cx="8" cy="4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2" name="Line 2172"/>
            <p:cNvSpPr>
              <a:spLocks noChangeShapeType="1"/>
            </p:cNvSpPr>
            <p:nvPr/>
          </p:nvSpPr>
          <p:spPr bwMode="auto">
            <a:xfrm>
              <a:off x="4126" y="2731"/>
              <a:ext cx="8" cy="5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3" name="Line 2173"/>
            <p:cNvSpPr>
              <a:spLocks noChangeShapeType="1"/>
            </p:cNvSpPr>
            <p:nvPr/>
          </p:nvSpPr>
          <p:spPr bwMode="auto">
            <a:xfrm flipV="1">
              <a:off x="4134" y="2175"/>
              <a:ext cx="8" cy="1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4" name="Line 2174"/>
            <p:cNvSpPr>
              <a:spLocks noChangeShapeType="1"/>
            </p:cNvSpPr>
            <p:nvPr/>
          </p:nvSpPr>
          <p:spPr bwMode="auto">
            <a:xfrm flipV="1">
              <a:off x="4142" y="1377"/>
              <a:ext cx="7" cy="7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5" name="Line 2175"/>
            <p:cNvSpPr>
              <a:spLocks noChangeShapeType="1"/>
            </p:cNvSpPr>
            <p:nvPr/>
          </p:nvSpPr>
          <p:spPr bwMode="auto">
            <a:xfrm>
              <a:off x="4149" y="1377"/>
              <a:ext cx="8" cy="11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6" name="Line 2176"/>
            <p:cNvSpPr>
              <a:spLocks noChangeShapeType="1"/>
            </p:cNvSpPr>
            <p:nvPr/>
          </p:nvSpPr>
          <p:spPr bwMode="auto">
            <a:xfrm flipV="1">
              <a:off x="4157" y="2248"/>
              <a:ext cx="8" cy="24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7" name="Line 2177"/>
            <p:cNvSpPr>
              <a:spLocks noChangeShapeType="1"/>
            </p:cNvSpPr>
            <p:nvPr/>
          </p:nvSpPr>
          <p:spPr bwMode="auto">
            <a:xfrm>
              <a:off x="4165" y="2248"/>
              <a:ext cx="8" cy="94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8" name="Line 2178"/>
            <p:cNvSpPr>
              <a:spLocks noChangeShapeType="1"/>
            </p:cNvSpPr>
            <p:nvPr/>
          </p:nvSpPr>
          <p:spPr bwMode="auto">
            <a:xfrm flipV="1">
              <a:off x="4173" y="2853"/>
              <a:ext cx="8" cy="3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699" name="Line 2179"/>
            <p:cNvSpPr>
              <a:spLocks noChangeShapeType="1"/>
            </p:cNvSpPr>
            <p:nvPr/>
          </p:nvSpPr>
          <p:spPr bwMode="auto">
            <a:xfrm>
              <a:off x="4181" y="2853"/>
              <a:ext cx="7" cy="2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0" name="Line 2180"/>
            <p:cNvSpPr>
              <a:spLocks noChangeShapeType="1"/>
            </p:cNvSpPr>
            <p:nvPr/>
          </p:nvSpPr>
          <p:spPr bwMode="auto">
            <a:xfrm flipV="1">
              <a:off x="4188" y="2262"/>
              <a:ext cx="8" cy="8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1" name="Line 2181"/>
            <p:cNvSpPr>
              <a:spLocks noChangeShapeType="1"/>
            </p:cNvSpPr>
            <p:nvPr/>
          </p:nvSpPr>
          <p:spPr bwMode="auto">
            <a:xfrm flipV="1">
              <a:off x="4196" y="1417"/>
              <a:ext cx="8" cy="84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2" name="Line 2182"/>
            <p:cNvSpPr>
              <a:spLocks noChangeShapeType="1"/>
            </p:cNvSpPr>
            <p:nvPr/>
          </p:nvSpPr>
          <p:spPr bwMode="auto">
            <a:xfrm>
              <a:off x="4204" y="1417"/>
              <a:ext cx="8" cy="104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3" name="Line 2183"/>
            <p:cNvSpPr>
              <a:spLocks noChangeShapeType="1"/>
            </p:cNvSpPr>
            <p:nvPr/>
          </p:nvSpPr>
          <p:spPr bwMode="auto">
            <a:xfrm flipV="1">
              <a:off x="4212" y="2265"/>
              <a:ext cx="8" cy="1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4" name="Line 2184"/>
            <p:cNvSpPr>
              <a:spLocks noChangeShapeType="1"/>
            </p:cNvSpPr>
            <p:nvPr/>
          </p:nvSpPr>
          <p:spPr bwMode="auto">
            <a:xfrm>
              <a:off x="4220" y="2265"/>
              <a:ext cx="7" cy="92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5" name="Line 2185"/>
            <p:cNvSpPr>
              <a:spLocks noChangeShapeType="1"/>
            </p:cNvSpPr>
            <p:nvPr/>
          </p:nvSpPr>
          <p:spPr bwMode="auto">
            <a:xfrm flipV="1">
              <a:off x="4227" y="3100"/>
              <a:ext cx="8" cy="9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6" name="Line 2186"/>
            <p:cNvSpPr>
              <a:spLocks noChangeShapeType="1"/>
            </p:cNvSpPr>
            <p:nvPr/>
          </p:nvSpPr>
          <p:spPr bwMode="auto">
            <a:xfrm flipV="1">
              <a:off x="4235" y="3057"/>
              <a:ext cx="8" cy="4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7" name="Line 2187"/>
            <p:cNvSpPr>
              <a:spLocks noChangeShapeType="1"/>
            </p:cNvSpPr>
            <p:nvPr/>
          </p:nvSpPr>
          <p:spPr bwMode="auto">
            <a:xfrm flipV="1">
              <a:off x="4243" y="2175"/>
              <a:ext cx="8" cy="88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8" name="Line 2188"/>
            <p:cNvSpPr>
              <a:spLocks noChangeShapeType="1"/>
            </p:cNvSpPr>
            <p:nvPr/>
          </p:nvSpPr>
          <p:spPr bwMode="auto">
            <a:xfrm flipV="1">
              <a:off x="4251" y="1382"/>
              <a:ext cx="8" cy="79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09" name="Line 2189"/>
            <p:cNvSpPr>
              <a:spLocks noChangeShapeType="1"/>
            </p:cNvSpPr>
            <p:nvPr/>
          </p:nvSpPr>
          <p:spPr bwMode="auto">
            <a:xfrm>
              <a:off x="4259" y="1382"/>
              <a:ext cx="7" cy="119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0" name="Line 2190"/>
            <p:cNvSpPr>
              <a:spLocks noChangeShapeType="1"/>
            </p:cNvSpPr>
            <p:nvPr/>
          </p:nvSpPr>
          <p:spPr bwMode="auto">
            <a:xfrm flipV="1">
              <a:off x="4266" y="1943"/>
              <a:ext cx="8" cy="6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1" name="Line 2191"/>
            <p:cNvSpPr>
              <a:spLocks noChangeShapeType="1"/>
            </p:cNvSpPr>
            <p:nvPr/>
          </p:nvSpPr>
          <p:spPr bwMode="auto">
            <a:xfrm>
              <a:off x="4274" y="1943"/>
              <a:ext cx="8" cy="123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2" name="Line 2192"/>
            <p:cNvSpPr>
              <a:spLocks noChangeShapeType="1"/>
            </p:cNvSpPr>
            <p:nvPr/>
          </p:nvSpPr>
          <p:spPr bwMode="auto">
            <a:xfrm flipV="1">
              <a:off x="4282" y="2621"/>
              <a:ext cx="8" cy="5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3" name="Line 2193"/>
            <p:cNvSpPr>
              <a:spLocks noChangeShapeType="1"/>
            </p:cNvSpPr>
            <p:nvPr/>
          </p:nvSpPr>
          <p:spPr bwMode="auto">
            <a:xfrm>
              <a:off x="4290" y="2621"/>
              <a:ext cx="8" cy="4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4" name="Line 2194"/>
            <p:cNvSpPr>
              <a:spLocks noChangeShapeType="1"/>
            </p:cNvSpPr>
            <p:nvPr/>
          </p:nvSpPr>
          <p:spPr bwMode="auto">
            <a:xfrm flipV="1">
              <a:off x="4298" y="2117"/>
              <a:ext cx="7" cy="9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5" name="Line 2195"/>
            <p:cNvSpPr>
              <a:spLocks noChangeShapeType="1"/>
            </p:cNvSpPr>
            <p:nvPr/>
          </p:nvSpPr>
          <p:spPr bwMode="auto">
            <a:xfrm flipV="1">
              <a:off x="4305" y="1428"/>
              <a:ext cx="8" cy="6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6" name="Line 2196"/>
            <p:cNvSpPr>
              <a:spLocks noChangeShapeType="1"/>
            </p:cNvSpPr>
            <p:nvPr/>
          </p:nvSpPr>
          <p:spPr bwMode="auto">
            <a:xfrm>
              <a:off x="4313" y="1428"/>
              <a:ext cx="8" cy="13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7" name="Line 2197"/>
            <p:cNvSpPr>
              <a:spLocks noChangeShapeType="1"/>
            </p:cNvSpPr>
            <p:nvPr/>
          </p:nvSpPr>
          <p:spPr bwMode="auto">
            <a:xfrm flipV="1">
              <a:off x="4321" y="1857"/>
              <a:ext cx="8" cy="8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8" name="Line 2198"/>
            <p:cNvSpPr>
              <a:spLocks noChangeShapeType="1"/>
            </p:cNvSpPr>
            <p:nvPr/>
          </p:nvSpPr>
          <p:spPr bwMode="auto">
            <a:xfrm>
              <a:off x="4329" y="1857"/>
              <a:ext cx="8" cy="13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19" name="Line 2199"/>
            <p:cNvSpPr>
              <a:spLocks noChangeShapeType="1"/>
            </p:cNvSpPr>
            <p:nvPr/>
          </p:nvSpPr>
          <p:spPr bwMode="auto">
            <a:xfrm flipV="1">
              <a:off x="4337" y="2728"/>
              <a:ext cx="7" cy="4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0" name="Line 2200"/>
            <p:cNvSpPr>
              <a:spLocks noChangeShapeType="1"/>
            </p:cNvSpPr>
            <p:nvPr/>
          </p:nvSpPr>
          <p:spPr bwMode="auto">
            <a:xfrm>
              <a:off x="4344" y="2728"/>
              <a:ext cx="8" cy="3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1" name="Line 2201"/>
            <p:cNvSpPr>
              <a:spLocks noChangeShapeType="1"/>
            </p:cNvSpPr>
            <p:nvPr/>
          </p:nvSpPr>
          <p:spPr bwMode="auto">
            <a:xfrm flipV="1">
              <a:off x="4352" y="1922"/>
              <a:ext cx="8" cy="116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2" name="Line 2202"/>
            <p:cNvSpPr>
              <a:spLocks noChangeShapeType="1"/>
            </p:cNvSpPr>
            <p:nvPr/>
          </p:nvSpPr>
          <p:spPr bwMode="auto">
            <a:xfrm flipV="1">
              <a:off x="4360" y="1190"/>
              <a:ext cx="8" cy="7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3" name="Line 2203"/>
            <p:cNvSpPr>
              <a:spLocks noChangeShapeType="1"/>
            </p:cNvSpPr>
            <p:nvPr/>
          </p:nvSpPr>
          <p:spPr bwMode="auto">
            <a:xfrm>
              <a:off x="4368" y="1190"/>
              <a:ext cx="8" cy="14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4" name="Line 2204"/>
            <p:cNvSpPr>
              <a:spLocks noChangeShapeType="1"/>
            </p:cNvSpPr>
            <p:nvPr/>
          </p:nvSpPr>
          <p:spPr bwMode="auto">
            <a:xfrm flipV="1">
              <a:off x="4376" y="1892"/>
              <a:ext cx="7" cy="71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5" name="Line 2205"/>
            <p:cNvSpPr>
              <a:spLocks noChangeShapeType="1"/>
            </p:cNvSpPr>
            <p:nvPr/>
          </p:nvSpPr>
          <p:spPr bwMode="auto">
            <a:xfrm>
              <a:off x="4383" y="1892"/>
              <a:ext cx="8" cy="12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6" name="Line 2206"/>
            <p:cNvSpPr>
              <a:spLocks noChangeShapeType="1"/>
            </p:cNvSpPr>
            <p:nvPr/>
          </p:nvSpPr>
          <p:spPr bwMode="auto">
            <a:xfrm flipV="1">
              <a:off x="4391" y="2792"/>
              <a:ext cx="8" cy="39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7" name="Line 2207"/>
            <p:cNvSpPr>
              <a:spLocks noChangeShapeType="1"/>
            </p:cNvSpPr>
            <p:nvPr/>
          </p:nvSpPr>
          <p:spPr bwMode="auto">
            <a:xfrm>
              <a:off x="4399" y="2792"/>
              <a:ext cx="8" cy="2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8" name="Line 2208"/>
            <p:cNvSpPr>
              <a:spLocks noChangeShapeType="1"/>
            </p:cNvSpPr>
            <p:nvPr/>
          </p:nvSpPr>
          <p:spPr bwMode="auto">
            <a:xfrm flipV="1">
              <a:off x="4407" y="1719"/>
              <a:ext cx="8" cy="132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29" name="Line 2209"/>
            <p:cNvSpPr>
              <a:spLocks noChangeShapeType="1"/>
            </p:cNvSpPr>
            <p:nvPr/>
          </p:nvSpPr>
          <p:spPr bwMode="auto">
            <a:xfrm flipV="1">
              <a:off x="4415" y="1478"/>
              <a:ext cx="7" cy="24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0" name="Line 2210"/>
            <p:cNvSpPr>
              <a:spLocks noChangeShapeType="1"/>
            </p:cNvSpPr>
            <p:nvPr/>
          </p:nvSpPr>
          <p:spPr bwMode="auto">
            <a:xfrm>
              <a:off x="4422" y="1478"/>
              <a:ext cx="8" cy="10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1" name="Line 2211"/>
            <p:cNvSpPr>
              <a:spLocks noChangeShapeType="1"/>
            </p:cNvSpPr>
            <p:nvPr/>
          </p:nvSpPr>
          <p:spPr bwMode="auto">
            <a:xfrm flipV="1">
              <a:off x="4430" y="1903"/>
              <a:ext cx="8" cy="63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2" name="Line 2212"/>
            <p:cNvSpPr>
              <a:spLocks noChangeShapeType="1"/>
            </p:cNvSpPr>
            <p:nvPr/>
          </p:nvSpPr>
          <p:spPr bwMode="auto">
            <a:xfrm>
              <a:off x="4438" y="1903"/>
              <a:ext cx="8" cy="128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3" name="Line 2213"/>
            <p:cNvSpPr>
              <a:spLocks noChangeShapeType="1"/>
            </p:cNvSpPr>
            <p:nvPr/>
          </p:nvSpPr>
          <p:spPr bwMode="auto">
            <a:xfrm flipV="1">
              <a:off x="4446" y="2879"/>
              <a:ext cx="7" cy="31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4" name="Line 2214"/>
            <p:cNvSpPr>
              <a:spLocks noChangeShapeType="1"/>
            </p:cNvSpPr>
            <p:nvPr/>
          </p:nvSpPr>
          <p:spPr bwMode="auto">
            <a:xfrm>
              <a:off x="4453" y="2879"/>
              <a:ext cx="8" cy="1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5" name="Line 2215"/>
            <p:cNvSpPr>
              <a:spLocks noChangeShapeType="1"/>
            </p:cNvSpPr>
            <p:nvPr/>
          </p:nvSpPr>
          <p:spPr bwMode="auto">
            <a:xfrm flipV="1">
              <a:off x="4461" y="1806"/>
              <a:ext cx="8" cy="122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6" name="Line 2216"/>
            <p:cNvSpPr>
              <a:spLocks noChangeShapeType="1"/>
            </p:cNvSpPr>
            <p:nvPr/>
          </p:nvSpPr>
          <p:spPr bwMode="auto">
            <a:xfrm flipV="1">
              <a:off x="4469" y="1488"/>
              <a:ext cx="8" cy="3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7" name="Line 2217"/>
            <p:cNvSpPr>
              <a:spLocks noChangeShapeType="1"/>
            </p:cNvSpPr>
            <p:nvPr/>
          </p:nvSpPr>
          <p:spPr bwMode="auto">
            <a:xfrm>
              <a:off x="4477" y="1488"/>
              <a:ext cx="8" cy="12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8" name="Line 2218"/>
            <p:cNvSpPr>
              <a:spLocks noChangeShapeType="1"/>
            </p:cNvSpPr>
            <p:nvPr/>
          </p:nvSpPr>
          <p:spPr bwMode="auto">
            <a:xfrm flipV="1">
              <a:off x="4485" y="1938"/>
              <a:ext cx="7" cy="76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39" name="Line 2219"/>
            <p:cNvSpPr>
              <a:spLocks noChangeShapeType="1"/>
            </p:cNvSpPr>
            <p:nvPr/>
          </p:nvSpPr>
          <p:spPr bwMode="auto">
            <a:xfrm>
              <a:off x="4492" y="1938"/>
              <a:ext cx="8" cy="125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0" name="Line 2220"/>
            <p:cNvSpPr>
              <a:spLocks noChangeShapeType="1"/>
            </p:cNvSpPr>
            <p:nvPr/>
          </p:nvSpPr>
          <p:spPr bwMode="auto">
            <a:xfrm flipV="1">
              <a:off x="4500" y="2974"/>
              <a:ext cx="8" cy="21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1" name="Line 2221"/>
            <p:cNvSpPr>
              <a:spLocks noChangeShapeType="1"/>
            </p:cNvSpPr>
            <p:nvPr/>
          </p:nvSpPr>
          <p:spPr bwMode="auto">
            <a:xfrm>
              <a:off x="4508" y="2974"/>
              <a:ext cx="8" cy="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2" name="Line 2222"/>
            <p:cNvSpPr>
              <a:spLocks noChangeShapeType="1"/>
            </p:cNvSpPr>
            <p:nvPr/>
          </p:nvSpPr>
          <p:spPr bwMode="auto">
            <a:xfrm flipV="1">
              <a:off x="4516" y="1821"/>
              <a:ext cx="8" cy="12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3" name="Line 2223"/>
            <p:cNvSpPr>
              <a:spLocks noChangeShapeType="1"/>
            </p:cNvSpPr>
            <p:nvPr/>
          </p:nvSpPr>
          <p:spPr bwMode="auto">
            <a:xfrm flipV="1">
              <a:off x="4524" y="1443"/>
              <a:ext cx="7" cy="3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4" name="Line 2224"/>
            <p:cNvSpPr>
              <a:spLocks noChangeShapeType="1"/>
            </p:cNvSpPr>
            <p:nvPr/>
          </p:nvSpPr>
          <p:spPr bwMode="auto">
            <a:xfrm>
              <a:off x="4531" y="1443"/>
              <a:ext cx="8" cy="13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5" name="Line 2225"/>
            <p:cNvSpPr>
              <a:spLocks noChangeShapeType="1"/>
            </p:cNvSpPr>
            <p:nvPr/>
          </p:nvSpPr>
          <p:spPr bwMode="auto">
            <a:xfrm flipV="1">
              <a:off x="4539" y="1989"/>
              <a:ext cx="8" cy="7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5947" name="Group 2427"/>
          <p:cNvGrpSpPr>
            <a:grpSpLocks/>
          </p:cNvGrpSpPr>
          <p:nvPr/>
        </p:nvGrpSpPr>
        <p:grpSpPr bwMode="auto">
          <a:xfrm>
            <a:off x="531813" y="2290763"/>
            <a:ext cx="7615237" cy="3095625"/>
            <a:chOff x="335" y="1443"/>
            <a:chExt cx="4797" cy="1950"/>
          </a:xfrm>
        </p:grpSpPr>
        <p:sp>
          <p:nvSpPr>
            <p:cNvPr id="1005747" name="Line 2227"/>
            <p:cNvSpPr>
              <a:spLocks noChangeShapeType="1"/>
            </p:cNvSpPr>
            <p:nvPr/>
          </p:nvSpPr>
          <p:spPr bwMode="auto">
            <a:xfrm>
              <a:off x="4547" y="1989"/>
              <a:ext cx="8" cy="120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8" name="Line 2228"/>
            <p:cNvSpPr>
              <a:spLocks noChangeShapeType="1"/>
            </p:cNvSpPr>
            <p:nvPr/>
          </p:nvSpPr>
          <p:spPr bwMode="auto">
            <a:xfrm flipV="1">
              <a:off x="4555" y="2838"/>
              <a:ext cx="8" cy="35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49" name="Line 2229"/>
            <p:cNvSpPr>
              <a:spLocks noChangeShapeType="1"/>
            </p:cNvSpPr>
            <p:nvPr/>
          </p:nvSpPr>
          <p:spPr bwMode="auto">
            <a:xfrm>
              <a:off x="4563" y="2838"/>
              <a:ext cx="7" cy="1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0" name="Line 2230"/>
            <p:cNvSpPr>
              <a:spLocks noChangeShapeType="1"/>
            </p:cNvSpPr>
            <p:nvPr/>
          </p:nvSpPr>
          <p:spPr bwMode="auto">
            <a:xfrm flipV="1">
              <a:off x="4570" y="1719"/>
              <a:ext cx="8" cy="12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1" name="Line 2231"/>
            <p:cNvSpPr>
              <a:spLocks noChangeShapeType="1"/>
            </p:cNvSpPr>
            <p:nvPr/>
          </p:nvSpPr>
          <p:spPr bwMode="auto">
            <a:xfrm flipV="1">
              <a:off x="4578" y="1443"/>
              <a:ext cx="8" cy="27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2" name="Line 2232"/>
            <p:cNvSpPr>
              <a:spLocks noChangeShapeType="1"/>
            </p:cNvSpPr>
            <p:nvPr/>
          </p:nvSpPr>
          <p:spPr bwMode="auto">
            <a:xfrm>
              <a:off x="4586" y="1443"/>
              <a:ext cx="8" cy="122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3" name="Line 2233"/>
            <p:cNvSpPr>
              <a:spLocks noChangeShapeType="1"/>
            </p:cNvSpPr>
            <p:nvPr/>
          </p:nvSpPr>
          <p:spPr bwMode="auto">
            <a:xfrm flipV="1">
              <a:off x="4594" y="2064"/>
              <a:ext cx="8" cy="6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4" name="Line 2234"/>
            <p:cNvSpPr>
              <a:spLocks noChangeShapeType="1"/>
            </p:cNvSpPr>
            <p:nvPr/>
          </p:nvSpPr>
          <p:spPr bwMode="auto">
            <a:xfrm>
              <a:off x="4602" y="2064"/>
              <a:ext cx="7" cy="112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5" name="Line 2235"/>
            <p:cNvSpPr>
              <a:spLocks noChangeShapeType="1"/>
            </p:cNvSpPr>
            <p:nvPr/>
          </p:nvSpPr>
          <p:spPr bwMode="auto">
            <a:xfrm flipV="1">
              <a:off x="4609" y="2826"/>
              <a:ext cx="8" cy="36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6" name="Line 2236"/>
            <p:cNvSpPr>
              <a:spLocks noChangeShapeType="1"/>
            </p:cNvSpPr>
            <p:nvPr/>
          </p:nvSpPr>
          <p:spPr bwMode="auto">
            <a:xfrm>
              <a:off x="4617" y="2826"/>
              <a:ext cx="8" cy="19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7" name="Line 2237"/>
            <p:cNvSpPr>
              <a:spLocks noChangeShapeType="1"/>
            </p:cNvSpPr>
            <p:nvPr/>
          </p:nvSpPr>
          <p:spPr bwMode="auto">
            <a:xfrm flipV="1">
              <a:off x="4625" y="1915"/>
              <a:ext cx="8" cy="110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8" name="Line 2238"/>
            <p:cNvSpPr>
              <a:spLocks noChangeShapeType="1"/>
            </p:cNvSpPr>
            <p:nvPr/>
          </p:nvSpPr>
          <p:spPr bwMode="auto">
            <a:xfrm flipV="1">
              <a:off x="4633" y="1726"/>
              <a:ext cx="8" cy="18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59" name="Line 2239"/>
            <p:cNvSpPr>
              <a:spLocks noChangeShapeType="1"/>
            </p:cNvSpPr>
            <p:nvPr/>
          </p:nvSpPr>
          <p:spPr bwMode="auto">
            <a:xfrm>
              <a:off x="4641" y="1726"/>
              <a:ext cx="7" cy="8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0" name="Line 2240"/>
            <p:cNvSpPr>
              <a:spLocks noChangeShapeType="1"/>
            </p:cNvSpPr>
            <p:nvPr/>
          </p:nvSpPr>
          <p:spPr bwMode="auto">
            <a:xfrm flipV="1">
              <a:off x="4648" y="2271"/>
              <a:ext cx="8" cy="31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1" name="Line 2241"/>
            <p:cNvSpPr>
              <a:spLocks noChangeShapeType="1"/>
            </p:cNvSpPr>
            <p:nvPr/>
          </p:nvSpPr>
          <p:spPr bwMode="auto">
            <a:xfrm>
              <a:off x="4656" y="2271"/>
              <a:ext cx="8" cy="91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2" name="Line 2242"/>
            <p:cNvSpPr>
              <a:spLocks noChangeShapeType="1"/>
            </p:cNvSpPr>
            <p:nvPr/>
          </p:nvSpPr>
          <p:spPr bwMode="auto">
            <a:xfrm flipV="1">
              <a:off x="4664" y="2936"/>
              <a:ext cx="8" cy="25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3" name="Line 2243"/>
            <p:cNvSpPr>
              <a:spLocks noChangeShapeType="1"/>
            </p:cNvSpPr>
            <p:nvPr/>
          </p:nvSpPr>
          <p:spPr bwMode="auto">
            <a:xfrm>
              <a:off x="4672" y="2936"/>
              <a:ext cx="8" cy="8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4" name="Line 2244"/>
            <p:cNvSpPr>
              <a:spLocks noChangeShapeType="1"/>
            </p:cNvSpPr>
            <p:nvPr/>
          </p:nvSpPr>
          <p:spPr bwMode="auto">
            <a:xfrm flipV="1">
              <a:off x="4680" y="2110"/>
              <a:ext cx="7" cy="9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5" name="Line 2245"/>
            <p:cNvSpPr>
              <a:spLocks noChangeShapeType="1"/>
            </p:cNvSpPr>
            <p:nvPr/>
          </p:nvSpPr>
          <p:spPr bwMode="auto">
            <a:xfrm flipV="1">
              <a:off x="4687" y="2050"/>
              <a:ext cx="8" cy="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6" name="Line 2246"/>
            <p:cNvSpPr>
              <a:spLocks noChangeShapeType="1"/>
            </p:cNvSpPr>
            <p:nvPr/>
          </p:nvSpPr>
          <p:spPr bwMode="auto">
            <a:xfrm>
              <a:off x="4695" y="2050"/>
              <a:ext cx="8" cy="55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7" name="Line 2247"/>
            <p:cNvSpPr>
              <a:spLocks noChangeShapeType="1"/>
            </p:cNvSpPr>
            <p:nvPr/>
          </p:nvSpPr>
          <p:spPr bwMode="auto">
            <a:xfrm>
              <a:off x="4703" y="2606"/>
              <a:ext cx="8" cy="1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8" name="Line 2248"/>
            <p:cNvSpPr>
              <a:spLocks noChangeShapeType="1"/>
            </p:cNvSpPr>
            <p:nvPr/>
          </p:nvSpPr>
          <p:spPr bwMode="auto">
            <a:xfrm>
              <a:off x="4711" y="2719"/>
              <a:ext cx="8" cy="47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69" name="Line 2249"/>
            <p:cNvSpPr>
              <a:spLocks noChangeShapeType="1"/>
            </p:cNvSpPr>
            <p:nvPr/>
          </p:nvSpPr>
          <p:spPr bwMode="auto">
            <a:xfrm flipV="1">
              <a:off x="4719" y="3031"/>
              <a:ext cx="7" cy="15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0" name="Line 2250"/>
            <p:cNvSpPr>
              <a:spLocks noChangeShapeType="1"/>
            </p:cNvSpPr>
            <p:nvPr/>
          </p:nvSpPr>
          <p:spPr bwMode="auto">
            <a:xfrm>
              <a:off x="4726" y="3031"/>
              <a:ext cx="8" cy="26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1" name="Line 2251"/>
            <p:cNvSpPr>
              <a:spLocks noChangeShapeType="1"/>
            </p:cNvSpPr>
            <p:nvPr/>
          </p:nvSpPr>
          <p:spPr bwMode="auto">
            <a:xfrm flipV="1">
              <a:off x="4734" y="2711"/>
              <a:ext cx="8" cy="5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2" name="Line 2252"/>
            <p:cNvSpPr>
              <a:spLocks noChangeShapeType="1"/>
            </p:cNvSpPr>
            <p:nvPr/>
          </p:nvSpPr>
          <p:spPr bwMode="auto">
            <a:xfrm flipV="1">
              <a:off x="4742" y="1979"/>
              <a:ext cx="8" cy="73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3" name="Line 2253"/>
            <p:cNvSpPr>
              <a:spLocks noChangeShapeType="1"/>
            </p:cNvSpPr>
            <p:nvPr/>
          </p:nvSpPr>
          <p:spPr bwMode="auto">
            <a:xfrm>
              <a:off x="4750" y="1979"/>
              <a:ext cx="7" cy="92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4" name="Line 2254"/>
            <p:cNvSpPr>
              <a:spLocks noChangeShapeType="1"/>
            </p:cNvSpPr>
            <p:nvPr/>
          </p:nvSpPr>
          <p:spPr bwMode="auto">
            <a:xfrm>
              <a:off x="4757" y="2907"/>
              <a:ext cx="8" cy="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5" name="Line 2255"/>
            <p:cNvSpPr>
              <a:spLocks noChangeShapeType="1"/>
            </p:cNvSpPr>
            <p:nvPr/>
          </p:nvSpPr>
          <p:spPr bwMode="auto">
            <a:xfrm>
              <a:off x="4765" y="2955"/>
              <a:ext cx="8" cy="3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6" name="Line 2256"/>
            <p:cNvSpPr>
              <a:spLocks noChangeShapeType="1"/>
            </p:cNvSpPr>
            <p:nvPr/>
          </p:nvSpPr>
          <p:spPr bwMode="auto">
            <a:xfrm>
              <a:off x="4773" y="3305"/>
              <a:ext cx="8" cy="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7" name="Line 2257"/>
            <p:cNvSpPr>
              <a:spLocks noChangeShapeType="1"/>
            </p:cNvSpPr>
            <p:nvPr/>
          </p:nvSpPr>
          <p:spPr bwMode="auto">
            <a:xfrm>
              <a:off x="4781"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8" name="Line 2258"/>
            <p:cNvSpPr>
              <a:spLocks noChangeShapeType="1"/>
            </p:cNvSpPr>
            <p:nvPr/>
          </p:nvSpPr>
          <p:spPr bwMode="auto">
            <a:xfrm flipV="1">
              <a:off x="4789" y="2957"/>
              <a:ext cx="7" cy="4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79" name="Line 2259"/>
            <p:cNvSpPr>
              <a:spLocks noChangeShapeType="1"/>
            </p:cNvSpPr>
            <p:nvPr/>
          </p:nvSpPr>
          <p:spPr bwMode="auto">
            <a:xfrm flipV="1">
              <a:off x="4796" y="2263"/>
              <a:ext cx="8" cy="69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0" name="Line 2260"/>
            <p:cNvSpPr>
              <a:spLocks noChangeShapeType="1"/>
            </p:cNvSpPr>
            <p:nvPr/>
          </p:nvSpPr>
          <p:spPr bwMode="auto">
            <a:xfrm>
              <a:off x="4804" y="2263"/>
              <a:ext cx="8" cy="8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1" name="Line 2261"/>
            <p:cNvSpPr>
              <a:spLocks noChangeShapeType="1"/>
            </p:cNvSpPr>
            <p:nvPr/>
          </p:nvSpPr>
          <p:spPr bwMode="auto">
            <a:xfrm>
              <a:off x="4812" y="3096"/>
              <a:ext cx="8" cy="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2" name="Line 2262"/>
            <p:cNvSpPr>
              <a:spLocks noChangeShapeType="1"/>
            </p:cNvSpPr>
            <p:nvPr/>
          </p:nvSpPr>
          <p:spPr bwMode="auto">
            <a:xfrm>
              <a:off x="4820" y="3104"/>
              <a:ext cx="8" cy="28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3" name="Line 2263"/>
            <p:cNvSpPr>
              <a:spLocks noChangeShapeType="1"/>
            </p:cNvSpPr>
            <p:nvPr/>
          </p:nvSpPr>
          <p:spPr bwMode="auto">
            <a:xfrm flipV="1">
              <a:off x="4828" y="3312"/>
              <a:ext cx="7"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4" name="Line 2264"/>
            <p:cNvSpPr>
              <a:spLocks noChangeShapeType="1"/>
            </p:cNvSpPr>
            <p:nvPr/>
          </p:nvSpPr>
          <p:spPr bwMode="auto">
            <a:xfrm>
              <a:off x="4835" y="3312"/>
              <a:ext cx="8" cy="8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5" name="Line 2265"/>
            <p:cNvSpPr>
              <a:spLocks noChangeShapeType="1"/>
            </p:cNvSpPr>
            <p:nvPr/>
          </p:nvSpPr>
          <p:spPr bwMode="auto">
            <a:xfrm flipV="1">
              <a:off x="4843" y="2914"/>
              <a:ext cx="8" cy="4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6" name="Line 2266"/>
            <p:cNvSpPr>
              <a:spLocks noChangeShapeType="1"/>
            </p:cNvSpPr>
            <p:nvPr/>
          </p:nvSpPr>
          <p:spPr bwMode="auto">
            <a:xfrm flipV="1">
              <a:off x="4851" y="2364"/>
              <a:ext cx="8" cy="5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7" name="Line 2267"/>
            <p:cNvSpPr>
              <a:spLocks noChangeShapeType="1"/>
            </p:cNvSpPr>
            <p:nvPr/>
          </p:nvSpPr>
          <p:spPr bwMode="auto">
            <a:xfrm>
              <a:off x="4859" y="2364"/>
              <a:ext cx="8" cy="82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8" name="Line 2268"/>
            <p:cNvSpPr>
              <a:spLocks noChangeShapeType="1"/>
            </p:cNvSpPr>
            <p:nvPr/>
          </p:nvSpPr>
          <p:spPr bwMode="auto">
            <a:xfrm>
              <a:off x="4867" y="3193"/>
              <a:ext cx="7" cy="7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89" name="Line 2269"/>
            <p:cNvSpPr>
              <a:spLocks noChangeShapeType="1"/>
            </p:cNvSpPr>
            <p:nvPr/>
          </p:nvSpPr>
          <p:spPr bwMode="auto">
            <a:xfrm>
              <a:off x="4874" y="3271"/>
              <a:ext cx="8" cy="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0" name="Line 2270"/>
            <p:cNvSpPr>
              <a:spLocks noChangeShapeType="1"/>
            </p:cNvSpPr>
            <p:nvPr/>
          </p:nvSpPr>
          <p:spPr bwMode="auto">
            <a:xfrm flipV="1">
              <a:off x="4882" y="3285"/>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1" name="Line 2271"/>
            <p:cNvSpPr>
              <a:spLocks noChangeShapeType="1"/>
            </p:cNvSpPr>
            <p:nvPr/>
          </p:nvSpPr>
          <p:spPr bwMode="auto">
            <a:xfrm>
              <a:off x="4890" y="3285"/>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2" name="Line 2272"/>
            <p:cNvSpPr>
              <a:spLocks noChangeShapeType="1"/>
            </p:cNvSpPr>
            <p:nvPr/>
          </p:nvSpPr>
          <p:spPr bwMode="auto">
            <a:xfrm flipV="1">
              <a:off x="4898" y="2820"/>
              <a:ext cx="8" cy="57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3" name="Line 2273"/>
            <p:cNvSpPr>
              <a:spLocks noChangeShapeType="1"/>
            </p:cNvSpPr>
            <p:nvPr/>
          </p:nvSpPr>
          <p:spPr bwMode="auto">
            <a:xfrm flipV="1">
              <a:off x="4906" y="2470"/>
              <a:ext cx="7" cy="35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4" name="Line 2274"/>
            <p:cNvSpPr>
              <a:spLocks noChangeShapeType="1"/>
            </p:cNvSpPr>
            <p:nvPr/>
          </p:nvSpPr>
          <p:spPr bwMode="auto">
            <a:xfrm>
              <a:off x="4913" y="2470"/>
              <a:ext cx="8" cy="74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5" name="Line 2275"/>
            <p:cNvSpPr>
              <a:spLocks noChangeShapeType="1"/>
            </p:cNvSpPr>
            <p:nvPr/>
          </p:nvSpPr>
          <p:spPr bwMode="auto">
            <a:xfrm>
              <a:off x="4921" y="3214"/>
              <a:ext cx="8" cy="5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6" name="Line 2276"/>
            <p:cNvSpPr>
              <a:spLocks noChangeShapeType="1"/>
            </p:cNvSpPr>
            <p:nvPr/>
          </p:nvSpPr>
          <p:spPr bwMode="auto">
            <a:xfrm>
              <a:off x="4929" y="3271"/>
              <a:ext cx="8" cy="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7" name="Line 2277"/>
            <p:cNvSpPr>
              <a:spLocks noChangeShapeType="1"/>
            </p:cNvSpPr>
            <p:nvPr/>
          </p:nvSpPr>
          <p:spPr bwMode="auto">
            <a:xfrm flipV="1">
              <a:off x="4937" y="3126"/>
              <a:ext cx="8" cy="2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8" name="Line 2278"/>
            <p:cNvSpPr>
              <a:spLocks noChangeShapeType="1"/>
            </p:cNvSpPr>
            <p:nvPr/>
          </p:nvSpPr>
          <p:spPr bwMode="auto">
            <a:xfrm>
              <a:off x="4945" y="3126"/>
              <a:ext cx="7" cy="266"/>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799" name="Line 2279"/>
            <p:cNvSpPr>
              <a:spLocks noChangeShapeType="1"/>
            </p:cNvSpPr>
            <p:nvPr/>
          </p:nvSpPr>
          <p:spPr bwMode="auto">
            <a:xfrm flipV="1">
              <a:off x="4952" y="3030"/>
              <a:ext cx="8" cy="36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0" name="Line 2280"/>
            <p:cNvSpPr>
              <a:spLocks noChangeShapeType="1"/>
            </p:cNvSpPr>
            <p:nvPr/>
          </p:nvSpPr>
          <p:spPr bwMode="auto">
            <a:xfrm flipV="1">
              <a:off x="4960" y="2612"/>
              <a:ext cx="8" cy="41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1" name="Line 2281"/>
            <p:cNvSpPr>
              <a:spLocks noChangeShapeType="1"/>
            </p:cNvSpPr>
            <p:nvPr/>
          </p:nvSpPr>
          <p:spPr bwMode="auto">
            <a:xfrm>
              <a:off x="4968" y="2612"/>
              <a:ext cx="8" cy="53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2" name="Line 2282"/>
            <p:cNvSpPr>
              <a:spLocks noChangeShapeType="1"/>
            </p:cNvSpPr>
            <p:nvPr/>
          </p:nvSpPr>
          <p:spPr bwMode="auto">
            <a:xfrm>
              <a:off x="4976" y="3146"/>
              <a:ext cx="8" cy="11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3" name="Line 2283"/>
            <p:cNvSpPr>
              <a:spLocks noChangeShapeType="1"/>
            </p:cNvSpPr>
            <p:nvPr/>
          </p:nvSpPr>
          <p:spPr bwMode="auto">
            <a:xfrm>
              <a:off x="4984" y="3259"/>
              <a:ext cx="7" cy="133"/>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4" name="Line 2284"/>
            <p:cNvSpPr>
              <a:spLocks noChangeShapeType="1"/>
            </p:cNvSpPr>
            <p:nvPr/>
          </p:nvSpPr>
          <p:spPr bwMode="auto">
            <a:xfrm flipV="1">
              <a:off x="4991" y="3285"/>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5" name="Line 2285"/>
            <p:cNvSpPr>
              <a:spLocks noChangeShapeType="1"/>
            </p:cNvSpPr>
            <p:nvPr/>
          </p:nvSpPr>
          <p:spPr bwMode="auto">
            <a:xfrm>
              <a:off x="4999" y="3285"/>
              <a:ext cx="8" cy="107"/>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6" name="Line 2286"/>
            <p:cNvSpPr>
              <a:spLocks noChangeShapeType="1"/>
            </p:cNvSpPr>
            <p:nvPr/>
          </p:nvSpPr>
          <p:spPr bwMode="auto">
            <a:xfrm flipV="1">
              <a:off x="5007" y="2943"/>
              <a:ext cx="8" cy="44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7" name="Line 2287"/>
            <p:cNvSpPr>
              <a:spLocks noChangeShapeType="1"/>
            </p:cNvSpPr>
            <p:nvPr/>
          </p:nvSpPr>
          <p:spPr bwMode="auto">
            <a:xfrm flipV="1">
              <a:off x="5015" y="2739"/>
              <a:ext cx="7" cy="2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8" name="Line 2288"/>
            <p:cNvSpPr>
              <a:spLocks noChangeShapeType="1"/>
            </p:cNvSpPr>
            <p:nvPr/>
          </p:nvSpPr>
          <p:spPr bwMode="auto">
            <a:xfrm>
              <a:off x="5022" y="2739"/>
              <a:ext cx="8" cy="430"/>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09" name="Line 2289"/>
            <p:cNvSpPr>
              <a:spLocks noChangeShapeType="1"/>
            </p:cNvSpPr>
            <p:nvPr/>
          </p:nvSpPr>
          <p:spPr bwMode="auto">
            <a:xfrm>
              <a:off x="5030" y="3169"/>
              <a:ext cx="8" cy="102"/>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0" name="Line 2290"/>
            <p:cNvSpPr>
              <a:spLocks noChangeShapeType="1"/>
            </p:cNvSpPr>
            <p:nvPr/>
          </p:nvSpPr>
          <p:spPr bwMode="auto">
            <a:xfrm>
              <a:off x="5038" y="3271"/>
              <a:ext cx="8" cy="12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1" name="Line 2291"/>
            <p:cNvSpPr>
              <a:spLocks noChangeShapeType="1"/>
            </p:cNvSpPr>
            <p:nvPr/>
          </p:nvSpPr>
          <p:spPr bwMode="auto">
            <a:xfrm flipV="1">
              <a:off x="5046" y="3244"/>
              <a:ext cx="8"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2" name="Line 2292"/>
            <p:cNvSpPr>
              <a:spLocks noChangeShapeType="1"/>
            </p:cNvSpPr>
            <p:nvPr/>
          </p:nvSpPr>
          <p:spPr bwMode="auto">
            <a:xfrm>
              <a:off x="5054" y="3244"/>
              <a:ext cx="7" cy="148"/>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3" name="Line 2293"/>
            <p:cNvSpPr>
              <a:spLocks noChangeShapeType="1"/>
            </p:cNvSpPr>
            <p:nvPr/>
          </p:nvSpPr>
          <p:spPr bwMode="auto">
            <a:xfrm flipV="1">
              <a:off x="5061" y="2993"/>
              <a:ext cx="8" cy="399"/>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4" name="Line 2294"/>
            <p:cNvSpPr>
              <a:spLocks noChangeShapeType="1"/>
            </p:cNvSpPr>
            <p:nvPr/>
          </p:nvSpPr>
          <p:spPr bwMode="auto">
            <a:xfrm>
              <a:off x="5069" y="2993"/>
              <a:ext cx="8" cy="9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5" name="Line 2295"/>
            <p:cNvSpPr>
              <a:spLocks noChangeShapeType="1"/>
            </p:cNvSpPr>
            <p:nvPr/>
          </p:nvSpPr>
          <p:spPr bwMode="auto">
            <a:xfrm>
              <a:off x="5077" y="3088"/>
              <a:ext cx="8" cy="204"/>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6" name="Line 2296"/>
            <p:cNvSpPr>
              <a:spLocks noChangeShapeType="1"/>
            </p:cNvSpPr>
            <p:nvPr/>
          </p:nvSpPr>
          <p:spPr bwMode="auto">
            <a:xfrm>
              <a:off x="5085" y="3292"/>
              <a:ext cx="8" cy="6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7" name="Line 2297"/>
            <p:cNvSpPr>
              <a:spLocks noChangeShapeType="1"/>
            </p:cNvSpPr>
            <p:nvPr/>
          </p:nvSpPr>
          <p:spPr bwMode="auto">
            <a:xfrm>
              <a:off x="5093" y="3357"/>
              <a:ext cx="7" cy="35"/>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8" name="Line 2298"/>
            <p:cNvSpPr>
              <a:spLocks noChangeShapeType="1"/>
            </p:cNvSpPr>
            <p:nvPr/>
          </p:nvSpPr>
          <p:spPr bwMode="auto">
            <a:xfrm>
              <a:off x="5100"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19" name="Line 2299"/>
            <p:cNvSpPr>
              <a:spLocks noChangeShapeType="1"/>
            </p:cNvSpPr>
            <p:nvPr/>
          </p:nvSpPr>
          <p:spPr bwMode="auto">
            <a:xfrm>
              <a:off x="5108"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0" name="Line 2300"/>
            <p:cNvSpPr>
              <a:spLocks noChangeShapeType="1"/>
            </p:cNvSpPr>
            <p:nvPr/>
          </p:nvSpPr>
          <p:spPr bwMode="auto">
            <a:xfrm>
              <a:off x="5116"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1" name="Line 2301"/>
            <p:cNvSpPr>
              <a:spLocks noChangeShapeType="1"/>
            </p:cNvSpPr>
            <p:nvPr/>
          </p:nvSpPr>
          <p:spPr bwMode="auto">
            <a:xfrm>
              <a:off x="5124" y="3392"/>
              <a:ext cx="8" cy="1"/>
            </a:xfrm>
            <a:prstGeom prst="line">
              <a:avLst/>
            </a:prstGeom>
            <a:noFill/>
            <a:ln w="31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2" name="Line 2302"/>
            <p:cNvSpPr>
              <a:spLocks noChangeShapeType="1"/>
            </p:cNvSpPr>
            <p:nvPr/>
          </p:nvSpPr>
          <p:spPr bwMode="auto">
            <a:xfrm flipV="1">
              <a:off x="335" y="3002"/>
              <a:ext cx="3" cy="13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3" name="Line 2303"/>
            <p:cNvSpPr>
              <a:spLocks noChangeShapeType="1"/>
            </p:cNvSpPr>
            <p:nvPr/>
          </p:nvSpPr>
          <p:spPr bwMode="auto">
            <a:xfrm>
              <a:off x="338" y="3002"/>
              <a:ext cx="8" cy="3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4" name="Line 2304"/>
            <p:cNvSpPr>
              <a:spLocks noChangeShapeType="1"/>
            </p:cNvSpPr>
            <p:nvPr/>
          </p:nvSpPr>
          <p:spPr bwMode="auto">
            <a:xfrm>
              <a:off x="34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5" name="Line 2305"/>
            <p:cNvSpPr>
              <a:spLocks noChangeShapeType="1"/>
            </p:cNvSpPr>
            <p:nvPr/>
          </p:nvSpPr>
          <p:spPr bwMode="auto">
            <a:xfrm>
              <a:off x="35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6" name="Line 2306"/>
            <p:cNvSpPr>
              <a:spLocks noChangeShapeType="1"/>
            </p:cNvSpPr>
            <p:nvPr/>
          </p:nvSpPr>
          <p:spPr bwMode="auto">
            <a:xfrm>
              <a:off x="36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7" name="Line 2307"/>
            <p:cNvSpPr>
              <a:spLocks noChangeShapeType="1"/>
            </p:cNvSpPr>
            <p:nvPr/>
          </p:nvSpPr>
          <p:spPr bwMode="auto">
            <a:xfrm>
              <a:off x="36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8" name="Line 2308"/>
            <p:cNvSpPr>
              <a:spLocks noChangeShapeType="1"/>
            </p:cNvSpPr>
            <p:nvPr/>
          </p:nvSpPr>
          <p:spPr bwMode="auto">
            <a:xfrm>
              <a:off x="37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29" name="Line 2309"/>
            <p:cNvSpPr>
              <a:spLocks noChangeShapeType="1"/>
            </p:cNvSpPr>
            <p:nvPr/>
          </p:nvSpPr>
          <p:spPr bwMode="auto">
            <a:xfrm>
              <a:off x="38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0" name="Line 2310"/>
            <p:cNvSpPr>
              <a:spLocks noChangeShapeType="1"/>
            </p:cNvSpPr>
            <p:nvPr/>
          </p:nvSpPr>
          <p:spPr bwMode="auto">
            <a:xfrm>
              <a:off x="39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1" name="Line 2311"/>
            <p:cNvSpPr>
              <a:spLocks noChangeShapeType="1"/>
            </p:cNvSpPr>
            <p:nvPr/>
          </p:nvSpPr>
          <p:spPr bwMode="auto">
            <a:xfrm>
              <a:off x="40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2" name="Line 2312"/>
            <p:cNvSpPr>
              <a:spLocks noChangeShapeType="1"/>
            </p:cNvSpPr>
            <p:nvPr/>
          </p:nvSpPr>
          <p:spPr bwMode="auto">
            <a:xfrm>
              <a:off x="40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3" name="Line 2313"/>
            <p:cNvSpPr>
              <a:spLocks noChangeShapeType="1"/>
            </p:cNvSpPr>
            <p:nvPr/>
          </p:nvSpPr>
          <p:spPr bwMode="auto">
            <a:xfrm flipV="1">
              <a:off x="416" y="2723"/>
              <a:ext cx="7" cy="6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4" name="Line 2314"/>
            <p:cNvSpPr>
              <a:spLocks noChangeShapeType="1"/>
            </p:cNvSpPr>
            <p:nvPr/>
          </p:nvSpPr>
          <p:spPr bwMode="auto">
            <a:xfrm>
              <a:off x="423" y="2723"/>
              <a:ext cx="8" cy="4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5" name="Line 2315"/>
            <p:cNvSpPr>
              <a:spLocks noChangeShapeType="1"/>
            </p:cNvSpPr>
            <p:nvPr/>
          </p:nvSpPr>
          <p:spPr bwMode="auto">
            <a:xfrm>
              <a:off x="431" y="3169"/>
              <a:ext cx="8"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6" name="Line 2316"/>
            <p:cNvSpPr>
              <a:spLocks noChangeShapeType="1"/>
            </p:cNvSpPr>
            <p:nvPr/>
          </p:nvSpPr>
          <p:spPr bwMode="auto">
            <a:xfrm>
              <a:off x="43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7" name="Line 2317"/>
            <p:cNvSpPr>
              <a:spLocks noChangeShapeType="1"/>
            </p:cNvSpPr>
            <p:nvPr/>
          </p:nvSpPr>
          <p:spPr bwMode="auto">
            <a:xfrm>
              <a:off x="44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8" name="Line 2318"/>
            <p:cNvSpPr>
              <a:spLocks noChangeShapeType="1"/>
            </p:cNvSpPr>
            <p:nvPr/>
          </p:nvSpPr>
          <p:spPr bwMode="auto">
            <a:xfrm>
              <a:off x="45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39" name="Line 2319"/>
            <p:cNvSpPr>
              <a:spLocks noChangeShapeType="1"/>
            </p:cNvSpPr>
            <p:nvPr/>
          </p:nvSpPr>
          <p:spPr bwMode="auto">
            <a:xfrm>
              <a:off x="46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0" name="Line 2320"/>
            <p:cNvSpPr>
              <a:spLocks noChangeShapeType="1"/>
            </p:cNvSpPr>
            <p:nvPr/>
          </p:nvSpPr>
          <p:spPr bwMode="auto">
            <a:xfrm>
              <a:off x="47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1" name="Line 2321"/>
            <p:cNvSpPr>
              <a:spLocks noChangeShapeType="1"/>
            </p:cNvSpPr>
            <p:nvPr/>
          </p:nvSpPr>
          <p:spPr bwMode="auto">
            <a:xfrm>
              <a:off x="47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2" name="Line 2322"/>
            <p:cNvSpPr>
              <a:spLocks noChangeShapeType="1"/>
            </p:cNvSpPr>
            <p:nvPr/>
          </p:nvSpPr>
          <p:spPr bwMode="auto">
            <a:xfrm>
              <a:off x="48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3" name="Line 2323"/>
            <p:cNvSpPr>
              <a:spLocks noChangeShapeType="1"/>
            </p:cNvSpPr>
            <p:nvPr/>
          </p:nvSpPr>
          <p:spPr bwMode="auto">
            <a:xfrm>
              <a:off x="49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4" name="Line 2324"/>
            <p:cNvSpPr>
              <a:spLocks noChangeShapeType="1"/>
            </p:cNvSpPr>
            <p:nvPr/>
          </p:nvSpPr>
          <p:spPr bwMode="auto">
            <a:xfrm flipV="1">
              <a:off x="501"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5" name="Line 2325"/>
            <p:cNvSpPr>
              <a:spLocks noChangeShapeType="1"/>
            </p:cNvSpPr>
            <p:nvPr/>
          </p:nvSpPr>
          <p:spPr bwMode="auto">
            <a:xfrm>
              <a:off x="509"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6" name="Line 2326"/>
            <p:cNvSpPr>
              <a:spLocks noChangeShapeType="1"/>
            </p:cNvSpPr>
            <p:nvPr/>
          </p:nvSpPr>
          <p:spPr bwMode="auto">
            <a:xfrm>
              <a:off x="51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7" name="Line 2327"/>
            <p:cNvSpPr>
              <a:spLocks noChangeShapeType="1"/>
            </p:cNvSpPr>
            <p:nvPr/>
          </p:nvSpPr>
          <p:spPr bwMode="auto">
            <a:xfrm>
              <a:off x="5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8" name="Line 2328"/>
            <p:cNvSpPr>
              <a:spLocks noChangeShapeType="1"/>
            </p:cNvSpPr>
            <p:nvPr/>
          </p:nvSpPr>
          <p:spPr bwMode="auto">
            <a:xfrm>
              <a:off x="53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49" name="Line 2329"/>
            <p:cNvSpPr>
              <a:spLocks noChangeShapeType="1"/>
            </p:cNvSpPr>
            <p:nvPr/>
          </p:nvSpPr>
          <p:spPr bwMode="auto">
            <a:xfrm>
              <a:off x="54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0" name="Line 2330"/>
            <p:cNvSpPr>
              <a:spLocks noChangeShapeType="1"/>
            </p:cNvSpPr>
            <p:nvPr/>
          </p:nvSpPr>
          <p:spPr bwMode="auto">
            <a:xfrm>
              <a:off x="54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1" name="Line 2331"/>
            <p:cNvSpPr>
              <a:spLocks noChangeShapeType="1"/>
            </p:cNvSpPr>
            <p:nvPr/>
          </p:nvSpPr>
          <p:spPr bwMode="auto">
            <a:xfrm>
              <a:off x="55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2" name="Line 2332"/>
            <p:cNvSpPr>
              <a:spLocks noChangeShapeType="1"/>
            </p:cNvSpPr>
            <p:nvPr/>
          </p:nvSpPr>
          <p:spPr bwMode="auto">
            <a:xfrm>
              <a:off x="56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3" name="Line 2333"/>
            <p:cNvSpPr>
              <a:spLocks noChangeShapeType="1"/>
            </p:cNvSpPr>
            <p:nvPr/>
          </p:nvSpPr>
          <p:spPr bwMode="auto">
            <a:xfrm>
              <a:off x="57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4" name="Line 2334"/>
            <p:cNvSpPr>
              <a:spLocks noChangeShapeType="1"/>
            </p:cNvSpPr>
            <p:nvPr/>
          </p:nvSpPr>
          <p:spPr bwMode="auto">
            <a:xfrm>
              <a:off x="57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5" name="Line 2335"/>
            <p:cNvSpPr>
              <a:spLocks noChangeShapeType="1"/>
            </p:cNvSpPr>
            <p:nvPr/>
          </p:nvSpPr>
          <p:spPr bwMode="auto">
            <a:xfrm>
              <a:off x="58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6" name="Line 2336"/>
            <p:cNvSpPr>
              <a:spLocks noChangeShapeType="1"/>
            </p:cNvSpPr>
            <p:nvPr/>
          </p:nvSpPr>
          <p:spPr bwMode="auto">
            <a:xfrm>
              <a:off x="59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7" name="Line 2337"/>
            <p:cNvSpPr>
              <a:spLocks noChangeShapeType="1"/>
            </p:cNvSpPr>
            <p:nvPr/>
          </p:nvSpPr>
          <p:spPr bwMode="auto">
            <a:xfrm>
              <a:off x="60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8" name="Line 2338"/>
            <p:cNvSpPr>
              <a:spLocks noChangeShapeType="1"/>
            </p:cNvSpPr>
            <p:nvPr/>
          </p:nvSpPr>
          <p:spPr bwMode="auto">
            <a:xfrm>
              <a:off x="61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59" name="Line 2339"/>
            <p:cNvSpPr>
              <a:spLocks noChangeShapeType="1"/>
            </p:cNvSpPr>
            <p:nvPr/>
          </p:nvSpPr>
          <p:spPr bwMode="auto">
            <a:xfrm>
              <a:off x="61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0" name="Line 2340"/>
            <p:cNvSpPr>
              <a:spLocks noChangeShapeType="1"/>
            </p:cNvSpPr>
            <p:nvPr/>
          </p:nvSpPr>
          <p:spPr bwMode="auto">
            <a:xfrm>
              <a:off x="62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1" name="Line 2341"/>
            <p:cNvSpPr>
              <a:spLocks noChangeShapeType="1"/>
            </p:cNvSpPr>
            <p:nvPr/>
          </p:nvSpPr>
          <p:spPr bwMode="auto">
            <a:xfrm>
              <a:off x="63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2" name="Line 2342"/>
            <p:cNvSpPr>
              <a:spLocks noChangeShapeType="1"/>
            </p:cNvSpPr>
            <p:nvPr/>
          </p:nvSpPr>
          <p:spPr bwMode="auto">
            <a:xfrm>
              <a:off x="64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3" name="Line 2343"/>
            <p:cNvSpPr>
              <a:spLocks noChangeShapeType="1"/>
            </p:cNvSpPr>
            <p:nvPr/>
          </p:nvSpPr>
          <p:spPr bwMode="auto">
            <a:xfrm>
              <a:off x="65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4" name="Line 2344"/>
            <p:cNvSpPr>
              <a:spLocks noChangeShapeType="1"/>
            </p:cNvSpPr>
            <p:nvPr/>
          </p:nvSpPr>
          <p:spPr bwMode="auto">
            <a:xfrm>
              <a:off x="65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5" name="Line 2345"/>
            <p:cNvSpPr>
              <a:spLocks noChangeShapeType="1"/>
            </p:cNvSpPr>
            <p:nvPr/>
          </p:nvSpPr>
          <p:spPr bwMode="auto">
            <a:xfrm>
              <a:off x="66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6" name="Line 2346"/>
            <p:cNvSpPr>
              <a:spLocks noChangeShapeType="1"/>
            </p:cNvSpPr>
            <p:nvPr/>
          </p:nvSpPr>
          <p:spPr bwMode="auto">
            <a:xfrm>
              <a:off x="67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7" name="Line 2347"/>
            <p:cNvSpPr>
              <a:spLocks noChangeShapeType="1"/>
            </p:cNvSpPr>
            <p:nvPr/>
          </p:nvSpPr>
          <p:spPr bwMode="auto">
            <a:xfrm>
              <a:off x="68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8" name="Line 2348"/>
            <p:cNvSpPr>
              <a:spLocks noChangeShapeType="1"/>
            </p:cNvSpPr>
            <p:nvPr/>
          </p:nvSpPr>
          <p:spPr bwMode="auto">
            <a:xfrm>
              <a:off x="68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69" name="Line 2349"/>
            <p:cNvSpPr>
              <a:spLocks noChangeShapeType="1"/>
            </p:cNvSpPr>
            <p:nvPr/>
          </p:nvSpPr>
          <p:spPr bwMode="auto">
            <a:xfrm>
              <a:off x="69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0" name="Line 2350"/>
            <p:cNvSpPr>
              <a:spLocks noChangeShapeType="1"/>
            </p:cNvSpPr>
            <p:nvPr/>
          </p:nvSpPr>
          <p:spPr bwMode="auto">
            <a:xfrm>
              <a:off x="70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1" name="Line 2351"/>
            <p:cNvSpPr>
              <a:spLocks noChangeShapeType="1"/>
            </p:cNvSpPr>
            <p:nvPr/>
          </p:nvSpPr>
          <p:spPr bwMode="auto">
            <a:xfrm flipV="1">
              <a:off x="712" y="3141"/>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2" name="Line 2352"/>
            <p:cNvSpPr>
              <a:spLocks noChangeShapeType="1"/>
            </p:cNvSpPr>
            <p:nvPr/>
          </p:nvSpPr>
          <p:spPr bwMode="auto">
            <a:xfrm>
              <a:off x="720" y="3141"/>
              <a:ext cx="7"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3" name="Line 2353"/>
            <p:cNvSpPr>
              <a:spLocks noChangeShapeType="1"/>
            </p:cNvSpPr>
            <p:nvPr/>
          </p:nvSpPr>
          <p:spPr bwMode="auto">
            <a:xfrm>
              <a:off x="72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4" name="Line 2354"/>
            <p:cNvSpPr>
              <a:spLocks noChangeShapeType="1"/>
            </p:cNvSpPr>
            <p:nvPr/>
          </p:nvSpPr>
          <p:spPr bwMode="auto">
            <a:xfrm>
              <a:off x="73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5" name="Line 2355"/>
            <p:cNvSpPr>
              <a:spLocks noChangeShapeType="1"/>
            </p:cNvSpPr>
            <p:nvPr/>
          </p:nvSpPr>
          <p:spPr bwMode="auto">
            <a:xfrm>
              <a:off x="74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6" name="Line 2356"/>
            <p:cNvSpPr>
              <a:spLocks noChangeShapeType="1"/>
            </p:cNvSpPr>
            <p:nvPr/>
          </p:nvSpPr>
          <p:spPr bwMode="auto">
            <a:xfrm>
              <a:off x="75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7" name="Line 2357"/>
            <p:cNvSpPr>
              <a:spLocks noChangeShapeType="1"/>
            </p:cNvSpPr>
            <p:nvPr/>
          </p:nvSpPr>
          <p:spPr bwMode="auto">
            <a:xfrm>
              <a:off x="75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8" name="Line 2358"/>
            <p:cNvSpPr>
              <a:spLocks noChangeShapeType="1"/>
            </p:cNvSpPr>
            <p:nvPr/>
          </p:nvSpPr>
          <p:spPr bwMode="auto">
            <a:xfrm>
              <a:off x="76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79" name="Line 2359"/>
            <p:cNvSpPr>
              <a:spLocks noChangeShapeType="1"/>
            </p:cNvSpPr>
            <p:nvPr/>
          </p:nvSpPr>
          <p:spPr bwMode="auto">
            <a:xfrm>
              <a:off x="7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0" name="Line 2360"/>
            <p:cNvSpPr>
              <a:spLocks noChangeShapeType="1"/>
            </p:cNvSpPr>
            <p:nvPr/>
          </p:nvSpPr>
          <p:spPr bwMode="auto">
            <a:xfrm>
              <a:off x="7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1" name="Line 2361"/>
            <p:cNvSpPr>
              <a:spLocks noChangeShapeType="1"/>
            </p:cNvSpPr>
            <p:nvPr/>
          </p:nvSpPr>
          <p:spPr bwMode="auto">
            <a:xfrm>
              <a:off x="79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2" name="Line 2362"/>
            <p:cNvSpPr>
              <a:spLocks noChangeShapeType="1"/>
            </p:cNvSpPr>
            <p:nvPr/>
          </p:nvSpPr>
          <p:spPr bwMode="auto">
            <a:xfrm>
              <a:off x="79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3" name="Line 2363"/>
            <p:cNvSpPr>
              <a:spLocks noChangeShapeType="1"/>
            </p:cNvSpPr>
            <p:nvPr/>
          </p:nvSpPr>
          <p:spPr bwMode="auto">
            <a:xfrm>
              <a:off x="80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4" name="Line 2364"/>
            <p:cNvSpPr>
              <a:spLocks noChangeShapeType="1"/>
            </p:cNvSpPr>
            <p:nvPr/>
          </p:nvSpPr>
          <p:spPr bwMode="auto">
            <a:xfrm flipV="1">
              <a:off x="813"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5" name="Line 2365"/>
            <p:cNvSpPr>
              <a:spLocks noChangeShapeType="1"/>
            </p:cNvSpPr>
            <p:nvPr/>
          </p:nvSpPr>
          <p:spPr bwMode="auto">
            <a:xfrm>
              <a:off x="821" y="3308"/>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6" name="Line 2366"/>
            <p:cNvSpPr>
              <a:spLocks noChangeShapeType="1"/>
            </p:cNvSpPr>
            <p:nvPr/>
          </p:nvSpPr>
          <p:spPr bwMode="auto">
            <a:xfrm>
              <a:off x="829"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7" name="Line 2367"/>
            <p:cNvSpPr>
              <a:spLocks noChangeShapeType="1"/>
            </p:cNvSpPr>
            <p:nvPr/>
          </p:nvSpPr>
          <p:spPr bwMode="auto">
            <a:xfrm>
              <a:off x="83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8" name="Line 2368"/>
            <p:cNvSpPr>
              <a:spLocks noChangeShapeType="1"/>
            </p:cNvSpPr>
            <p:nvPr/>
          </p:nvSpPr>
          <p:spPr bwMode="auto">
            <a:xfrm>
              <a:off x="84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89" name="Line 2369"/>
            <p:cNvSpPr>
              <a:spLocks noChangeShapeType="1"/>
            </p:cNvSpPr>
            <p:nvPr/>
          </p:nvSpPr>
          <p:spPr bwMode="auto">
            <a:xfrm>
              <a:off x="8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0" name="Line 2370"/>
            <p:cNvSpPr>
              <a:spLocks noChangeShapeType="1"/>
            </p:cNvSpPr>
            <p:nvPr/>
          </p:nvSpPr>
          <p:spPr bwMode="auto">
            <a:xfrm>
              <a:off x="86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1" name="Line 2371"/>
            <p:cNvSpPr>
              <a:spLocks noChangeShapeType="1"/>
            </p:cNvSpPr>
            <p:nvPr/>
          </p:nvSpPr>
          <p:spPr bwMode="auto">
            <a:xfrm>
              <a:off x="86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2" name="Line 2372"/>
            <p:cNvSpPr>
              <a:spLocks noChangeShapeType="1"/>
            </p:cNvSpPr>
            <p:nvPr/>
          </p:nvSpPr>
          <p:spPr bwMode="auto">
            <a:xfrm>
              <a:off x="87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3" name="Line 2373"/>
            <p:cNvSpPr>
              <a:spLocks noChangeShapeType="1"/>
            </p:cNvSpPr>
            <p:nvPr/>
          </p:nvSpPr>
          <p:spPr bwMode="auto">
            <a:xfrm>
              <a:off x="88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4" name="Line 2374"/>
            <p:cNvSpPr>
              <a:spLocks noChangeShapeType="1"/>
            </p:cNvSpPr>
            <p:nvPr/>
          </p:nvSpPr>
          <p:spPr bwMode="auto">
            <a:xfrm>
              <a:off x="89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5" name="Line 2375"/>
            <p:cNvSpPr>
              <a:spLocks noChangeShapeType="1"/>
            </p:cNvSpPr>
            <p:nvPr/>
          </p:nvSpPr>
          <p:spPr bwMode="auto">
            <a:xfrm>
              <a:off x="89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6" name="Line 2376"/>
            <p:cNvSpPr>
              <a:spLocks noChangeShapeType="1"/>
            </p:cNvSpPr>
            <p:nvPr/>
          </p:nvSpPr>
          <p:spPr bwMode="auto">
            <a:xfrm>
              <a:off x="90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7" name="Line 2377"/>
            <p:cNvSpPr>
              <a:spLocks noChangeShapeType="1"/>
            </p:cNvSpPr>
            <p:nvPr/>
          </p:nvSpPr>
          <p:spPr bwMode="auto">
            <a:xfrm flipV="1">
              <a:off x="915" y="3308"/>
              <a:ext cx="7"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8" name="Line 2378"/>
            <p:cNvSpPr>
              <a:spLocks noChangeShapeType="1"/>
            </p:cNvSpPr>
            <p:nvPr/>
          </p:nvSpPr>
          <p:spPr bwMode="auto">
            <a:xfrm>
              <a:off x="922"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899" name="Line 2379"/>
            <p:cNvSpPr>
              <a:spLocks noChangeShapeType="1"/>
            </p:cNvSpPr>
            <p:nvPr/>
          </p:nvSpPr>
          <p:spPr bwMode="auto">
            <a:xfrm>
              <a:off x="93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0" name="Line 2380"/>
            <p:cNvSpPr>
              <a:spLocks noChangeShapeType="1"/>
            </p:cNvSpPr>
            <p:nvPr/>
          </p:nvSpPr>
          <p:spPr bwMode="auto">
            <a:xfrm>
              <a:off x="93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1" name="Line 2381"/>
            <p:cNvSpPr>
              <a:spLocks noChangeShapeType="1"/>
            </p:cNvSpPr>
            <p:nvPr/>
          </p:nvSpPr>
          <p:spPr bwMode="auto">
            <a:xfrm>
              <a:off x="94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2" name="Line 2382"/>
            <p:cNvSpPr>
              <a:spLocks noChangeShapeType="1"/>
            </p:cNvSpPr>
            <p:nvPr/>
          </p:nvSpPr>
          <p:spPr bwMode="auto">
            <a:xfrm>
              <a:off x="95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3" name="Line 2383"/>
            <p:cNvSpPr>
              <a:spLocks noChangeShapeType="1"/>
            </p:cNvSpPr>
            <p:nvPr/>
          </p:nvSpPr>
          <p:spPr bwMode="auto">
            <a:xfrm>
              <a:off x="96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4" name="Line 2384"/>
            <p:cNvSpPr>
              <a:spLocks noChangeShapeType="1"/>
            </p:cNvSpPr>
            <p:nvPr/>
          </p:nvSpPr>
          <p:spPr bwMode="auto">
            <a:xfrm>
              <a:off x="96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5" name="Line 2385"/>
            <p:cNvSpPr>
              <a:spLocks noChangeShapeType="1"/>
            </p:cNvSpPr>
            <p:nvPr/>
          </p:nvSpPr>
          <p:spPr bwMode="auto">
            <a:xfrm>
              <a:off x="97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6" name="Line 2386"/>
            <p:cNvSpPr>
              <a:spLocks noChangeShapeType="1"/>
            </p:cNvSpPr>
            <p:nvPr/>
          </p:nvSpPr>
          <p:spPr bwMode="auto">
            <a:xfrm>
              <a:off x="98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7" name="Line 2387"/>
            <p:cNvSpPr>
              <a:spLocks noChangeShapeType="1"/>
            </p:cNvSpPr>
            <p:nvPr/>
          </p:nvSpPr>
          <p:spPr bwMode="auto">
            <a:xfrm flipV="1">
              <a:off x="993" y="2500"/>
              <a:ext cx="7" cy="89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8" name="Line 2388"/>
            <p:cNvSpPr>
              <a:spLocks noChangeShapeType="1"/>
            </p:cNvSpPr>
            <p:nvPr/>
          </p:nvSpPr>
          <p:spPr bwMode="auto">
            <a:xfrm>
              <a:off x="1000" y="2500"/>
              <a:ext cx="8" cy="6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09" name="Line 2389"/>
            <p:cNvSpPr>
              <a:spLocks noChangeShapeType="1"/>
            </p:cNvSpPr>
            <p:nvPr/>
          </p:nvSpPr>
          <p:spPr bwMode="auto">
            <a:xfrm>
              <a:off x="1008" y="3169"/>
              <a:ext cx="8" cy="22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0" name="Line 2390"/>
            <p:cNvSpPr>
              <a:spLocks noChangeShapeType="1"/>
            </p:cNvSpPr>
            <p:nvPr/>
          </p:nvSpPr>
          <p:spPr bwMode="auto">
            <a:xfrm>
              <a:off x="101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1" name="Line 2391"/>
            <p:cNvSpPr>
              <a:spLocks noChangeShapeType="1"/>
            </p:cNvSpPr>
            <p:nvPr/>
          </p:nvSpPr>
          <p:spPr bwMode="auto">
            <a:xfrm>
              <a:off x="102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2" name="Line 2392"/>
            <p:cNvSpPr>
              <a:spLocks noChangeShapeType="1"/>
            </p:cNvSpPr>
            <p:nvPr/>
          </p:nvSpPr>
          <p:spPr bwMode="auto">
            <a:xfrm>
              <a:off x="103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3" name="Line 2393"/>
            <p:cNvSpPr>
              <a:spLocks noChangeShapeType="1"/>
            </p:cNvSpPr>
            <p:nvPr/>
          </p:nvSpPr>
          <p:spPr bwMode="auto">
            <a:xfrm>
              <a:off x="103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4" name="Line 2394"/>
            <p:cNvSpPr>
              <a:spLocks noChangeShapeType="1"/>
            </p:cNvSpPr>
            <p:nvPr/>
          </p:nvSpPr>
          <p:spPr bwMode="auto">
            <a:xfrm flipV="1">
              <a:off x="104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5" name="Line 2395"/>
            <p:cNvSpPr>
              <a:spLocks noChangeShapeType="1"/>
            </p:cNvSpPr>
            <p:nvPr/>
          </p:nvSpPr>
          <p:spPr bwMode="auto">
            <a:xfrm flipV="1">
              <a:off x="1055" y="3197"/>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6" name="Line 2396"/>
            <p:cNvSpPr>
              <a:spLocks noChangeShapeType="1"/>
            </p:cNvSpPr>
            <p:nvPr/>
          </p:nvSpPr>
          <p:spPr bwMode="auto">
            <a:xfrm>
              <a:off x="1063" y="3197"/>
              <a:ext cx="7"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7" name="Line 2397"/>
            <p:cNvSpPr>
              <a:spLocks noChangeShapeType="1"/>
            </p:cNvSpPr>
            <p:nvPr/>
          </p:nvSpPr>
          <p:spPr bwMode="auto">
            <a:xfrm>
              <a:off x="107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8" name="Line 2398"/>
            <p:cNvSpPr>
              <a:spLocks noChangeShapeType="1"/>
            </p:cNvSpPr>
            <p:nvPr/>
          </p:nvSpPr>
          <p:spPr bwMode="auto">
            <a:xfrm>
              <a:off x="107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19" name="Line 2399"/>
            <p:cNvSpPr>
              <a:spLocks noChangeShapeType="1"/>
            </p:cNvSpPr>
            <p:nvPr/>
          </p:nvSpPr>
          <p:spPr bwMode="auto">
            <a:xfrm>
              <a:off x="108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0" name="Line 2400"/>
            <p:cNvSpPr>
              <a:spLocks noChangeShapeType="1"/>
            </p:cNvSpPr>
            <p:nvPr/>
          </p:nvSpPr>
          <p:spPr bwMode="auto">
            <a:xfrm>
              <a:off x="109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1" name="Line 2401"/>
            <p:cNvSpPr>
              <a:spLocks noChangeShapeType="1"/>
            </p:cNvSpPr>
            <p:nvPr/>
          </p:nvSpPr>
          <p:spPr bwMode="auto">
            <a:xfrm>
              <a:off x="110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2" name="Line 2402"/>
            <p:cNvSpPr>
              <a:spLocks noChangeShapeType="1"/>
            </p:cNvSpPr>
            <p:nvPr/>
          </p:nvSpPr>
          <p:spPr bwMode="auto">
            <a:xfrm>
              <a:off x="110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3" name="Line 2403"/>
            <p:cNvSpPr>
              <a:spLocks noChangeShapeType="1"/>
            </p:cNvSpPr>
            <p:nvPr/>
          </p:nvSpPr>
          <p:spPr bwMode="auto">
            <a:xfrm>
              <a:off x="111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4" name="Line 2404"/>
            <p:cNvSpPr>
              <a:spLocks noChangeShapeType="1"/>
            </p:cNvSpPr>
            <p:nvPr/>
          </p:nvSpPr>
          <p:spPr bwMode="auto">
            <a:xfrm>
              <a:off x="11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5" name="Line 2405"/>
            <p:cNvSpPr>
              <a:spLocks noChangeShapeType="1"/>
            </p:cNvSpPr>
            <p:nvPr/>
          </p:nvSpPr>
          <p:spPr bwMode="auto">
            <a:xfrm>
              <a:off x="113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6" name="Line 2406"/>
            <p:cNvSpPr>
              <a:spLocks noChangeShapeType="1"/>
            </p:cNvSpPr>
            <p:nvPr/>
          </p:nvSpPr>
          <p:spPr bwMode="auto">
            <a:xfrm>
              <a:off x="114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7" name="Line 2407"/>
            <p:cNvSpPr>
              <a:spLocks noChangeShapeType="1"/>
            </p:cNvSpPr>
            <p:nvPr/>
          </p:nvSpPr>
          <p:spPr bwMode="auto">
            <a:xfrm flipV="1">
              <a:off x="1148" y="3113"/>
              <a:ext cx="8" cy="27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8" name="Line 2408"/>
            <p:cNvSpPr>
              <a:spLocks noChangeShapeType="1"/>
            </p:cNvSpPr>
            <p:nvPr/>
          </p:nvSpPr>
          <p:spPr bwMode="auto">
            <a:xfrm>
              <a:off x="1156" y="3113"/>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29" name="Line 2409"/>
            <p:cNvSpPr>
              <a:spLocks noChangeShapeType="1"/>
            </p:cNvSpPr>
            <p:nvPr/>
          </p:nvSpPr>
          <p:spPr bwMode="auto">
            <a:xfrm flipV="1">
              <a:off x="1164" y="3197"/>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0" name="Line 2410"/>
            <p:cNvSpPr>
              <a:spLocks noChangeShapeType="1"/>
            </p:cNvSpPr>
            <p:nvPr/>
          </p:nvSpPr>
          <p:spPr bwMode="auto">
            <a:xfrm>
              <a:off x="1172" y="3197"/>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1" name="Line 2411"/>
            <p:cNvSpPr>
              <a:spLocks noChangeShapeType="1"/>
            </p:cNvSpPr>
            <p:nvPr/>
          </p:nvSpPr>
          <p:spPr bwMode="auto">
            <a:xfrm>
              <a:off x="118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2" name="Line 2412"/>
            <p:cNvSpPr>
              <a:spLocks noChangeShapeType="1"/>
            </p:cNvSpPr>
            <p:nvPr/>
          </p:nvSpPr>
          <p:spPr bwMode="auto">
            <a:xfrm>
              <a:off x="118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3" name="Line 2413"/>
            <p:cNvSpPr>
              <a:spLocks noChangeShapeType="1"/>
            </p:cNvSpPr>
            <p:nvPr/>
          </p:nvSpPr>
          <p:spPr bwMode="auto">
            <a:xfrm>
              <a:off x="119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4" name="Line 2414"/>
            <p:cNvSpPr>
              <a:spLocks noChangeShapeType="1"/>
            </p:cNvSpPr>
            <p:nvPr/>
          </p:nvSpPr>
          <p:spPr bwMode="auto">
            <a:xfrm>
              <a:off x="120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5" name="Line 2415"/>
            <p:cNvSpPr>
              <a:spLocks noChangeShapeType="1"/>
            </p:cNvSpPr>
            <p:nvPr/>
          </p:nvSpPr>
          <p:spPr bwMode="auto">
            <a:xfrm>
              <a:off x="121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6" name="Line 2416"/>
            <p:cNvSpPr>
              <a:spLocks noChangeShapeType="1"/>
            </p:cNvSpPr>
            <p:nvPr/>
          </p:nvSpPr>
          <p:spPr bwMode="auto">
            <a:xfrm>
              <a:off x="121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7" name="Line 2417"/>
            <p:cNvSpPr>
              <a:spLocks noChangeShapeType="1"/>
            </p:cNvSpPr>
            <p:nvPr/>
          </p:nvSpPr>
          <p:spPr bwMode="auto">
            <a:xfrm>
              <a:off x="122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8" name="Line 2418"/>
            <p:cNvSpPr>
              <a:spLocks noChangeShapeType="1"/>
            </p:cNvSpPr>
            <p:nvPr/>
          </p:nvSpPr>
          <p:spPr bwMode="auto">
            <a:xfrm>
              <a:off x="123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39" name="Line 2419"/>
            <p:cNvSpPr>
              <a:spLocks noChangeShapeType="1"/>
            </p:cNvSpPr>
            <p:nvPr/>
          </p:nvSpPr>
          <p:spPr bwMode="auto">
            <a:xfrm>
              <a:off x="124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0" name="Line 2420"/>
            <p:cNvSpPr>
              <a:spLocks noChangeShapeType="1"/>
            </p:cNvSpPr>
            <p:nvPr/>
          </p:nvSpPr>
          <p:spPr bwMode="auto">
            <a:xfrm>
              <a:off x="125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1" name="Line 2421"/>
            <p:cNvSpPr>
              <a:spLocks noChangeShapeType="1"/>
            </p:cNvSpPr>
            <p:nvPr/>
          </p:nvSpPr>
          <p:spPr bwMode="auto">
            <a:xfrm>
              <a:off x="125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2" name="Line 2422"/>
            <p:cNvSpPr>
              <a:spLocks noChangeShapeType="1"/>
            </p:cNvSpPr>
            <p:nvPr/>
          </p:nvSpPr>
          <p:spPr bwMode="auto">
            <a:xfrm>
              <a:off x="126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3" name="Line 2423"/>
            <p:cNvSpPr>
              <a:spLocks noChangeShapeType="1"/>
            </p:cNvSpPr>
            <p:nvPr/>
          </p:nvSpPr>
          <p:spPr bwMode="auto">
            <a:xfrm>
              <a:off x="127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4" name="Line 2424"/>
            <p:cNvSpPr>
              <a:spLocks noChangeShapeType="1"/>
            </p:cNvSpPr>
            <p:nvPr/>
          </p:nvSpPr>
          <p:spPr bwMode="auto">
            <a:xfrm>
              <a:off x="128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5" name="Line 2425"/>
            <p:cNvSpPr>
              <a:spLocks noChangeShapeType="1"/>
            </p:cNvSpPr>
            <p:nvPr/>
          </p:nvSpPr>
          <p:spPr bwMode="auto">
            <a:xfrm>
              <a:off x="128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6" name="Line 2426"/>
            <p:cNvSpPr>
              <a:spLocks noChangeShapeType="1"/>
            </p:cNvSpPr>
            <p:nvPr/>
          </p:nvSpPr>
          <p:spPr bwMode="auto">
            <a:xfrm flipV="1">
              <a:off x="1297" y="3336"/>
              <a:ext cx="7"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6148" name="Group 2628"/>
          <p:cNvGrpSpPr>
            <a:grpSpLocks/>
          </p:cNvGrpSpPr>
          <p:nvPr/>
        </p:nvGrpSpPr>
        <p:grpSpPr bwMode="auto">
          <a:xfrm>
            <a:off x="2070100" y="1314450"/>
            <a:ext cx="2474913" cy="4071938"/>
            <a:chOff x="1304" y="828"/>
            <a:chExt cx="1559" cy="2565"/>
          </a:xfrm>
        </p:grpSpPr>
        <p:sp>
          <p:nvSpPr>
            <p:cNvPr id="1005948" name="Line 2428"/>
            <p:cNvSpPr>
              <a:spLocks noChangeShapeType="1"/>
            </p:cNvSpPr>
            <p:nvPr/>
          </p:nvSpPr>
          <p:spPr bwMode="auto">
            <a:xfrm flipV="1">
              <a:off x="1304" y="3224"/>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49" name="Line 2429"/>
            <p:cNvSpPr>
              <a:spLocks noChangeShapeType="1"/>
            </p:cNvSpPr>
            <p:nvPr/>
          </p:nvSpPr>
          <p:spPr bwMode="auto">
            <a:xfrm>
              <a:off x="1312" y="3224"/>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0" name="Line 2430"/>
            <p:cNvSpPr>
              <a:spLocks noChangeShapeType="1"/>
            </p:cNvSpPr>
            <p:nvPr/>
          </p:nvSpPr>
          <p:spPr bwMode="auto">
            <a:xfrm>
              <a:off x="1320"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1" name="Line 2431"/>
            <p:cNvSpPr>
              <a:spLocks noChangeShapeType="1"/>
            </p:cNvSpPr>
            <p:nvPr/>
          </p:nvSpPr>
          <p:spPr bwMode="auto">
            <a:xfrm>
              <a:off x="132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2" name="Line 2432"/>
            <p:cNvSpPr>
              <a:spLocks noChangeShapeType="1"/>
            </p:cNvSpPr>
            <p:nvPr/>
          </p:nvSpPr>
          <p:spPr bwMode="auto">
            <a:xfrm>
              <a:off x="133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3" name="Line 2433"/>
            <p:cNvSpPr>
              <a:spLocks noChangeShapeType="1"/>
            </p:cNvSpPr>
            <p:nvPr/>
          </p:nvSpPr>
          <p:spPr bwMode="auto">
            <a:xfrm>
              <a:off x="134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4" name="Line 2434"/>
            <p:cNvSpPr>
              <a:spLocks noChangeShapeType="1"/>
            </p:cNvSpPr>
            <p:nvPr/>
          </p:nvSpPr>
          <p:spPr bwMode="auto">
            <a:xfrm>
              <a:off x="135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5" name="Line 2435"/>
            <p:cNvSpPr>
              <a:spLocks noChangeShapeType="1"/>
            </p:cNvSpPr>
            <p:nvPr/>
          </p:nvSpPr>
          <p:spPr bwMode="auto">
            <a:xfrm>
              <a:off x="135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6" name="Line 2436"/>
            <p:cNvSpPr>
              <a:spLocks noChangeShapeType="1"/>
            </p:cNvSpPr>
            <p:nvPr/>
          </p:nvSpPr>
          <p:spPr bwMode="auto">
            <a:xfrm>
              <a:off x="136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7" name="Line 2437"/>
            <p:cNvSpPr>
              <a:spLocks noChangeShapeType="1"/>
            </p:cNvSpPr>
            <p:nvPr/>
          </p:nvSpPr>
          <p:spPr bwMode="auto">
            <a:xfrm>
              <a:off x="13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8" name="Line 2438"/>
            <p:cNvSpPr>
              <a:spLocks noChangeShapeType="1"/>
            </p:cNvSpPr>
            <p:nvPr/>
          </p:nvSpPr>
          <p:spPr bwMode="auto">
            <a:xfrm>
              <a:off x="13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59" name="Line 2439"/>
            <p:cNvSpPr>
              <a:spLocks noChangeShapeType="1"/>
            </p:cNvSpPr>
            <p:nvPr/>
          </p:nvSpPr>
          <p:spPr bwMode="auto">
            <a:xfrm>
              <a:off x="139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0" name="Line 2440"/>
            <p:cNvSpPr>
              <a:spLocks noChangeShapeType="1"/>
            </p:cNvSpPr>
            <p:nvPr/>
          </p:nvSpPr>
          <p:spPr bwMode="auto">
            <a:xfrm>
              <a:off x="139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1" name="Line 2441"/>
            <p:cNvSpPr>
              <a:spLocks noChangeShapeType="1"/>
            </p:cNvSpPr>
            <p:nvPr/>
          </p:nvSpPr>
          <p:spPr bwMode="auto">
            <a:xfrm>
              <a:off x="140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2" name="Line 2442"/>
            <p:cNvSpPr>
              <a:spLocks noChangeShapeType="1"/>
            </p:cNvSpPr>
            <p:nvPr/>
          </p:nvSpPr>
          <p:spPr bwMode="auto">
            <a:xfrm>
              <a:off x="141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3" name="Line 2443"/>
            <p:cNvSpPr>
              <a:spLocks noChangeShapeType="1"/>
            </p:cNvSpPr>
            <p:nvPr/>
          </p:nvSpPr>
          <p:spPr bwMode="auto">
            <a:xfrm>
              <a:off x="142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4" name="Line 2444"/>
            <p:cNvSpPr>
              <a:spLocks noChangeShapeType="1"/>
            </p:cNvSpPr>
            <p:nvPr/>
          </p:nvSpPr>
          <p:spPr bwMode="auto">
            <a:xfrm>
              <a:off x="142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5" name="Line 2445"/>
            <p:cNvSpPr>
              <a:spLocks noChangeShapeType="1"/>
            </p:cNvSpPr>
            <p:nvPr/>
          </p:nvSpPr>
          <p:spPr bwMode="auto">
            <a:xfrm>
              <a:off x="143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6" name="Line 2446"/>
            <p:cNvSpPr>
              <a:spLocks noChangeShapeType="1"/>
            </p:cNvSpPr>
            <p:nvPr/>
          </p:nvSpPr>
          <p:spPr bwMode="auto">
            <a:xfrm>
              <a:off x="144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7" name="Line 2447"/>
            <p:cNvSpPr>
              <a:spLocks noChangeShapeType="1"/>
            </p:cNvSpPr>
            <p:nvPr/>
          </p:nvSpPr>
          <p:spPr bwMode="auto">
            <a:xfrm>
              <a:off x="14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8" name="Line 2448"/>
            <p:cNvSpPr>
              <a:spLocks noChangeShapeType="1"/>
            </p:cNvSpPr>
            <p:nvPr/>
          </p:nvSpPr>
          <p:spPr bwMode="auto">
            <a:xfrm>
              <a:off x="146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69" name="Line 2449"/>
            <p:cNvSpPr>
              <a:spLocks noChangeShapeType="1"/>
            </p:cNvSpPr>
            <p:nvPr/>
          </p:nvSpPr>
          <p:spPr bwMode="auto">
            <a:xfrm>
              <a:off x="146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0" name="Line 2450"/>
            <p:cNvSpPr>
              <a:spLocks noChangeShapeType="1"/>
            </p:cNvSpPr>
            <p:nvPr/>
          </p:nvSpPr>
          <p:spPr bwMode="auto">
            <a:xfrm>
              <a:off x="147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1" name="Line 2451"/>
            <p:cNvSpPr>
              <a:spLocks noChangeShapeType="1"/>
            </p:cNvSpPr>
            <p:nvPr/>
          </p:nvSpPr>
          <p:spPr bwMode="auto">
            <a:xfrm>
              <a:off x="148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2" name="Line 2452"/>
            <p:cNvSpPr>
              <a:spLocks noChangeShapeType="1"/>
            </p:cNvSpPr>
            <p:nvPr/>
          </p:nvSpPr>
          <p:spPr bwMode="auto">
            <a:xfrm>
              <a:off x="149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3" name="Line 2453"/>
            <p:cNvSpPr>
              <a:spLocks noChangeShapeType="1"/>
            </p:cNvSpPr>
            <p:nvPr/>
          </p:nvSpPr>
          <p:spPr bwMode="auto">
            <a:xfrm>
              <a:off x="149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4" name="Line 2454"/>
            <p:cNvSpPr>
              <a:spLocks noChangeShapeType="1"/>
            </p:cNvSpPr>
            <p:nvPr/>
          </p:nvSpPr>
          <p:spPr bwMode="auto">
            <a:xfrm>
              <a:off x="150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5" name="Line 2455"/>
            <p:cNvSpPr>
              <a:spLocks noChangeShapeType="1"/>
            </p:cNvSpPr>
            <p:nvPr/>
          </p:nvSpPr>
          <p:spPr bwMode="auto">
            <a:xfrm>
              <a:off x="151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6" name="Line 2456"/>
            <p:cNvSpPr>
              <a:spLocks noChangeShapeType="1"/>
            </p:cNvSpPr>
            <p:nvPr/>
          </p:nvSpPr>
          <p:spPr bwMode="auto">
            <a:xfrm>
              <a:off x="152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7" name="Line 2457"/>
            <p:cNvSpPr>
              <a:spLocks noChangeShapeType="1"/>
            </p:cNvSpPr>
            <p:nvPr/>
          </p:nvSpPr>
          <p:spPr bwMode="auto">
            <a:xfrm>
              <a:off x="153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8" name="Line 2458"/>
            <p:cNvSpPr>
              <a:spLocks noChangeShapeType="1"/>
            </p:cNvSpPr>
            <p:nvPr/>
          </p:nvSpPr>
          <p:spPr bwMode="auto">
            <a:xfrm>
              <a:off x="153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79" name="Line 2459"/>
            <p:cNvSpPr>
              <a:spLocks noChangeShapeType="1"/>
            </p:cNvSpPr>
            <p:nvPr/>
          </p:nvSpPr>
          <p:spPr bwMode="auto">
            <a:xfrm>
              <a:off x="154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0" name="Line 2460"/>
            <p:cNvSpPr>
              <a:spLocks noChangeShapeType="1"/>
            </p:cNvSpPr>
            <p:nvPr/>
          </p:nvSpPr>
          <p:spPr bwMode="auto">
            <a:xfrm>
              <a:off x="155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1" name="Line 2461"/>
            <p:cNvSpPr>
              <a:spLocks noChangeShapeType="1"/>
            </p:cNvSpPr>
            <p:nvPr/>
          </p:nvSpPr>
          <p:spPr bwMode="auto">
            <a:xfrm>
              <a:off x="156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2" name="Line 2462"/>
            <p:cNvSpPr>
              <a:spLocks noChangeShapeType="1"/>
            </p:cNvSpPr>
            <p:nvPr/>
          </p:nvSpPr>
          <p:spPr bwMode="auto">
            <a:xfrm>
              <a:off x="156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3" name="Line 2463"/>
            <p:cNvSpPr>
              <a:spLocks noChangeShapeType="1"/>
            </p:cNvSpPr>
            <p:nvPr/>
          </p:nvSpPr>
          <p:spPr bwMode="auto">
            <a:xfrm>
              <a:off x="157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4" name="Line 2464"/>
            <p:cNvSpPr>
              <a:spLocks noChangeShapeType="1"/>
            </p:cNvSpPr>
            <p:nvPr/>
          </p:nvSpPr>
          <p:spPr bwMode="auto">
            <a:xfrm>
              <a:off x="158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5" name="Line 2465"/>
            <p:cNvSpPr>
              <a:spLocks noChangeShapeType="1"/>
            </p:cNvSpPr>
            <p:nvPr/>
          </p:nvSpPr>
          <p:spPr bwMode="auto">
            <a:xfrm>
              <a:off x="159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6" name="Line 2466"/>
            <p:cNvSpPr>
              <a:spLocks noChangeShapeType="1"/>
            </p:cNvSpPr>
            <p:nvPr/>
          </p:nvSpPr>
          <p:spPr bwMode="auto">
            <a:xfrm>
              <a:off x="160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7" name="Line 2467"/>
            <p:cNvSpPr>
              <a:spLocks noChangeShapeType="1"/>
            </p:cNvSpPr>
            <p:nvPr/>
          </p:nvSpPr>
          <p:spPr bwMode="auto">
            <a:xfrm>
              <a:off x="160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8" name="Line 2468"/>
            <p:cNvSpPr>
              <a:spLocks noChangeShapeType="1"/>
            </p:cNvSpPr>
            <p:nvPr/>
          </p:nvSpPr>
          <p:spPr bwMode="auto">
            <a:xfrm>
              <a:off x="161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89" name="Line 2469"/>
            <p:cNvSpPr>
              <a:spLocks noChangeShapeType="1"/>
            </p:cNvSpPr>
            <p:nvPr/>
          </p:nvSpPr>
          <p:spPr bwMode="auto">
            <a:xfrm>
              <a:off x="162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0" name="Line 2470"/>
            <p:cNvSpPr>
              <a:spLocks noChangeShapeType="1"/>
            </p:cNvSpPr>
            <p:nvPr/>
          </p:nvSpPr>
          <p:spPr bwMode="auto">
            <a:xfrm>
              <a:off x="163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1" name="Line 2471"/>
            <p:cNvSpPr>
              <a:spLocks noChangeShapeType="1"/>
            </p:cNvSpPr>
            <p:nvPr/>
          </p:nvSpPr>
          <p:spPr bwMode="auto">
            <a:xfrm>
              <a:off x="163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2" name="Line 2472"/>
            <p:cNvSpPr>
              <a:spLocks noChangeShapeType="1"/>
            </p:cNvSpPr>
            <p:nvPr/>
          </p:nvSpPr>
          <p:spPr bwMode="auto">
            <a:xfrm>
              <a:off x="164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3" name="Line 2473"/>
            <p:cNvSpPr>
              <a:spLocks noChangeShapeType="1"/>
            </p:cNvSpPr>
            <p:nvPr/>
          </p:nvSpPr>
          <p:spPr bwMode="auto">
            <a:xfrm>
              <a:off x="165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4" name="Line 2474"/>
            <p:cNvSpPr>
              <a:spLocks noChangeShapeType="1"/>
            </p:cNvSpPr>
            <p:nvPr/>
          </p:nvSpPr>
          <p:spPr bwMode="auto">
            <a:xfrm>
              <a:off x="166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5" name="Line 2475"/>
            <p:cNvSpPr>
              <a:spLocks noChangeShapeType="1"/>
            </p:cNvSpPr>
            <p:nvPr/>
          </p:nvSpPr>
          <p:spPr bwMode="auto">
            <a:xfrm>
              <a:off x="167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6" name="Line 2476"/>
            <p:cNvSpPr>
              <a:spLocks noChangeShapeType="1"/>
            </p:cNvSpPr>
            <p:nvPr/>
          </p:nvSpPr>
          <p:spPr bwMode="auto">
            <a:xfrm>
              <a:off x="167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7" name="Line 2477"/>
            <p:cNvSpPr>
              <a:spLocks noChangeShapeType="1"/>
            </p:cNvSpPr>
            <p:nvPr/>
          </p:nvSpPr>
          <p:spPr bwMode="auto">
            <a:xfrm>
              <a:off x="168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8" name="Line 2478"/>
            <p:cNvSpPr>
              <a:spLocks noChangeShapeType="1"/>
            </p:cNvSpPr>
            <p:nvPr/>
          </p:nvSpPr>
          <p:spPr bwMode="auto">
            <a:xfrm>
              <a:off x="169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5999" name="Line 2479"/>
            <p:cNvSpPr>
              <a:spLocks noChangeShapeType="1"/>
            </p:cNvSpPr>
            <p:nvPr/>
          </p:nvSpPr>
          <p:spPr bwMode="auto">
            <a:xfrm>
              <a:off x="170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0" name="Line 2480"/>
            <p:cNvSpPr>
              <a:spLocks noChangeShapeType="1"/>
            </p:cNvSpPr>
            <p:nvPr/>
          </p:nvSpPr>
          <p:spPr bwMode="auto">
            <a:xfrm>
              <a:off x="171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1" name="Line 2481"/>
            <p:cNvSpPr>
              <a:spLocks noChangeShapeType="1"/>
            </p:cNvSpPr>
            <p:nvPr/>
          </p:nvSpPr>
          <p:spPr bwMode="auto">
            <a:xfrm>
              <a:off x="171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2" name="Line 2482"/>
            <p:cNvSpPr>
              <a:spLocks noChangeShapeType="1"/>
            </p:cNvSpPr>
            <p:nvPr/>
          </p:nvSpPr>
          <p:spPr bwMode="auto">
            <a:xfrm>
              <a:off x="17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3" name="Line 2483"/>
            <p:cNvSpPr>
              <a:spLocks noChangeShapeType="1"/>
            </p:cNvSpPr>
            <p:nvPr/>
          </p:nvSpPr>
          <p:spPr bwMode="auto">
            <a:xfrm>
              <a:off x="173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4" name="Line 2484"/>
            <p:cNvSpPr>
              <a:spLocks noChangeShapeType="1"/>
            </p:cNvSpPr>
            <p:nvPr/>
          </p:nvSpPr>
          <p:spPr bwMode="auto">
            <a:xfrm>
              <a:off x="174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5" name="Line 2485"/>
            <p:cNvSpPr>
              <a:spLocks noChangeShapeType="1"/>
            </p:cNvSpPr>
            <p:nvPr/>
          </p:nvSpPr>
          <p:spPr bwMode="auto">
            <a:xfrm>
              <a:off x="174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6" name="Line 2486"/>
            <p:cNvSpPr>
              <a:spLocks noChangeShapeType="1"/>
            </p:cNvSpPr>
            <p:nvPr/>
          </p:nvSpPr>
          <p:spPr bwMode="auto">
            <a:xfrm>
              <a:off x="175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7" name="Line 2487"/>
            <p:cNvSpPr>
              <a:spLocks noChangeShapeType="1"/>
            </p:cNvSpPr>
            <p:nvPr/>
          </p:nvSpPr>
          <p:spPr bwMode="auto">
            <a:xfrm>
              <a:off x="176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8" name="Line 2488"/>
            <p:cNvSpPr>
              <a:spLocks noChangeShapeType="1"/>
            </p:cNvSpPr>
            <p:nvPr/>
          </p:nvSpPr>
          <p:spPr bwMode="auto">
            <a:xfrm>
              <a:off x="177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09" name="Line 2489"/>
            <p:cNvSpPr>
              <a:spLocks noChangeShapeType="1"/>
            </p:cNvSpPr>
            <p:nvPr/>
          </p:nvSpPr>
          <p:spPr bwMode="auto">
            <a:xfrm>
              <a:off x="178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0" name="Line 2490"/>
            <p:cNvSpPr>
              <a:spLocks noChangeShapeType="1"/>
            </p:cNvSpPr>
            <p:nvPr/>
          </p:nvSpPr>
          <p:spPr bwMode="auto">
            <a:xfrm>
              <a:off x="178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1" name="Line 2491"/>
            <p:cNvSpPr>
              <a:spLocks noChangeShapeType="1"/>
            </p:cNvSpPr>
            <p:nvPr/>
          </p:nvSpPr>
          <p:spPr bwMode="auto">
            <a:xfrm>
              <a:off x="179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2" name="Line 2492"/>
            <p:cNvSpPr>
              <a:spLocks noChangeShapeType="1"/>
            </p:cNvSpPr>
            <p:nvPr/>
          </p:nvSpPr>
          <p:spPr bwMode="auto">
            <a:xfrm>
              <a:off x="180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3" name="Line 2493"/>
            <p:cNvSpPr>
              <a:spLocks noChangeShapeType="1"/>
            </p:cNvSpPr>
            <p:nvPr/>
          </p:nvSpPr>
          <p:spPr bwMode="auto">
            <a:xfrm>
              <a:off x="181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4" name="Line 2494"/>
            <p:cNvSpPr>
              <a:spLocks noChangeShapeType="1"/>
            </p:cNvSpPr>
            <p:nvPr/>
          </p:nvSpPr>
          <p:spPr bwMode="auto">
            <a:xfrm>
              <a:off x="181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5" name="Line 2495"/>
            <p:cNvSpPr>
              <a:spLocks noChangeShapeType="1"/>
            </p:cNvSpPr>
            <p:nvPr/>
          </p:nvSpPr>
          <p:spPr bwMode="auto">
            <a:xfrm>
              <a:off x="182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6" name="Line 2496"/>
            <p:cNvSpPr>
              <a:spLocks noChangeShapeType="1"/>
            </p:cNvSpPr>
            <p:nvPr/>
          </p:nvSpPr>
          <p:spPr bwMode="auto">
            <a:xfrm>
              <a:off x="183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7" name="Line 2497"/>
            <p:cNvSpPr>
              <a:spLocks noChangeShapeType="1"/>
            </p:cNvSpPr>
            <p:nvPr/>
          </p:nvSpPr>
          <p:spPr bwMode="auto">
            <a:xfrm>
              <a:off x="184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8" name="Line 2498"/>
            <p:cNvSpPr>
              <a:spLocks noChangeShapeType="1"/>
            </p:cNvSpPr>
            <p:nvPr/>
          </p:nvSpPr>
          <p:spPr bwMode="auto">
            <a:xfrm>
              <a:off x="185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19" name="Line 2499"/>
            <p:cNvSpPr>
              <a:spLocks noChangeShapeType="1"/>
            </p:cNvSpPr>
            <p:nvPr/>
          </p:nvSpPr>
          <p:spPr bwMode="auto">
            <a:xfrm>
              <a:off x="185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0" name="Line 2500"/>
            <p:cNvSpPr>
              <a:spLocks noChangeShapeType="1"/>
            </p:cNvSpPr>
            <p:nvPr/>
          </p:nvSpPr>
          <p:spPr bwMode="auto">
            <a:xfrm>
              <a:off x="186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1" name="Line 2501"/>
            <p:cNvSpPr>
              <a:spLocks noChangeShapeType="1"/>
            </p:cNvSpPr>
            <p:nvPr/>
          </p:nvSpPr>
          <p:spPr bwMode="auto">
            <a:xfrm>
              <a:off x="187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2" name="Line 2502"/>
            <p:cNvSpPr>
              <a:spLocks noChangeShapeType="1"/>
            </p:cNvSpPr>
            <p:nvPr/>
          </p:nvSpPr>
          <p:spPr bwMode="auto">
            <a:xfrm>
              <a:off x="188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3" name="Line 2503"/>
            <p:cNvSpPr>
              <a:spLocks noChangeShapeType="1"/>
            </p:cNvSpPr>
            <p:nvPr/>
          </p:nvSpPr>
          <p:spPr bwMode="auto">
            <a:xfrm>
              <a:off x="188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4" name="Line 2504"/>
            <p:cNvSpPr>
              <a:spLocks noChangeShapeType="1"/>
            </p:cNvSpPr>
            <p:nvPr/>
          </p:nvSpPr>
          <p:spPr bwMode="auto">
            <a:xfrm>
              <a:off x="189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5" name="Line 2505"/>
            <p:cNvSpPr>
              <a:spLocks noChangeShapeType="1"/>
            </p:cNvSpPr>
            <p:nvPr/>
          </p:nvSpPr>
          <p:spPr bwMode="auto">
            <a:xfrm>
              <a:off x="190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6" name="Line 2506"/>
            <p:cNvSpPr>
              <a:spLocks noChangeShapeType="1"/>
            </p:cNvSpPr>
            <p:nvPr/>
          </p:nvSpPr>
          <p:spPr bwMode="auto">
            <a:xfrm>
              <a:off x="191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7" name="Line 2507"/>
            <p:cNvSpPr>
              <a:spLocks noChangeShapeType="1"/>
            </p:cNvSpPr>
            <p:nvPr/>
          </p:nvSpPr>
          <p:spPr bwMode="auto">
            <a:xfrm>
              <a:off x="192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8" name="Line 2508"/>
            <p:cNvSpPr>
              <a:spLocks noChangeShapeType="1"/>
            </p:cNvSpPr>
            <p:nvPr/>
          </p:nvSpPr>
          <p:spPr bwMode="auto">
            <a:xfrm>
              <a:off x="192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29" name="Line 2509"/>
            <p:cNvSpPr>
              <a:spLocks noChangeShapeType="1"/>
            </p:cNvSpPr>
            <p:nvPr/>
          </p:nvSpPr>
          <p:spPr bwMode="auto">
            <a:xfrm flipV="1">
              <a:off x="1936" y="3364"/>
              <a:ext cx="7"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0" name="Line 2510"/>
            <p:cNvSpPr>
              <a:spLocks noChangeShapeType="1"/>
            </p:cNvSpPr>
            <p:nvPr/>
          </p:nvSpPr>
          <p:spPr bwMode="auto">
            <a:xfrm>
              <a:off x="1943"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1" name="Line 2511"/>
            <p:cNvSpPr>
              <a:spLocks noChangeShapeType="1"/>
            </p:cNvSpPr>
            <p:nvPr/>
          </p:nvSpPr>
          <p:spPr bwMode="auto">
            <a:xfrm>
              <a:off x="195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2" name="Line 2512"/>
            <p:cNvSpPr>
              <a:spLocks noChangeShapeType="1"/>
            </p:cNvSpPr>
            <p:nvPr/>
          </p:nvSpPr>
          <p:spPr bwMode="auto">
            <a:xfrm>
              <a:off x="195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3" name="Line 2513"/>
            <p:cNvSpPr>
              <a:spLocks noChangeShapeType="1"/>
            </p:cNvSpPr>
            <p:nvPr/>
          </p:nvSpPr>
          <p:spPr bwMode="auto">
            <a:xfrm>
              <a:off x="196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4" name="Line 2514"/>
            <p:cNvSpPr>
              <a:spLocks noChangeShapeType="1"/>
            </p:cNvSpPr>
            <p:nvPr/>
          </p:nvSpPr>
          <p:spPr bwMode="auto">
            <a:xfrm>
              <a:off x="197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5" name="Line 2515"/>
            <p:cNvSpPr>
              <a:spLocks noChangeShapeType="1"/>
            </p:cNvSpPr>
            <p:nvPr/>
          </p:nvSpPr>
          <p:spPr bwMode="auto">
            <a:xfrm>
              <a:off x="19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6" name="Line 2516"/>
            <p:cNvSpPr>
              <a:spLocks noChangeShapeType="1"/>
            </p:cNvSpPr>
            <p:nvPr/>
          </p:nvSpPr>
          <p:spPr bwMode="auto">
            <a:xfrm>
              <a:off x="199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7" name="Line 2517"/>
            <p:cNvSpPr>
              <a:spLocks noChangeShapeType="1"/>
            </p:cNvSpPr>
            <p:nvPr/>
          </p:nvSpPr>
          <p:spPr bwMode="auto">
            <a:xfrm>
              <a:off x="199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8" name="Line 2518"/>
            <p:cNvSpPr>
              <a:spLocks noChangeShapeType="1"/>
            </p:cNvSpPr>
            <p:nvPr/>
          </p:nvSpPr>
          <p:spPr bwMode="auto">
            <a:xfrm flipV="1">
              <a:off x="2006"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39" name="Line 2519"/>
            <p:cNvSpPr>
              <a:spLocks noChangeShapeType="1"/>
            </p:cNvSpPr>
            <p:nvPr/>
          </p:nvSpPr>
          <p:spPr bwMode="auto">
            <a:xfrm>
              <a:off x="2014" y="3308"/>
              <a:ext cx="7"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0" name="Line 2520"/>
            <p:cNvSpPr>
              <a:spLocks noChangeShapeType="1"/>
            </p:cNvSpPr>
            <p:nvPr/>
          </p:nvSpPr>
          <p:spPr bwMode="auto">
            <a:xfrm>
              <a:off x="202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1" name="Line 2521"/>
            <p:cNvSpPr>
              <a:spLocks noChangeShapeType="1"/>
            </p:cNvSpPr>
            <p:nvPr/>
          </p:nvSpPr>
          <p:spPr bwMode="auto">
            <a:xfrm>
              <a:off x="202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2" name="Line 2522"/>
            <p:cNvSpPr>
              <a:spLocks noChangeShapeType="1"/>
            </p:cNvSpPr>
            <p:nvPr/>
          </p:nvSpPr>
          <p:spPr bwMode="auto">
            <a:xfrm>
              <a:off x="203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3" name="Line 2523"/>
            <p:cNvSpPr>
              <a:spLocks noChangeShapeType="1"/>
            </p:cNvSpPr>
            <p:nvPr/>
          </p:nvSpPr>
          <p:spPr bwMode="auto">
            <a:xfrm>
              <a:off x="204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4" name="Line 2524"/>
            <p:cNvSpPr>
              <a:spLocks noChangeShapeType="1"/>
            </p:cNvSpPr>
            <p:nvPr/>
          </p:nvSpPr>
          <p:spPr bwMode="auto">
            <a:xfrm>
              <a:off x="205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5" name="Line 2525"/>
            <p:cNvSpPr>
              <a:spLocks noChangeShapeType="1"/>
            </p:cNvSpPr>
            <p:nvPr/>
          </p:nvSpPr>
          <p:spPr bwMode="auto">
            <a:xfrm flipV="1">
              <a:off x="2060" y="2779"/>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6" name="Line 2526"/>
            <p:cNvSpPr>
              <a:spLocks noChangeShapeType="1"/>
            </p:cNvSpPr>
            <p:nvPr/>
          </p:nvSpPr>
          <p:spPr bwMode="auto">
            <a:xfrm>
              <a:off x="2068" y="2779"/>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7" name="Line 2527"/>
            <p:cNvSpPr>
              <a:spLocks noChangeShapeType="1"/>
            </p:cNvSpPr>
            <p:nvPr/>
          </p:nvSpPr>
          <p:spPr bwMode="auto">
            <a:xfrm>
              <a:off x="207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8" name="Line 2528"/>
            <p:cNvSpPr>
              <a:spLocks noChangeShapeType="1"/>
            </p:cNvSpPr>
            <p:nvPr/>
          </p:nvSpPr>
          <p:spPr bwMode="auto">
            <a:xfrm>
              <a:off x="208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49" name="Line 2529"/>
            <p:cNvSpPr>
              <a:spLocks noChangeShapeType="1"/>
            </p:cNvSpPr>
            <p:nvPr/>
          </p:nvSpPr>
          <p:spPr bwMode="auto">
            <a:xfrm>
              <a:off x="209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0" name="Line 2530"/>
            <p:cNvSpPr>
              <a:spLocks noChangeShapeType="1"/>
            </p:cNvSpPr>
            <p:nvPr/>
          </p:nvSpPr>
          <p:spPr bwMode="auto">
            <a:xfrm>
              <a:off x="209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1" name="Line 2531"/>
            <p:cNvSpPr>
              <a:spLocks noChangeShapeType="1"/>
            </p:cNvSpPr>
            <p:nvPr/>
          </p:nvSpPr>
          <p:spPr bwMode="auto">
            <a:xfrm>
              <a:off x="210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2" name="Line 2532"/>
            <p:cNvSpPr>
              <a:spLocks noChangeShapeType="1"/>
            </p:cNvSpPr>
            <p:nvPr/>
          </p:nvSpPr>
          <p:spPr bwMode="auto">
            <a:xfrm>
              <a:off x="211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3" name="Line 2533"/>
            <p:cNvSpPr>
              <a:spLocks noChangeShapeType="1"/>
            </p:cNvSpPr>
            <p:nvPr/>
          </p:nvSpPr>
          <p:spPr bwMode="auto">
            <a:xfrm>
              <a:off x="212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4" name="Line 2534"/>
            <p:cNvSpPr>
              <a:spLocks noChangeShapeType="1"/>
            </p:cNvSpPr>
            <p:nvPr/>
          </p:nvSpPr>
          <p:spPr bwMode="auto">
            <a:xfrm>
              <a:off x="213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5" name="Line 2535"/>
            <p:cNvSpPr>
              <a:spLocks noChangeShapeType="1"/>
            </p:cNvSpPr>
            <p:nvPr/>
          </p:nvSpPr>
          <p:spPr bwMode="auto">
            <a:xfrm>
              <a:off x="213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6" name="Line 2536"/>
            <p:cNvSpPr>
              <a:spLocks noChangeShapeType="1"/>
            </p:cNvSpPr>
            <p:nvPr/>
          </p:nvSpPr>
          <p:spPr bwMode="auto">
            <a:xfrm>
              <a:off x="214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7" name="Line 2537"/>
            <p:cNvSpPr>
              <a:spLocks noChangeShapeType="1"/>
            </p:cNvSpPr>
            <p:nvPr/>
          </p:nvSpPr>
          <p:spPr bwMode="auto">
            <a:xfrm>
              <a:off x="215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8" name="Line 2538"/>
            <p:cNvSpPr>
              <a:spLocks noChangeShapeType="1"/>
            </p:cNvSpPr>
            <p:nvPr/>
          </p:nvSpPr>
          <p:spPr bwMode="auto">
            <a:xfrm>
              <a:off x="216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59" name="Line 2539"/>
            <p:cNvSpPr>
              <a:spLocks noChangeShapeType="1"/>
            </p:cNvSpPr>
            <p:nvPr/>
          </p:nvSpPr>
          <p:spPr bwMode="auto">
            <a:xfrm>
              <a:off x="217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0" name="Line 2540"/>
            <p:cNvSpPr>
              <a:spLocks noChangeShapeType="1"/>
            </p:cNvSpPr>
            <p:nvPr/>
          </p:nvSpPr>
          <p:spPr bwMode="auto">
            <a:xfrm>
              <a:off x="217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1" name="Line 2541"/>
            <p:cNvSpPr>
              <a:spLocks noChangeShapeType="1"/>
            </p:cNvSpPr>
            <p:nvPr/>
          </p:nvSpPr>
          <p:spPr bwMode="auto">
            <a:xfrm>
              <a:off x="218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2" name="Line 2542"/>
            <p:cNvSpPr>
              <a:spLocks noChangeShapeType="1"/>
            </p:cNvSpPr>
            <p:nvPr/>
          </p:nvSpPr>
          <p:spPr bwMode="auto">
            <a:xfrm>
              <a:off x="219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3" name="Line 2543"/>
            <p:cNvSpPr>
              <a:spLocks noChangeShapeType="1"/>
            </p:cNvSpPr>
            <p:nvPr/>
          </p:nvSpPr>
          <p:spPr bwMode="auto">
            <a:xfrm>
              <a:off x="220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4" name="Line 2544"/>
            <p:cNvSpPr>
              <a:spLocks noChangeShapeType="1"/>
            </p:cNvSpPr>
            <p:nvPr/>
          </p:nvSpPr>
          <p:spPr bwMode="auto">
            <a:xfrm>
              <a:off x="220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5" name="Line 2545"/>
            <p:cNvSpPr>
              <a:spLocks noChangeShapeType="1"/>
            </p:cNvSpPr>
            <p:nvPr/>
          </p:nvSpPr>
          <p:spPr bwMode="auto">
            <a:xfrm>
              <a:off x="221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6" name="Line 2546"/>
            <p:cNvSpPr>
              <a:spLocks noChangeShapeType="1"/>
            </p:cNvSpPr>
            <p:nvPr/>
          </p:nvSpPr>
          <p:spPr bwMode="auto">
            <a:xfrm>
              <a:off x="222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7" name="Line 2547"/>
            <p:cNvSpPr>
              <a:spLocks noChangeShapeType="1"/>
            </p:cNvSpPr>
            <p:nvPr/>
          </p:nvSpPr>
          <p:spPr bwMode="auto">
            <a:xfrm>
              <a:off x="223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8" name="Line 2548"/>
            <p:cNvSpPr>
              <a:spLocks noChangeShapeType="1"/>
            </p:cNvSpPr>
            <p:nvPr/>
          </p:nvSpPr>
          <p:spPr bwMode="auto">
            <a:xfrm>
              <a:off x="224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69" name="Line 2549"/>
            <p:cNvSpPr>
              <a:spLocks noChangeShapeType="1"/>
            </p:cNvSpPr>
            <p:nvPr/>
          </p:nvSpPr>
          <p:spPr bwMode="auto">
            <a:xfrm>
              <a:off x="224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0" name="Line 2550"/>
            <p:cNvSpPr>
              <a:spLocks noChangeShapeType="1"/>
            </p:cNvSpPr>
            <p:nvPr/>
          </p:nvSpPr>
          <p:spPr bwMode="auto">
            <a:xfrm>
              <a:off x="225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1" name="Line 2551"/>
            <p:cNvSpPr>
              <a:spLocks noChangeShapeType="1"/>
            </p:cNvSpPr>
            <p:nvPr/>
          </p:nvSpPr>
          <p:spPr bwMode="auto">
            <a:xfrm flipV="1">
              <a:off x="2263" y="3252"/>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2" name="Line 2552"/>
            <p:cNvSpPr>
              <a:spLocks noChangeShapeType="1"/>
            </p:cNvSpPr>
            <p:nvPr/>
          </p:nvSpPr>
          <p:spPr bwMode="auto">
            <a:xfrm>
              <a:off x="2271" y="3252"/>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3" name="Line 2553"/>
            <p:cNvSpPr>
              <a:spLocks noChangeShapeType="1"/>
            </p:cNvSpPr>
            <p:nvPr/>
          </p:nvSpPr>
          <p:spPr bwMode="auto">
            <a:xfrm>
              <a:off x="227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4" name="Line 2554"/>
            <p:cNvSpPr>
              <a:spLocks noChangeShapeType="1"/>
            </p:cNvSpPr>
            <p:nvPr/>
          </p:nvSpPr>
          <p:spPr bwMode="auto">
            <a:xfrm>
              <a:off x="228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5" name="Line 2555"/>
            <p:cNvSpPr>
              <a:spLocks noChangeShapeType="1"/>
            </p:cNvSpPr>
            <p:nvPr/>
          </p:nvSpPr>
          <p:spPr bwMode="auto">
            <a:xfrm>
              <a:off x="229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6" name="Line 2556"/>
            <p:cNvSpPr>
              <a:spLocks noChangeShapeType="1"/>
            </p:cNvSpPr>
            <p:nvPr/>
          </p:nvSpPr>
          <p:spPr bwMode="auto">
            <a:xfrm>
              <a:off x="230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7" name="Line 2557"/>
            <p:cNvSpPr>
              <a:spLocks noChangeShapeType="1"/>
            </p:cNvSpPr>
            <p:nvPr/>
          </p:nvSpPr>
          <p:spPr bwMode="auto">
            <a:xfrm>
              <a:off x="231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8" name="Line 2558"/>
            <p:cNvSpPr>
              <a:spLocks noChangeShapeType="1"/>
            </p:cNvSpPr>
            <p:nvPr/>
          </p:nvSpPr>
          <p:spPr bwMode="auto">
            <a:xfrm>
              <a:off x="231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79" name="Line 2559"/>
            <p:cNvSpPr>
              <a:spLocks noChangeShapeType="1"/>
            </p:cNvSpPr>
            <p:nvPr/>
          </p:nvSpPr>
          <p:spPr bwMode="auto">
            <a:xfrm>
              <a:off x="23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0" name="Line 2560"/>
            <p:cNvSpPr>
              <a:spLocks noChangeShapeType="1"/>
            </p:cNvSpPr>
            <p:nvPr/>
          </p:nvSpPr>
          <p:spPr bwMode="auto">
            <a:xfrm flipV="1">
              <a:off x="2333" y="2584"/>
              <a:ext cx="8" cy="80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1" name="Line 2561"/>
            <p:cNvSpPr>
              <a:spLocks noChangeShapeType="1"/>
            </p:cNvSpPr>
            <p:nvPr/>
          </p:nvSpPr>
          <p:spPr bwMode="auto">
            <a:xfrm>
              <a:off x="2341" y="2584"/>
              <a:ext cx="8" cy="78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2" name="Line 2562"/>
            <p:cNvSpPr>
              <a:spLocks noChangeShapeType="1"/>
            </p:cNvSpPr>
            <p:nvPr/>
          </p:nvSpPr>
          <p:spPr bwMode="auto">
            <a:xfrm>
              <a:off x="2349"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3" name="Line 2563"/>
            <p:cNvSpPr>
              <a:spLocks noChangeShapeType="1"/>
            </p:cNvSpPr>
            <p:nvPr/>
          </p:nvSpPr>
          <p:spPr bwMode="auto">
            <a:xfrm>
              <a:off x="235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4" name="Line 2564"/>
            <p:cNvSpPr>
              <a:spLocks noChangeShapeType="1"/>
            </p:cNvSpPr>
            <p:nvPr/>
          </p:nvSpPr>
          <p:spPr bwMode="auto">
            <a:xfrm>
              <a:off x="236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5" name="Line 2565"/>
            <p:cNvSpPr>
              <a:spLocks noChangeShapeType="1"/>
            </p:cNvSpPr>
            <p:nvPr/>
          </p:nvSpPr>
          <p:spPr bwMode="auto">
            <a:xfrm flipV="1">
              <a:off x="2372"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6" name="Line 2566"/>
            <p:cNvSpPr>
              <a:spLocks noChangeShapeType="1"/>
            </p:cNvSpPr>
            <p:nvPr/>
          </p:nvSpPr>
          <p:spPr bwMode="auto">
            <a:xfrm>
              <a:off x="2380"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7" name="Line 2567"/>
            <p:cNvSpPr>
              <a:spLocks noChangeShapeType="1"/>
            </p:cNvSpPr>
            <p:nvPr/>
          </p:nvSpPr>
          <p:spPr bwMode="auto">
            <a:xfrm>
              <a:off x="238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8" name="Line 2568"/>
            <p:cNvSpPr>
              <a:spLocks noChangeShapeType="1"/>
            </p:cNvSpPr>
            <p:nvPr/>
          </p:nvSpPr>
          <p:spPr bwMode="auto">
            <a:xfrm>
              <a:off x="239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89" name="Line 2569"/>
            <p:cNvSpPr>
              <a:spLocks noChangeShapeType="1"/>
            </p:cNvSpPr>
            <p:nvPr/>
          </p:nvSpPr>
          <p:spPr bwMode="auto">
            <a:xfrm>
              <a:off x="240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0" name="Line 2570"/>
            <p:cNvSpPr>
              <a:spLocks noChangeShapeType="1"/>
            </p:cNvSpPr>
            <p:nvPr/>
          </p:nvSpPr>
          <p:spPr bwMode="auto">
            <a:xfrm>
              <a:off x="241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1" name="Line 2571"/>
            <p:cNvSpPr>
              <a:spLocks noChangeShapeType="1"/>
            </p:cNvSpPr>
            <p:nvPr/>
          </p:nvSpPr>
          <p:spPr bwMode="auto">
            <a:xfrm>
              <a:off x="241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2" name="Line 2572"/>
            <p:cNvSpPr>
              <a:spLocks noChangeShapeType="1"/>
            </p:cNvSpPr>
            <p:nvPr/>
          </p:nvSpPr>
          <p:spPr bwMode="auto">
            <a:xfrm>
              <a:off x="242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3" name="Line 2573"/>
            <p:cNvSpPr>
              <a:spLocks noChangeShapeType="1"/>
            </p:cNvSpPr>
            <p:nvPr/>
          </p:nvSpPr>
          <p:spPr bwMode="auto">
            <a:xfrm>
              <a:off x="243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4" name="Line 2574"/>
            <p:cNvSpPr>
              <a:spLocks noChangeShapeType="1"/>
            </p:cNvSpPr>
            <p:nvPr/>
          </p:nvSpPr>
          <p:spPr bwMode="auto">
            <a:xfrm>
              <a:off x="244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5" name="Line 2575"/>
            <p:cNvSpPr>
              <a:spLocks noChangeShapeType="1"/>
            </p:cNvSpPr>
            <p:nvPr/>
          </p:nvSpPr>
          <p:spPr bwMode="auto">
            <a:xfrm>
              <a:off x="245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6" name="Line 2576"/>
            <p:cNvSpPr>
              <a:spLocks noChangeShapeType="1"/>
            </p:cNvSpPr>
            <p:nvPr/>
          </p:nvSpPr>
          <p:spPr bwMode="auto">
            <a:xfrm>
              <a:off x="245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7" name="Line 2577"/>
            <p:cNvSpPr>
              <a:spLocks noChangeShapeType="1"/>
            </p:cNvSpPr>
            <p:nvPr/>
          </p:nvSpPr>
          <p:spPr bwMode="auto">
            <a:xfrm>
              <a:off x="246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8" name="Line 2578"/>
            <p:cNvSpPr>
              <a:spLocks noChangeShapeType="1"/>
            </p:cNvSpPr>
            <p:nvPr/>
          </p:nvSpPr>
          <p:spPr bwMode="auto">
            <a:xfrm>
              <a:off x="247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099" name="Line 2579"/>
            <p:cNvSpPr>
              <a:spLocks noChangeShapeType="1"/>
            </p:cNvSpPr>
            <p:nvPr/>
          </p:nvSpPr>
          <p:spPr bwMode="auto">
            <a:xfrm>
              <a:off x="248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0" name="Line 2580"/>
            <p:cNvSpPr>
              <a:spLocks noChangeShapeType="1"/>
            </p:cNvSpPr>
            <p:nvPr/>
          </p:nvSpPr>
          <p:spPr bwMode="auto">
            <a:xfrm>
              <a:off x="248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1" name="Line 2581"/>
            <p:cNvSpPr>
              <a:spLocks noChangeShapeType="1"/>
            </p:cNvSpPr>
            <p:nvPr/>
          </p:nvSpPr>
          <p:spPr bwMode="auto">
            <a:xfrm>
              <a:off x="249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2" name="Line 2582"/>
            <p:cNvSpPr>
              <a:spLocks noChangeShapeType="1"/>
            </p:cNvSpPr>
            <p:nvPr/>
          </p:nvSpPr>
          <p:spPr bwMode="auto">
            <a:xfrm>
              <a:off x="250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3" name="Line 2583"/>
            <p:cNvSpPr>
              <a:spLocks noChangeShapeType="1"/>
            </p:cNvSpPr>
            <p:nvPr/>
          </p:nvSpPr>
          <p:spPr bwMode="auto">
            <a:xfrm>
              <a:off x="251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4" name="Line 2584"/>
            <p:cNvSpPr>
              <a:spLocks noChangeShapeType="1"/>
            </p:cNvSpPr>
            <p:nvPr/>
          </p:nvSpPr>
          <p:spPr bwMode="auto">
            <a:xfrm>
              <a:off x="252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5" name="Line 2585"/>
            <p:cNvSpPr>
              <a:spLocks noChangeShapeType="1"/>
            </p:cNvSpPr>
            <p:nvPr/>
          </p:nvSpPr>
          <p:spPr bwMode="auto">
            <a:xfrm>
              <a:off x="252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6" name="Line 2586"/>
            <p:cNvSpPr>
              <a:spLocks noChangeShapeType="1"/>
            </p:cNvSpPr>
            <p:nvPr/>
          </p:nvSpPr>
          <p:spPr bwMode="auto">
            <a:xfrm flipV="1">
              <a:off x="2536"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7" name="Line 2587"/>
            <p:cNvSpPr>
              <a:spLocks noChangeShapeType="1"/>
            </p:cNvSpPr>
            <p:nvPr/>
          </p:nvSpPr>
          <p:spPr bwMode="auto">
            <a:xfrm flipV="1">
              <a:off x="2544" y="3085"/>
              <a:ext cx="7"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8" name="Line 2588"/>
            <p:cNvSpPr>
              <a:spLocks noChangeShapeType="1"/>
            </p:cNvSpPr>
            <p:nvPr/>
          </p:nvSpPr>
          <p:spPr bwMode="auto">
            <a:xfrm>
              <a:off x="2551" y="3085"/>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09" name="Line 2589"/>
            <p:cNvSpPr>
              <a:spLocks noChangeShapeType="1"/>
            </p:cNvSpPr>
            <p:nvPr/>
          </p:nvSpPr>
          <p:spPr bwMode="auto">
            <a:xfrm>
              <a:off x="2559" y="3197"/>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0" name="Line 2590"/>
            <p:cNvSpPr>
              <a:spLocks noChangeShapeType="1"/>
            </p:cNvSpPr>
            <p:nvPr/>
          </p:nvSpPr>
          <p:spPr bwMode="auto">
            <a:xfrm>
              <a:off x="256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1" name="Line 2591"/>
            <p:cNvSpPr>
              <a:spLocks noChangeShapeType="1"/>
            </p:cNvSpPr>
            <p:nvPr/>
          </p:nvSpPr>
          <p:spPr bwMode="auto">
            <a:xfrm flipV="1">
              <a:off x="2575"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2" name="Line 2592"/>
            <p:cNvSpPr>
              <a:spLocks noChangeShapeType="1"/>
            </p:cNvSpPr>
            <p:nvPr/>
          </p:nvSpPr>
          <p:spPr bwMode="auto">
            <a:xfrm>
              <a:off x="2583" y="3364"/>
              <a:ext cx="7"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3" name="Line 2593"/>
            <p:cNvSpPr>
              <a:spLocks noChangeShapeType="1"/>
            </p:cNvSpPr>
            <p:nvPr/>
          </p:nvSpPr>
          <p:spPr bwMode="auto">
            <a:xfrm flipV="1">
              <a:off x="2590"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4" name="Line 2594"/>
            <p:cNvSpPr>
              <a:spLocks noChangeShapeType="1"/>
            </p:cNvSpPr>
            <p:nvPr/>
          </p:nvSpPr>
          <p:spPr bwMode="auto">
            <a:xfrm flipV="1">
              <a:off x="2598" y="2834"/>
              <a:ext cx="8" cy="47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5" name="Line 2595"/>
            <p:cNvSpPr>
              <a:spLocks noChangeShapeType="1"/>
            </p:cNvSpPr>
            <p:nvPr/>
          </p:nvSpPr>
          <p:spPr bwMode="auto">
            <a:xfrm>
              <a:off x="2606" y="2834"/>
              <a:ext cx="8" cy="55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6" name="Line 2596"/>
            <p:cNvSpPr>
              <a:spLocks noChangeShapeType="1"/>
            </p:cNvSpPr>
            <p:nvPr/>
          </p:nvSpPr>
          <p:spPr bwMode="auto">
            <a:xfrm flipV="1">
              <a:off x="2614" y="2974"/>
              <a:ext cx="8" cy="4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7" name="Line 2597"/>
            <p:cNvSpPr>
              <a:spLocks noChangeShapeType="1"/>
            </p:cNvSpPr>
            <p:nvPr/>
          </p:nvSpPr>
          <p:spPr bwMode="auto">
            <a:xfrm flipV="1">
              <a:off x="2622" y="828"/>
              <a:ext cx="7" cy="21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8" name="Line 2598"/>
            <p:cNvSpPr>
              <a:spLocks noChangeShapeType="1"/>
            </p:cNvSpPr>
            <p:nvPr/>
          </p:nvSpPr>
          <p:spPr bwMode="auto">
            <a:xfrm>
              <a:off x="2629" y="828"/>
              <a:ext cx="8" cy="161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19" name="Line 2599"/>
            <p:cNvSpPr>
              <a:spLocks noChangeShapeType="1"/>
            </p:cNvSpPr>
            <p:nvPr/>
          </p:nvSpPr>
          <p:spPr bwMode="auto">
            <a:xfrm>
              <a:off x="2637" y="2444"/>
              <a:ext cx="8" cy="33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0" name="Line 2600"/>
            <p:cNvSpPr>
              <a:spLocks noChangeShapeType="1"/>
            </p:cNvSpPr>
            <p:nvPr/>
          </p:nvSpPr>
          <p:spPr bwMode="auto">
            <a:xfrm>
              <a:off x="2645" y="2779"/>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1" name="Line 2601"/>
            <p:cNvSpPr>
              <a:spLocks noChangeShapeType="1"/>
            </p:cNvSpPr>
            <p:nvPr/>
          </p:nvSpPr>
          <p:spPr bwMode="auto">
            <a:xfrm>
              <a:off x="265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2" name="Line 2602"/>
            <p:cNvSpPr>
              <a:spLocks noChangeShapeType="1"/>
            </p:cNvSpPr>
            <p:nvPr/>
          </p:nvSpPr>
          <p:spPr bwMode="auto">
            <a:xfrm>
              <a:off x="266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3" name="Line 2603"/>
            <p:cNvSpPr>
              <a:spLocks noChangeShapeType="1"/>
            </p:cNvSpPr>
            <p:nvPr/>
          </p:nvSpPr>
          <p:spPr bwMode="auto">
            <a:xfrm flipV="1">
              <a:off x="2668"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4" name="Line 2604"/>
            <p:cNvSpPr>
              <a:spLocks noChangeShapeType="1"/>
            </p:cNvSpPr>
            <p:nvPr/>
          </p:nvSpPr>
          <p:spPr bwMode="auto">
            <a:xfrm flipV="1">
              <a:off x="2676" y="3224"/>
              <a:ext cx="8"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5" name="Line 2605"/>
            <p:cNvSpPr>
              <a:spLocks noChangeShapeType="1"/>
            </p:cNvSpPr>
            <p:nvPr/>
          </p:nvSpPr>
          <p:spPr bwMode="auto">
            <a:xfrm>
              <a:off x="2684" y="3224"/>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6" name="Line 2606"/>
            <p:cNvSpPr>
              <a:spLocks noChangeShapeType="1"/>
            </p:cNvSpPr>
            <p:nvPr/>
          </p:nvSpPr>
          <p:spPr bwMode="auto">
            <a:xfrm>
              <a:off x="2692"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7" name="Line 2607"/>
            <p:cNvSpPr>
              <a:spLocks noChangeShapeType="1"/>
            </p:cNvSpPr>
            <p:nvPr/>
          </p:nvSpPr>
          <p:spPr bwMode="auto">
            <a:xfrm>
              <a:off x="270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8" name="Line 2608"/>
            <p:cNvSpPr>
              <a:spLocks noChangeShapeType="1"/>
            </p:cNvSpPr>
            <p:nvPr/>
          </p:nvSpPr>
          <p:spPr bwMode="auto">
            <a:xfrm flipV="1">
              <a:off x="270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29" name="Line 2609"/>
            <p:cNvSpPr>
              <a:spLocks noChangeShapeType="1"/>
            </p:cNvSpPr>
            <p:nvPr/>
          </p:nvSpPr>
          <p:spPr bwMode="auto">
            <a:xfrm flipV="1">
              <a:off x="2715" y="3169"/>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0" name="Line 2610"/>
            <p:cNvSpPr>
              <a:spLocks noChangeShapeType="1"/>
            </p:cNvSpPr>
            <p:nvPr/>
          </p:nvSpPr>
          <p:spPr bwMode="auto">
            <a:xfrm flipV="1">
              <a:off x="2723" y="1330"/>
              <a:ext cx="8" cy="18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1" name="Line 2611"/>
            <p:cNvSpPr>
              <a:spLocks noChangeShapeType="1"/>
            </p:cNvSpPr>
            <p:nvPr/>
          </p:nvSpPr>
          <p:spPr bwMode="auto">
            <a:xfrm>
              <a:off x="2731" y="1330"/>
              <a:ext cx="8" cy="144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2" name="Line 2612"/>
            <p:cNvSpPr>
              <a:spLocks noChangeShapeType="1"/>
            </p:cNvSpPr>
            <p:nvPr/>
          </p:nvSpPr>
          <p:spPr bwMode="auto">
            <a:xfrm>
              <a:off x="2739" y="2779"/>
              <a:ext cx="7"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3" name="Line 2613"/>
            <p:cNvSpPr>
              <a:spLocks noChangeShapeType="1"/>
            </p:cNvSpPr>
            <p:nvPr/>
          </p:nvSpPr>
          <p:spPr bwMode="auto">
            <a:xfrm flipV="1">
              <a:off x="2746" y="2444"/>
              <a:ext cx="8" cy="94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4" name="Line 2614"/>
            <p:cNvSpPr>
              <a:spLocks noChangeShapeType="1"/>
            </p:cNvSpPr>
            <p:nvPr/>
          </p:nvSpPr>
          <p:spPr bwMode="auto">
            <a:xfrm>
              <a:off x="2754" y="2444"/>
              <a:ext cx="8" cy="78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5" name="Line 2615"/>
            <p:cNvSpPr>
              <a:spLocks noChangeShapeType="1"/>
            </p:cNvSpPr>
            <p:nvPr/>
          </p:nvSpPr>
          <p:spPr bwMode="auto">
            <a:xfrm flipV="1">
              <a:off x="2762" y="3085"/>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6" name="Line 2616"/>
            <p:cNvSpPr>
              <a:spLocks noChangeShapeType="1"/>
            </p:cNvSpPr>
            <p:nvPr/>
          </p:nvSpPr>
          <p:spPr bwMode="auto">
            <a:xfrm flipV="1">
              <a:off x="2770" y="2918"/>
              <a:ext cx="8" cy="16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7" name="Line 2617"/>
            <p:cNvSpPr>
              <a:spLocks noChangeShapeType="1"/>
            </p:cNvSpPr>
            <p:nvPr/>
          </p:nvSpPr>
          <p:spPr bwMode="auto">
            <a:xfrm>
              <a:off x="2778" y="2918"/>
              <a:ext cx="7" cy="4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8" name="Line 2618"/>
            <p:cNvSpPr>
              <a:spLocks noChangeShapeType="1"/>
            </p:cNvSpPr>
            <p:nvPr/>
          </p:nvSpPr>
          <p:spPr bwMode="auto">
            <a:xfrm flipV="1">
              <a:off x="2785" y="2974"/>
              <a:ext cx="8" cy="36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39" name="Line 2619"/>
            <p:cNvSpPr>
              <a:spLocks noChangeShapeType="1"/>
            </p:cNvSpPr>
            <p:nvPr/>
          </p:nvSpPr>
          <p:spPr bwMode="auto">
            <a:xfrm>
              <a:off x="2793" y="2974"/>
              <a:ext cx="8" cy="41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0" name="Line 2620"/>
            <p:cNvSpPr>
              <a:spLocks noChangeShapeType="1"/>
            </p:cNvSpPr>
            <p:nvPr/>
          </p:nvSpPr>
          <p:spPr bwMode="auto">
            <a:xfrm>
              <a:off x="280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1" name="Line 2621"/>
            <p:cNvSpPr>
              <a:spLocks noChangeShapeType="1"/>
            </p:cNvSpPr>
            <p:nvPr/>
          </p:nvSpPr>
          <p:spPr bwMode="auto">
            <a:xfrm>
              <a:off x="280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2" name="Line 2622"/>
            <p:cNvSpPr>
              <a:spLocks noChangeShapeType="1"/>
            </p:cNvSpPr>
            <p:nvPr/>
          </p:nvSpPr>
          <p:spPr bwMode="auto">
            <a:xfrm>
              <a:off x="281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3" name="Line 2623"/>
            <p:cNvSpPr>
              <a:spLocks noChangeShapeType="1"/>
            </p:cNvSpPr>
            <p:nvPr/>
          </p:nvSpPr>
          <p:spPr bwMode="auto">
            <a:xfrm>
              <a:off x="282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4" name="Line 2624"/>
            <p:cNvSpPr>
              <a:spLocks noChangeShapeType="1"/>
            </p:cNvSpPr>
            <p:nvPr/>
          </p:nvSpPr>
          <p:spPr bwMode="auto">
            <a:xfrm>
              <a:off x="283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5" name="Line 2625"/>
            <p:cNvSpPr>
              <a:spLocks noChangeShapeType="1"/>
            </p:cNvSpPr>
            <p:nvPr/>
          </p:nvSpPr>
          <p:spPr bwMode="auto">
            <a:xfrm>
              <a:off x="284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6" name="Line 2626"/>
            <p:cNvSpPr>
              <a:spLocks noChangeShapeType="1"/>
            </p:cNvSpPr>
            <p:nvPr/>
          </p:nvSpPr>
          <p:spPr bwMode="auto">
            <a:xfrm flipV="1">
              <a:off x="2848" y="2807"/>
              <a:ext cx="8" cy="58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47" name="Line 2627"/>
            <p:cNvSpPr>
              <a:spLocks noChangeShapeType="1"/>
            </p:cNvSpPr>
            <p:nvPr/>
          </p:nvSpPr>
          <p:spPr bwMode="auto">
            <a:xfrm>
              <a:off x="2856" y="2807"/>
              <a:ext cx="7" cy="50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6349" name="Group 2829"/>
          <p:cNvGrpSpPr>
            <a:grpSpLocks/>
          </p:cNvGrpSpPr>
          <p:nvPr/>
        </p:nvGrpSpPr>
        <p:grpSpPr bwMode="auto">
          <a:xfrm>
            <a:off x="4545013" y="3703638"/>
            <a:ext cx="2474912" cy="1682750"/>
            <a:chOff x="2863" y="2333"/>
            <a:chExt cx="1559" cy="1060"/>
          </a:xfrm>
        </p:grpSpPr>
        <p:sp>
          <p:nvSpPr>
            <p:cNvPr id="1006149" name="Line 2629"/>
            <p:cNvSpPr>
              <a:spLocks noChangeShapeType="1"/>
            </p:cNvSpPr>
            <p:nvPr/>
          </p:nvSpPr>
          <p:spPr bwMode="auto">
            <a:xfrm>
              <a:off x="2863"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0" name="Line 2630"/>
            <p:cNvSpPr>
              <a:spLocks noChangeShapeType="1"/>
            </p:cNvSpPr>
            <p:nvPr/>
          </p:nvSpPr>
          <p:spPr bwMode="auto">
            <a:xfrm>
              <a:off x="287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1" name="Line 2631"/>
            <p:cNvSpPr>
              <a:spLocks noChangeShapeType="1"/>
            </p:cNvSpPr>
            <p:nvPr/>
          </p:nvSpPr>
          <p:spPr bwMode="auto">
            <a:xfrm>
              <a:off x="287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2" name="Line 2632"/>
            <p:cNvSpPr>
              <a:spLocks noChangeShapeType="1"/>
            </p:cNvSpPr>
            <p:nvPr/>
          </p:nvSpPr>
          <p:spPr bwMode="auto">
            <a:xfrm>
              <a:off x="288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3" name="Line 2633"/>
            <p:cNvSpPr>
              <a:spLocks noChangeShapeType="1"/>
            </p:cNvSpPr>
            <p:nvPr/>
          </p:nvSpPr>
          <p:spPr bwMode="auto">
            <a:xfrm>
              <a:off x="289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4" name="Line 2634"/>
            <p:cNvSpPr>
              <a:spLocks noChangeShapeType="1"/>
            </p:cNvSpPr>
            <p:nvPr/>
          </p:nvSpPr>
          <p:spPr bwMode="auto">
            <a:xfrm>
              <a:off x="290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5" name="Line 2635"/>
            <p:cNvSpPr>
              <a:spLocks noChangeShapeType="1"/>
            </p:cNvSpPr>
            <p:nvPr/>
          </p:nvSpPr>
          <p:spPr bwMode="auto">
            <a:xfrm flipV="1">
              <a:off x="2910"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6" name="Line 2636"/>
            <p:cNvSpPr>
              <a:spLocks noChangeShapeType="1"/>
            </p:cNvSpPr>
            <p:nvPr/>
          </p:nvSpPr>
          <p:spPr bwMode="auto">
            <a:xfrm flipV="1">
              <a:off x="2918" y="3224"/>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7" name="Line 2637"/>
            <p:cNvSpPr>
              <a:spLocks noChangeShapeType="1"/>
            </p:cNvSpPr>
            <p:nvPr/>
          </p:nvSpPr>
          <p:spPr bwMode="auto">
            <a:xfrm flipV="1">
              <a:off x="2926" y="2779"/>
              <a:ext cx="7" cy="44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8" name="Line 2638"/>
            <p:cNvSpPr>
              <a:spLocks noChangeShapeType="1"/>
            </p:cNvSpPr>
            <p:nvPr/>
          </p:nvSpPr>
          <p:spPr bwMode="auto">
            <a:xfrm flipV="1">
              <a:off x="2933" y="2333"/>
              <a:ext cx="8" cy="44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59" name="Line 2639"/>
            <p:cNvSpPr>
              <a:spLocks noChangeShapeType="1"/>
            </p:cNvSpPr>
            <p:nvPr/>
          </p:nvSpPr>
          <p:spPr bwMode="auto">
            <a:xfrm>
              <a:off x="2941" y="2333"/>
              <a:ext cx="8" cy="105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0" name="Line 2640"/>
            <p:cNvSpPr>
              <a:spLocks noChangeShapeType="1"/>
            </p:cNvSpPr>
            <p:nvPr/>
          </p:nvSpPr>
          <p:spPr bwMode="auto">
            <a:xfrm>
              <a:off x="294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1" name="Line 2641"/>
            <p:cNvSpPr>
              <a:spLocks noChangeShapeType="1"/>
            </p:cNvSpPr>
            <p:nvPr/>
          </p:nvSpPr>
          <p:spPr bwMode="auto">
            <a:xfrm flipV="1">
              <a:off x="295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2" name="Line 2642"/>
            <p:cNvSpPr>
              <a:spLocks noChangeShapeType="1"/>
            </p:cNvSpPr>
            <p:nvPr/>
          </p:nvSpPr>
          <p:spPr bwMode="auto">
            <a:xfrm>
              <a:off x="2965" y="3364"/>
              <a:ext cx="7"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3" name="Line 2643"/>
            <p:cNvSpPr>
              <a:spLocks noChangeShapeType="1"/>
            </p:cNvSpPr>
            <p:nvPr/>
          </p:nvSpPr>
          <p:spPr bwMode="auto">
            <a:xfrm>
              <a:off x="297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4" name="Line 2644"/>
            <p:cNvSpPr>
              <a:spLocks noChangeShapeType="1"/>
            </p:cNvSpPr>
            <p:nvPr/>
          </p:nvSpPr>
          <p:spPr bwMode="auto">
            <a:xfrm flipV="1">
              <a:off x="2980"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5" name="Line 2645"/>
            <p:cNvSpPr>
              <a:spLocks noChangeShapeType="1"/>
            </p:cNvSpPr>
            <p:nvPr/>
          </p:nvSpPr>
          <p:spPr bwMode="auto">
            <a:xfrm flipV="1">
              <a:off x="2988" y="2528"/>
              <a:ext cx="8" cy="80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6" name="Line 2646"/>
            <p:cNvSpPr>
              <a:spLocks noChangeShapeType="1"/>
            </p:cNvSpPr>
            <p:nvPr/>
          </p:nvSpPr>
          <p:spPr bwMode="auto">
            <a:xfrm>
              <a:off x="2996" y="2528"/>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7" name="Line 2647"/>
            <p:cNvSpPr>
              <a:spLocks noChangeShapeType="1"/>
            </p:cNvSpPr>
            <p:nvPr/>
          </p:nvSpPr>
          <p:spPr bwMode="auto">
            <a:xfrm>
              <a:off x="3004" y="2723"/>
              <a:ext cx="7" cy="66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8" name="Line 2648"/>
            <p:cNvSpPr>
              <a:spLocks noChangeShapeType="1"/>
            </p:cNvSpPr>
            <p:nvPr/>
          </p:nvSpPr>
          <p:spPr bwMode="auto">
            <a:xfrm>
              <a:off x="301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69" name="Line 2649"/>
            <p:cNvSpPr>
              <a:spLocks noChangeShapeType="1"/>
            </p:cNvSpPr>
            <p:nvPr/>
          </p:nvSpPr>
          <p:spPr bwMode="auto">
            <a:xfrm>
              <a:off x="301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0" name="Line 2650"/>
            <p:cNvSpPr>
              <a:spLocks noChangeShapeType="1"/>
            </p:cNvSpPr>
            <p:nvPr/>
          </p:nvSpPr>
          <p:spPr bwMode="auto">
            <a:xfrm>
              <a:off x="302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1" name="Line 2651"/>
            <p:cNvSpPr>
              <a:spLocks noChangeShapeType="1"/>
            </p:cNvSpPr>
            <p:nvPr/>
          </p:nvSpPr>
          <p:spPr bwMode="auto">
            <a:xfrm>
              <a:off x="303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2" name="Line 2652"/>
            <p:cNvSpPr>
              <a:spLocks noChangeShapeType="1"/>
            </p:cNvSpPr>
            <p:nvPr/>
          </p:nvSpPr>
          <p:spPr bwMode="auto">
            <a:xfrm>
              <a:off x="304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3" name="Line 2653"/>
            <p:cNvSpPr>
              <a:spLocks noChangeShapeType="1"/>
            </p:cNvSpPr>
            <p:nvPr/>
          </p:nvSpPr>
          <p:spPr bwMode="auto">
            <a:xfrm>
              <a:off x="305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4" name="Line 2654"/>
            <p:cNvSpPr>
              <a:spLocks noChangeShapeType="1"/>
            </p:cNvSpPr>
            <p:nvPr/>
          </p:nvSpPr>
          <p:spPr bwMode="auto">
            <a:xfrm>
              <a:off x="305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5" name="Line 2655"/>
            <p:cNvSpPr>
              <a:spLocks noChangeShapeType="1"/>
            </p:cNvSpPr>
            <p:nvPr/>
          </p:nvSpPr>
          <p:spPr bwMode="auto">
            <a:xfrm>
              <a:off x="306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6" name="Line 2656"/>
            <p:cNvSpPr>
              <a:spLocks noChangeShapeType="1"/>
            </p:cNvSpPr>
            <p:nvPr/>
          </p:nvSpPr>
          <p:spPr bwMode="auto">
            <a:xfrm>
              <a:off x="30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7" name="Line 2657"/>
            <p:cNvSpPr>
              <a:spLocks noChangeShapeType="1"/>
            </p:cNvSpPr>
            <p:nvPr/>
          </p:nvSpPr>
          <p:spPr bwMode="auto">
            <a:xfrm>
              <a:off x="308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8" name="Line 2658"/>
            <p:cNvSpPr>
              <a:spLocks noChangeShapeType="1"/>
            </p:cNvSpPr>
            <p:nvPr/>
          </p:nvSpPr>
          <p:spPr bwMode="auto">
            <a:xfrm>
              <a:off x="308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79" name="Line 2659"/>
            <p:cNvSpPr>
              <a:spLocks noChangeShapeType="1"/>
            </p:cNvSpPr>
            <p:nvPr/>
          </p:nvSpPr>
          <p:spPr bwMode="auto">
            <a:xfrm flipV="1">
              <a:off x="3097"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0" name="Line 2660"/>
            <p:cNvSpPr>
              <a:spLocks noChangeShapeType="1"/>
            </p:cNvSpPr>
            <p:nvPr/>
          </p:nvSpPr>
          <p:spPr bwMode="auto">
            <a:xfrm>
              <a:off x="3105"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1" name="Line 2661"/>
            <p:cNvSpPr>
              <a:spLocks noChangeShapeType="1"/>
            </p:cNvSpPr>
            <p:nvPr/>
          </p:nvSpPr>
          <p:spPr bwMode="auto">
            <a:xfrm flipV="1">
              <a:off x="3113" y="2779"/>
              <a:ext cx="8" cy="613"/>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2" name="Line 2662"/>
            <p:cNvSpPr>
              <a:spLocks noChangeShapeType="1"/>
            </p:cNvSpPr>
            <p:nvPr/>
          </p:nvSpPr>
          <p:spPr bwMode="auto">
            <a:xfrm>
              <a:off x="3121" y="2779"/>
              <a:ext cx="7" cy="33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3" name="Line 2663"/>
            <p:cNvSpPr>
              <a:spLocks noChangeShapeType="1"/>
            </p:cNvSpPr>
            <p:nvPr/>
          </p:nvSpPr>
          <p:spPr bwMode="auto">
            <a:xfrm>
              <a:off x="3128" y="3113"/>
              <a:ext cx="8" cy="139"/>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4" name="Line 2664"/>
            <p:cNvSpPr>
              <a:spLocks noChangeShapeType="1"/>
            </p:cNvSpPr>
            <p:nvPr/>
          </p:nvSpPr>
          <p:spPr bwMode="auto">
            <a:xfrm>
              <a:off x="3136" y="3252"/>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5" name="Line 2665"/>
            <p:cNvSpPr>
              <a:spLocks noChangeShapeType="1"/>
            </p:cNvSpPr>
            <p:nvPr/>
          </p:nvSpPr>
          <p:spPr bwMode="auto">
            <a:xfrm>
              <a:off x="314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6" name="Line 2666"/>
            <p:cNvSpPr>
              <a:spLocks noChangeShapeType="1"/>
            </p:cNvSpPr>
            <p:nvPr/>
          </p:nvSpPr>
          <p:spPr bwMode="auto">
            <a:xfrm>
              <a:off x="31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7" name="Line 2667"/>
            <p:cNvSpPr>
              <a:spLocks noChangeShapeType="1"/>
            </p:cNvSpPr>
            <p:nvPr/>
          </p:nvSpPr>
          <p:spPr bwMode="auto">
            <a:xfrm>
              <a:off x="316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8" name="Line 2668"/>
            <p:cNvSpPr>
              <a:spLocks noChangeShapeType="1"/>
            </p:cNvSpPr>
            <p:nvPr/>
          </p:nvSpPr>
          <p:spPr bwMode="auto">
            <a:xfrm>
              <a:off x="316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89" name="Line 2669"/>
            <p:cNvSpPr>
              <a:spLocks noChangeShapeType="1"/>
            </p:cNvSpPr>
            <p:nvPr/>
          </p:nvSpPr>
          <p:spPr bwMode="auto">
            <a:xfrm>
              <a:off x="317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0" name="Line 2670"/>
            <p:cNvSpPr>
              <a:spLocks noChangeShapeType="1"/>
            </p:cNvSpPr>
            <p:nvPr/>
          </p:nvSpPr>
          <p:spPr bwMode="auto">
            <a:xfrm>
              <a:off x="318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1" name="Line 2671"/>
            <p:cNvSpPr>
              <a:spLocks noChangeShapeType="1"/>
            </p:cNvSpPr>
            <p:nvPr/>
          </p:nvSpPr>
          <p:spPr bwMode="auto">
            <a:xfrm>
              <a:off x="319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2" name="Line 2672"/>
            <p:cNvSpPr>
              <a:spLocks noChangeShapeType="1"/>
            </p:cNvSpPr>
            <p:nvPr/>
          </p:nvSpPr>
          <p:spPr bwMode="auto">
            <a:xfrm>
              <a:off x="319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3" name="Line 2673"/>
            <p:cNvSpPr>
              <a:spLocks noChangeShapeType="1"/>
            </p:cNvSpPr>
            <p:nvPr/>
          </p:nvSpPr>
          <p:spPr bwMode="auto">
            <a:xfrm>
              <a:off x="320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4" name="Line 2674"/>
            <p:cNvSpPr>
              <a:spLocks noChangeShapeType="1"/>
            </p:cNvSpPr>
            <p:nvPr/>
          </p:nvSpPr>
          <p:spPr bwMode="auto">
            <a:xfrm>
              <a:off x="321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5" name="Line 2675"/>
            <p:cNvSpPr>
              <a:spLocks noChangeShapeType="1"/>
            </p:cNvSpPr>
            <p:nvPr/>
          </p:nvSpPr>
          <p:spPr bwMode="auto">
            <a:xfrm>
              <a:off x="322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6" name="Line 2676"/>
            <p:cNvSpPr>
              <a:spLocks noChangeShapeType="1"/>
            </p:cNvSpPr>
            <p:nvPr/>
          </p:nvSpPr>
          <p:spPr bwMode="auto">
            <a:xfrm>
              <a:off x="323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7" name="Line 2677"/>
            <p:cNvSpPr>
              <a:spLocks noChangeShapeType="1"/>
            </p:cNvSpPr>
            <p:nvPr/>
          </p:nvSpPr>
          <p:spPr bwMode="auto">
            <a:xfrm>
              <a:off x="323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8" name="Line 2678"/>
            <p:cNvSpPr>
              <a:spLocks noChangeShapeType="1"/>
            </p:cNvSpPr>
            <p:nvPr/>
          </p:nvSpPr>
          <p:spPr bwMode="auto">
            <a:xfrm>
              <a:off x="324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199" name="Line 2679"/>
            <p:cNvSpPr>
              <a:spLocks noChangeShapeType="1"/>
            </p:cNvSpPr>
            <p:nvPr/>
          </p:nvSpPr>
          <p:spPr bwMode="auto">
            <a:xfrm>
              <a:off x="325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0" name="Line 2680"/>
            <p:cNvSpPr>
              <a:spLocks noChangeShapeType="1"/>
            </p:cNvSpPr>
            <p:nvPr/>
          </p:nvSpPr>
          <p:spPr bwMode="auto">
            <a:xfrm>
              <a:off x="326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1" name="Line 2681"/>
            <p:cNvSpPr>
              <a:spLocks noChangeShapeType="1"/>
            </p:cNvSpPr>
            <p:nvPr/>
          </p:nvSpPr>
          <p:spPr bwMode="auto">
            <a:xfrm>
              <a:off x="326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2" name="Line 2682"/>
            <p:cNvSpPr>
              <a:spLocks noChangeShapeType="1"/>
            </p:cNvSpPr>
            <p:nvPr/>
          </p:nvSpPr>
          <p:spPr bwMode="auto">
            <a:xfrm>
              <a:off x="327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3" name="Line 2683"/>
            <p:cNvSpPr>
              <a:spLocks noChangeShapeType="1"/>
            </p:cNvSpPr>
            <p:nvPr/>
          </p:nvSpPr>
          <p:spPr bwMode="auto">
            <a:xfrm flipV="1">
              <a:off x="3284" y="3252"/>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4" name="Line 2684"/>
            <p:cNvSpPr>
              <a:spLocks noChangeShapeType="1"/>
            </p:cNvSpPr>
            <p:nvPr/>
          </p:nvSpPr>
          <p:spPr bwMode="auto">
            <a:xfrm>
              <a:off x="3292" y="3252"/>
              <a:ext cx="8" cy="14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5" name="Line 2685"/>
            <p:cNvSpPr>
              <a:spLocks noChangeShapeType="1"/>
            </p:cNvSpPr>
            <p:nvPr/>
          </p:nvSpPr>
          <p:spPr bwMode="auto">
            <a:xfrm>
              <a:off x="330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6" name="Line 2686"/>
            <p:cNvSpPr>
              <a:spLocks noChangeShapeType="1"/>
            </p:cNvSpPr>
            <p:nvPr/>
          </p:nvSpPr>
          <p:spPr bwMode="auto">
            <a:xfrm>
              <a:off x="330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7" name="Line 2687"/>
            <p:cNvSpPr>
              <a:spLocks noChangeShapeType="1"/>
            </p:cNvSpPr>
            <p:nvPr/>
          </p:nvSpPr>
          <p:spPr bwMode="auto">
            <a:xfrm>
              <a:off x="331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8" name="Line 2688"/>
            <p:cNvSpPr>
              <a:spLocks noChangeShapeType="1"/>
            </p:cNvSpPr>
            <p:nvPr/>
          </p:nvSpPr>
          <p:spPr bwMode="auto">
            <a:xfrm flipV="1">
              <a:off x="3323"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09" name="Line 2689"/>
            <p:cNvSpPr>
              <a:spLocks noChangeShapeType="1"/>
            </p:cNvSpPr>
            <p:nvPr/>
          </p:nvSpPr>
          <p:spPr bwMode="auto">
            <a:xfrm flipV="1">
              <a:off x="3331" y="3197"/>
              <a:ext cx="8" cy="11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0" name="Line 2690"/>
            <p:cNvSpPr>
              <a:spLocks noChangeShapeType="1"/>
            </p:cNvSpPr>
            <p:nvPr/>
          </p:nvSpPr>
          <p:spPr bwMode="auto">
            <a:xfrm>
              <a:off x="3339" y="3197"/>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1" name="Line 2691"/>
            <p:cNvSpPr>
              <a:spLocks noChangeShapeType="1"/>
            </p:cNvSpPr>
            <p:nvPr/>
          </p:nvSpPr>
          <p:spPr bwMode="auto">
            <a:xfrm>
              <a:off x="334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2" name="Line 2692"/>
            <p:cNvSpPr>
              <a:spLocks noChangeShapeType="1"/>
            </p:cNvSpPr>
            <p:nvPr/>
          </p:nvSpPr>
          <p:spPr bwMode="auto">
            <a:xfrm>
              <a:off x="335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3" name="Line 2693"/>
            <p:cNvSpPr>
              <a:spLocks noChangeShapeType="1"/>
            </p:cNvSpPr>
            <p:nvPr/>
          </p:nvSpPr>
          <p:spPr bwMode="auto">
            <a:xfrm>
              <a:off x="336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4" name="Line 2694"/>
            <p:cNvSpPr>
              <a:spLocks noChangeShapeType="1"/>
            </p:cNvSpPr>
            <p:nvPr/>
          </p:nvSpPr>
          <p:spPr bwMode="auto">
            <a:xfrm>
              <a:off x="337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5" name="Line 2695"/>
            <p:cNvSpPr>
              <a:spLocks noChangeShapeType="1"/>
            </p:cNvSpPr>
            <p:nvPr/>
          </p:nvSpPr>
          <p:spPr bwMode="auto">
            <a:xfrm>
              <a:off x="337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6" name="Line 2696"/>
            <p:cNvSpPr>
              <a:spLocks noChangeShapeType="1"/>
            </p:cNvSpPr>
            <p:nvPr/>
          </p:nvSpPr>
          <p:spPr bwMode="auto">
            <a:xfrm>
              <a:off x="338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7" name="Line 2697"/>
            <p:cNvSpPr>
              <a:spLocks noChangeShapeType="1"/>
            </p:cNvSpPr>
            <p:nvPr/>
          </p:nvSpPr>
          <p:spPr bwMode="auto">
            <a:xfrm>
              <a:off x="339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8" name="Line 2698"/>
            <p:cNvSpPr>
              <a:spLocks noChangeShapeType="1"/>
            </p:cNvSpPr>
            <p:nvPr/>
          </p:nvSpPr>
          <p:spPr bwMode="auto">
            <a:xfrm>
              <a:off x="340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19" name="Line 2699"/>
            <p:cNvSpPr>
              <a:spLocks noChangeShapeType="1"/>
            </p:cNvSpPr>
            <p:nvPr/>
          </p:nvSpPr>
          <p:spPr bwMode="auto">
            <a:xfrm flipV="1">
              <a:off x="3409"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0" name="Line 2700"/>
            <p:cNvSpPr>
              <a:spLocks noChangeShapeType="1"/>
            </p:cNvSpPr>
            <p:nvPr/>
          </p:nvSpPr>
          <p:spPr bwMode="auto">
            <a:xfrm flipV="1">
              <a:off x="3417" y="3141"/>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1" name="Line 2701"/>
            <p:cNvSpPr>
              <a:spLocks noChangeShapeType="1"/>
            </p:cNvSpPr>
            <p:nvPr/>
          </p:nvSpPr>
          <p:spPr bwMode="auto">
            <a:xfrm>
              <a:off x="3425" y="3141"/>
              <a:ext cx="7"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2" name="Line 2702"/>
            <p:cNvSpPr>
              <a:spLocks noChangeShapeType="1"/>
            </p:cNvSpPr>
            <p:nvPr/>
          </p:nvSpPr>
          <p:spPr bwMode="auto">
            <a:xfrm>
              <a:off x="343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3" name="Line 2703"/>
            <p:cNvSpPr>
              <a:spLocks noChangeShapeType="1"/>
            </p:cNvSpPr>
            <p:nvPr/>
          </p:nvSpPr>
          <p:spPr bwMode="auto">
            <a:xfrm>
              <a:off x="344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4" name="Line 2704"/>
            <p:cNvSpPr>
              <a:spLocks noChangeShapeType="1"/>
            </p:cNvSpPr>
            <p:nvPr/>
          </p:nvSpPr>
          <p:spPr bwMode="auto">
            <a:xfrm>
              <a:off x="344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5" name="Line 2705"/>
            <p:cNvSpPr>
              <a:spLocks noChangeShapeType="1"/>
            </p:cNvSpPr>
            <p:nvPr/>
          </p:nvSpPr>
          <p:spPr bwMode="auto">
            <a:xfrm>
              <a:off x="345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6" name="Line 2706"/>
            <p:cNvSpPr>
              <a:spLocks noChangeShapeType="1"/>
            </p:cNvSpPr>
            <p:nvPr/>
          </p:nvSpPr>
          <p:spPr bwMode="auto">
            <a:xfrm>
              <a:off x="346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7" name="Line 2707"/>
            <p:cNvSpPr>
              <a:spLocks noChangeShapeType="1"/>
            </p:cNvSpPr>
            <p:nvPr/>
          </p:nvSpPr>
          <p:spPr bwMode="auto">
            <a:xfrm>
              <a:off x="347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8" name="Line 2708"/>
            <p:cNvSpPr>
              <a:spLocks noChangeShapeType="1"/>
            </p:cNvSpPr>
            <p:nvPr/>
          </p:nvSpPr>
          <p:spPr bwMode="auto">
            <a:xfrm>
              <a:off x="347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29" name="Line 2709"/>
            <p:cNvSpPr>
              <a:spLocks noChangeShapeType="1"/>
            </p:cNvSpPr>
            <p:nvPr/>
          </p:nvSpPr>
          <p:spPr bwMode="auto">
            <a:xfrm>
              <a:off x="348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0" name="Line 2710"/>
            <p:cNvSpPr>
              <a:spLocks noChangeShapeType="1"/>
            </p:cNvSpPr>
            <p:nvPr/>
          </p:nvSpPr>
          <p:spPr bwMode="auto">
            <a:xfrm>
              <a:off x="349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1" name="Line 2711"/>
            <p:cNvSpPr>
              <a:spLocks noChangeShapeType="1"/>
            </p:cNvSpPr>
            <p:nvPr/>
          </p:nvSpPr>
          <p:spPr bwMode="auto">
            <a:xfrm>
              <a:off x="350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2" name="Line 2712"/>
            <p:cNvSpPr>
              <a:spLocks noChangeShapeType="1"/>
            </p:cNvSpPr>
            <p:nvPr/>
          </p:nvSpPr>
          <p:spPr bwMode="auto">
            <a:xfrm>
              <a:off x="351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3" name="Line 2713"/>
            <p:cNvSpPr>
              <a:spLocks noChangeShapeType="1"/>
            </p:cNvSpPr>
            <p:nvPr/>
          </p:nvSpPr>
          <p:spPr bwMode="auto">
            <a:xfrm>
              <a:off x="351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4" name="Line 2714"/>
            <p:cNvSpPr>
              <a:spLocks noChangeShapeType="1"/>
            </p:cNvSpPr>
            <p:nvPr/>
          </p:nvSpPr>
          <p:spPr bwMode="auto">
            <a:xfrm>
              <a:off x="352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5" name="Line 2715"/>
            <p:cNvSpPr>
              <a:spLocks noChangeShapeType="1"/>
            </p:cNvSpPr>
            <p:nvPr/>
          </p:nvSpPr>
          <p:spPr bwMode="auto">
            <a:xfrm>
              <a:off x="353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6" name="Line 2716"/>
            <p:cNvSpPr>
              <a:spLocks noChangeShapeType="1"/>
            </p:cNvSpPr>
            <p:nvPr/>
          </p:nvSpPr>
          <p:spPr bwMode="auto">
            <a:xfrm>
              <a:off x="354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7" name="Line 2717"/>
            <p:cNvSpPr>
              <a:spLocks noChangeShapeType="1"/>
            </p:cNvSpPr>
            <p:nvPr/>
          </p:nvSpPr>
          <p:spPr bwMode="auto">
            <a:xfrm>
              <a:off x="354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8" name="Line 2718"/>
            <p:cNvSpPr>
              <a:spLocks noChangeShapeType="1"/>
            </p:cNvSpPr>
            <p:nvPr/>
          </p:nvSpPr>
          <p:spPr bwMode="auto">
            <a:xfrm flipV="1">
              <a:off x="3557" y="3224"/>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39" name="Line 2719"/>
            <p:cNvSpPr>
              <a:spLocks noChangeShapeType="1"/>
            </p:cNvSpPr>
            <p:nvPr/>
          </p:nvSpPr>
          <p:spPr bwMode="auto">
            <a:xfrm flipV="1">
              <a:off x="3565" y="2667"/>
              <a:ext cx="8" cy="55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0" name="Line 2720"/>
            <p:cNvSpPr>
              <a:spLocks noChangeShapeType="1"/>
            </p:cNvSpPr>
            <p:nvPr/>
          </p:nvSpPr>
          <p:spPr bwMode="auto">
            <a:xfrm>
              <a:off x="3573" y="2667"/>
              <a:ext cx="7" cy="72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1" name="Line 2721"/>
            <p:cNvSpPr>
              <a:spLocks noChangeShapeType="1"/>
            </p:cNvSpPr>
            <p:nvPr/>
          </p:nvSpPr>
          <p:spPr bwMode="auto">
            <a:xfrm>
              <a:off x="358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2" name="Line 2722"/>
            <p:cNvSpPr>
              <a:spLocks noChangeShapeType="1"/>
            </p:cNvSpPr>
            <p:nvPr/>
          </p:nvSpPr>
          <p:spPr bwMode="auto">
            <a:xfrm>
              <a:off x="358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3" name="Line 2723"/>
            <p:cNvSpPr>
              <a:spLocks noChangeShapeType="1"/>
            </p:cNvSpPr>
            <p:nvPr/>
          </p:nvSpPr>
          <p:spPr bwMode="auto">
            <a:xfrm>
              <a:off x="359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4" name="Line 2724"/>
            <p:cNvSpPr>
              <a:spLocks noChangeShapeType="1"/>
            </p:cNvSpPr>
            <p:nvPr/>
          </p:nvSpPr>
          <p:spPr bwMode="auto">
            <a:xfrm>
              <a:off x="360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5" name="Line 2725"/>
            <p:cNvSpPr>
              <a:spLocks noChangeShapeType="1"/>
            </p:cNvSpPr>
            <p:nvPr/>
          </p:nvSpPr>
          <p:spPr bwMode="auto">
            <a:xfrm>
              <a:off x="361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6" name="Line 2726"/>
            <p:cNvSpPr>
              <a:spLocks noChangeShapeType="1"/>
            </p:cNvSpPr>
            <p:nvPr/>
          </p:nvSpPr>
          <p:spPr bwMode="auto">
            <a:xfrm>
              <a:off x="361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7" name="Line 2727"/>
            <p:cNvSpPr>
              <a:spLocks noChangeShapeType="1"/>
            </p:cNvSpPr>
            <p:nvPr/>
          </p:nvSpPr>
          <p:spPr bwMode="auto">
            <a:xfrm>
              <a:off x="362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8" name="Line 2728"/>
            <p:cNvSpPr>
              <a:spLocks noChangeShapeType="1"/>
            </p:cNvSpPr>
            <p:nvPr/>
          </p:nvSpPr>
          <p:spPr bwMode="auto">
            <a:xfrm flipV="1">
              <a:off x="3635" y="3002"/>
              <a:ext cx="8" cy="390"/>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49" name="Line 2729"/>
            <p:cNvSpPr>
              <a:spLocks noChangeShapeType="1"/>
            </p:cNvSpPr>
            <p:nvPr/>
          </p:nvSpPr>
          <p:spPr bwMode="auto">
            <a:xfrm>
              <a:off x="3643" y="3002"/>
              <a:ext cx="8" cy="33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0" name="Line 2730"/>
            <p:cNvSpPr>
              <a:spLocks noChangeShapeType="1"/>
            </p:cNvSpPr>
            <p:nvPr/>
          </p:nvSpPr>
          <p:spPr bwMode="auto">
            <a:xfrm>
              <a:off x="3651" y="3336"/>
              <a:ext cx="7"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1" name="Line 2731"/>
            <p:cNvSpPr>
              <a:spLocks noChangeShapeType="1"/>
            </p:cNvSpPr>
            <p:nvPr/>
          </p:nvSpPr>
          <p:spPr bwMode="auto">
            <a:xfrm flipV="1">
              <a:off x="3658" y="2611"/>
              <a:ext cx="8" cy="7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2" name="Line 2732"/>
            <p:cNvSpPr>
              <a:spLocks noChangeShapeType="1"/>
            </p:cNvSpPr>
            <p:nvPr/>
          </p:nvSpPr>
          <p:spPr bwMode="auto">
            <a:xfrm>
              <a:off x="3666" y="2611"/>
              <a:ext cx="8" cy="78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3" name="Line 2733"/>
            <p:cNvSpPr>
              <a:spLocks noChangeShapeType="1"/>
            </p:cNvSpPr>
            <p:nvPr/>
          </p:nvSpPr>
          <p:spPr bwMode="auto">
            <a:xfrm>
              <a:off x="36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4" name="Line 2734"/>
            <p:cNvSpPr>
              <a:spLocks noChangeShapeType="1"/>
            </p:cNvSpPr>
            <p:nvPr/>
          </p:nvSpPr>
          <p:spPr bwMode="auto">
            <a:xfrm>
              <a:off x="36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5" name="Line 2735"/>
            <p:cNvSpPr>
              <a:spLocks noChangeShapeType="1"/>
            </p:cNvSpPr>
            <p:nvPr/>
          </p:nvSpPr>
          <p:spPr bwMode="auto">
            <a:xfrm>
              <a:off x="369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6" name="Line 2736"/>
            <p:cNvSpPr>
              <a:spLocks noChangeShapeType="1"/>
            </p:cNvSpPr>
            <p:nvPr/>
          </p:nvSpPr>
          <p:spPr bwMode="auto">
            <a:xfrm>
              <a:off x="369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7" name="Line 2737"/>
            <p:cNvSpPr>
              <a:spLocks noChangeShapeType="1"/>
            </p:cNvSpPr>
            <p:nvPr/>
          </p:nvSpPr>
          <p:spPr bwMode="auto">
            <a:xfrm>
              <a:off x="370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8" name="Line 2738"/>
            <p:cNvSpPr>
              <a:spLocks noChangeShapeType="1"/>
            </p:cNvSpPr>
            <p:nvPr/>
          </p:nvSpPr>
          <p:spPr bwMode="auto">
            <a:xfrm>
              <a:off x="371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59" name="Line 2739"/>
            <p:cNvSpPr>
              <a:spLocks noChangeShapeType="1"/>
            </p:cNvSpPr>
            <p:nvPr/>
          </p:nvSpPr>
          <p:spPr bwMode="auto">
            <a:xfrm>
              <a:off x="372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0" name="Line 2740"/>
            <p:cNvSpPr>
              <a:spLocks noChangeShapeType="1"/>
            </p:cNvSpPr>
            <p:nvPr/>
          </p:nvSpPr>
          <p:spPr bwMode="auto">
            <a:xfrm>
              <a:off x="372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1" name="Line 2741"/>
            <p:cNvSpPr>
              <a:spLocks noChangeShapeType="1"/>
            </p:cNvSpPr>
            <p:nvPr/>
          </p:nvSpPr>
          <p:spPr bwMode="auto">
            <a:xfrm>
              <a:off x="373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2" name="Line 2742"/>
            <p:cNvSpPr>
              <a:spLocks noChangeShapeType="1"/>
            </p:cNvSpPr>
            <p:nvPr/>
          </p:nvSpPr>
          <p:spPr bwMode="auto">
            <a:xfrm>
              <a:off x="374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3" name="Line 2743"/>
            <p:cNvSpPr>
              <a:spLocks noChangeShapeType="1"/>
            </p:cNvSpPr>
            <p:nvPr/>
          </p:nvSpPr>
          <p:spPr bwMode="auto">
            <a:xfrm>
              <a:off x="37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4" name="Line 2744"/>
            <p:cNvSpPr>
              <a:spLocks noChangeShapeType="1"/>
            </p:cNvSpPr>
            <p:nvPr/>
          </p:nvSpPr>
          <p:spPr bwMode="auto">
            <a:xfrm>
              <a:off x="376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5" name="Line 2745"/>
            <p:cNvSpPr>
              <a:spLocks noChangeShapeType="1"/>
            </p:cNvSpPr>
            <p:nvPr/>
          </p:nvSpPr>
          <p:spPr bwMode="auto">
            <a:xfrm>
              <a:off x="376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6" name="Line 2746"/>
            <p:cNvSpPr>
              <a:spLocks noChangeShapeType="1"/>
            </p:cNvSpPr>
            <p:nvPr/>
          </p:nvSpPr>
          <p:spPr bwMode="auto">
            <a:xfrm>
              <a:off x="377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7" name="Line 2747"/>
            <p:cNvSpPr>
              <a:spLocks noChangeShapeType="1"/>
            </p:cNvSpPr>
            <p:nvPr/>
          </p:nvSpPr>
          <p:spPr bwMode="auto">
            <a:xfrm>
              <a:off x="378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8" name="Line 2748"/>
            <p:cNvSpPr>
              <a:spLocks noChangeShapeType="1"/>
            </p:cNvSpPr>
            <p:nvPr/>
          </p:nvSpPr>
          <p:spPr bwMode="auto">
            <a:xfrm>
              <a:off x="379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69" name="Line 2749"/>
            <p:cNvSpPr>
              <a:spLocks noChangeShapeType="1"/>
            </p:cNvSpPr>
            <p:nvPr/>
          </p:nvSpPr>
          <p:spPr bwMode="auto">
            <a:xfrm>
              <a:off x="379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0" name="Line 2750"/>
            <p:cNvSpPr>
              <a:spLocks noChangeShapeType="1"/>
            </p:cNvSpPr>
            <p:nvPr/>
          </p:nvSpPr>
          <p:spPr bwMode="auto">
            <a:xfrm>
              <a:off x="380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1" name="Line 2751"/>
            <p:cNvSpPr>
              <a:spLocks noChangeShapeType="1"/>
            </p:cNvSpPr>
            <p:nvPr/>
          </p:nvSpPr>
          <p:spPr bwMode="auto">
            <a:xfrm>
              <a:off x="381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2" name="Line 2752"/>
            <p:cNvSpPr>
              <a:spLocks noChangeShapeType="1"/>
            </p:cNvSpPr>
            <p:nvPr/>
          </p:nvSpPr>
          <p:spPr bwMode="auto">
            <a:xfrm>
              <a:off x="382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3" name="Line 2753"/>
            <p:cNvSpPr>
              <a:spLocks noChangeShapeType="1"/>
            </p:cNvSpPr>
            <p:nvPr/>
          </p:nvSpPr>
          <p:spPr bwMode="auto">
            <a:xfrm>
              <a:off x="383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4" name="Line 2754"/>
            <p:cNvSpPr>
              <a:spLocks noChangeShapeType="1"/>
            </p:cNvSpPr>
            <p:nvPr/>
          </p:nvSpPr>
          <p:spPr bwMode="auto">
            <a:xfrm>
              <a:off x="383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5" name="Line 2755"/>
            <p:cNvSpPr>
              <a:spLocks noChangeShapeType="1"/>
            </p:cNvSpPr>
            <p:nvPr/>
          </p:nvSpPr>
          <p:spPr bwMode="auto">
            <a:xfrm>
              <a:off x="384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6" name="Line 2756"/>
            <p:cNvSpPr>
              <a:spLocks noChangeShapeType="1"/>
            </p:cNvSpPr>
            <p:nvPr/>
          </p:nvSpPr>
          <p:spPr bwMode="auto">
            <a:xfrm>
              <a:off x="385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7" name="Line 2757"/>
            <p:cNvSpPr>
              <a:spLocks noChangeShapeType="1"/>
            </p:cNvSpPr>
            <p:nvPr/>
          </p:nvSpPr>
          <p:spPr bwMode="auto">
            <a:xfrm>
              <a:off x="386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8" name="Line 2758"/>
            <p:cNvSpPr>
              <a:spLocks noChangeShapeType="1"/>
            </p:cNvSpPr>
            <p:nvPr/>
          </p:nvSpPr>
          <p:spPr bwMode="auto">
            <a:xfrm>
              <a:off x="386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79" name="Line 2759"/>
            <p:cNvSpPr>
              <a:spLocks noChangeShapeType="1"/>
            </p:cNvSpPr>
            <p:nvPr/>
          </p:nvSpPr>
          <p:spPr bwMode="auto">
            <a:xfrm>
              <a:off x="387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0" name="Line 2760"/>
            <p:cNvSpPr>
              <a:spLocks noChangeShapeType="1"/>
            </p:cNvSpPr>
            <p:nvPr/>
          </p:nvSpPr>
          <p:spPr bwMode="auto">
            <a:xfrm flipV="1">
              <a:off x="3884"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1" name="Line 2761"/>
            <p:cNvSpPr>
              <a:spLocks noChangeShapeType="1"/>
            </p:cNvSpPr>
            <p:nvPr/>
          </p:nvSpPr>
          <p:spPr bwMode="auto">
            <a:xfrm>
              <a:off x="3892" y="3364"/>
              <a:ext cx="8"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2" name="Line 2762"/>
            <p:cNvSpPr>
              <a:spLocks noChangeShapeType="1"/>
            </p:cNvSpPr>
            <p:nvPr/>
          </p:nvSpPr>
          <p:spPr bwMode="auto">
            <a:xfrm>
              <a:off x="390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3" name="Line 2763"/>
            <p:cNvSpPr>
              <a:spLocks noChangeShapeType="1"/>
            </p:cNvSpPr>
            <p:nvPr/>
          </p:nvSpPr>
          <p:spPr bwMode="auto">
            <a:xfrm>
              <a:off x="390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4" name="Line 2764"/>
            <p:cNvSpPr>
              <a:spLocks noChangeShapeType="1"/>
            </p:cNvSpPr>
            <p:nvPr/>
          </p:nvSpPr>
          <p:spPr bwMode="auto">
            <a:xfrm>
              <a:off x="391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5" name="Line 2765"/>
            <p:cNvSpPr>
              <a:spLocks noChangeShapeType="1"/>
            </p:cNvSpPr>
            <p:nvPr/>
          </p:nvSpPr>
          <p:spPr bwMode="auto">
            <a:xfrm flipV="1">
              <a:off x="3923"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6" name="Line 2766"/>
            <p:cNvSpPr>
              <a:spLocks noChangeShapeType="1"/>
            </p:cNvSpPr>
            <p:nvPr/>
          </p:nvSpPr>
          <p:spPr bwMode="auto">
            <a:xfrm>
              <a:off x="3931"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7" name="Line 2767"/>
            <p:cNvSpPr>
              <a:spLocks noChangeShapeType="1"/>
            </p:cNvSpPr>
            <p:nvPr/>
          </p:nvSpPr>
          <p:spPr bwMode="auto">
            <a:xfrm>
              <a:off x="393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8" name="Line 2768"/>
            <p:cNvSpPr>
              <a:spLocks noChangeShapeType="1"/>
            </p:cNvSpPr>
            <p:nvPr/>
          </p:nvSpPr>
          <p:spPr bwMode="auto">
            <a:xfrm>
              <a:off x="394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89" name="Line 2769"/>
            <p:cNvSpPr>
              <a:spLocks noChangeShapeType="1"/>
            </p:cNvSpPr>
            <p:nvPr/>
          </p:nvSpPr>
          <p:spPr bwMode="auto">
            <a:xfrm>
              <a:off x="395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0" name="Line 2770"/>
            <p:cNvSpPr>
              <a:spLocks noChangeShapeType="1"/>
            </p:cNvSpPr>
            <p:nvPr/>
          </p:nvSpPr>
          <p:spPr bwMode="auto">
            <a:xfrm>
              <a:off x="396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1" name="Line 2771"/>
            <p:cNvSpPr>
              <a:spLocks noChangeShapeType="1"/>
            </p:cNvSpPr>
            <p:nvPr/>
          </p:nvSpPr>
          <p:spPr bwMode="auto">
            <a:xfrm>
              <a:off x="397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2" name="Line 2772"/>
            <p:cNvSpPr>
              <a:spLocks noChangeShapeType="1"/>
            </p:cNvSpPr>
            <p:nvPr/>
          </p:nvSpPr>
          <p:spPr bwMode="auto">
            <a:xfrm>
              <a:off x="397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3" name="Line 2773"/>
            <p:cNvSpPr>
              <a:spLocks noChangeShapeType="1"/>
            </p:cNvSpPr>
            <p:nvPr/>
          </p:nvSpPr>
          <p:spPr bwMode="auto">
            <a:xfrm>
              <a:off x="398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4" name="Line 2774"/>
            <p:cNvSpPr>
              <a:spLocks noChangeShapeType="1"/>
            </p:cNvSpPr>
            <p:nvPr/>
          </p:nvSpPr>
          <p:spPr bwMode="auto">
            <a:xfrm>
              <a:off x="399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5" name="Line 2775"/>
            <p:cNvSpPr>
              <a:spLocks noChangeShapeType="1"/>
            </p:cNvSpPr>
            <p:nvPr/>
          </p:nvSpPr>
          <p:spPr bwMode="auto">
            <a:xfrm>
              <a:off x="400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6" name="Line 2776"/>
            <p:cNvSpPr>
              <a:spLocks noChangeShapeType="1"/>
            </p:cNvSpPr>
            <p:nvPr/>
          </p:nvSpPr>
          <p:spPr bwMode="auto">
            <a:xfrm>
              <a:off x="400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7" name="Line 2777"/>
            <p:cNvSpPr>
              <a:spLocks noChangeShapeType="1"/>
            </p:cNvSpPr>
            <p:nvPr/>
          </p:nvSpPr>
          <p:spPr bwMode="auto">
            <a:xfrm>
              <a:off x="401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8" name="Line 2778"/>
            <p:cNvSpPr>
              <a:spLocks noChangeShapeType="1"/>
            </p:cNvSpPr>
            <p:nvPr/>
          </p:nvSpPr>
          <p:spPr bwMode="auto">
            <a:xfrm>
              <a:off x="40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299" name="Line 2779"/>
            <p:cNvSpPr>
              <a:spLocks noChangeShapeType="1"/>
            </p:cNvSpPr>
            <p:nvPr/>
          </p:nvSpPr>
          <p:spPr bwMode="auto">
            <a:xfrm>
              <a:off x="403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0" name="Line 2780"/>
            <p:cNvSpPr>
              <a:spLocks noChangeShapeType="1"/>
            </p:cNvSpPr>
            <p:nvPr/>
          </p:nvSpPr>
          <p:spPr bwMode="auto">
            <a:xfrm>
              <a:off x="404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1" name="Line 2781"/>
            <p:cNvSpPr>
              <a:spLocks noChangeShapeType="1"/>
            </p:cNvSpPr>
            <p:nvPr/>
          </p:nvSpPr>
          <p:spPr bwMode="auto">
            <a:xfrm>
              <a:off x="404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2" name="Line 2782"/>
            <p:cNvSpPr>
              <a:spLocks noChangeShapeType="1"/>
            </p:cNvSpPr>
            <p:nvPr/>
          </p:nvSpPr>
          <p:spPr bwMode="auto">
            <a:xfrm>
              <a:off x="405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3" name="Line 2783"/>
            <p:cNvSpPr>
              <a:spLocks noChangeShapeType="1"/>
            </p:cNvSpPr>
            <p:nvPr/>
          </p:nvSpPr>
          <p:spPr bwMode="auto">
            <a:xfrm>
              <a:off x="406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4" name="Line 2784"/>
            <p:cNvSpPr>
              <a:spLocks noChangeShapeType="1"/>
            </p:cNvSpPr>
            <p:nvPr/>
          </p:nvSpPr>
          <p:spPr bwMode="auto">
            <a:xfrm>
              <a:off x="407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5" name="Line 2785"/>
            <p:cNvSpPr>
              <a:spLocks noChangeShapeType="1"/>
            </p:cNvSpPr>
            <p:nvPr/>
          </p:nvSpPr>
          <p:spPr bwMode="auto">
            <a:xfrm>
              <a:off x="407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6" name="Line 2786"/>
            <p:cNvSpPr>
              <a:spLocks noChangeShapeType="1"/>
            </p:cNvSpPr>
            <p:nvPr/>
          </p:nvSpPr>
          <p:spPr bwMode="auto">
            <a:xfrm>
              <a:off x="408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7" name="Line 2787"/>
            <p:cNvSpPr>
              <a:spLocks noChangeShapeType="1"/>
            </p:cNvSpPr>
            <p:nvPr/>
          </p:nvSpPr>
          <p:spPr bwMode="auto">
            <a:xfrm>
              <a:off x="409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8" name="Line 2788"/>
            <p:cNvSpPr>
              <a:spLocks noChangeShapeType="1"/>
            </p:cNvSpPr>
            <p:nvPr/>
          </p:nvSpPr>
          <p:spPr bwMode="auto">
            <a:xfrm>
              <a:off x="410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09" name="Line 2789"/>
            <p:cNvSpPr>
              <a:spLocks noChangeShapeType="1"/>
            </p:cNvSpPr>
            <p:nvPr/>
          </p:nvSpPr>
          <p:spPr bwMode="auto">
            <a:xfrm>
              <a:off x="411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0" name="Line 2790"/>
            <p:cNvSpPr>
              <a:spLocks noChangeShapeType="1"/>
            </p:cNvSpPr>
            <p:nvPr/>
          </p:nvSpPr>
          <p:spPr bwMode="auto">
            <a:xfrm>
              <a:off x="411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1" name="Line 2791"/>
            <p:cNvSpPr>
              <a:spLocks noChangeShapeType="1"/>
            </p:cNvSpPr>
            <p:nvPr/>
          </p:nvSpPr>
          <p:spPr bwMode="auto">
            <a:xfrm>
              <a:off x="412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2" name="Line 2792"/>
            <p:cNvSpPr>
              <a:spLocks noChangeShapeType="1"/>
            </p:cNvSpPr>
            <p:nvPr/>
          </p:nvSpPr>
          <p:spPr bwMode="auto">
            <a:xfrm>
              <a:off x="413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3" name="Line 2793"/>
            <p:cNvSpPr>
              <a:spLocks noChangeShapeType="1"/>
            </p:cNvSpPr>
            <p:nvPr/>
          </p:nvSpPr>
          <p:spPr bwMode="auto">
            <a:xfrm>
              <a:off x="414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4" name="Line 2794"/>
            <p:cNvSpPr>
              <a:spLocks noChangeShapeType="1"/>
            </p:cNvSpPr>
            <p:nvPr/>
          </p:nvSpPr>
          <p:spPr bwMode="auto">
            <a:xfrm>
              <a:off x="414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5" name="Line 2795"/>
            <p:cNvSpPr>
              <a:spLocks noChangeShapeType="1"/>
            </p:cNvSpPr>
            <p:nvPr/>
          </p:nvSpPr>
          <p:spPr bwMode="auto">
            <a:xfrm>
              <a:off x="415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6" name="Line 2796"/>
            <p:cNvSpPr>
              <a:spLocks noChangeShapeType="1"/>
            </p:cNvSpPr>
            <p:nvPr/>
          </p:nvSpPr>
          <p:spPr bwMode="auto">
            <a:xfrm>
              <a:off x="416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7" name="Line 2797"/>
            <p:cNvSpPr>
              <a:spLocks noChangeShapeType="1"/>
            </p:cNvSpPr>
            <p:nvPr/>
          </p:nvSpPr>
          <p:spPr bwMode="auto">
            <a:xfrm>
              <a:off x="417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8" name="Line 2798"/>
            <p:cNvSpPr>
              <a:spLocks noChangeShapeType="1"/>
            </p:cNvSpPr>
            <p:nvPr/>
          </p:nvSpPr>
          <p:spPr bwMode="auto">
            <a:xfrm>
              <a:off x="418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19" name="Line 2799"/>
            <p:cNvSpPr>
              <a:spLocks noChangeShapeType="1"/>
            </p:cNvSpPr>
            <p:nvPr/>
          </p:nvSpPr>
          <p:spPr bwMode="auto">
            <a:xfrm>
              <a:off x="418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0" name="Line 2800"/>
            <p:cNvSpPr>
              <a:spLocks noChangeShapeType="1"/>
            </p:cNvSpPr>
            <p:nvPr/>
          </p:nvSpPr>
          <p:spPr bwMode="auto">
            <a:xfrm>
              <a:off x="419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1" name="Line 2801"/>
            <p:cNvSpPr>
              <a:spLocks noChangeShapeType="1"/>
            </p:cNvSpPr>
            <p:nvPr/>
          </p:nvSpPr>
          <p:spPr bwMode="auto">
            <a:xfrm>
              <a:off x="420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2" name="Line 2802"/>
            <p:cNvSpPr>
              <a:spLocks noChangeShapeType="1"/>
            </p:cNvSpPr>
            <p:nvPr/>
          </p:nvSpPr>
          <p:spPr bwMode="auto">
            <a:xfrm>
              <a:off x="421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3" name="Line 2803"/>
            <p:cNvSpPr>
              <a:spLocks noChangeShapeType="1"/>
            </p:cNvSpPr>
            <p:nvPr/>
          </p:nvSpPr>
          <p:spPr bwMode="auto">
            <a:xfrm>
              <a:off x="422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4" name="Line 2804"/>
            <p:cNvSpPr>
              <a:spLocks noChangeShapeType="1"/>
            </p:cNvSpPr>
            <p:nvPr/>
          </p:nvSpPr>
          <p:spPr bwMode="auto">
            <a:xfrm>
              <a:off x="422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5" name="Line 2805"/>
            <p:cNvSpPr>
              <a:spLocks noChangeShapeType="1"/>
            </p:cNvSpPr>
            <p:nvPr/>
          </p:nvSpPr>
          <p:spPr bwMode="auto">
            <a:xfrm>
              <a:off x="423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6" name="Line 2806"/>
            <p:cNvSpPr>
              <a:spLocks noChangeShapeType="1"/>
            </p:cNvSpPr>
            <p:nvPr/>
          </p:nvSpPr>
          <p:spPr bwMode="auto">
            <a:xfrm>
              <a:off x="424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7" name="Line 2807"/>
            <p:cNvSpPr>
              <a:spLocks noChangeShapeType="1"/>
            </p:cNvSpPr>
            <p:nvPr/>
          </p:nvSpPr>
          <p:spPr bwMode="auto">
            <a:xfrm>
              <a:off x="425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8" name="Line 2808"/>
            <p:cNvSpPr>
              <a:spLocks noChangeShapeType="1"/>
            </p:cNvSpPr>
            <p:nvPr/>
          </p:nvSpPr>
          <p:spPr bwMode="auto">
            <a:xfrm>
              <a:off x="425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29" name="Line 2809"/>
            <p:cNvSpPr>
              <a:spLocks noChangeShapeType="1"/>
            </p:cNvSpPr>
            <p:nvPr/>
          </p:nvSpPr>
          <p:spPr bwMode="auto">
            <a:xfrm>
              <a:off x="426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0" name="Line 2810"/>
            <p:cNvSpPr>
              <a:spLocks noChangeShapeType="1"/>
            </p:cNvSpPr>
            <p:nvPr/>
          </p:nvSpPr>
          <p:spPr bwMode="auto">
            <a:xfrm>
              <a:off x="42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1" name="Line 2811"/>
            <p:cNvSpPr>
              <a:spLocks noChangeShapeType="1"/>
            </p:cNvSpPr>
            <p:nvPr/>
          </p:nvSpPr>
          <p:spPr bwMode="auto">
            <a:xfrm>
              <a:off x="42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2" name="Line 2812"/>
            <p:cNvSpPr>
              <a:spLocks noChangeShapeType="1"/>
            </p:cNvSpPr>
            <p:nvPr/>
          </p:nvSpPr>
          <p:spPr bwMode="auto">
            <a:xfrm>
              <a:off x="429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3" name="Line 2813"/>
            <p:cNvSpPr>
              <a:spLocks noChangeShapeType="1"/>
            </p:cNvSpPr>
            <p:nvPr/>
          </p:nvSpPr>
          <p:spPr bwMode="auto">
            <a:xfrm>
              <a:off x="429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4" name="Line 2814"/>
            <p:cNvSpPr>
              <a:spLocks noChangeShapeType="1"/>
            </p:cNvSpPr>
            <p:nvPr/>
          </p:nvSpPr>
          <p:spPr bwMode="auto">
            <a:xfrm>
              <a:off x="430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5" name="Line 2815"/>
            <p:cNvSpPr>
              <a:spLocks noChangeShapeType="1"/>
            </p:cNvSpPr>
            <p:nvPr/>
          </p:nvSpPr>
          <p:spPr bwMode="auto">
            <a:xfrm>
              <a:off x="431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6" name="Line 2816"/>
            <p:cNvSpPr>
              <a:spLocks noChangeShapeType="1"/>
            </p:cNvSpPr>
            <p:nvPr/>
          </p:nvSpPr>
          <p:spPr bwMode="auto">
            <a:xfrm>
              <a:off x="432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7" name="Line 2817"/>
            <p:cNvSpPr>
              <a:spLocks noChangeShapeType="1"/>
            </p:cNvSpPr>
            <p:nvPr/>
          </p:nvSpPr>
          <p:spPr bwMode="auto">
            <a:xfrm>
              <a:off x="432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8" name="Line 2818"/>
            <p:cNvSpPr>
              <a:spLocks noChangeShapeType="1"/>
            </p:cNvSpPr>
            <p:nvPr/>
          </p:nvSpPr>
          <p:spPr bwMode="auto">
            <a:xfrm>
              <a:off x="433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39" name="Line 2819"/>
            <p:cNvSpPr>
              <a:spLocks noChangeShapeType="1"/>
            </p:cNvSpPr>
            <p:nvPr/>
          </p:nvSpPr>
          <p:spPr bwMode="auto">
            <a:xfrm>
              <a:off x="434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0" name="Line 2820"/>
            <p:cNvSpPr>
              <a:spLocks noChangeShapeType="1"/>
            </p:cNvSpPr>
            <p:nvPr/>
          </p:nvSpPr>
          <p:spPr bwMode="auto">
            <a:xfrm>
              <a:off x="43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1" name="Line 2821"/>
            <p:cNvSpPr>
              <a:spLocks noChangeShapeType="1"/>
            </p:cNvSpPr>
            <p:nvPr/>
          </p:nvSpPr>
          <p:spPr bwMode="auto">
            <a:xfrm>
              <a:off x="436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2" name="Line 2822"/>
            <p:cNvSpPr>
              <a:spLocks noChangeShapeType="1"/>
            </p:cNvSpPr>
            <p:nvPr/>
          </p:nvSpPr>
          <p:spPr bwMode="auto">
            <a:xfrm>
              <a:off x="436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3" name="Line 2823"/>
            <p:cNvSpPr>
              <a:spLocks noChangeShapeType="1"/>
            </p:cNvSpPr>
            <p:nvPr/>
          </p:nvSpPr>
          <p:spPr bwMode="auto">
            <a:xfrm>
              <a:off x="437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4" name="Line 2824"/>
            <p:cNvSpPr>
              <a:spLocks noChangeShapeType="1"/>
            </p:cNvSpPr>
            <p:nvPr/>
          </p:nvSpPr>
          <p:spPr bwMode="auto">
            <a:xfrm>
              <a:off x="438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5" name="Line 2825"/>
            <p:cNvSpPr>
              <a:spLocks noChangeShapeType="1"/>
            </p:cNvSpPr>
            <p:nvPr/>
          </p:nvSpPr>
          <p:spPr bwMode="auto">
            <a:xfrm>
              <a:off x="439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6" name="Line 2826"/>
            <p:cNvSpPr>
              <a:spLocks noChangeShapeType="1"/>
            </p:cNvSpPr>
            <p:nvPr/>
          </p:nvSpPr>
          <p:spPr bwMode="auto">
            <a:xfrm>
              <a:off x="439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7" name="Line 2827"/>
            <p:cNvSpPr>
              <a:spLocks noChangeShapeType="1"/>
            </p:cNvSpPr>
            <p:nvPr/>
          </p:nvSpPr>
          <p:spPr bwMode="auto">
            <a:xfrm>
              <a:off x="440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48" name="Line 2828"/>
            <p:cNvSpPr>
              <a:spLocks noChangeShapeType="1"/>
            </p:cNvSpPr>
            <p:nvPr/>
          </p:nvSpPr>
          <p:spPr bwMode="auto">
            <a:xfrm>
              <a:off x="441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6550" name="Group 3030"/>
          <p:cNvGrpSpPr>
            <a:grpSpLocks/>
          </p:cNvGrpSpPr>
          <p:nvPr/>
        </p:nvGrpSpPr>
        <p:grpSpPr bwMode="auto">
          <a:xfrm>
            <a:off x="531813" y="3748088"/>
            <a:ext cx="7615237" cy="1638300"/>
            <a:chOff x="335" y="2361"/>
            <a:chExt cx="4797" cy="1032"/>
          </a:xfrm>
        </p:grpSpPr>
        <p:sp>
          <p:nvSpPr>
            <p:cNvPr id="1006350" name="Line 2830"/>
            <p:cNvSpPr>
              <a:spLocks noChangeShapeType="1"/>
            </p:cNvSpPr>
            <p:nvPr/>
          </p:nvSpPr>
          <p:spPr bwMode="auto">
            <a:xfrm>
              <a:off x="442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1" name="Line 2831"/>
            <p:cNvSpPr>
              <a:spLocks noChangeShapeType="1"/>
            </p:cNvSpPr>
            <p:nvPr/>
          </p:nvSpPr>
          <p:spPr bwMode="auto">
            <a:xfrm>
              <a:off x="443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2" name="Line 2832"/>
            <p:cNvSpPr>
              <a:spLocks noChangeShapeType="1"/>
            </p:cNvSpPr>
            <p:nvPr/>
          </p:nvSpPr>
          <p:spPr bwMode="auto">
            <a:xfrm>
              <a:off x="443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3" name="Line 2833"/>
            <p:cNvSpPr>
              <a:spLocks noChangeShapeType="1"/>
            </p:cNvSpPr>
            <p:nvPr/>
          </p:nvSpPr>
          <p:spPr bwMode="auto">
            <a:xfrm flipV="1">
              <a:off x="4446" y="2361"/>
              <a:ext cx="7" cy="103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4" name="Line 2834"/>
            <p:cNvSpPr>
              <a:spLocks noChangeShapeType="1"/>
            </p:cNvSpPr>
            <p:nvPr/>
          </p:nvSpPr>
          <p:spPr bwMode="auto">
            <a:xfrm>
              <a:off x="4453" y="2361"/>
              <a:ext cx="8" cy="103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5" name="Line 2835"/>
            <p:cNvSpPr>
              <a:spLocks noChangeShapeType="1"/>
            </p:cNvSpPr>
            <p:nvPr/>
          </p:nvSpPr>
          <p:spPr bwMode="auto">
            <a:xfrm flipV="1">
              <a:off x="4461" y="2695"/>
              <a:ext cx="8" cy="69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6" name="Line 2836"/>
            <p:cNvSpPr>
              <a:spLocks noChangeShapeType="1"/>
            </p:cNvSpPr>
            <p:nvPr/>
          </p:nvSpPr>
          <p:spPr bwMode="auto">
            <a:xfrm>
              <a:off x="4469" y="2695"/>
              <a:ext cx="8" cy="697"/>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7" name="Line 2837"/>
            <p:cNvSpPr>
              <a:spLocks noChangeShapeType="1"/>
            </p:cNvSpPr>
            <p:nvPr/>
          </p:nvSpPr>
          <p:spPr bwMode="auto">
            <a:xfrm>
              <a:off x="447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8" name="Line 2838"/>
            <p:cNvSpPr>
              <a:spLocks noChangeShapeType="1"/>
            </p:cNvSpPr>
            <p:nvPr/>
          </p:nvSpPr>
          <p:spPr bwMode="auto">
            <a:xfrm flipV="1">
              <a:off x="4485" y="3336"/>
              <a:ext cx="7"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59" name="Line 2839"/>
            <p:cNvSpPr>
              <a:spLocks noChangeShapeType="1"/>
            </p:cNvSpPr>
            <p:nvPr/>
          </p:nvSpPr>
          <p:spPr bwMode="auto">
            <a:xfrm>
              <a:off x="4492" y="3336"/>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0" name="Line 2840"/>
            <p:cNvSpPr>
              <a:spLocks noChangeShapeType="1"/>
            </p:cNvSpPr>
            <p:nvPr/>
          </p:nvSpPr>
          <p:spPr bwMode="auto">
            <a:xfrm>
              <a:off x="4500"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1" name="Line 2841"/>
            <p:cNvSpPr>
              <a:spLocks noChangeShapeType="1"/>
            </p:cNvSpPr>
            <p:nvPr/>
          </p:nvSpPr>
          <p:spPr bwMode="auto">
            <a:xfrm>
              <a:off x="450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2" name="Line 2842"/>
            <p:cNvSpPr>
              <a:spLocks noChangeShapeType="1"/>
            </p:cNvSpPr>
            <p:nvPr/>
          </p:nvSpPr>
          <p:spPr bwMode="auto">
            <a:xfrm>
              <a:off x="451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3" name="Line 2843"/>
            <p:cNvSpPr>
              <a:spLocks noChangeShapeType="1"/>
            </p:cNvSpPr>
            <p:nvPr/>
          </p:nvSpPr>
          <p:spPr bwMode="auto">
            <a:xfrm>
              <a:off x="452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4" name="Line 2844"/>
            <p:cNvSpPr>
              <a:spLocks noChangeShapeType="1"/>
            </p:cNvSpPr>
            <p:nvPr/>
          </p:nvSpPr>
          <p:spPr bwMode="auto">
            <a:xfrm>
              <a:off x="453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5" name="Line 2845"/>
            <p:cNvSpPr>
              <a:spLocks noChangeShapeType="1"/>
            </p:cNvSpPr>
            <p:nvPr/>
          </p:nvSpPr>
          <p:spPr bwMode="auto">
            <a:xfrm>
              <a:off x="453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6" name="Line 2846"/>
            <p:cNvSpPr>
              <a:spLocks noChangeShapeType="1"/>
            </p:cNvSpPr>
            <p:nvPr/>
          </p:nvSpPr>
          <p:spPr bwMode="auto">
            <a:xfrm>
              <a:off x="454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7" name="Line 2847"/>
            <p:cNvSpPr>
              <a:spLocks noChangeShapeType="1"/>
            </p:cNvSpPr>
            <p:nvPr/>
          </p:nvSpPr>
          <p:spPr bwMode="auto">
            <a:xfrm>
              <a:off x="455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8" name="Line 2848"/>
            <p:cNvSpPr>
              <a:spLocks noChangeShapeType="1"/>
            </p:cNvSpPr>
            <p:nvPr/>
          </p:nvSpPr>
          <p:spPr bwMode="auto">
            <a:xfrm>
              <a:off x="456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69" name="Line 2849"/>
            <p:cNvSpPr>
              <a:spLocks noChangeShapeType="1"/>
            </p:cNvSpPr>
            <p:nvPr/>
          </p:nvSpPr>
          <p:spPr bwMode="auto">
            <a:xfrm>
              <a:off x="457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0" name="Line 2850"/>
            <p:cNvSpPr>
              <a:spLocks noChangeShapeType="1"/>
            </p:cNvSpPr>
            <p:nvPr/>
          </p:nvSpPr>
          <p:spPr bwMode="auto">
            <a:xfrm flipV="1">
              <a:off x="4578" y="3224"/>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1" name="Line 2851"/>
            <p:cNvSpPr>
              <a:spLocks noChangeShapeType="1"/>
            </p:cNvSpPr>
            <p:nvPr/>
          </p:nvSpPr>
          <p:spPr bwMode="auto">
            <a:xfrm>
              <a:off x="4586" y="3224"/>
              <a:ext cx="8" cy="16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2" name="Line 2852"/>
            <p:cNvSpPr>
              <a:spLocks noChangeShapeType="1"/>
            </p:cNvSpPr>
            <p:nvPr/>
          </p:nvSpPr>
          <p:spPr bwMode="auto">
            <a:xfrm>
              <a:off x="459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3" name="Line 2853"/>
            <p:cNvSpPr>
              <a:spLocks noChangeShapeType="1"/>
            </p:cNvSpPr>
            <p:nvPr/>
          </p:nvSpPr>
          <p:spPr bwMode="auto">
            <a:xfrm>
              <a:off x="4602"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4" name="Line 2854"/>
            <p:cNvSpPr>
              <a:spLocks noChangeShapeType="1"/>
            </p:cNvSpPr>
            <p:nvPr/>
          </p:nvSpPr>
          <p:spPr bwMode="auto">
            <a:xfrm>
              <a:off x="460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5" name="Line 2855"/>
            <p:cNvSpPr>
              <a:spLocks noChangeShapeType="1"/>
            </p:cNvSpPr>
            <p:nvPr/>
          </p:nvSpPr>
          <p:spPr bwMode="auto">
            <a:xfrm>
              <a:off x="461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6" name="Line 2856"/>
            <p:cNvSpPr>
              <a:spLocks noChangeShapeType="1"/>
            </p:cNvSpPr>
            <p:nvPr/>
          </p:nvSpPr>
          <p:spPr bwMode="auto">
            <a:xfrm>
              <a:off x="462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7" name="Line 2857"/>
            <p:cNvSpPr>
              <a:spLocks noChangeShapeType="1"/>
            </p:cNvSpPr>
            <p:nvPr/>
          </p:nvSpPr>
          <p:spPr bwMode="auto">
            <a:xfrm>
              <a:off x="463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8" name="Line 2858"/>
            <p:cNvSpPr>
              <a:spLocks noChangeShapeType="1"/>
            </p:cNvSpPr>
            <p:nvPr/>
          </p:nvSpPr>
          <p:spPr bwMode="auto">
            <a:xfrm>
              <a:off x="4641"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79" name="Line 2859"/>
            <p:cNvSpPr>
              <a:spLocks noChangeShapeType="1"/>
            </p:cNvSpPr>
            <p:nvPr/>
          </p:nvSpPr>
          <p:spPr bwMode="auto">
            <a:xfrm>
              <a:off x="464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0" name="Line 2860"/>
            <p:cNvSpPr>
              <a:spLocks noChangeShapeType="1"/>
            </p:cNvSpPr>
            <p:nvPr/>
          </p:nvSpPr>
          <p:spPr bwMode="auto">
            <a:xfrm>
              <a:off x="465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1" name="Line 2861"/>
            <p:cNvSpPr>
              <a:spLocks noChangeShapeType="1"/>
            </p:cNvSpPr>
            <p:nvPr/>
          </p:nvSpPr>
          <p:spPr bwMode="auto">
            <a:xfrm>
              <a:off x="466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2" name="Line 2862"/>
            <p:cNvSpPr>
              <a:spLocks noChangeShapeType="1"/>
            </p:cNvSpPr>
            <p:nvPr/>
          </p:nvSpPr>
          <p:spPr bwMode="auto">
            <a:xfrm>
              <a:off x="467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3" name="Line 2863"/>
            <p:cNvSpPr>
              <a:spLocks noChangeShapeType="1"/>
            </p:cNvSpPr>
            <p:nvPr/>
          </p:nvSpPr>
          <p:spPr bwMode="auto">
            <a:xfrm>
              <a:off x="468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4" name="Line 2864"/>
            <p:cNvSpPr>
              <a:spLocks noChangeShapeType="1"/>
            </p:cNvSpPr>
            <p:nvPr/>
          </p:nvSpPr>
          <p:spPr bwMode="auto">
            <a:xfrm>
              <a:off x="468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5" name="Line 2865"/>
            <p:cNvSpPr>
              <a:spLocks noChangeShapeType="1"/>
            </p:cNvSpPr>
            <p:nvPr/>
          </p:nvSpPr>
          <p:spPr bwMode="auto">
            <a:xfrm>
              <a:off x="469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6" name="Line 2866"/>
            <p:cNvSpPr>
              <a:spLocks noChangeShapeType="1"/>
            </p:cNvSpPr>
            <p:nvPr/>
          </p:nvSpPr>
          <p:spPr bwMode="auto">
            <a:xfrm flipV="1">
              <a:off x="4703" y="2500"/>
              <a:ext cx="8" cy="89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7" name="Line 2867"/>
            <p:cNvSpPr>
              <a:spLocks noChangeShapeType="1"/>
            </p:cNvSpPr>
            <p:nvPr/>
          </p:nvSpPr>
          <p:spPr bwMode="auto">
            <a:xfrm>
              <a:off x="4711" y="2500"/>
              <a:ext cx="8" cy="86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8" name="Line 2868"/>
            <p:cNvSpPr>
              <a:spLocks noChangeShapeType="1"/>
            </p:cNvSpPr>
            <p:nvPr/>
          </p:nvSpPr>
          <p:spPr bwMode="auto">
            <a:xfrm>
              <a:off x="4719" y="3364"/>
              <a:ext cx="7" cy="28"/>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89" name="Line 2869"/>
            <p:cNvSpPr>
              <a:spLocks noChangeShapeType="1"/>
            </p:cNvSpPr>
            <p:nvPr/>
          </p:nvSpPr>
          <p:spPr bwMode="auto">
            <a:xfrm>
              <a:off x="472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0" name="Line 2870"/>
            <p:cNvSpPr>
              <a:spLocks noChangeShapeType="1"/>
            </p:cNvSpPr>
            <p:nvPr/>
          </p:nvSpPr>
          <p:spPr bwMode="auto">
            <a:xfrm>
              <a:off x="473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1" name="Line 2871"/>
            <p:cNvSpPr>
              <a:spLocks noChangeShapeType="1"/>
            </p:cNvSpPr>
            <p:nvPr/>
          </p:nvSpPr>
          <p:spPr bwMode="auto">
            <a:xfrm>
              <a:off x="474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2" name="Line 2872"/>
            <p:cNvSpPr>
              <a:spLocks noChangeShapeType="1"/>
            </p:cNvSpPr>
            <p:nvPr/>
          </p:nvSpPr>
          <p:spPr bwMode="auto">
            <a:xfrm>
              <a:off x="4750"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3" name="Line 2873"/>
            <p:cNvSpPr>
              <a:spLocks noChangeShapeType="1"/>
            </p:cNvSpPr>
            <p:nvPr/>
          </p:nvSpPr>
          <p:spPr bwMode="auto">
            <a:xfrm>
              <a:off x="475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4" name="Line 2874"/>
            <p:cNvSpPr>
              <a:spLocks noChangeShapeType="1"/>
            </p:cNvSpPr>
            <p:nvPr/>
          </p:nvSpPr>
          <p:spPr bwMode="auto">
            <a:xfrm>
              <a:off x="476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5" name="Line 2875"/>
            <p:cNvSpPr>
              <a:spLocks noChangeShapeType="1"/>
            </p:cNvSpPr>
            <p:nvPr/>
          </p:nvSpPr>
          <p:spPr bwMode="auto">
            <a:xfrm>
              <a:off x="477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6" name="Line 2876"/>
            <p:cNvSpPr>
              <a:spLocks noChangeShapeType="1"/>
            </p:cNvSpPr>
            <p:nvPr/>
          </p:nvSpPr>
          <p:spPr bwMode="auto">
            <a:xfrm>
              <a:off x="478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7" name="Line 2877"/>
            <p:cNvSpPr>
              <a:spLocks noChangeShapeType="1"/>
            </p:cNvSpPr>
            <p:nvPr/>
          </p:nvSpPr>
          <p:spPr bwMode="auto">
            <a:xfrm>
              <a:off x="4789"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8" name="Line 2878"/>
            <p:cNvSpPr>
              <a:spLocks noChangeShapeType="1"/>
            </p:cNvSpPr>
            <p:nvPr/>
          </p:nvSpPr>
          <p:spPr bwMode="auto">
            <a:xfrm>
              <a:off x="479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399" name="Line 2879"/>
            <p:cNvSpPr>
              <a:spLocks noChangeShapeType="1"/>
            </p:cNvSpPr>
            <p:nvPr/>
          </p:nvSpPr>
          <p:spPr bwMode="auto">
            <a:xfrm>
              <a:off x="480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0" name="Line 2880"/>
            <p:cNvSpPr>
              <a:spLocks noChangeShapeType="1"/>
            </p:cNvSpPr>
            <p:nvPr/>
          </p:nvSpPr>
          <p:spPr bwMode="auto">
            <a:xfrm>
              <a:off x="481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1" name="Line 2881"/>
            <p:cNvSpPr>
              <a:spLocks noChangeShapeType="1"/>
            </p:cNvSpPr>
            <p:nvPr/>
          </p:nvSpPr>
          <p:spPr bwMode="auto">
            <a:xfrm>
              <a:off x="482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2" name="Line 2882"/>
            <p:cNvSpPr>
              <a:spLocks noChangeShapeType="1"/>
            </p:cNvSpPr>
            <p:nvPr/>
          </p:nvSpPr>
          <p:spPr bwMode="auto">
            <a:xfrm>
              <a:off x="4828"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3" name="Line 2883"/>
            <p:cNvSpPr>
              <a:spLocks noChangeShapeType="1"/>
            </p:cNvSpPr>
            <p:nvPr/>
          </p:nvSpPr>
          <p:spPr bwMode="auto">
            <a:xfrm>
              <a:off x="483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4" name="Line 2884"/>
            <p:cNvSpPr>
              <a:spLocks noChangeShapeType="1"/>
            </p:cNvSpPr>
            <p:nvPr/>
          </p:nvSpPr>
          <p:spPr bwMode="auto">
            <a:xfrm>
              <a:off x="484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5" name="Line 2885"/>
            <p:cNvSpPr>
              <a:spLocks noChangeShapeType="1"/>
            </p:cNvSpPr>
            <p:nvPr/>
          </p:nvSpPr>
          <p:spPr bwMode="auto">
            <a:xfrm>
              <a:off x="485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6" name="Line 2886"/>
            <p:cNvSpPr>
              <a:spLocks noChangeShapeType="1"/>
            </p:cNvSpPr>
            <p:nvPr/>
          </p:nvSpPr>
          <p:spPr bwMode="auto">
            <a:xfrm>
              <a:off x="485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7" name="Line 2887"/>
            <p:cNvSpPr>
              <a:spLocks noChangeShapeType="1"/>
            </p:cNvSpPr>
            <p:nvPr/>
          </p:nvSpPr>
          <p:spPr bwMode="auto">
            <a:xfrm>
              <a:off x="4867"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8" name="Line 2888"/>
            <p:cNvSpPr>
              <a:spLocks noChangeShapeType="1"/>
            </p:cNvSpPr>
            <p:nvPr/>
          </p:nvSpPr>
          <p:spPr bwMode="auto">
            <a:xfrm>
              <a:off x="487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09" name="Line 2889"/>
            <p:cNvSpPr>
              <a:spLocks noChangeShapeType="1"/>
            </p:cNvSpPr>
            <p:nvPr/>
          </p:nvSpPr>
          <p:spPr bwMode="auto">
            <a:xfrm>
              <a:off x="488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0" name="Line 2890"/>
            <p:cNvSpPr>
              <a:spLocks noChangeShapeType="1"/>
            </p:cNvSpPr>
            <p:nvPr/>
          </p:nvSpPr>
          <p:spPr bwMode="auto">
            <a:xfrm>
              <a:off x="489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1" name="Line 2891"/>
            <p:cNvSpPr>
              <a:spLocks noChangeShapeType="1"/>
            </p:cNvSpPr>
            <p:nvPr/>
          </p:nvSpPr>
          <p:spPr bwMode="auto">
            <a:xfrm>
              <a:off x="489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2" name="Line 2892"/>
            <p:cNvSpPr>
              <a:spLocks noChangeShapeType="1"/>
            </p:cNvSpPr>
            <p:nvPr/>
          </p:nvSpPr>
          <p:spPr bwMode="auto">
            <a:xfrm>
              <a:off x="4906"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3" name="Line 2893"/>
            <p:cNvSpPr>
              <a:spLocks noChangeShapeType="1"/>
            </p:cNvSpPr>
            <p:nvPr/>
          </p:nvSpPr>
          <p:spPr bwMode="auto">
            <a:xfrm>
              <a:off x="4913"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4" name="Line 2894"/>
            <p:cNvSpPr>
              <a:spLocks noChangeShapeType="1"/>
            </p:cNvSpPr>
            <p:nvPr/>
          </p:nvSpPr>
          <p:spPr bwMode="auto">
            <a:xfrm>
              <a:off x="492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5" name="Line 2895"/>
            <p:cNvSpPr>
              <a:spLocks noChangeShapeType="1"/>
            </p:cNvSpPr>
            <p:nvPr/>
          </p:nvSpPr>
          <p:spPr bwMode="auto">
            <a:xfrm>
              <a:off x="492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6" name="Line 2896"/>
            <p:cNvSpPr>
              <a:spLocks noChangeShapeType="1"/>
            </p:cNvSpPr>
            <p:nvPr/>
          </p:nvSpPr>
          <p:spPr bwMode="auto">
            <a:xfrm>
              <a:off x="493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7" name="Line 2897"/>
            <p:cNvSpPr>
              <a:spLocks noChangeShapeType="1"/>
            </p:cNvSpPr>
            <p:nvPr/>
          </p:nvSpPr>
          <p:spPr bwMode="auto">
            <a:xfrm>
              <a:off x="4945"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8" name="Line 2898"/>
            <p:cNvSpPr>
              <a:spLocks noChangeShapeType="1"/>
            </p:cNvSpPr>
            <p:nvPr/>
          </p:nvSpPr>
          <p:spPr bwMode="auto">
            <a:xfrm>
              <a:off x="495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19" name="Line 2899"/>
            <p:cNvSpPr>
              <a:spLocks noChangeShapeType="1"/>
            </p:cNvSpPr>
            <p:nvPr/>
          </p:nvSpPr>
          <p:spPr bwMode="auto">
            <a:xfrm>
              <a:off x="496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0" name="Line 2900"/>
            <p:cNvSpPr>
              <a:spLocks noChangeShapeType="1"/>
            </p:cNvSpPr>
            <p:nvPr/>
          </p:nvSpPr>
          <p:spPr bwMode="auto">
            <a:xfrm>
              <a:off x="496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1" name="Line 2901"/>
            <p:cNvSpPr>
              <a:spLocks noChangeShapeType="1"/>
            </p:cNvSpPr>
            <p:nvPr/>
          </p:nvSpPr>
          <p:spPr bwMode="auto">
            <a:xfrm>
              <a:off x="497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2" name="Line 2902"/>
            <p:cNvSpPr>
              <a:spLocks noChangeShapeType="1"/>
            </p:cNvSpPr>
            <p:nvPr/>
          </p:nvSpPr>
          <p:spPr bwMode="auto">
            <a:xfrm>
              <a:off x="498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3" name="Line 2903"/>
            <p:cNvSpPr>
              <a:spLocks noChangeShapeType="1"/>
            </p:cNvSpPr>
            <p:nvPr/>
          </p:nvSpPr>
          <p:spPr bwMode="auto">
            <a:xfrm flipV="1">
              <a:off x="4991" y="3336"/>
              <a:ext cx="8" cy="56"/>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4" name="Line 2904"/>
            <p:cNvSpPr>
              <a:spLocks noChangeShapeType="1"/>
            </p:cNvSpPr>
            <p:nvPr/>
          </p:nvSpPr>
          <p:spPr bwMode="auto">
            <a:xfrm flipV="1">
              <a:off x="4999" y="3085"/>
              <a:ext cx="8" cy="25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5" name="Line 2905"/>
            <p:cNvSpPr>
              <a:spLocks noChangeShapeType="1"/>
            </p:cNvSpPr>
            <p:nvPr/>
          </p:nvSpPr>
          <p:spPr bwMode="auto">
            <a:xfrm>
              <a:off x="5007" y="3085"/>
              <a:ext cx="8" cy="195"/>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6" name="Line 2906"/>
            <p:cNvSpPr>
              <a:spLocks noChangeShapeType="1"/>
            </p:cNvSpPr>
            <p:nvPr/>
          </p:nvSpPr>
          <p:spPr bwMode="auto">
            <a:xfrm>
              <a:off x="5015" y="3280"/>
              <a:ext cx="7" cy="112"/>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7" name="Line 2907"/>
            <p:cNvSpPr>
              <a:spLocks noChangeShapeType="1"/>
            </p:cNvSpPr>
            <p:nvPr/>
          </p:nvSpPr>
          <p:spPr bwMode="auto">
            <a:xfrm>
              <a:off x="5022"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8" name="Line 2908"/>
            <p:cNvSpPr>
              <a:spLocks noChangeShapeType="1"/>
            </p:cNvSpPr>
            <p:nvPr/>
          </p:nvSpPr>
          <p:spPr bwMode="auto">
            <a:xfrm>
              <a:off x="503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29" name="Line 2909"/>
            <p:cNvSpPr>
              <a:spLocks noChangeShapeType="1"/>
            </p:cNvSpPr>
            <p:nvPr/>
          </p:nvSpPr>
          <p:spPr bwMode="auto">
            <a:xfrm>
              <a:off x="5038"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0" name="Line 2910"/>
            <p:cNvSpPr>
              <a:spLocks noChangeShapeType="1"/>
            </p:cNvSpPr>
            <p:nvPr/>
          </p:nvSpPr>
          <p:spPr bwMode="auto">
            <a:xfrm>
              <a:off x="5046"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1" name="Line 2911"/>
            <p:cNvSpPr>
              <a:spLocks noChangeShapeType="1"/>
            </p:cNvSpPr>
            <p:nvPr/>
          </p:nvSpPr>
          <p:spPr bwMode="auto">
            <a:xfrm>
              <a:off x="5054"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2" name="Line 2912"/>
            <p:cNvSpPr>
              <a:spLocks noChangeShapeType="1"/>
            </p:cNvSpPr>
            <p:nvPr/>
          </p:nvSpPr>
          <p:spPr bwMode="auto">
            <a:xfrm>
              <a:off x="5061"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3" name="Line 2913"/>
            <p:cNvSpPr>
              <a:spLocks noChangeShapeType="1"/>
            </p:cNvSpPr>
            <p:nvPr/>
          </p:nvSpPr>
          <p:spPr bwMode="auto">
            <a:xfrm>
              <a:off x="5069"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4" name="Line 2914"/>
            <p:cNvSpPr>
              <a:spLocks noChangeShapeType="1"/>
            </p:cNvSpPr>
            <p:nvPr/>
          </p:nvSpPr>
          <p:spPr bwMode="auto">
            <a:xfrm>
              <a:off x="5077"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5" name="Line 2915"/>
            <p:cNvSpPr>
              <a:spLocks noChangeShapeType="1"/>
            </p:cNvSpPr>
            <p:nvPr/>
          </p:nvSpPr>
          <p:spPr bwMode="auto">
            <a:xfrm>
              <a:off x="5085"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6" name="Line 2916"/>
            <p:cNvSpPr>
              <a:spLocks noChangeShapeType="1"/>
            </p:cNvSpPr>
            <p:nvPr/>
          </p:nvSpPr>
          <p:spPr bwMode="auto">
            <a:xfrm>
              <a:off x="5093" y="3392"/>
              <a:ext cx="7"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7" name="Line 2917"/>
            <p:cNvSpPr>
              <a:spLocks noChangeShapeType="1"/>
            </p:cNvSpPr>
            <p:nvPr/>
          </p:nvSpPr>
          <p:spPr bwMode="auto">
            <a:xfrm>
              <a:off x="5100"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8" name="Line 2918"/>
            <p:cNvSpPr>
              <a:spLocks noChangeShapeType="1"/>
            </p:cNvSpPr>
            <p:nvPr/>
          </p:nvSpPr>
          <p:spPr bwMode="auto">
            <a:xfrm flipV="1">
              <a:off x="5108"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39" name="Line 2919"/>
            <p:cNvSpPr>
              <a:spLocks noChangeShapeType="1"/>
            </p:cNvSpPr>
            <p:nvPr/>
          </p:nvSpPr>
          <p:spPr bwMode="auto">
            <a:xfrm>
              <a:off x="5116" y="3308"/>
              <a:ext cx="8" cy="84"/>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0" name="Line 2920"/>
            <p:cNvSpPr>
              <a:spLocks noChangeShapeType="1"/>
            </p:cNvSpPr>
            <p:nvPr/>
          </p:nvSpPr>
          <p:spPr bwMode="auto">
            <a:xfrm>
              <a:off x="5124" y="3392"/>
              <a:ext cx="8" cy="1"/>
            </a:xfrm>
            <a:prstGeom prst="line">
              <a:avLst/>
            </a:prstGeom>
            <a:noFill/>
            <a:ln w="31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1" name="Line 2921"/>
            <p:cNvSpPr>
              <a:spLocks noChangeShapeType="1"/>
            </p:cNvSpPr>
            <p:nvPr/>
          </p:nvSpPr>
          <p:spPr bwMode="auto">
            <a:xfrm>
              <a:off x="335" y="3392"/>
              <a:ext cx="3"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2" name="Line 2922"/>
            <p:cNvSpPr>
              <a:spLocks noChangeShapeType="1"/>
            </p:cNvSpPr>
            <p:nvPr/>
          </p:nvSpPr>
          <p:spPr bwMode="auto">
            <a:xfrm>
              <a:off x="33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3" name="Line 2923"/>
            <p:cNvSpPr>
              <a:spLocks noChangeShapeType="1"/>
            </p:cNvSpPr>
            <p:nvPr/>
          </p:nvSpPr>
          <p:spPr bwMode="auto">
            <a:xfrm>
              <a:off x="34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4" name="Line 2924"/>
            <p:cNvSpPr>
              <a:spLocks noChangeShapeType="1"/>
            </p:cNvSpPr>
            <p:nvPr/>
          </p:nvSpPr>
          <p:spPr bwMode="auto">
            <a:xfrm>
              <a:off x="35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5" name="Line 2925"/>
            <p:cNvSpPr>
              <a:spLocks noChangeShapeType="1"/>
            </p:cNvSpPr>
            <p:nvPr/>
          </p:nvSpPr>
          <p:spPr bwMode="auto">
            <a:xfrm>
              <a:off x="36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6" name="Line 2926"/>
            <p:cNvSpPr>
              <a:spLocks noChangeShapeType="1"/>
            </p:cNvSpPr>
            <p:nvPr/>
          </p:nvSpPr>
          <p:spPr bwMode="auto">
            <a:xfrm>
              <a:off x="36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7" name="Line 2927"/>
            <p:cNvSpPr>
              <a:spLocks noChangeShapeType="1"/>
            </p:cNvSpPr>
            <p:nvPr/>
          </p:nvSpPr>
          <p:spPr bwMode="auto">
            <a:xfrm>
              <a:off x="37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8" name="Line 2928"/>
            <p:cNvSpPr>
              <a:spLocks noChangeShapeType="1"/>
            </p:cNvSpPr>
            <p:nvPr/>
          </p:nvSpPr>
          <p:spPr bwMode="auto">
            <a:xfrm>
              <a:off x="38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49" name="Line 2929"/>
            <p:cNvSpPr>
              <a:spLocks noChangeShapeType="1"/>
            </p:cNvSpPr>
            <p:nvPr/>
          </p:nvSpPr>
          <p:spPr bwMode="auto">
            <a:xfrm>
              <a:off x="39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0" name="Line 2930"/>
            <p:cNvSpPr>
              <a:spLocks noChangeShapeType="1"/>
            </p:cNvSpPr>
            <p:nvPr/>
          </p:nvSpPr>
          <p:spPr bwMode="auto">
            <a:xfrm>
              <a:off x="40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1" name="Line 2931"/>
            <p:cNvSpPr>
              <a:spLocks noChangeShapeType="1"/>
            </p:cNvSpPr>
            <p:nvPr/>
          </p:nvSpPr>
          <p:spPr bwMode="auto">
            <a:xfrm>
              <a:off x="40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2" name="Line 2932"/>
            <p:cNvSpPr>
              <a:spLocks noChangeShapeType="1"/>
            </p:cNvSpPr>
            <p:nvPr/>
          </p:nvSpPr>
          <p:spPr bwMode="auto">
            <a:xfrm>
              <a:off x="41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3" name="Line 2933"/>
            <p:cNvSpPr>
              <a:spLocks noChangeShapeType="1"/>
            </p:cNvSpPr>
            <p:nvPr/>
          </p:nvSpPr>
          <p:spPr bwMode="auto">
            <a:xfrm>
              <a:off x="42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4" name="Line 2934"/>
            <p:cNvSpPr>
              <a:spLocks noChangeShapeType="1"/>
            </p:cNvSpPr>
            <p:nvPr/>
          </p:nvSpPr>
          <p:spPr bwMode="auto">
            <a:xfrm>
              <a:off x="43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5" name="Line 2935"/>
            <p:cNvSpPr>
              <a:spLocks noChangeShapeType="1"/>
            </p:cNvSpPr>
            <p:nvPr/>
          </p:nvSpPr>
          <p:spPr bwMode="auto">
            <a:xfrm>
              <a:off x="43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6" name="Line 2936"/>
            <p:cNvSpPr>
              <a:spLocks noChangeShapeType="1"/>
            </p:cNvSpPr>
            <p:nvPr/>
          </p:nvSpPr>
          <p:spPr bwMode="auto">
            <a:xfrm>
              <a:off x="44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7" name="Line 2937"/>
            <p:cNvSpPr>
              <a:spLocks noChangeShapeType="1"/>
            </p:cNvSpPr>
            <p:nvPr/>
          </p:nvSpPr>
          <p:spPr bwMode="auto">
            <a:xfrm>
              <a:off x="45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8" name="Line 2938"/>
            <p:cNvSpPr>
              <a:spLocks noChangeShapeType="1"/>
            </p:cNvSpPr>
            <p:nvPr/>
          </p:nvSpPr>
          <p:spPr bwMode="auto">
            <a:xfrm>
              <a:off x="46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59" name="Line 2939"/>
            <p:cNvSpPr>
              <a:spLocks noChangeShapeType="1"/>
            </p:cNvSpPr>
            <p:nvPr/>
          </p:nvSpPr>
          <p:spPr bwMode="auto">
            <a:xfrm>
              <a:off x="47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0" name="Line 2940"/>
            <p:cNvSpPr>
              <a:spLocks noChangeShapeType="1"/>
            </p:cNvSpPr>
            <p:nvPr/>
          </p:nvSpPr>
          <p:spPr bwMode="auto">
            <a:xfrm>
              <a:off x="47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1" name="Line 2941"/>
            <p:cNvSpPr>
              <a:spLocks noChangeShapeType="1"/>
            </p:cNvSpPr>
            <p:nvPr/>
          </p:nvSpPr>
          <p:spPr bwMode="auto">
            <a:xfrm>
              <a:off x="48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2" name="Line 2942"/>
            <p:cNvSpPr>
              <a:spLocks noChangeShapeType="1"/>
            </p:cNvSpPr>
            <p:nvPr/>
          </p:nvSpPr>
          <p:spPr bwMode="auto">
            <a:xfrm>
              <a:off x="49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3" name="Line 2943"/>
            <p:cNvSpPr>
              <a:spLocks noChangeShapeType="1"/>
            </p:cNvSpPr>
            <p:nvPr/>
          </p:nvSpPr>
          <p:spPr bwMode="auto">
            <a:xfrm>
              <a:off x="50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4" name="Line 2944"/>
            <p:cNvSpPr>
              <a:spLocks noChangeShapeType="1"/>
            </p:cNvSpPr>
            <p:nvPr/>
          </p:nvSpPr>
          <p:spPr bwMode="auto">
            <a:xfrm>
              <a:off x="50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5" name="Line 2945"/>
            <p:cNvSpPr>
              <a:spLocks noChangeShapeType="1"/>
            </p:cNvSpPr>
            <p:nvPr/>
          </p:nvSpPr>
          <p:spPr bwMode="auto">
            <a:xfrm>
              <a:off x="51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6" name="Line 2946"/>
            <p:cNvSpPr>
              <a:spLocks noChangeShapeType="1"/>
            </p:cNvSpPr>
            <p:nvPr/>
          </p:nvSpPr>
          <p:spPr bwMode="auto">
            <a:xfrm>
              <a:off x="52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7" name="Line 2947"/>
            <p:cNvSpPr>
              <a:spLocks noChangeShapeType="1"/>
            </p:cNvSpPr>
            <p:nvPr/>
          </p:nvSpPr>
          <p:spPr bwMode="auto">
            <a:xfrm>
              <a:off x="53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8" name="Line 2948"/>
            <p:cNvSpPr>
              <a:spLocks noChangeShapeType="1"/>
            </p:cNvSpPr>
            <p:nvPr/>
          </p:nvSpPr>
          <p:spPr bwMode="auto">
            <a:xfrm>
              <a:off x="54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69" name="Line 2949"/>
            <p:cNvSpPr>
              <a:spLocks noChangeShapeType="1"/>
            </p:cNvSpPr>
            <p:nvPr/>
          </p:nvSpPr>
          <p:spPr bwMode="auto">
            <a:xfrm>
              <a:off x="54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0" name="Line 2950"/>
            <p:cNvSpPr>
              <a:spLocks noChangeShapeType="1"/>
            </p:cNvSpPr>
            <p:nvPr/>
          </p:nvSpPr>
          <p:spPr bwMode="auto">
            <a:xfrm>
              <a:off x="55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1" name="Line 2951"/>
            <p:cNvSpPr>
              <a:spLocks noChangeShapeType="1"/>
            </p:cNvSpPr>
            <p:nvPr/>
          </p:nvSpPr>
          <p:spPr bwMode="auto">
            <a:xfrm>
              <a:off x="56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2" name="Line 2952"/>
            <p:cNvSpPr>
              <a:spLocks noChangeShapeType="1"/>
            </p:cNvSpPr>
            <p:nvPr/>
          </p:nvSpPr>
          <p:spPr bwMode="auto">
            <a:xfrm>
              <a:off x="57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3" name="Line 2953"/>
            <p:cNvSpPr>
              <a:spLocks noChangeShapeType="1"/>
            </p:cNvSpPr>
            <p:nvPr/>
          </p:nvSpPr>
          <p:spPr bwMode="auto">
            <a:xfrm>
              <a:off x="57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4" name="Line 2954"/>
            <p:cNvSpPr>
              <a:spLocks noChangeShapeType="1"/>
            </p:cNvSpPr>
            <p:nvPr/>
          </p:nvSpPr>
          <p:spPr bwMode="auto">
            <a:xfrm>
              <a:off x="58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5" name="Line 2955"/>
            <p:cNvSpPr>
              <a:spLocks noChangeShapeType="1"/>
            </p:cNvSpPr>
            <p:nvPr/>
          </p:nvSpPr>
          <p:spPr bwMode="auto">
            <a:xfrm>
              <a:off x="59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6" name="Line 2956"/>
            <p:cNvSpPr>
              <a:spLocks noChangeShapeType="1"/>
            </p:cNvSpPr>
            <p:nvPr/>
          </p:nvSpPr>
          <p:spPr bwMode="auto">
            <a:xfrm>
              <a:off x="60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7" name="Line 2957"/>
            <p:cNvSpPr>
              <a:spLocks noChangeShapeType="1"/>
            </p:cNvSpPr>
            <p:nvPr/>
          </p:nvSpPr>
          <p:spPr bwMode="auto">
            <a:xfrm>
              <a:off x="61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8" name="Line 2958"/>
            <p:cNvSpPr>
              <a:spLocks noChangeShapeType="1"/>
            </p:cNvSpPr>
            <p:nvPr/>
          </p:nvSpPr>
          <p:spPr bwMode="auto">
            <a:xfrm>
              <a:off x="61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79" name="Line 2959"/>
            <p:cNvSpPr>
              <a:spLocks noChangeShapeType="1"/>
            </p:cNvSpPr>
            <p:nvPr/>
          </p:nvSpPr>
          <p:spPr bwMode="auto">
            <a:xfrm>
              <a:off x="62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0" name="Line 2960"/>
            <p:cNvSpPr>
              <a:spLocks noChangeShapeType="1"/>
            </p:cNvSpPr>
            <p:nvPr/>
          </p:nvSpPr>
          <p:spPr bwMode="auto">
            <a:xfrm>
              <a:off x="63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1" name="Line 2961"/>
            <p:cNvSpPr>
              <a:spLocks noChangeShapeType="1"/>
            </p:cNvSpPr>
            <p:nvPr/>
          </p:nvSpPr>
          <p:spPr bwMode="auto">
            <a:xfrm>
              <a:off x="64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2" name="Line 2962"/>
            <p:cNvSpPr>
              <a:spLocks noChangeShapeType="1"/>
            </p:cNvSpPr>
            <p:nvPr/>
          </p:nvSpPr>
          <p:spPr bwMode="auto">
            <a:xfrm>
              <a:off x="65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3" name="Line 2963"/>
            <p:cNvSpPr>
              <a:spLocks noChangeShapeType="1"/>
            </p:cNvSpPr>
            <p:nvPr/>
          </p:nvSpPr>
          <p:spPr bwMode="auto">
            <a:xfrm>
              <a:off x="65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4" name="Line 2964"/>
            <p:cNvSpPr>
              <a:spLocks noChangeShapeType="1"/>
            </p:cNvSpPr>
            <p:nvPr/>
          </p:nvSpPr>
          <p:spPr bwMode="auto">
            <a:xfrm>
              <a:off x="66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5" name="Line 2965"/>
            <p:cNvSpPr>
              <a:spLocks noChangeShapeType="1"/>
            </p:cNvSpPr>
            <p:nvPr/>
          </p:nvSpPr>
          <p:spPr bwMode="auto">
            <a:xfrm>
              <a:off x="67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6" name="Line 2966"/>
            <p:cNvSpPr>
              <a:spLocks noChangeShapeType="1"/>
            </p:cNvSpPr>
            <p:nvPr/>
          </p:nvSpPr>
          <p:spPr bwMode="auto">
            <a:xfrm>
              <a:off x="68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7" name="Line 2967"/>
            <p:cNvSpPr>
              <a:spLocks noChangeShapeType="1"/>
            </p:cNvSpPr>
            <p:nvPr/>
          </p:nvSpPr>
          <p:spPr bwMode="auto">
            <a:xfrm>
              <a:off x="68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8" name="Line 2968"/>
            <p:cNvSpPr>
              <a:spLocks noChangeShapeType="1"/>
            </p:cNvSpPr>
            <p:nvPr/>
          </p:nvSpPr>
          <p:spPr bwMode="auto">
            <a:xfrm>
              <a:off x="69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89" name="Line 2969"/>
            <p:cNvSpPr>
              <a:spLocks noChangeShapeType="1"/>
            </p:cNvSpPr>
            <p:nvPr/>
          </p:nvSpPr>
          <p:spPr bwMode="auto">
            <a:xfrm>
              <a:off x="70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0" name="Line 2970"/>
            <p:cNvSpPr>
              <a:spLocks noChangeShapeType="1"/>
            </p:cNvSpPr>
            <p:nvPr/>
          </p:nvSpPr>
          <p:spPr bwMode="auto">
            <a:xfrm>
              <a:off x="71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1" name="Line 2971"/>
            <p:cNvSpPr>
              <a:spLocks noChangeShapeType="1"/>
            </p:cNvSpPr>
            <p:nvPr/>
          </p:nvSpPr>
          <p:spPr bwMode="auto">
            <a:xfrm>
              <a:off x="72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2" name="Line 2972"/>
            <p:cNvSpPr>
              <a:spLocks noChangeShapeType="1"/>
            </p:cNvSpPr>
            <p:nvPr/>
          </p:nvSpPr>
          <p:spPr bwMode="auto">
            <a:xfrm>
              <a:off x="72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3" name="Line 2973"/>
            <p:cNvSpPr>
              <a:spLocks noChangeShapeType="1"/>
            </p:cNvSpPr>
            <p:nvPr/>
          </p:nvSpPr>
          <p:spPr bwMode="auto">
            <a:xfrm>
              <a:off x="73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4" name="Line 2974"/>
            <p:cNvSpPr>
              <a:spLocks noChangeShapeType="1"/>
            </p:cNvSpPr>
            <p:nvPr/>
          </p:nvSpPr>
          <p:spPr bwMode="auto">
            <a:xfrm>
              <a:off x="74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5" name="Line 2975"/>
            <p:cNvSpPr>
              <a:spLocks noChangeShapeType="1"/>
            </p:cNvSpPr>
            <p:nvPr/>
          </p:nvSpPr>
          <p:spPr bwMode="auto">
            <a:xfrm>
              <a:off x="75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6" name="Line 2976"/>
            <p:cNvSpPr>
              <a:spLocks noChangeShapeType="1"/>
            </p:cNvSpPr>
            <p:nvPr/>
          </p:nvSpPr>
          <p:spPr bwMode="auto">
            <a:xfrm>
              <a:off x="75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7" name="Line 2977"/>
            <p:cNvSpPr>
              <a:spLocks noChangeShapeType="1"/>
            </p:cNvSpPr>
            <p:nvPr/>
          </p:nvSpPr>
          <p:spPr bwMode="auto">
            <a:xfrm>
              <a:off x="76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8" name="Line 2978"/>
            <p:cNvSpPr>
              <a:spLocks noChangeShapeType="1"/>
            </p:cNvSpPr>
            <p:nvPr/>
          </p:nvSpPr>
          <p:spPr bwMode="auto">
            <a:xfrm>
              <a:off x="77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499" name="Line 2979"/>
            <p:cNvSpPr>
              <a:spLocks noChangeShapeType="1"/>
            </p:cNvSpPr>
            <p:nvPr/>
          </p:nvSpPr>
          <p:spPr bwMode="auto">
            <a:xfrm>
              <a:off x="78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0" name="Line 2980"/>
            <p:cNvSpPr>
              <a:spLocks noChangeShapeType="1"/>
            </p:cNvSpPr>
            <p:nvPr/>
          </p:nvSpPr>
          <p:spPr bwMode="auto">
            <a:xfrm>
              <a:off x="79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1" name="Line 2981"/>
            <p:cNvSpPr>
              <a:spLocks noChangeShapeType="1"/>
            </p:cNvSpPr>
            <p:nvPr/>
          </p:nvSpPr>
          <p:spPr bwMode="auto">
            <a:xfrm>
              <a:off x="79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2" name="Line 2982"/>
            <p:cNvSpPr>
              <a:spLocks noChangeShapeType="1"/>
            </p:cNvSpPr>
            <p:nvPr/>
          </p:nvSpPr>
          <p:spPr bwMode="auto">
            <a:xfrm>
              <a:off x="80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3" name="Line 2983"/>
            <p:cNvSpPr>
              <a:spLocks noChangeShapeType="1"/>
            </p:cNvSpPr>
            <p:nvPr/>
          </p:nvSpPr>
          <p:spPr bwMode="auto">
            <a:xfrm>
              <a:off x="81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4" name="Line 2984"/>
            <p:cNvSpPr>
              <a:spLocks noChangeShapeType="1"/>
            </p:cNvSpPr>
            <p:nvPr/>
          </p:nvSpPr>
          <p:spPr bwMode="auto">
            <a:xfrm>
              <a:off x="82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5" name="Line 2985"/>
            <p:cNvSpPr>
              <a:spLocks noChangeShapeType="1"/>
            </p:cNvSpPr>
            <p:nvPr/>
          </p:nvSpPr>
          <p:spPr bwMode="auto">
            <a:xfrm>
              <a:off x="82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6" name="Line 2986"/>
            <p:cNvSpPr>
              <a:spLocks noChangeShapeType="1"/>
            </p:cNvSpPr>
            <p:nvPr/>
          </p:nvSpPr>
          <p:spPr bwMode="auto">
            <a:xfrm>
              <a:off x="83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7" name="Line 2987"/>
            <p:cNvSpPr>
              <a:spLocks noChangeShapeType="1"/>
            </p:cNvSpPr>
            <p:nvPr/>
          </p:nvSpPr>
          <p:spPr bwMode="auto">
            <a:xfrm>
              <a:off x="84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8" name="Line 2988"/>
            <p:cNvSpPr>
              <a:spLocks noChangeShapeType="1"/>
            </p:cNvSpPr>
            <p:nvPr/>
          </p:nvSpPr>
          <p:spPr bwMode="auto">
            <a:xfrm>
              <a:off x="85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09" name="Line 2989"/>
            <p:cNvSpPr>
              <a:spLocks noChangeShapeType="1"/>
            </p:cNvSpPr>
            <p:nvPr/>
          </p:nvSpPr>
          <p:spPr bwMode="auto">
            <a:xfrm>
              <a:off x="86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0" name="Line 2990"/>
            <p:cNvSpPr>
              <a:spLocks noChangeShapeType="1"/>
            </p:cNvSpPr>
            <p:nvPr/>
          </p:nvSpPr>
          <p:spPr bwMode="auto">
            <a:xfrm>
              <a:off x="86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1" name="Line 2991"/>
            <p:cNvSpPr>
              <a:spLocks noChangeShapeType="1"/>
            </p:cNvSpPr>
            <p:nvPr/>
          </p:nvSpPr>
          <p:spPr bwMode="auto">
            <a:xfrm>
              <a:off x="87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2" name="Line 2992"/>
            <p:cNvSpPr>
              <a:spLocks noChangeShapeType="1"/>
            </p:cNvSpPr>
            <p:nvPr/>
          </p:nvSpPr>
          <p:spPr bwMode="auto">
            <a:xfrm>
              <a:off x="88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3" name="Line 2993"/>
            <p:cNvSpPr>
              <a:spLocks noChangeShapeType="1"/>
            </p:cNvSpPr>
            <p:nvPr/>
          </p:nvSpPr>
          <p:spPr bwMode="auto">
            <a:xfrm>
              <a:off x="89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4" name="Line 2994"/>
            <p:cNvSpPr>
              <a:spLocks noChangeShapeType="1"/>
            </p:cNvSpPr>
            <p:nvPr/>
          </p:nvSpPr>
          <p:spPr bwMode="auto">
            <a:xfrm>
              <a:off x="89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5" name="Line 2995"/>
            <p:cNvSpPr>
              <a:spLocks noChangeShapeType="1"/>
            </p:cNvSpPr>
            <p:nvPr/>
          </p:nvSpPr>
          <p:spPr bwMode="auto">
            <a:xfrm>
              <a:off x="90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6" name="Line 2996"/>
            <p:cNvSpPr>
              <a:spLocks noChangeShapeType="1"/>
            </p:cNvSpPr>
            <p:nvPr/>
          </p:nvSpPr>
          <p:spPr bwMode="auto">
            <a:xfrm>
              <a:off x="91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7" name="Line 2997"/>
            <p:cNvSpPr>
              <a:spLocks noChangeShapeType="1"/>
            </p:cNvSpPr>
            <p:nvPr/>
          </p:nvSpPr>
          <p:spPr bwMode="auto">
            <a:xfrm>
              <a:off x="92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8" name="Line 2998"/>
            <p:cNvSpPr>
              <a:spLocks noChangeShapeType="1"/>
            </p:cNvSpPr>
            <p:nvPr/>
          </p:nvSpPr>
          <p:spPr bwMode="auto">
            <a:xfrm>
              <a:off x="93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19" name="Line 2999"/>
            <p:cNvSpPr>
              <a:spLocks noChangeShapeType="1"/>
            </p:cNvSpPr>
            <p:nvPr/>
          </p:nvSpPr>
          <p:spPr bwMode="auto">
            <a:xfrm>
              <a:off x="93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0" name="Line 3000"/>
            <p:cNvSpPr>
              <a:spLocks noChangeShapeType="1"/>
            </p:cNvSpPr>
            <p:nvPr/>
          </p:nvSpPr>
          <p:spPr bwMode="auto">
            <a:xfrm>
              <a:off x="94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1" name="Line 3001"/>
            <p:cNvSpPr>
              <a:spLocks noChangeShapeType="1"/>
            </p:cNvSpPr>
            <p:nvPr/>
          </p:nvSpPr>
          <p:spPr bwMode="auto">
            <a:xfrm>
              <a:off x="95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2" name="Line 3002"/>
            <p:cNvSpPr>
              <a:spLocks noChangeShapeType="1"/>
            </p:cNvSpPr>
            <p:nvPr/>
          </p:nvSpPr>
          <p:spPr bwMode="auto">
            <a:xfrm>
              <a:off x="96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3" name="Line 3003"/>
            <p:cNvSpPr>
              <a:spLocks noChangeShapeType="1"/>
            </p:cNvSpPr>
            <p:nvPr/>
          </p:nvSpPr>
          <p:spPr bwMode="auto">
            <a:xfrm>
              <a:off x="96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4" name="Line 3004"/>
            <p:cNvSpPr>
              <a:spLocks noChangeShapeType="1"/>
            </p:cNvSpPr>
            <p:nvPr/>
          </p:nvSpPr>
          <p:spPr bwMode="auto">
            <a:xfrm>
              <a:off x="97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5" name="Line 3005"/>
            <p:cNvSpPr>
              <a:spLocks noChangeShapeType="1"/>
            </p:cNvSpPr>
            <p:nvPr/>
          </p:nvSpPr>
          <p:spPr bwMode="auto">
            <a:xfrm>
              <a:off x="98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6" name="Line 3006"/>
            <p:cNvSpPr>
              <a:spLocks noChangeShapeType="1"/>
            </p:cNvSpPr>
            <p:nvPr/>
          </p:nvSpPr>
          <p:spPr bwMode="auto">
            <a:xfrm>
              <a:off x="99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7" name="Line 3007"/>
            <p:cNvSpPr>
              <a:spLocks noChangeShapeType="1"/>
            </p:cNvSpPr>
            <p:nvPr/>
          </p:nvSpPr>
          <p:spPr bwMode="auto">
            <a:xfrm>
              <a:off x="100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8" name="Line 3008"/>
            <p:cNvSpPr>
              <a:spLocks noChangeShapeType="1"/>
            </p:cNvSpPr>
            <p:nvPr/>
          </p:nvSpPr>
          <p:spPr bwMode="auto">
            <a:xfrm>
              <a:off x="100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29" name="Line 3009"/>
            <p:cNvSpPr>
              <a:spLocks noChangeShapeType="1"/>
            </p:cNvSpPr>
            <p:nvPr/>
          </p:nvSpPr>
          <p:spPr bwMode="auto">
            <a:xfrm>
              <a:off x="101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0" name="Line 3010"/>
            <p:cNvSpPr>
              <a:spLocks noChangeShapeType="1"/>
            </p:cNvSpPr>
            <p:nvPr/>
          </p:nvSpPr>
          <p:spPr bwMode="auto">
            <a:xfrm>
              <a:off x="102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1" name="Line 3011"/>
            <p:cNvSpPr>
              <a:spLocks noChangeShapeType="1"/>
            </p:cNvSpPr>
            <p:nvPr/>
          </p:nvSpPr>
          <p:spPr bwMode="auto">
            <a:xfrm>
              <a:off x="103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2" name="Line 3012"/>
            <p:cNvSpPr>
              <a:spLocks noChangeShapeType="1"/>
            </p:cNvSpPr>
            <p:nvPr/>
          </p:nvSpPr>
          <p:spPr bwMode="auto">
            <a:xfrm>
              <a:off x="103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3" name="Line 3013"/>
            <p:cNvSpPr>
              <a:spLocks noChangeShapeType="1"/>
            </p:cNvSpPr>
            <p:nvPr/>
          </p:nvSpPr>
          <p:spPr bwMode="auto">
            <a:xfrm>
              <a:off x="104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4" name="Line 3014"/>
            <p:cNvSpPr>
              <a:spLocks noChangeShapeType="1"/>
            </p:cNvSpPr>
            <p:nvPr/>
          </p:nvSpPr>
          <p:spPr bwMode="auto">
            <a:xfrm>
              <a:off x="105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5" name="Line 3015"/>
            <p:cNvSpPr>
              <a:spLocks noChangeShapeType="1"/>
            </p:cNvSpPr>
            <p:nvPr/>
          </p:nvSpPr>
          <p:spPr bwMode="auto">
            <a:xfrm>
              <a:off x="106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6" name="Line 3016"/>
            <p:cNvSpPr>
              <a:spLocks noChangeShapeType="1"/>
            </p:cNvSpPr>
            <p:nvPr/>
          </p:nvSpPr>
          <p:spPr bwMode="auto">
            <a:xfrm>
              <a:off x="107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7" name="Line 3017"/>
            <p:cNvSpPr>
              <a:spLocks noChangeShapeType="1"/>
            </p:cNvSpPr>
            <p:nvPr/>
          </p:nvSpPr>
          <p:spPr bwMode="auto">
            <a:xfrm>
              <a:off x="107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8" name="Line 3018"/>
            <p:cNvSpPr>
              <a:spLocks noChangeShapeType="1"/>
            </p:cNvSpPr>
            <p:nvPr/>
          </p:nvSpPr>
          <p:spPr bwMode="auto">
            <a:xfrm>
              <a:off x="108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39" name="Line 3019"/>
            <p:cNvSpPr>
              <a:spLocks noChangeShapeType="1"/>
            </p:cNvSpPr>
            <p:nvPr/>
          </p:nvSpPr>
          <p:spPr bwMode="auto">
            <a:xfrm>
              <a:off x="109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0" name="Line 3020"/>
            <p:cNvSpPr>
              <a:spLocks noChangeShapeType="1"/>
            </p:cNvSpPr>
            <p:nvPr/>
          </p:nvSpPr>
          <p:spPr bwMode="auto">
            <a:xfrm>
              <a:off x="110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1" name="Line 3021"/>
            <p:cNvSpPr>
              <a:spLocks noChangeShapeType="1"/>
            </p:cNvSpPr>
            <p:nvPr/>
          </p:nvSpPr>
          <p:spPr bwMode="auto">
            <a:xfrm>
              <a:off x="110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2" name="Line 3022"/>
            <p:cNvSpPr>
              <a:spLocks noChangeShapeType="1"/>
            </p:cNvSpPr>
            <p:nvPr/>
          </p:nvSpPr>
          <p:spPr bwMode="auto">
            <a:xfrm>
              <a:off x="111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3" name="Line 3023"/>
            <p:cNvSpPr>
              <a:spLocks noChangeShapeType="1"/>
            </p:cNvSpPr>
            <p:nvPr/>
          </p:nvSpPr>
          <p:spPr bwMode="auto">
            <a:xfrm>
              <a:off x="112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4" name="Line 3024"/>
            <p:cNvSpPr>
              <a:spLocks noChangeShapeType="1"/>
            </p:cNvSpPr>
            <p:nvPr/>
          </p:nvSpPr>
          <p:spPr bwMode="auto">
            <a:xfrm>
              <a:off x="113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5" name="Line 3025"/>
            <p:cNvSpPr>
              <a:spLocks noChangeShapeType="1"/>
            </p:cNvSpPr>
            <p:nvPr/>
          </p:nvSpPr>
          <p:spPr bwMode="auto">
            <a:xfrm>
              <a:off x="114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6" name="Line 3026"/>
            <p:cNvSpPr>
              <a:spLocks noChangeShapeType="1"/>
            </p:cNvSpPr>
            <p:nvPr/>
          </p:nvSpPr>
          <p:spPr bwMode="auto">
            <a:xfrm>
              <a:off x="114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7" name="Line 3027"/>
            <p:cNvSpPr>
              <a:spLocks noChangeShapeType="1"/>
            </p:cNvSpPr>
            <p:nvPr/>
          </p:nvSpPr>
          <p:spPr bwMode="auto">
            <a:xfrm>
              <a:off x="115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8" name="Line 3028"/>
            <p:cNvSpPr>
              <a:spLocks noChangeShapeType="1"/>
            </p:cNvSpPr>
            <p:nvPr/>
          </p:nvSpPr>
          <p:spPr bwMode="auto">
            <a:xfrm>
              <a:off x="116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49" name="Line 3029"/>
            <p:cNvSpPr>
              <a:spLocks noChangeShapeType="1"/>
            </p:cNvSpPr>
            <p:nvPr/>
          </p:nvSpPr>
          <p:spPr bwMode="auto">
            <a:xfrm>
              <a:off x="117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6751" name="Group 3231"/>
          <p:cNvGrpSpPr>
            <a:grpSpLocks/>
          </p:cNvGrpSpPr>
          <p:nvPr/>
        </p:nvGrpSpPr>
        <p:grpSpPr bwMode="auto">
          <a:xfrm>
            <a:off x="1873250" y="5384800"/>
            <a:ext cx="2474913" cy="1588"/>
            <a:chOff x="1180" y="3392"/>
            <a:chExt cx="1559" cy="1"/>
          </a:xfrm>
        </p:grpSpPr>
        <p:sp>
          <p:nvSpPr>
            <p:cNvPr id="1006551" name="Line 3031"/>
            <p:cNvSpPr>
              <a:spLocks noChangeShapeType="1"/>
            </p:cNvSpPr>
            <p:nvPr/>
          </p:nvSpPr>
          <p:spPr bwMode="auto">
            <a:xfrm>
              <a:off x="118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2" name="Line 3032"/>
            <p:cNvSpPr>
              <a:spLocks noChangeShapeType="1"/>
            </p:cNvSpPr>
            <p:nvPr/>
          </p:nvSpPr>
          <p:spPr bwMode="auto">
            <a:xfrm>
              <a:off x="118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3" name="Line 3033"/>
            <p:cNvSpPr>
              <a:spLocks noChangeShapeType="1"/>
            </p:cNvSpPr>
            <p:nvPr/>
          </p:nvSpPr>
          <p:spPr bwMode="auto">
            <a:xfrm>
              <a:off x="119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4" name="Line 3034"/>
            <p:cNvSpPr>
              <a:spLocks noChangeShapeType="1"/>
            </p:cNvSpPr>
            <p:nvPr/>
          </p:nvSpPr>
          <p:spPr bwMode="auto">
            <a:xfrm>
              <a:off x="120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5" name="Line 3035"/>
            <p:cNvSpPr>
              <a:spLocks noChangeShapeType="1"/>
            </p:cNvSpPr>
            <p:nvPr/>
          </p:nvSpPr>
          <p:spPr bwMode="auto">
            <a:xfrm>
              <a:off x="121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6" name="Line 3036"/>
            <p:cNvSpPr>
              <a:spLocks noChangeShapeType="1"/>
            </p:cNvSpPr>
            <p:nvPr/>
          </p:nvSpPr>
          <p:spPr bwMode="auto">
            <a:xfrm>
              <a:off x="121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7" name="Line 3037"/>
            <p:cNvSpPr>
              <a:spLocks noChangeShapeType="1"/>
            </p:cNvSpPr>
            <p:nvPr/>
          </p:nvSpPr>
          <p:spPr bwMode="auto">
            <a:xfrm>
              <a:off x="122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8" name="Line 3038"/>
            <p:cNvSpPr>
              <a:spLocks noChangeShapeType="1"/>
            </p:cNvSpPr>
            <p:nvPr/>
          </p:nvSpPr>
          <p:spPr bwMode="auto">
            <a:xfrm>
              <a:off x="123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59" name="Line 3039"/>
            <p:cNvSpPr>
              <a:spLocks noChangeShapeType="1"/>
            </p:cNvSpPr>
            <p:nvPr/>
          </p:nvSpPr>
          <p:spPr bwMode="auto">
            <a:xfrm>
              <a:off x="124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0" name="Line 3040"/>
            <p:cNvSpPr>
              <a:spLocks noChangeShapeType="1"/>
            </p:cNvSpPr>
            <p:nvPr/>
          </p:nvSpPr>
          <p:spPr bwMode="auto">
            <a:xfrm>
              <a:off x="125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1" name="Line 3041"/>
            <p:cNvSpPr>
              <a:spLocks noChangeShapeType="1"/>
            </p:cNvSpPr>
            <p:nvPr/>
          </p:nvSpPr>
          <p:spPr bwMode="auto">
            <a:xfrm>
              <a:off x="125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2" name="Line 3042"/>
            <p:cNvSpPr>
              <a:spLocks noChangeShapeType="1"/>
            </p:cNvSpPr>
            <p:nvPr/>
          </p:nvSpPr>
          <p:spPr bwMode="auto">
            <a:xfrm>
              <a:off x="126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3" name="Line 3043"/>
            <p:cNvSpPr>
              <a:spLocks noChangeShapeType="1"/>
            </p:cNvSpPr>
            <p:nvPr/>
          </p:nvSpPr>
          <p:spPr bwMode="auto">
            <a:xfrm>
              <a:off x="127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4" name="Line 3044"/>
            <p:cNvSpPr>
              <a:spLocks noChangeShapeType="1"/>
            </p:cNvSpPr>
            <p:nvPr/>
          </p:nvSpPr>
          <p:spPr bwMode="auto">
            <a:xfrm>
              <a:off x="128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5" name="Line 3045"/>
            <p:cNvSpPr>
              <a:spLocks noChangeShapeType="1"/>
            </p:cNvSpPr>
            <p:nvPr/>
          </p:nvSpPr>
          <p:spPr bwMode="auto">
            <a:xfrm>
              <a:off x="128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6" name="Line 3046"/>
            <p:cNvSpPr>
              <a:spLocks noChangeShapeType="1"/>
            </p:cNvSpPr>
            <p:nvPr/>
          </p:nvSpPr>
          <p:spPr bwMode="auto">
            <a:xfrm>
              <a:off x="129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7" name="Line 3047"/>
            <p:cNvSpPr>
              <a:spLocks noChangeShapeType="1"/>
            </p:cNvSpPr>
            <p:nvPr/>
          </p:nvSpPr>
          <p:spPr bwMode="auto">
            <a:xfrm>
              <a:off x="130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8" name="Line 3048"/>
            <p:cNvSpPr>
              <a:spLocks noChangeShapeType="1"/>
            </p:cNvSpPr>
            <p:nvPr/>
          </p:nvSpPr>
          <p:spPr bwMode="auto">
            <a:xfrm>
              <a:off x="131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69" name="Line 3049"/>
            <p:cNvSpPr>
              <a:spLocks noChangeShapeType="1"/>
            </p:cNvSpPr>
            <p:nvPr/>
          </p:nvSpPr>
          <p:spPr bwMode="auto">
            <a:xfrm>
              <a:off x="132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0" name="Line 3050"/>
            <p:cNvSpPr>
              <a:spLocks noChangeShapeType="1"/>
            </p:cNvSpPr>
            <p:nvPr/>
          </p:nvSpPr>
          <p:spPr bwMode="auto">
            <a:xfrm>
              <a:off x="132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1" name="Line 3051"/>
            <p:cNvSpPr>
              <a:spLocks noChangeShapeType="1"/>
            </p:cNvSpPr>
            <p:nvPr/>
          </p:nvSpPr>
          <p:spPr bwMode="auto">
            <a:xfrm>
              <a:off x="133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2" name="Line 3052"/>
            <p:cNvSpPr>
              <a:spLocks noChangeShapeType="1"/>
            </p:cNvSpPr>
            <p:nvPr/>
          </p:nvSpPr>
          <p:spPr bwMode="auto">
            <a:xfrm>
              <a:off x="134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3" name="Line 3053"/>
            <p:cNvSpPr>
              <a:spLocks noChangeShapeType="1"/>
            </p:cNvSpPr>
            <p:nvPr/>
          </p:nvSpPr>
          <p:spPr bwMode="auto">
            <a:xfrm>
              <a:off x="135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4" name="Line 3054"/>
            <p:cNvSpPr>
              <a:spLocks noChangeShapeType="1"/>
            </p:cNvSpPr>
            <p:nvPr/>
          </p:nvSpPr>
          <p:spPr bwMode="auto">
            <a:xfrm>
              <a:off x="135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5" name="Line 3055"/>
            <p:cNvSpPr>
              <a:spLocks noChangeShapeType="1"/>
            </p:cNvSpPr>
            <p:nvPr/>
          </p:nvSpPr>
          <p:spPr bwMode="auto">
            <a:xfrm>
              <a:off x="136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6" name="Line 3056"/>
            <p:cNvSpPr>
              <a:spLocks noChangeShapeType="1"/>
            </p:cNvSpPr>
            <p:nvPr/>
          </p:nvSpPr>
          <p:spPr bwMode="auto">
            <a:xfrm>
              <a:off x="137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7" name="Line 3057"/>
            <p:cNvSpPr>
              <a:spLocks noChangeShapeType="1"/>
            </p:cNvSpPr>
            <p:nvPr/>
          </p:nvSpPr>
          <p:spPr bwMode="auto">
            <a:xfrm>
              <a:off x="138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8" name="Line 3058"/>
            <p:cNvSpPr>
              <a:spLocks noChangeShapeType="1"/>
            </p:cNvSpPr>
            <p:nvPr/>
          </p:nvSpPr>
          <p:spPr bwMode="auto">
            <a:xfrm>
              <a:off x="139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79" name="Line 3059"/>
            <p:cNvSpPr>
              <a:spLocks noChangeShapeType="1"/>
            </p:cNvSpPr>
            <p:nvPr/>
          </p:nvSpPr>
          <p:spPr bwMode="auto">
            <a:xfrm>
              <a:off x="139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0" name="Line 3060"/>
            <p:cNvSpPr>
              <a:spLocks noChangeShapeType="1"/>
            </p:cNvSpPr>
            <p:nvPr/>
          </p:nvSpPr>
          <p:spPr bwMode="auto">
            <a:xfrm>
              <a:off x="140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1" name="Line 3061"/>
            <p:cNvSpPr>
              <a:spLocks noChangeShapeType="1"/>
            </p:cNvSpPr>
            <p:nvPr/>
          </p:nvSpPr>
          <p:spPr bwMode="auto">
            <a:xfrm>
              <a:off x="141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2" name="Line 3062"/>
            <p:cNvSpPr>
              <a:spLocks noChangeShapeType="1"/>
            </p:cNvSpPr>
            <p:nvPr/>
          </p:nvSpPr>
          <p:spPr bwMode="auto">
            <a:xfrm>
              <a:off x="142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3" name="Line 3063"/>
            <p:cNvSpPr>
              <a:spLocks noChangeShapeType="1"/>
            </p:cNvSpPr>
            <p:nvPr/>
          </p:nvSpPr>
          <p:spPr bwMode="auto">
            <a:xfrm>
              <a:off x="142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4" name="Line 3064"/>
            <p:cNvSpPr>
              <a:spLocks noChangeShapeType="1"/>
            </p:cNvSpPr>
            <p:nvPr/>
          </p:nvSpPr>
          <p:spPr bwMode="auto">
            <a:xfrm>
              <a:off x="143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5" name="Line 3065"/>
            <p:cNvSpPr>
              <a:spLocks noChangeShapeType="1"/>
            </p:cNvSpPr>
            <p:nvPr/>
          </p:nvSpPr>
          <p:spPr bwMode="auto">
            <a:xfrm>
              <a:off x="144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6" name="Line 3066"/>
            <p:cNvSpPr>
              <a:spLocks noChangeShapeType="1"/>
            </p:cNvSpPr>
            <p:nvPr/>
          </p:nvSpPr>
          <p:spPr bwMode="auto">
            <a:xfrm>
              <a:off x="145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7" name="Line 3067"/>
            <p:cNvSpPr>
              <a:spLocks noChangeShapeType="1"/>
            </p:cNvSpPr>
            <p:nvPr/>
          </p:nvSpPr>
          <p:spPr bwMode="auto">
            <a:xfrm>
              <a:off x="146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8" name="Line 3068"/>
            <p:cNvSpPr>
              <a:spLocks noChangeShapeType="1"/>
            </p:cNvSpPr>
            <p:nvPr/>
          </p:nvSpPr>
          <p:spPr bwMode="auto">
            <a:xfrm>
              <a:off x="146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89" name="Line 3069"/>
            <p:cNvSpPr>
              <a:spLocks noChangeShapeType="1"/>
            </p:cNvSpPr>
            <p:nvPr/>
          </p:nvSpPr>
          <p:spPr bwMode="auto">
            <a:xfrm>
              <a:off x="147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0" name="Line 3070"/>
            <p:cNvSpPr>
              <a:spLocks noChangeShapeType="1"/>
            </p:cNvSpPr>
            <p:nvPr/>
          </p:nvSpPr>
          <p:spPr bwMode="auto">
            <a:xfrm>
              <a:off x="148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1" name="Line 3071"/>
            <p:cNvSpPr>
              <a:spLocks noChangeShapeType="1"/>
            </p:cNvSpPr>
            <p:nvPr/>
          </p:nvSpPr>
          <p:spPr bwMode="auto">
            <a:xfrm>
              <a:off x="149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2" name="Line 3072"/>
            <p:cNvSpPr>
              <a:spLocks noChangeShapeType="1"/>
            </p:cNvSpPr>
            <p:nvPr/>
          </p:nvSpPr>
          <p:spPr bwMode="auto">
            <a:xfrm>
              <a:off x="149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3" name="Line 3073"/>
            <p:cNvSpPr>
              <a:spLocks noChangeShapeType="1"/>
            </p:cNvSpPr>
            <p:nvPr/>
          </p:nvSpPr>
          <p:spPr bwMode="auto">
            <a:xfrm>
              <a:off x="150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4" name="Line 3074"/>
            <p:cNvSpPr>
              <a:spLocks noChangeShapeType="1"/>
            </p:cNvSpPr>
            <p:nvPr/>
          </p:nvSpPr>
          <p:spPr bwMode="auto">
            <a:xfrm>
              <a:off x="151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5" name="Line 3075"/>
            <p:cNvSpPr>
              <a:spLocks noChangeShapeType="1"/>
            </p:cNvSpPr>
            <p:nvPr/>
          </p:nvSpPr>
          <p:spPr bwMode="auto">
            <a:xfrm>
              <a:off x="152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6" name="Line 3076"/>
            <p:cNvSpPr>
              <a:spLocks noChangeShapeType="1"/>
            </p:cNvSpPr>
            <p:nvPr/>
          </p:nvSpPr>
          <p:spPr bwMode="auto">
            <a:xfrm>
              <a:off x="153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7" name="Line 3077"/>
            <p:cNvSpPr>
              <a:spLocks noChangeShapeType="1"/>
            </p:cNvSpPr>
            <p:nvPr/>
          </p:nvSpPr>
          <p:spPr bwMode="auto">
            <a:xfrm>
              <a:off x="153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8" name="Line 3078"/>
            <p:cNvSpPr>
              <a:spLocks noChangeShapeType="1"/>
            </p:cNvSpPr>
            <p:nvPr/>
          </p:nvSpPr>
          <p:spPr bwMode="auto">
            <a:xfrm>
              <a:off x="154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599" name="Line 3079"/>
            <p:cNvSpPr>
              <a:spLocks noChangeShapeType="1"/>
            </p:cNvSpPr>
            <p:nvPr/>
          </p:nvSpPr>
          <p:spPr bwMode="auto">
            <a:xfrm>
              <a:off x="155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0" name="Line 3080"/>
            <p:cNvSpPr>
              <a:spLocks noChangeShapeType="1"/>
            </p:cNvSpPr>
            <p:nvPr/>
          </p:nvSpPr>
          <p:spPr bwMode="auto">
            <a:xfrm>
              <a:off x="156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1" name="Line 3081"/>
            <p:cNvSpPr>
              <a:spLocks noChangeShapeType="1"/>
            </p:cNvSpPr>
            <p:nvPr/>
          </p:nvSpPr>
          <p:spPr bwMode="auto">
            <a:xfrm>
              <a:off x="156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2" name="Line 3082"/>
            <p:cNvSpPr>
              <a:spLocks noChangeShapeType="1"/>
            </p:cNvSpPr>
            <p:nvPr/>
          </p:nvSpPr>
          <p:spPr bwMode="auto">
            <a:xfrm>
              <a:off x="157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3" name="Line 3083"/>
            <p:cNvSpPr>
              <a:spLocks noChangeShapeType="1"/>
            </p:cNvSpPr>
            <p:nvPr/>
          </p:nvSpPr>
          <p:spPr bwMode="auto">
            <a:xfrm>
              <a:off x="158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4" name="Line 3084"/>
            <p:cNvSpPr>
              <a:spLocks noChangeShapeType="1"/>
            </p:cNvSpPr>
            <p:nvPr/>
          </p:nvSpPr>
          <p:spPr bwMode="auto">
            <a:xfrm>
              <a:off x="159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5" name="Line 3085"/>
            <p:cNvSpPr>
              <a:spLocks noChangeShapeType="1"/>
            </p:cNvSpPr>
            <p:nvPr/>
          </p:nvSpPr>
          <p:spPr bwMode="auto">
            <a:xfrm>
              <a:off x="160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6" name="Line 3086"/>
            <p:cNvSpPr>
              <a:spLocks noChangeShapeType="1"/>
            </p:cNvSpPr>
            <p:nvPr/>
          </p:nvSpPr>
          <p:spPr bwMode="auto">
            <a:xfrm>
              <a:off x="160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7" name="Line 3087"/>
            <p:cNvSpPr>
              <a:spLocks noChangeShapeType="1"/>
            </p:cNvSpPr>
            <p:nvPr/>
          </p:nvSpPr>
          <p:spPr bwMode="auto">
            <a:xfrm>
              <a:off x="161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8" name="Line 3088"/>
            <p:cNvSpPr>
              <a:spLocks noChangeShapeType="1"/>
            </p:cNvSpPr>
            <p:nvPr/>
          </p:nvSpPr>
          <p:spPr bwMode="auto">
            <a:xfrm>
              <a:off x="162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09" name="Line 3089"/>
            <p:cNvSpPr>
              <a:spLocks noChangeShapeType="1"/>
            </p:cNvSpPr>
            <p:nvPr/>
          </p:nvSpPr>
          <p:spPr bwMode="auto">
            <a:xfrm>
              <a:off x="163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0" name="Line 3090"/>
            <p:cNvSpPr>
              <a:spLocks noChangeShapeType="1"/>
            </p:cNvSpPr>
            <p:nvPr/>
          </p:nvSpPr>
          <p:spPr bwMode="auto">
            <a:xfrm>
              <a:off x="163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1" name="Line 3091"/>
            <p:cNvSpPr>
              <a:spLocks noChangeShapeType="1"/>
            </p:cNvSpPr>
            <p:nvPr/>
          </p:nvSpPr>
          <p:spPr bwMode="auto">
            <a:xfrm>
              <a:off x="164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2" name="Line 3092"/>
            <p:cNvSpPr>
              <a:spLocks noChangeShapeType="1"/>
            </p:cNvSpPr>
            <p:nvPr/>
          </p:nvSpPr>
          <p:spPr bwMode="auto">
            <a:xfrm>
              <a:off x="165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3" name="Line 3093"/>
            <p:cNvSpPr>
              <a:spLocks noChangeShapeType="1"/>
            </p:cNvSpPr>
            <p:nvPr/>
          </p:nvSpPr>
          <p:spPr bwMode="auto">
            <a:xfrm>
              <a:off x="166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4" name="Line 3094"/>
            <p:cNvSpPr>
              <a:spLocks noChangeShapeType="1"/>
            </p:cNvSpPr>
            <p:nvPr/>
          </p:nvSpPr>
          <p:spPr bwMode="auto">
            <a:xfrm>
              <a:off x="167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5" name="Line 3095"/>
            <p:cNvSpPr>
              <a:spLocks noChangeShapeType="1"/>
            </p:cNvSpPr>
            <p:nvPr/>
          </p:nvSpPr>
          <p:spPr bwMode="auto">
            <a:xfrm>
              <a:off x="167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6" name="Line 3096"/>
            <p:cNvSpPr>
              <a:spLocks noChangeShapeType="1"/>
            </p:cNvSpPr>
            <p:nvPr/>
          </p:nvSpPr>
          <p:spPr bwMode="auto">
            <a:xfrm>
              <a:off x="168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7" name="Line 3097"/>
            <p:cNvSpPr>
              <a:spLocks noChangeShapeType="1"/>
            </p:cNvSpPr>
            <p:nvPr/>
          </p:nvSpPr>
          <p:spPr bwMode="auto">
            <a:xfrm>
              <a:off x="169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8" name="Line 3098"/>
            <p:cNvSpPr>
              <a:spLocks noChangeShapeType="1"/>
            </p:cNvSpPr>
            <p:nvPr/>
          </p:nvSpPr>
          <p:spPr bwMode="auto">
            <a:xfrm>
              <a:off x="170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19" name="Line 3099"/>
            <p:cNvSpPr>
              <a:spLocks noChangeShapeType="1"/>
            </p:cNvSpPr>
            <p:nvPr/>
          </p:nvSpPr>
          <p:spPr bwMode="auto">
            <a:xfrm>
              <a:off x="171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0" name="Line 3100"/>
            <p:cNvSpPr>
              <a:spLocks noChangeShapeType="1"/>
            </p:cNvSpPr>
            <p:nvPr/>
          </p:nvSpPr>
          <p:spPr bwMode="auto">
            <a:xfrm>
              <a:off x="171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1" name="Line 3101"/>
            <p:cNvSpPr>
              <a:spLocks noChangeShapeType="1"/>
            </p:cNvSpPr>
            <p:nvPr/>
          </p:nvSpPr>
          <p:spPr bwMode="auto">
            <a:xfrm>
              <a:off x="172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2" name="Line 3102"/>
            <p:cNvSpPr>
              <a:spLocks noChangeShapeType="1"/>
            </p:cNvSpPr>
            <p:nvPr/>
          </p:nvSpPr>
          <p:spPr bwMode="auto">
            <a:xfrm>
              <a:off x="173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3" name="Line 3103"/>
            <p:cNvSpPr>
              <a:spLocks noChangeShapeType="1"/>
            </p:cNvSpPr>
            <p:nvPr/>
          </p:nvSpPr>
          <p:spPr bwMode="auto">
            <a:xfrm>
              <a:off x="174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4" name="Line 3104"/>
            <p:cNvSpPr>
              <a:spLocks noChangeShapeType="1"/>
            </p:cNvSpPr>
            <p:nvPr/>
          </p:nvSpPr>
          <p:spPr bwMode="auto">
            <a:xfrm>
              <a:off x="174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5" name="Line 3105"/>
            <p:cNvSpPr>
              <a:spLocks noChangeShapeType="1"/>
            </p:cNvSpPr>
            <p:nvPr/>
          </p:nvSpPr>
          <p:spPr bwMode="auto">
            <a:xfrm>
              <a:off x="175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6" name="Line 3106"/>
            <p:cNvSpPr>
              <a:spLocks noChangeShapeType="1"/>
            </p:cNvSpPr>
            <p:nvPr/>
          </p:nvSpPr>
          <p:spPr bwMode="auto">
            <a:xfrm>
              <a:off x="176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7" name="Line 3107"/>
            <p:cNvSpPr>
              <a:spLocks noChangeShapeType="1"/>
            </p:cNvSpPr>
            <p:nvPr/>
          </p:nvSpPr>
          <p:spPr bwMode="auto">
            <a:xfrm>
              <a:off x="177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8" name="Line 3108"/>
            <p:cNvSpPr>
              <a:spLocks noChangeShapeType="1"/>
            </p:cNvSpPr>
            <p:nvPr/>
          </p:nvSpPr>
          <p:spPr bwMode="auto">
            <a:xfrm>
              <a:off x="178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29" name="Line 3109"/>
            <p:cNvSpPr>
              <a:spLocks noChangeShapeType="1"/>
            </p:cNvSpPr>
            <p:nvPr/>
          </p:nvSpPr>
          <p:spPr bwMode="auto">
            <a:xfrm>
              <a:off x="178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0" name="Line 3110"/>
            <p:cNvSpPr>
              <a:spLocks noChangeShapeType="1"/>
            </p:cNvSpPr>
            <p:nvPr/>
          </p:nvSpPr>
          <p:spPr bwMode="auto">
            <a:xfrm>
              <a:off x="179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1" name="Line 3111"/>
            <p:cNvSpPr>
              <a:spLocks noChangeShapeType="1"/>
            </p:cNvSpPr>
            <p:nvPr/>
          </p:nvSpPr>
          <p:spPr bwMode="auto">
            <a:xfrm>
              <a:off x="180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2" name="Line 3112"/>
            <p:cNvSpPr>
              <a:spLocks noChangeShapeType="1"/>
            </p:cNvSpPr>
            <p:nvPr/>
          </p:nvSpPr>
          <p:spPr bwMode="auto">
            <a:xfrm>
              <a:off x="181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3" name="Line 3113"/>
            <p:cNvSpPr>
              <a:spLocks noChangeShapeType="1"/>
            </p:cNvSpPr>
            <p:nvPr/>
          </p:nvSpPr>
          <p:spPr bwMode="auto">
            <a:xfrm>
              <a:off x="181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4" name="Line 3114"/>
            <p:cNvSpPr>
              <a:spLocks noChangeShapeType="1"/>
            </p:cNvSpPr>
            <p:nvPr/>
          </p:nvSpPr>
          <p:spPr bwMode="auto">
            <a:xfrm>
              <a:off x="182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5" name="Line 3115"/>
            <p:cNvSpPr>
              <a:spLocks noChangeShapeType="1"/>
            </p:cNvSpPr>
            <p:nvPr/>
          </p:nvSpPr>
          <p:spPr bwMode="auto">
            <a:xfrm>
              <a:off x="183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6" name="Line 3116"/>
            <p:cNvSpPr>
              <a:spLocks noChangeShapeType="1"/>
            </p:cNvSpPr>
            <p:nvPr/>
          </p:nvSpPr>
          <p:spPr bwMode="auto">
            <a:xfrm>
              <a:off x="184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7" name="Line 3117"/>
            <p:cNvSpPr>
              <a:spLocks noChangeShapeType="1"/>
            </p:cNvSpPr>
            <p:nvPr/>
          </p:nvSpPr>
          <p:spPr bwMode="auto">
            <a:xfrm>
              <a:off x="185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8" name="Line 3118"/>
            <p:cNvSpPr>
              <a:spLocks noChangeShapeType="1"/>
            </p:cNvSpPr>
            <p:nvPr/>
          </p:nvSpPr>
          <p:spPr bwMode="auto">
            <a:xfrm>
              <a:off x="185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39" name="Line 3119"/>
            <p:cNvSpPr>
              <a:spLocks noChangeShapeType="1"/>
            </p:cNvSpPr>
            <p:nvPr/>
          </p:nvSpPr>
          <p:spPr bwMode="auto">
            <a:xfrm>
              <a:off x="186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0" name="Line 3120"/>
            <p:cNvSpPr>
              <a:spLocks noChangeShapeType="1"/>
            </p:cNvSpPr>
            <p:nvPr/>
          </p:nvSpPr>
          <p:spPr bwMode="auto">
            <a:xfrm>
              <a:off x="187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1" name="Line 3121"/>
            <p:cNvSpPr>
              <a:spLocks noChangeShapeType="1"/>
            </p:cNvSpPr>
            <p:nvPr/>
          </p:nvSpPr>
          <p:spPr bwMode="auto">
            <a:xfrm>
              <a:off x="188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2" name="Line 3122"/>
            <p:cNvSpPr>
              <a:spLocks noChangeShapeType="1"/>
            </p:cNvSpPr>
            <p:nvPr/>
          </p:nvSpPr>
          <p:spPr bwMode="auto">
            <a:xfrm>
              <a:off x="188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3" name="Line 3123"/>
            <p:cNvSpPr>
              <a:spLocks noChangeShapeType="1"/>
            </p:cNvSpPr>
            <p:nvPr/>
          </p:nvSpPr>
          <p:spPr bwMode="auto">
            <a:xfrm>
              <a:off x="189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4" name="Line 3124"/>
            <p:cNvSpPr>
              <a:spLocks noChangeShapeType="1"/>
            </p:cNvSpPr>
            <p:nvPr/>
          </p:nvSpPr>
          <p:spPr bwMode="auto">
            <a:xfrm>
              <a:off x="190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5" name="Line 3125"/>
            <p:cNvSpPr>
              <a:spLocks noChangeShapeType="1"/>
            </p:cNvSpPr>
            <p:nvPr/>
          </p:nvSpPr>
          <p:spPr bwMode="auto">
            <a:xfrm>
              <a:off x="191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6" name="Line 3126"/>
            <p:cNvSpPr>
              <a:spLocks noChangeShapeType="1"/>
            </p:cNvSpPr>
            <p:nvPr/>
          </p:nvSpPr>
          <p:spPr bwMode="auto">
            <a:xfrm>
              <a:off x="192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7" name="Line 3127"/>
            <p:cNvSpPr>
              <a:spLocks noChangeShapeType="1"/>
            </p:cNvSpPr>
            <p:nvPr/>
          </p:nvSpPr>
          <p:spPr bwMode="auto">
            <a:xfrm>
              <a:off x="192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8" name="Line 3128"/>
            <p:cNvSpPr>
              <a:spLocks noChangeShapeType="1"/>
            </p:cNvSpPr>
            <p:nvPr/>
          </p:nvSpPr>
          <p:spPr bwMode="auto">
            <a:xfrm>
              <a:off x="193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49" name="Line 3129"/>
            <p:cNvSpPr>
              <a:spLocks noChangeShapeType="1"/>
            </p:cNvSpPr>
            <p:nvPr/>
          </p:nvSpPr>
          <p:spPr bwMode="auto">
            <a:xfrm>
              <a:off x="194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0" name="Line 3130"/>
            <p:cNvSpPr>
              <a:spLocks noChangeShapeType="1"/>
            </p:cNvSpPr>
            <p:nvPr/>
          </p:nvSpPr>
          <p:spPr bwMode="auto">
            <a:xfrm>
              <a:off x="195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1" name="Line 3131"/>
            <p:cNvSpPr>
              <a:spLocks noChangeShapeType="1"/>
            </p:cNvSpPr>
            <p:nvPr/>
          </p:nvSpPr>
          <p:spPr bwMode="auto">
            <a:xfrm>
              <a:off x="195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2" name="Line 3132"/>
            <p:cNvSpPr>
              <a:spLocks noChangeShapeType="1"/>
            </p:cNvSpPr>
            <p:nvPr/>
          </p:nvSpPr>
          <p:spPr bwMode="auto">
            <a:xfrm>
              <a:off x="196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3" name="Line 3133"/>
            <p:cNvSpPr>
              <a:spLocks noChangeShapeType="1"/>
            </p:cNvSpPr>
            <p:nvPr/>
          </p:nvSpPr>
          <p:spPr bwMode="auto">
            <a:xfrm>
              <a:off x="197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4" name="Line 3134"/>
            <p:cNvSpPr>
              <a:spLocks noChangeShapeType="1"/>
            </p:cNvSpPr>
            <p:nvPr/>
          </p:nvSpPr>
          <p:spPr bwMode="auto">
            <a:xfrm>
              <a:off x="198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5" name="Line 3135"/>
            <p:cNvSpPr>
              <a:spLocks noChangeShapeType="1"/>
            </p:cNvSpPr>
            <p:nvPr/>
          </p:nvSpPr>
          <p:spPr bwMode="auto">
            <a:xfrm>
              <a:off x="199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6" name="Line 3136"/>
            <p:cNvSpPr>
              <a:spLocks noChangeShapeType="1"/>
            </p:cNvSpPr>
            <p:nvPr/>
          </p:nvSpPr>
          <p:spPr bwMode="auto">
            <a:xfrm>
              <a:off x="199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7" name="Line 3137"/>
            <p:cNvSpPr>
              <a:spLocks noChangeShapeType="1"/>
            </p:cNvSpPr>
            <p:nvPr/>
          </p:nvSpPr>
          <p:spPr bwMode="auto">
            <a:xfrm>
              <a:off x="200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8" name="Line 3138"/>
            <p:cNvSpPr>
              <a:spLocks noChangeShapeType="1"/>
            </p:cNvSpPr>
            <p:nvPr/>
          </p:nvSpPr>
          <p:spPr bwMode="auto">
            <a:xfrm>
              <a:off x="201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59" name="Line 3139"/>
            <p:cNvSpPr>
              <a:spLocks noChangeShapeType="1"/>
            </p:cNvSpPr>
            <p:nvPr/>
          </p:nvSpPr>
          <p:spPr bwMode="auto">
            <a:xfrm>
              <a:off x="202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0" name="Line 3140"/>
            <p:cNvSpPr>
              <a:spLocks noChangeShapeType="1"/>
            </p:cNvSpPr>
            <p:nvPr/>
          </p:nvSpPr>
          <p:spPr bwMode="auto">
            <a:xfrm>
              <a:off x="202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1" name="Line 3141"/>
            <p:cNvSpPr>
              <a:spLocks noChangeShapeType="1"/>
            </p:cNvSpPr>
            <p:nvPr/>
          </p:nvSpPr>
          <p:spPr bwMode="auto">
            <a:xfrm>
              <a:off x="203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2" name="Line 3142"/>
            <p:cNvSpPr>
              <a:spLocks noChangeShapeType="1"/>
            </p:cNvSpPr>
            <p:nvPr/>
          </p:nvSpPr>
          <p:spPr bwMode="auto">
            <a:xfrm>
              <a:off x="204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3" name="Line 3143"/>
            <p:cNvSpPr>
              <a:spLocks noChangeShapeType="1"/>
            </p:cNvSpPr>
            <p:nvPr/>
          </p:nvSpPr>
          <p:spPr bwMode="auto">
            <a:xfrm>
              <a:off x="205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4" name="Line 3144"/>
            <p:cNvSpPr>
              <a:spLocks noChangeShapeType="1"/>
            </p:cNvSpPr>
            <p:nvPr/>
          </p:nvSpPr>
          <p:spPr bwMode="auto">
            <a:xfrm>
              <a:off x="206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5" name="Line 3145"/>
            <p:cNvSpPr>
              <a:spLocks noChangeShapeType="1"/>
            </p:cNvSpPr>
            <p:nvPr/>
          </p:nvSpPr>
          <p:spPr bwMode="auto">
            <a:xfrm>
              <a:off x="206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6" name="Line 3146"/>
            <p:cNvSpPr>
              <a:spLocks noChangeShapeType="1"/>
            </p:cNvSpPr>
            <p:nvPr/>
          </p:nvSpPr>
          <p:spPr bwMode="auto">
            <a:xfrm>
              <a:off x="207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7" name="Line 3147"/>
            <p:cNvSpPr>
              <a:spLocks noChangeShapeType="1"/>
            </p:cNvSpPr>
            <p:nvPr/>
          </p:nvSpPr>
          <p:spPr bwMode="auto">
            <a:xfrm>
              <a:off x="208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8" name="Line 3148"/>
            <p:cNvSpPr>
              <a:spLocks noChangeShapeType="1"/>
            </p:cNvSpPr>
            <p:nvPr/>
          </p:nvSpPr>
          <p:spPr bwMode="auto">
            <a:xfrm>
              <a:off x="209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69" name="Line 3149"/>
            <p:cNvSpPr>
              <a:spLocks noChangeShapeType="1"/>
            </p:cNvSpPr>
            <p:nvPr/>
          </p:nvSpPr>
          <p:spPr bwMode="auto">
            <a:xfrm>
              <a:off x="209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0" name="Line 3150"/>
            <p:cNvSpPr>
              <a:spLocks noChangeShapeType="1"/>
            </p:cNvSpPr>
            <p:nvPr/>
          </p:nvSpPr>
          <p:spPr bwMode="auto">
            <a:xfrm>
              <a:off x="210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1" name="Line 3151"/>
            <p:cNvSpPr>
              <a:spLocks noChangeShapeType="1"/>
            </p:cNvSpPr>
            <p:nvPr/>
          </p:nvSpPr>
          <p:spPr bwMode="auto">
            <a:xfrm>
              <a:off x="211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2" name="Line 3152"/>
            <p:cNvSpPr>
              <a:spLocks noChangeShapeType="1"/>
            </p:cNvSpPr>
            <p:nvPr/>
          </p:nvSpPr>
          <p:spPr bwMode="auto">
            <a:xfrm>
              <a:off x="212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3" name="Line 3153"/>
            <p:cNvSpPr>
              <a:spLocks noChangeShapeType="1"/>
            </p:cNvSpPr>
            <p:nvPr/>
          </p:nvSpPr>
          <p:spPr bwMode="auto">
            <a:xfrm>
              <a:off x="213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4" name="Line 3154"/>
            <p:cNvSpPr>
              <a:spLocks noChangeShapeType="1"/>
            </p:cNvSpPr>
            <p:nvPr/>
          </p:nvSpPr>
          <p:spPr bwMode="auto">
            <a:xfrm>
              <a:off x="213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5" name="Line 3155"/>
            <p:cNvSpPr>
              <a:spLocks noChangeShapeType="1"/>
            </p:cNvSpPr>
            <p:nvPr/>
          </p:nvSpPr>
          <p:spPr bwMode="auto">
            <a:xfrm>
              <a:off x="214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6" name="Line 3156"/>
            <p:cNvSpPr>
              <a:spLocks noChangeShapeType="1"/>
            </p:cNvSpPr>
            <p:nvPr/>
          </p:nvSpPr>
          <p:spPr bwMode="auto">
            <a:xfrm>
              <a:off x="215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7" name="Line 3157"/>
            <p:cNvSpPr>
              <a:spLocks noChangeShapeType="1"/>
            </p:cNvSpPr>
            <p:nvPr/>
          </p:nvSpPr>
          <p:spPr bwMode="auto">
            <a:xfrm>
              <a:off x="216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8" name="Line 3158"/>
            <p:cNvSpPr>
              <a:spLocks noChangeShapeType="1"/>
            </p:cNvSpPr>
            <p:nvPr/>
          </p:nvSpPr>
          <p:spPr bwMode="auto">
            <a:xfrm>
              <a:off x="217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79" name="Line 3159"/>
            <p:cNvSpPr>
              <a:spLocks noChangeShapeType="1"/>
            </p:cNvSpPr>
            <p:nvPr/>
          </p:nvSpPr>
          <p:spPr bwMode="auto">
            <a:xfrm>
              <a:off x="217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0" name="Line 3160"/>
            <p:cNvSpPr>
              <a:spLocks noChangeShapeType="1"/>
            </p:cNvSpPr>
            <p:nvPr/>
          </p:nvSpPr>
          <p:spPr bwMode="auto">
            <a:xfrm>
              <a:off x="218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1" name="Line 3161"/>
            <p:cNvSpPr>
              <a:spLocks noChangeShapeType="1"/>
            </p:cNvSpPr>
            <p:nvPr/>
          </p:nvSpPr>
          <p:spPr bwMode="auto">
            <a:xfrm>
              <a:off x="219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2" name="Line 3162"/>
            <p:cNvSpPr>
              <a:spLocks noChangeShapeType="1"/>
            </p:cNvSpPr>
            <p:nvPr/>
          </p:nvSpPr>
          <p:spPr bwMode="auto">
            <a:xfrm>
              <a:off x="220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3" name="Line 3163"/>
            <p:cNvSpPr>
              <a:spLocks noChangeShapeType="1"/>
            </p:cNvSpPr>
            <p:nvPr/>
          </p:nvSpPr>
          <p:spPr bwMode="auto">
            <a:xfrm>
              <a:off x="220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4" name="Line 3164"/>
            <p:cNvSpPr>
              <a:spLocks noChangeShapeType="1"/>
            </p:cNvSpPr>
            <p:nvPr/>
          </p:nvSpPr>
          <p:spPr bwMode="auto">
            <a:xfrm>
              <a:off x="221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5" name="Line 3165"/>
            <p:cNvSpPr>
              <a:spLocks noChangeShapeType="1"/>
            </p:cNvSpPr>
            <p:nvPr/>
          </p:nvSpPr>
          <p:spPr bwMode="auto">
            <a:xfrm>
              <a:off x="222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6" name="Line 3166"/>
            <p:cNvSpPr>
              <a:spLocks noChangeShapeType="1"/>
            </p:cNvSpPr>
            <p:nvPr/>
          </p:nvSpPr>
          <p:spPr bwMode="auto">
            <a:xfrm>
              <a:off x="223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7" name="Line 3167"/>
            <p:cNvSpPr>
              <a:spLocks noChangeShapeType="1"/>
            </p:cNvSpPr>
            <p:nvPr/>
          </p:nvSpPr>
          <p:spPr bwMode="auto">
            <a:xfrm>
              <a:off x="224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8" name="Line 3168"/>
            <p:cNvSpPr>
              <a:spLocks noChangeShapeType="1"/>
            </p:cNvSpPr>
            <p:nvPr/>
          </p:nvSpPr>
          <p:spPr bwMode="auto">
            <a:xfrm>
              <a:off x="224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89" name="Line 3169"/>
            <p:cNvSpPr>
              <a:spLocks noChangeShapeType="1"/>
            </p:cNvSpPr>
            <p:nvPr/>
          </p:nvSpPr>
          <p:spPr bwMode="auto">
            <a:xfrm>
              <a:off x="225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0" name="Line 3170"/>
            <p:cNvSpPr>
              <a:spLocks noChangeShapeType="1"/>
            </p:cNvSpPr>
            <p:nvPr/>
          </p:nvSpPr>
          <p:spPr bwMode="auto">
            <a:xfrm>
              <a:off x="226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1" name="Line 3171"/>
            <p:cNvSpPr>
              <a:spLocks noChangeShapeType="1"/>
            </p:cNvSpPr>
            <p:nvPr/>
          </p:nvSpPr>
          <p:spPr bwMode="auto">
            <a:xfrm>
              <a:off x="227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2" name="Line 3172"/>
            <p:cNvSpPr>
              <a:spLocks noChangeShapeType="1"/>
            </p:cNvSpPr>
            <p:nvPr/>
          </p:nvSpPr>
          <p:spPr bwMode="auto">
            <a:xfrm>
              <a:off x="227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3" name="Line 3173"/>
            <p:cNvSpPr>
              <a:spLocks noChangeShapeType="1"/>
            </p:cNvSpPr>
            <p:nvPr/>
          </p:nvSpPr>
          <p:spPr bwMode="auto">
            <a:xfrm>
              <a:off x="228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4" name="Line 3174"/>
            <p:cNvSpPr>
              <a:spLocks noChangeShapeType="1"/>
            </p:cNvSpPr>
            <p:nvPr/>
          </p:nvSpPr>
          <p:spPr bwMode="auto">
            <a:xfrm>
              <a:off x="229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5" name="Line 3175"/>
            <p:cNvSpPr>
              <a:spLocks noChangeShapeType="1"/>
            </p:cNvSpPr>
            <p:nvPr/>
          </p:nvSpPr>
          <p:spPr bwMode="auto">
            <a:xfrm>
              <a:off x="230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6" name="Line 3176"/>
            <p:cNvSpPr>
              <a:spLocks noChangeShapeType="1"/>
            </p:cNvSpPr>
            <p:nvPr/>
          </p:nvSpPr>
          <p:spPr bwMode="auto">
            <a:xfrm>
              <a:off x="231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7" name="Line 3177"/>
            <p:cNvSpPr>
              <a:spLocks noChangeShapeType="1"/>
            </p:cNvSpPr>
            <p:nvPr/>
          </p:nvSpPr>
          <p:spPr bwMode="auto">
            <a:xfrm>
              <a:off x="231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8" name="Line 3178"/>
            <p:cNvSpPr>
              <a:spLocks noChangeShapeType="1"/>
            </p:cNvSpPr>
            <p:nvPr/>
          </p:nvSpPr>
          <p:spPr bwMode="auto">
            <a:xfrm>
              <a:off x="232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699" name="Line 3179"/>
            <p:cNvSpPr>
              <a:spLocks noChangeShapeType="1"/>
            </p:cNvSpPr>
            <p:nvPr/>
          </p:nvSpPr>
          <p:spPr bwMode="auto">
            <a:xfrm>
              <a:off x="233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0" name="Line 3180"/>
            <p:cNvSpPr>
              <a:spLocks noChangeShapeType="1"/>
            </p:cNvSpPr>
            <p:nvPr/>
          </p:nvSpPr>
          <p:spPr bwMode="auto">
            <a:xfrm>
              <a:off x="234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1" name="Line 3181"/>
            <p:cNvSpPr>
              <a:spLocks noChangeShapeType="1"/>
            </p:cNvSpPr>
            <p:nvPr/>
          </p:nvSpPr>
          <p:spPr bwMode="auto">
            <a:xfrm>
              <a:off x="234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2" name="Line 3182"/>
            <p:cNvSpPr>
              <a:spLocks noChangeShapeType="1"/>
            </p:cNvSpPr>
            <p:nvPr/>
          </p:nvSpPr>
          <p:spPr bwMode="auto">
            <a:xfrm>
              <a:off x="235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3" name="Line 3183"/>
            <p:cNvSpPr>
              <a:spLocks noChangeShapeType="1"/>
            </p:cNvSpPr>
            <p:nvPr/>
          </p:nvSpPr>
          <p:spPr bwMode="auto">
            <a:xfrm>
              <a:off x="236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4" name="Line 3184"/>
            <p:cNvSpPr>
              <a:spLocks noChangeShapeType="1"/>
            </p:cNvSpPr>
            <p:nvPr/>
          </p:nvSpPr>
          <p:spPr bwMode="auto">
            <a:xfrm>
              <a:off x="237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5" name="Line 3185"/>
            <p:cNvSpPr>
              <a:spLocks noChangeShapeType="1"/>
            </p:cNvSpPr>
            <p:nvPr/>
          </p:nvSpPr>
          <p:spPr bwMode="auto">
            <a:xfrm>
              <a:off x="238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6" name="Line 3186"/>
            <p:cNvSpPr>
              <a:spLocks noChangeShapeType="1"/>
            </p:cNvSpPr>
            <p:nvPr/>
          </p:nvSpPr>
          <p:spPr bwMode="auto">
            <a:xfrm>
              <a:off x="238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7" name="Line 3187"/>
            <p:cNvSpPr>
              <a:spLocks noChangeShapeType="1"/>
            </p:cNvSpPr>
            <p:nvPr/>
          </p:nvSpPr>
          <p:spPr bwMode="auto">
            <a:xfrm>
              <a:off x="239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8" name="Line 3188"/>
            <p:cNvSpPr>
              <a:spLocks noChangeShapeType="1"/>
            </p:cNvSpPr>
            <p:nvPr/>
          </p:nvSpPr>
          <p:spPr bwMode="auto">
            <a:xfrm>
              <a:off x="240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09" name="Line 3189"/>
            <p:cNvSpPr>
              <a:spLocks noChangeShapeType="1"/>
            </p:cNvSpPr>
            <p:nvPr/>
          </p:nvSpPr>
          <p:spPr bwMode="auto">
            <a:xfrm>
              <a:off x="241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0" name="Line 3190"/>
            <p:cNvSpPr>
              <a:spLocks noChangeShapeType="1"/>
            </p:cNvSpPr>
            <p:nvPr/>
          </p:nvSpPr>
          <p:spPr bwMode="auto">
            <a:xfrm>
              <a:off x="241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1" name="Line 3191"/>
            <p:cNvSpPr>
              <a:spLocks noChangeShapeType="1"/>
            </p:cNvSpPr>
            <p:nvPr/>
          </p:nvSpPr>
          <p:spPr bwMode="auto">
            <a:xfrm>
              <a:off x="242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2" name="Line 3192"/>
            <p:cNvSpPr>
              <a:spLocks noChangeShapeType="1"/>
            </p:cNvSpPr>
            <p:nvPr/>
          </p:nvSpPr>
          <p:spPr bwMode="auto">
            <a:xfrm>
              <a:off x="243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3" name="Line 3193"/>
            <p:cNvSpPr>
              <a:spLocks noChangeShapeType="1"/>
            </p:cNvSpPr>
            <p:nvPr/>
          </p:nvSpPr>
          <p:spPr bwMode="auto">
            <a:xfrm>
              <a:off x="244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4" name="Line 3194"/>
            <p:cNvSpPr>
              <a:spLocks noChangeShapeType="1"/>
            </p:cNvSpPr>
            <p:nvPr/>
          </p:nvSpPr>
          <p:spPr bwMode="auto">
            <a:xfrm>
              <a:off x="245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5" name="Line 3195"/>
            <p:cNvSpPr>
              <a:spLocks noChangeShapeType="1"/>
            </p:cNvSpPr>
            <p:nvPr/>
          </p:nvSpPr>
          <p:spPr bwMode="auto">
            <a:xfrm>
              <a:off x="245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6" name="Line 3196"/>
            <p:cNvSpPr>
              <a:spLocks noChangeShapeType="1"/>
            </p:cNvSpPr>
            <p:nvPr/>
          </p:nvSpPr>
          <p:spPr bwMode="auto">
            <a:xfrm>
              <a:off x="246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7" name="Line 3197"/>
            <p:cNvSpPr>
              <a:spLocks noChangeShapeType="1"/>
            </p:cNvSpPr>
            <p:nvPr/>
          </p:nvSpPr>
          <p:spPr bwMode="auto">
            <a:xfrm>
              <a:off x="247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8" name="Line 3198"/>
            <p:cNvSpPr>
              <a:spLocks noChangeShapeType="1"/>
            </p:cNvSpPr>
            <p:nvPr/>
          </p:nvSpPr>
          <p:spPr bwMode="auto">
            <a:xfrm>
              <a:off x="248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19" name="Line 3199"/>
            <p:cNvSpPr>
              <a:spLocks noChangeShapeType="1"/>
            </p:cNvSpPr>
            <p:nvPr/>
          </p:nvSpPr>
          <p:spPr bwMode="auto">
            <a:xfrm>
              <a:off x="248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0" name="Line 3200"/>
            <p:cNvSpPr>
              <a:spLocks noChangeShapeType="1"/>
            </p:cNvSpPr>
            <p:nvPr/>
          </p:nvSpPr>
          <p:spPr bwMode="auto">
            <a:xfrm>
              <a:off x="249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1" name="Line 3201"/>
            <p:cNvSpPr>
              <a:spLocks noChangeShapeType="1"/>
            </p:cNvSpPr>
            <p:nvPr/>
          </p:nvSpPr>
          <p:spPr bwMode="auto">
            <a:xfrm>
              <a:off x="250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2" name="Line 3202"/>
            <p:cNvSpPr>
              <a:spLocks noChangeShapeType="1"/>
            </p:cNvSpPr>
            <p:nvPr/>
          </p:nvSpPr>
          <p:spPr bwMode="auto">
            <a:xfrm>
              <a:off x="251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3" name="Line 3203"/>
            <p:cNvSpPr>
              <a:spLocks noChangeShapeType="1"/>
            </p:cNvSpPr>
            <p:nvPr/>
          </p:nvSpPr>
          <p:spPr bwMode="auto">
            <a:xfrm>
              <a:off x="252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4" name="Line 3204"/>
            <p:cNvSpPr>
              <a:spLocks noChangeShapeType="1"/>
            </p:cNvSpPr>
            <p:nvPr/>
          </p:nvSpPr>
          <p:spPr bwMode="auto">
            <a:xfrm>
              <a:off x="252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5" name="Line 3205"/>
            <p:cNvSpPr>
              <a:spLocks noChangeShapeType="1"/>
            </p:cNvSpPr>
            <p:nvPr/>
          </p:nvSpPr>
          <p:spPr bwMode="auto">
            <a:xfrm>
              <a:off x="253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6" name="Line 3206"/>
            <p:cNvSpPr>
              <a:spLocks noChangeShapeType="1"/>
            </p:cNvSpPr>
            <p:nvPr/>
          </p:nvSpPr>
          <p:spPr bwMode="auto">
            <a:xfrm>
              <a:off x="254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7" name="Line 3207"/>
            <p:cNvSpPr>
              <a:spLocks noChangeShapeType="1"/>
            </p:cNvSpPr>
            <p:nvPr/>
          </p:nvSpPr>
          <p:spPr bwMode="auto">
            <a:xfrm>
              <a:off x="255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8" name="Line 3208"/>
            <p:cNvSpPr>
              <a:spLocks noChangeShapeType="1"/>
            </p:cNvSpPr>
            <p:nvPr/>
          </p:nvSpPr>
          <p:spPr bwMode="auto">
            <a:xfrm>
              <a:off x="255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29" name="Line 3209"/>
            <p:cNvSpPr>
              <a:spLocks noChangeShapeType="1"/>
            </p:cNvSpPr>
            <p:nvPr/>
          </p:nvSpPr>
          <p:spPr bwMode="auto">
            <a:xfrm>
              <a:off x="256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0" name="Line 3210"/>
            <p:cNvSpPr>
              <a:spLocks noChangeShapeType="1"/>
            </p:cNvSpPr>
            <p:nvPr/>
          </p:nvSpPr>
          <p:spPr bwMode="auto">
            <a:xfrm>
              <a:off x="257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1" name="Line 3211"/>
            <p:cNvSpPr>
              <a:spLocks noChangeShapeType="1"/>
            </p:cNvSpPr>
            <p:nvPr/>
          </p:nvSpPr>
          <p:spPr bwMode="auto">
            <a:xfrm>
              <a:off x="258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2" name="Line 3212"/>
            <p:cNvSpPr>
              <a:spLocks noChangeShapeType="1"/>
            </p:cNvSpPr>
            <p:nvPr/>
          </p:nvSpPr>
          <p:spPr bwMode="auto">
            <a:xfrm>
              <a:off x="259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3" name="Line 3213"/>
            <p:cNvSpPr>
              <a:spLocks noChangeShapeType="1"/>
            </p:cNvSpPr>
            <p:nvPr/>
          </p:nvSpPr>
          <p:spPr bwMode="auto">
            <a:xfrm>
              <a:off x="259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4" name="Line 3214"/>
            <p:cNvSpPr>
              <a:spLocks noChangeShapeType="1"/>
            </p:cNvSpPr>
            <p:nvPr/>
          </p:nvSpPr>
          <p:spPr bwMode="auto">
            <a:xfrm>
              <a:off x="260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5" name="Line 3215"/>
            <p:cNvSpPr>
              <a:spLocks noChangeShapeType="1"/>
            </p:cNvSpPr>
            <p:nvPr/>
          </p:nvSpPr>
          <p:spPr bwMode="auto">
            <a:xfrm>
              <a:off x="261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6" name="Line 3216"/>
            <p:cNvSpPr>
              <a:spLocks noChangeShapeType="1"/>
            </p:cNvSpPr>
            <p:nvPr/>
          </p:nvSpPr>
          <p:spPr bwMode="auto">
            <a:xfrm>
              <a:off x="262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7" name="Line 3217"/>
            <p:cNvSpPr>
              <a:spLocks noChangeShapeType="1"/>
            </p:cNvSpPr>
            <p:nvPr/>
          </p:nvSpPr>
          <p:spPr bwMode="auto">
            <a:xfrm>
              <a:off x="262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8" name="Line 3218"/>
            <p:cNvSpPr>
              <a:spLocks noChangeShapeType="1"/>
            </p:cNvSpPr>
            <p:nvPr/>
          </p:nvSpPr>
          <p:spPr bwMode="auto">
            <a:xfrm>
              <a:off x="263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39" name="Line 3219"/>
            <p:cNvSpPr>
              <a:spLocks noChangeShapeType="1"/>
            </p:cNvSpPr>
            <p:nvPr/>
          </p:nvSpPr>
          <p:spPr bwMode="auto">
            <a:xfrm>
              <a:off x="264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0" name="Line 3220"/>
            <p:cNvSpPr>
              <a:spLocks noChangeShapeType="1"/>
            </p:cNvSpPr>
            <p:nvPr/>
          </p:nvSpPr>
          <p:spPr bwMode="auto">
            <a:xfrm>
              <a:off x="265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1" name="Line 3221"/>
            <p:cNvSpPr>
              <a:spLocks noChangeShapeType="1"/>
            </p:cNvSpPr>
            <p:nvPr/>
          </p:nvSpPr>
          <p:spPr bwMode="auto">
            <a:xfrm>
              <a:off x="266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2" name="Line 3222"/>
            <p:cNvSpPr>
              <a:spLocks noChangeShapeType="1"/>
            </p:cNvSpPr>
            <p:nvPr/>
          </p:nvSpPr>
          <p:spPr bwMode="auto">
            <a:xfrm>
              <a:off x="266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3" name="Line 3223"/>
            <p:cNvSpPr>
              <a:spLocks noChangeShapeType="1"/>
            </p:cNvSpPr>
            <p:nvPr/>
          </p:nvSpPr>
          <p:spPr bwMode="auto">
            <a:xfrm>
              <a:off x="267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4" name="Line 3224"/>
            <p:cNvSpPr>
              <a:spLocks noChangeShapeType="1"/>
            </p:cNvSpPr>
            <p:nvPr/>
          </p:nvSpPr>
          <p:spPr bwMode="auto">
            <a:xfrm>
              <a:off x="268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5" name="Line 3225"/>
            <p:cNvSpPr>
              <a:spLocks noChangeShapeType="1"/>
            </p:cNvSpPr>
            <p:nvPr/>
          </p:nvSpPr>
          <p:spPr bwMode="auto">
            <a:xfrm>
              <a:off x="269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6" name="Line 3226"/>
            <p:cNvSpPr>
              <a:spLocks noChangeShapeType="1"/>
            </p:cNvSpPr>
            <p:nvPr/>
          </p:nvSpPr>
          <p:spPr bwMode="auto">
            <a:xfrm>
              <a:off x="270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7" name="Line 3227"/>
            <p:cNvSpPr>
              <a:spLocks noChangeShapeType="1"/>
            </p:cNvSpPr>
            <p:nvPr/>
          </p:nvSpPr>
          <p:spPr bwMode="auto">
            <a:xfrm>
              <a:off x="270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8" name="Line 3228"/>
            <p:cNvSpPr>
              <a:spLocks noChangeShapeType="1"/>
            </p:cNvSpPr>
            <p:nvPr/>
          </p:nvSpPr>
          <p:spPr bwMode="auto">
            <a:xfrm>
              <a:off x="271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49" name="Line 3229"/>
            <p:cNvSpPr>
              <a:spLocks noChangeShapeType="1"/>
            </p:cNvSpPr>
            <p:nvPr/>
          </p:nvSpPr>
          <p:spPr bwMode="auto">
            <a:xfrm>
              <a:off x="272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0" name="Line 3230"/>
            <p:cNvSpPr>
              <a:spLocks noChangeShapeType="1"/>
            </p:cNvSpPr>
            <p:nvPr/>
          </p:nvSpPr>
          <p:spPr bwMode="auto">
            <a:xfrm>
              <a:off x="273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6952" name="Group 3432"/>
          <p:cNvGrpSpPr>
            <a:grpSpLocks/>
          </p:cNvGrpSpPr>
          <p:nvPr/>
        </p:nvGrpSpPr>
        <p:grpSpPr bwMode="auto">
          <a:xfrm>
            <a:off x="4348163" y="4811713"/>
            <a:ext cx="2474912" cy="574675"/>
            <a:chOff x="2739" y="3031"/>
            <a:chExt cx="1559" cy="362"/>
          </a:xfrm>
        </p:grpSpPr>
        <p:sp>
          <p:nvSpPr>
            <p:cNvPr id="1006752" name="Line 3232"/>
            <p:cNvSpPr>
              <a:spLocks noChangeShapeType="1"/>
            </p:cNvSpPr>
            <p:nvPr/>
          </p:nvSpPr>
          <p:spPr bwMode="auto">
            <a:xfrm>
              <a:off x="2739"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3" name="Line 3233"/>
            <p:cNvSpPr>
              <a:spLocks noChangeShapeType="1"/>
            </p:cNvSpPr>
            <p:nvPr/>
          </p:nvSpPr>
          <p:spPr bwMode="auto">
            <a:xfrm>
              <a:off x="274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4" name="Line 3234"/>
            <p:cNvSpPr>
              <a:spLocks noChangeShapeType="1"/>
            </p:cNvSpPr>
            <p:nvPr/>
          </p:nvSpPr>
          <p:spPr bwMode="auto">
            <a:xfrm>
              <a:off x="275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5" name="Line 3235"/>
            <p:cNvSpPr>
              <a:spLocks noChangeShapeType="1"/>
            </p:cNvSpPr>
            <p:nvPr/>
          </p:nvSpPr>
          <p:spPr bwMode="auto">
            <a:xfrm>
              <a:off x="276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6" name="Line 3236"/>
            <p:cNvSpPr>
              <a:spLocks noChangeShapeType="1"/>
            </p:cNvSpPr>
            <p:nvPr/>
          </p:nvSpPr>
          <p:spPr bwMode="auto">
            <a:xfrm>
              <a:off x="277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7" name="Line 3237"/>
            <p:cNvSpPr>
              <a:spLocks noChangeShapeType="1"/>
            </p:cNvSpPr>
            <p:nvPr/>
          </p:nvSpPr>
          <p:spPr bwMode="auto">
            <a:xfrm>
              <a:off x="2778"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8" name="Line 3238"/>
            <p:cNvSpPr>
              <a:spLocks noChangeShapeType="1"/>
            </p:cNvSpPr>
            <p:nvPr/>
          </p:nvSpPr>
          <p:spPr bwMode="auto">
            <a:xfrm>
              <a:off x="278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59" name="Line 3239"/>
            <p:cNvSpPr>
              <a:spLocks noChangeShapeType="1"/>
            </p:cNvSpPr>
            <p:nvPr/>
          </p:nvSpPr>
          <p:spPr bwMode="auto">
            <a:xfrm>
              <a:off x="279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0" name="Line 3240"/>
            <p:cNvSpPr>
              <a:spLocks noChangeShapeType="1"/>
            </p:cNvSpPr>
            <p:nvPr/>
          </p:nvSpPr>
          <p:spPr bwMode="auto">
            <a:xfrm>
              <a:off x="280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1" name="Line 3241"/>
            <p:cNvSpPr>
              <a:spLocks noChangeShapeType="1"/>
            </p:cNvSpPr>
            <p:nvPr/>
          </p:nvSpPr>
          <p:spPr bwMode="auto">
            <a:xfrm>
              <a:off x="280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2" name="Line 3242"/>
            <p:cNvSpPr>
              <a:spLocks noChangeShapeType="1"/>
            </p:cNvSpPr>
            <p:nvPr/>
          </p:nvSpPr>
          <p:spPr bwMode="auto">
            <a:xfrm>
              <a:off x="281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3" name="Line 3243"/>
            <p:cNvSpPr>
              <a:spLocks noChangeShapeType="1"/>
            </p:cNvSpPr>
            <p:nvPr/>
          </p:nvSpPr>
          <p:spPr bwMode="auto">
            <a:xfrm>
              <a:off x="282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4" name="Line 3244"/>
            <p:cNvSpPr>
              <a:spLocks noChangeShapeType="1"/>
            </p:cNvSpPr>
            <p:nvPr/>
          </p:nvSpPr>
          <p:spPr bwMode="auto">
            <a:xfrm>
              <a:off x="283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5" name="Line 3245"/>
            <p:cNvSpPr>
              <a:spLocks noChangeShapeType="1"/>
            </p:cNvSpPr>
            <p:nvPr/>
          </p:nvSpPr>
          <p:spPr bwMode="auto">
            <a:xfrm>
              <a:off x="284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6" name="Line 3246"/>
            <p:cNvSpPr>
              <a:spLocks noChangeShapeType="1"/>
            </p:cNvSpPr>
            <p:nvPr/>
          </p:nvSpPr>
          <p:spPr bwMode="auto">
            <a:xfrm>
              <a:off x="284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7" name="Line 3247"/>
            <p:cNvSpPr>
              <a:spLocks noChangeShapeType="1"/>
            </p:cNvSpPr>
            <p:nvPr/>
          </p:nvSpPr>
          <p:spPr bwMode="auto">
            <a:xfrm>
              <a:off x="285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8" name="Line 3248"/>
            <p:cNvSpPr>
              <a:spLocks noChangeShapeType="1"/>
            </p:cNvSpPr>
            <p:nvPr/>
          </p:nvSpPr>
          <p:spPr bwMode="auto">
            <a:xfrm>
              <a:off x="286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69" name="Line 3249"/>
            <p:cNvSpPr>
              <a:spLocks noChangeShapeType="1"/>
            </p:cNvSpPr>
            <p:nvPr/>
          </p:nvSpPr>
          <p:spPr bwMode="auto">
            <a:xfrm>
              <a:off x="287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0" name="Line 3250"/>
            <p:cNvSpPr>
              <a:spLocks noChangeShapeType="1"/>
            </p:cNvSpPr>
            <p:nvPr/>
          </p:nvSpPr>
          <p:spPr bwMode="auto">
            <a:xfrm>
              <a:off x="287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1" name="Line 3251"/>
            <p:cNvSpPr>
              <a:spLocks noChangeShapeType="1"/>
            </p:cNvSpPr>
            <p:nvPr/>
          </p:nvSpPr>
          <p:spPr bwMode="auto">
            <a:xfrm>
              <a:off x="2887"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2" name="Line 3252"/>
            <p:cNvSpPr>
              <a:spLocks noChangeShapeType="1"/>
            </p:cNvSpPr>
            <p:nvPr/>
          </p:nvSpPr>
          <p:spPr bwMode="auto">
            <a:xfrm>
              <a:off x="289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3" name="Line 3253"/>
            <p:cNvSpPr>
              <a:spLocks noChangeShapeType="1"/>
            </p:cNvSpPr>
            <p:nvPr/>
          </p:nvSpPr>
          <p:spPr bwMode="auto">
            <a:xfrm>
              <a:off x="290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4" name="Line 3254"/>
            <p:cNvSpPr>
              <a:spLocks noChangeShapeType="1"/>
            </p:cNvSpPr>
            <p:nvPr/>
          </p:nvSpPr>
          <p:spPr bwMode="auto">
            <a:xfrm>
              <a:off x="291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5" name="Line 3255"/>
            <p:cNvSpPr>
              <a:spLocks noChangeShapeType="1"/>
            </p:cNvSpPr>
            <p:nvPr/>
          </p:nvSpPr>
          <p:spPr bwMode="auto">
            <a:xfrm>
              <a:off x="291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6" name="Line 3256"/>
            <p:cNvSpPr>
              <a:spLocks noChangeShapeType="1"/>
            </p:cNvSpPr>
            <p:nvPr/>
          </p:nvSpPr>
          <p:spPr bwMode="auto">
            <a:xfrm>
              <a:off x="2926"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7" name="Line 3257"/>
            <p:cNvSpPr>
              <a:spLocks noChangeShapeType="1"/>
            </p:cNvSpPr>
            <p:nvPr/>
          </p:nvSpPr>
          <p:spPr bwMode="auto">
            <a:xfrm>
              <a:off x="293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8" name="Line 3258"/>
            <p:cNvSpPr>
              <a:spLocks noChangeShapeType="1"/>
            </p:cNvSpPr>
            <p:nvPr/>
          </p:nvSpPr>
          <p:spPr bwMode="auto">
            <a:xfrm>
              <a:off x="294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79" name="Line 3259"/>
            <p:cNvSpPr>
              <a:spLocks noChangeShapeType="1"/>
            </p:cNvSpPr>
            <p:nvPr/>
          </p:nvSpPr>
          <p:spPr bwMode="auto">
            <a:xfrm>
              <a:off x="294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0" name="Line 3260"/>
            <p:cNvSpPr>
              <a:spLocks noChangeShapeType="1"/>
            </p:cNvSpPr>
            <p:nvPr/>
          </p:nvSpPr>
          <p:spPr bwMode="auto">
            <a:xfrm>
              <a:off x="295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1" name="Line 3261"/>
            <p:cNvSpPr>
              <a:spLocks noChangeShapeType="1"/>
            </p:cNvSpPr>
            <p:nvPr/>
          </p:nvSpPr>
          <p:spPr bwMode="auto">
            <a:xfrm>
              <a:off x="2965"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2" name="Line 3262"/>
            <p:cNvSpPr>
              <a:spLocks noChangeShapeType="1"/>
            </p:cNvSpPr>
            <p:nvPr/>
          </p:nvSpPr>
          <p:spPr bwMode="auto">
            <a:xfrm>
              <a:off x="297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3" name="Line 3263"/>
            <p:cNvSpPr>
              <a:spLocks noChangeShapeType="1"/>
            </p:cNvSpPr>
            <p:nvPr/>
          </p:nvSpPr>
          <p:spPr bwMode="auto">
            <a:xfrm>
              <a:off x="298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4" name="Line 3264"/>
            <p:cNvSpPr>
              <a:spLocks noChangeShapeType="1"/>
            </p:cNvSpPr>
            <p:nvPr/>
          </p:nvSpPr>
          <p:spPr bwMode="auto">
            <a:xfrm>
              <a:off x="298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5" name="Line 3265"/>
            <p:cNvSpPr>
              <a:spLocks noChangeShapeType="1"/>
            </p:cNvSpPr>
            <p:nvPr/>
          </p:nvSpPr>
          <p:spPr bwMode="auto">
            <a:xfrm>
              <a:off x="299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6" name="Line 3266"/>
            <p:cNvSpPr>
              <a:spLocks noChangeShapeType="1"/>
            </p:cNvSpPr>
            <p:nvPr/>
          </p:nvSpPr>
          <p:spPr bwMode="auto">
            <a:xfrm>
              <a:off x="3004"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7" name="Line 3267"/>
            <p:cNvSpPr>
              <a:spLocks noChangeShapeType="1"/>
            </p:cNvSpPr>
            <p:nvPr/>
          </p:nvSpPr>
          <p:spPr bwMode="auto">
            <a:xfrm>
              <a:off x="3011"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8" name="Line 3268"/>
            <p:cNvSpPr>
              <a:spLocks noChangeShapeType="1"/>
            </p:cNvSpPr>
            <p:nvPr/>
          </p:nvSpPr>
          <p:spPr bwMode="auto">
            <a:xfrm>
              <a:off x="301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89" name="Line 3269"/>
            <p:cNvSpPr>
              <a:spLocks noChangeShapeType="1"/>
            </p:cNvSpPr>
            <p:nvPr/>
          </p:nvSpPr>
          <p:spPr bwMode="auto">
            <a:xfrm>
              <a:off x="302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0" name="Line 3270"/>
            <p:cNvSpPr>
              <a:spLocks noChangeShapeType="1"/>
            </p:cNvSpPr>
            <p:nvPr/>
          </p:nvSpPr>
          <p:spPr bwMode="auto">
            <a:xfrm>
              <a:off x="303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1" name="Line 3271"/>
            <p:cNvSpPr>
              <a:spLocks noChangeShapeType="1"/>
            </p:cNvSpPr>
            <p:nvPr/>
          </p:nvSpPr>
          <p:spPr bwMode="auto">
            <a:xfrm>
              <a:off x="3043"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2" name="Line 3272"/>
            <p:cNvSpPr>
              <a:spLocks noChangeShapeType="1"/>
            </p:cNvSpPr>
            <p:nvPr/>
          </p:nvSpPr>
          <p:spPr bwMode="auto">
            <a:xfrm>
              <a:off x="3050"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3" name="Line 3273"/>
            <p:cNvSpPr>
              <a:spLocks noChangeShapeType="1"/>
            </p:cNvSpPr>
            <p:nvPr/>
          </p:nvSpPr>
          <p:spPr bwMode="auto">
            <a:xfrm>
              <a:off x="305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4" name="Line 3274"/>
            <p:cNvSpPr>
              <a:spLocks noChangeShapeType="1"/>
            </p:cNvSpPr>
            <p:nvPr/>
          </p:nvSpPr>
          <p:spPr bwMode="auto">
            <a:xfrm>
              <a:off x="306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5" name="Line 3275"/>
            <p:cNvSpPr>
              <a:spLocks noChangeShapeType="1"/>
            </p:cNvSpPr>
            <p:nvPr/>
          </p:nvSpPr>
          <p:spPr bwMode="auto">
            <a:xfrm>
              <a:off x="307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6" name="Line 3276"/>
            <p:cNvSpPr>
              <a:spLocks noChangeShapeType="1"/>
            </p:cNvSpPr>
            <p:nvPr/>
          </p:nvSpPr>
          <p:spPr bwMode="auto">
            <a:xfrm>
              <a:off x="3082"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7" name="Line 3277"/>
            <p:cNvSpPr>
              <a:spLocks noChangeShapeType="1"/>
            </p:cNvSpPr>
            <p:nvPr/>
          </p:nvSpPr>
          <p:spPr bwMode="auto">
            <a:xfrm>
              <a:off x="3089"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8" name="Line 3278"/>
            <p:cNvSpPr>
              <a:spLocks noChangeShapeType="1"/>
            </p:cNvSpPr>
            <p:nvPr/>
          </p:nvSpPr>
          <p:spPr bwMode="auto">
            <a:xfrm>
              <a:off x="309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799" name="Line 3279"/>
            <p:cNvSpPr>
              <a:spLocks noChangeShapeType="1"/>
            </p:cNvSpPr>
            <p:nvPr/>
          </p:nvSpPr>
          <p:spPr bwMode="auto">
            <a:xfrm>
              <a:off x="310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0" name="Line 3280"/>
            <p:cNvSpPr>
              <a:spLocks noChangeShapeType="1"/>
            </p:cNvSpPr>
            <p:nvPr/>
          </p:nvSpPr>
          <p:spPr bwMode="auto">
            <a:xfrm>
              <a:off x="311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1" name="Line 3281"/>
            <p:cNvSpPr>
              <a:spLocks noChangeShapeType="1"/>
            </p:cNvSpPr>
            <p:nvPr/>
          </p:nvSpPr>
          <p:spPr bwMode="auto">
            <a:xfrm>
              <a:off x="312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2" name="Line 3282"/>
            <p:cNvSpPr>
              <a:spLocks noChangeShapeType="1"/>
            </p:cNvSpPr>
            <p:nvPr/>
          </p:nvSpPr>
          <p:spPr bwMode="auto">
            <a:xfrm>
              <a:off x="312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3" name="Line 3283"/>
            <p:cNvSpPr>
              <a:spLocks noChangeShapeType="1"/>
            </p:cNvSpPr>
            <p:nvPr/>
          </p:nvSpPr>
          <p:spPr bwMode="auto">
            <a:xfrm>
              <a:off x="313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4" name="Line 3284"/>
            <p:cNvSpPr>
              <a:spLocks noChangeShapeType="1"/>
            </p:cNvSpPr>
            <p:nvPr/>
          </p:nvSpPr>
          <p:spPr bwMode="auto">
            <a:xfrm>
              <a:off x="314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5" name="Line 3285"/>
            <p:cNvSpPr>
              <a:spLocks noChangeShapeType="1"/>
            </p:cNvSpPr>
            <p:nvPr/>
          </p:nvSpPr>
          <p:spPr bwMode="auto">
            <a:xfrm>
              <a:off x="315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6" name="Line 3286"/>
            <p:cNvSpPr>
              <a:spLocks noChangeShapeType="1"/>
            </p:cNvSpPr>
            <p:nvPr/>
          </p:nvSpPr>
          <p:spPr bwMode="auto">
            <a:xfrm>
              <a:off x="316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7" name="Line 3287"/>
            <p:cNvSpPr>
              <a:spLocks noChangeShapeType="1"/>
            </p:cNvSpPr>
            <p:nvPr/>
          </p:nvSpPr>
          <p:spPr bwMode="auto">
            <a:xfrm>
              <a:off x="316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8" name="Line 3288"/>
            <p:cNvSpPr>
              <a:spLocks noChangeShapeType="1"/>
            </p:cNvSpPr>
            <p:nvPr/>
          </p:nvSpPr>
          <p:spPr bwMode="auto">
            <a:xfrm>
              <a:off x="317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09" name="Line 3289"/>
            <p:cNvSpPr>
              <a:spLocks noChangeShapeType="1"/>
            </p:cNvSpPr>
            <p:nvPr/>
          </p:nvSpPr>
          <p:spPr bwMode="auto">
            <a:xfrm>
              <a:off x="3183"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0" name="Line 3290"/>
            <p:cNvSpPr>
              <a:spLocks noChangeShapeType="1"/>
            </p:cNvSpPr>
            <p:nvPr/>
          </p:nvSpPr>
          <p:spPr bwMode="auto">
            <a:xfrm>
              <a:off x="3191"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1" name="Line 3291"/>
            <p:cNvSpPr>
              <a:spLocks noChangeShapeType="1"/>
            </p:cNvSpPr>
            <p:nvPr/>
          </p:nvSpPr>
          <p:spPr bwMode="auto">
            <a:xfrm>
              <a:off x="3198"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2" name="Line 3292"/>
            <p:cNvSpPr>
              <a:spLocks noChangeShapeType="1"/>
            </p:cNvSpPr>
            <p:nvPr/>
          </p:nvSpPr>
          <p:spPr bwMode="auto">
            <a:xfrm>
              <a:off x="3206"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3" name="Line 3293"/>
            <p:cNvSpPr>
              <a:spLocks noChangeShapeType="1"/>
            </p:cNvSpPr>
            <p:nvPr/>
          </p:nvSpPr>
          <p:spPr bwMode="auto">
            <a:xfrm>
              <a:off x="3214"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4" name="Line 3294"/>
            <p:cNvSpPr>
              <a:spLocks noChangeShapeType="1"/>
            </p:cNvSpPr>
            <p:nvPr/>
          </p:nvSpPr>
          <p:spPr bwMode="auto">
            <a:xfrm>
              <a:off x="3222"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5" name="Line 3295"/>
            <p:cNvSpPr>
              <a:spLocks noChangeShapeType="1"/>
            </p:cNvSpPr>
            <p:nvPr/>
          </p:nvSpPr>
          <p:spPr bwMode="auto">
            <a:xfrm>
              <a:off x="3230" y="339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6" name="Line 3296"/>
            <p:cNvSpPr>
              <a:spLocks noChangeShapeType="1"/>
            </p:cNvSpPr>
            <p:nvPr/>
          </p:nvSpPr>
          <p:spPr bwMode="auto">
            <a:xfrm>
              <a:off x="3237"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7" name="Line 3297"/>
            <p:cNvSpPr>
              <a:spLocks noChangeShapeType="1"/>
            </p:cNvSpPr>
            <p:nvPr/>
          </p:nvSpPr>
          <p:spPr bwMode="auto">
            <a:xfrm>
              <a:off x="3245" y="339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8" name="Line 3298"/>
            <p:cNvSpPr>
              <a:spLocks noChangeShapeType="1"/>
            </p:cNvSpPr>
            <p:nvPr/>
          </p:nvSpPr>
          <p:spPr bwMode="auto">
            <a:xfrm flipV="1">
              <a:off x="3253" y="3252"/>
              <a:ext cx="8" cy="14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19" name="Line 3299"/>
            <p:cNvSpPr>
              <a:spLocks noChangeShapeType="1"/>
            </p:cNvSpPr>
            <p:nvPr/>
          </p:nvSpPr>
          <p:spPr bwMode="auto">
            <a:xfrm>
              <a:off x="3261" y="325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0" name="Line 3300"/>
            <p:cNvSpPr>
              <a:spLocks noChangeShapeType="1"/>
            </p:cNvSpPr>
            <p:nvPr/>
          </p:nvSpPr>
          <p:spPr bwMode="auto">
            <a:xfrm>
              <a:off x="3269" y="3252"/>
              <a:ext cx="7"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1" name="Line 3301"/>
            <p:cNvSpPr>
              <a:spLocks noChangeShapeType="1"/>
            </p:cNvSpPr>
            <p:nvPr/>
          </p:nvSpPr>
          <p:spPr bwMode="auto">
            <a:xfrm>
              <a:off x="3276" y="32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2" name="Line 3302"/>
            <p:cNvSpPr>
              <a:spLocks noChangeShapeType="1"/>
            </p:cNvSpPr>
            <p:nvPr/>
          </p:nvSpPr>
          <p:spPr bwMode="auto">
            <a:xfrm flipV="1">
              <a:off x="3284" y="325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3" name="Line 3303"/>
            <p:cNvSpPr>
              <a:spLocks noChangeShapeType="1"/>
            </p:cNvSpPr>
            <p:nvPr/>
          </p:nvSpPr>
          <p:spPr bwMode="auto">
            <a:xfrm>
              <a:off x="3292" y="3252"/>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4" name="Line 3304"/>
            <p:cNvSpPr>
              <a:spLocks noChangeShapeType="1"/>
            </p:cNvSpPr>
            <p:nvPr/>
          </p:nvSpPr>
          <p:spPr bwMode="auto">
            <a:xfrm flipV="1">
              <a:off x="3300" y="3242"/>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5" name="Line 3305"/>
            <p:cNvSpPr>
              <a:spLocks noChangeShapeType="1"/>
            </p:cNvSpPr>
            <p:nvPr/>
          </p:nvSpPr>
          <p:spPr bwMode="auto">
            <a:xfrm>
              <a:off x="3308" y="3242"/>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6" name="Line 3306"/>
            <p:cNvSpPr>
              <a:spLocks noChangeShapeType="1"/>
            </p:cNvSpPr>
            <p:nvPr/>
          </p:nvSpPr>
          <p:spPr bwMode="auto">
            <a:xfrm flipV="1">
              <a:off x="3315" y="324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7" name="Line 3307"/>
            <p:cNvSpPr>
              <a:spLocks noChangeShapeType="1"/>
            </p:cNvSpPr>
            <p:nvPr/>
          </p:nvSpPr>
          <p:spPr bwMode="auto">
            <a:xfrm>
              <a:off x="3323" y="324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8" name="Line 3308"/>
            <p:cNvSpPr>
              <a:spLocks noChangeShapeType="1"/>
            </p:cNvSpPr>
            <p:nvPr/>
          </p:nvSpPr>
          <p:spPr bwMode="auto">
            <a:xfrm>
              <a:off x="3331" y="324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29" name="Line 3309"/>
            <p:cNvSpPr>
              <a:spLocks noChangeShapeType="1"/>
            </p:cNvSpPr>
            <p:nvPr/>
          </p:nvSpPr>
          <p:spPr bwMode="auto">
            <a:xfrm>
              <a:off x="3339" y="3247"/>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0" name="Line 3310"/>
            <p:cNvSpPr>
              <a:spLocks noChangeShapeType="1"/>
            </p:cNvSpPr>
            <p:nvPr/>
          </p:nvSpPr>
          <p:spPr bwMode="auto">
            <a:xfrm>
              <a:off x="3347" y="3258"/>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1" name="Line 3311"/>
            <p:cNvSpPr>
              <a:spLocks noChangeShapeType="1"/>
            </p:cNvSpPr>
            <p:nvPr/>
          </p:nvSpPr>
          <p:spPr bwMode="auto">
            <a:xfrm flipV="1">
              <a:off x="3354" y="32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2" name="Line 3312"/>
            <p:cNvSpPr>
              <a:spLocks noChangeShapeType="1"/>
            </p:cNvSpPr>
            <p:nvPr/>
          </p:nvSpPr>
          <p:spPr bwMode="auto">
            <a:xfrm flipV="1">
              <a:off x="3362" y="3252"/>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3" name="Line 3313"/>
            <p:cNvSpPr>
              <a:spLocks noChangeShapeType="1"/>
            </p:cNvSpPr>
            <p:nvPr/>
          </p:nvSpPr>
          <p:spPr bwMode="auto">
            <a:xfrm flipV="1">
              <a:off x="3370" y="324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4" name="Line 3314"/>
            <p:cNvSpPr>
              <a:spLocks noChangeShapeType="1"/>
            </p:cNvSpPr>
            <p:nvPr/>
          </p:nvSpPr>
          <p:spPr bwMode="auto">
            <a:xfrm>
              <a:off x="3378" y="324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5" name="Line 3315"/>
            <p:cNvSpPr>
              <a:spLocks noChangeShapeType="1"/>
            </p:cNvSpPr>
            <p:nvPr/>
          </p:nvSpPr>
          <p:spPr bwMode="auto">
            <a:xfrm>
              <a:off x="3386" y="3252"/>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6" name="Line 3316"/>
            <p:cNvSpPr>
              <a:spLocks noChangeShapeType="1"/>
            </p:cNvSpPr>
            <p:nvPr/>
          </p:nvSpPr>
          <p:spPr bwMode="auto">
            <a:xfrm>
              <a:off x="3393" y="325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7" name="Line 3317"/>
            <p:cNvSpPr>
              <a:spLocks noChangeShapeType="1"/>
            </p:cNvSpPr>
            <p:nvPr/>
          </p:nvSpPr>
          <p:spPr bwMode="auto">
            <a:xfrm>
              <a:off x="3401" y="326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8" name="Line 3318"/>
            <p:cNvSpPr>
              <a:spLocks noChangeShapeType="1"/>
            </p:cNvSpPr>
            <p:nvPr/>
          </p:nvSpPr>
          <p:spPr bwMode="auto">
            <a:xfrm flipV="1">
              <a:off x="3409" y="325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39" name="Line 3319"/>
            <p:cNvSpPr>
              <a:spLocks noChangeShapeType="1"/>
            </p:cNvSpPr>
            <p:nvPr/>
          </p:nvSpPr>
          <p:spPr bwMode="auto">
            <a:xfrm flipV="1">
              <a:off x="3417" y="3237"/>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0" name="Line 3320"/>
            <p:cNvSpPr>
              <a:spLocks noChangeShapeType="1"/>
            </p:cNvSpPr>
            <p:nvPr/>
          </p:nvSpPr>
          <p:spPr bwMode="auto">
            <a:xfrm flipV="1">
              <a:off x="3425" y="3232"/>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1" name="Line 3321"/>
            <p:cNvSpPr>
              <a:spLocks noChangeShapeType="1"/>
            </p:cNvSpPr>
            <p:nvPr/>
          </p:nvSpPr>
          <p:spPr bwMode="auto">
            <a:xfrm flipV="1">
              <a:off x="3432" y="322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2" name="Line 3322"/>
            <p:cNvSpPr>
              <a:spLocks noChangeShapeType="1"/>
            </p:cNvSpPr>
            <p:nvPr/>
          </p:nvSpPr>
          <p:spPr bwMode="auto">
            <a:xfrm>
              <a:off x="3440" y="322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3" name="Line 3323"/>
            <p:cNvSpPr>
              <a:spLocks noChangeShapeType="1"/>
            </p:cNvSpPr>
            <p:nvPr/>
          </p:nvSpPr>
          <p:spPr bwMode="auto">
            <a:xfrm>
              <a:off x="3448" y="322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4" name="Line 3324"/>
            <p:cNvSpPr>
              <a:spLocks noChangeShapeType="1"/>
            </p:cNvSpPr>
            <p:nvPr/>
          </p:nvSpPr>
          <p:spPr bwMode="auto">
            <a:xfrm flipV="1">
              <a:off x="3456" y="3222"/>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5" name="Line 3325"/>
            <p:cNvSpPr>
              <a:spLocks noChangeShapeType="1"/>
            </p:cNvSpPr>
            <p:nvPr/>
          </p:nvSpPr>
          <p:spPr bwMode="auto">
            <a:xfrm flipV="1">
              <a:off x="3464" y="3206"/>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6" name="Line 3326"/>
            <p:cNvSpPr>
              <a:spLocks noChangeShapeType="1"/>
            </p:cNvSpPr>
            <p:nvPr/>
          </p:nvSpPr>
          <p:spPr bwMode="auto">
            <a:xfrm flipV="1">
              <a:off x="3471" y="320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7" name="Line 3327"/>
            <p:cNvSpPr>
              <a:spLocks noChangeShapeType="1"/>
            </p:cNvSpPr>
            <p:nvPr/>
          </p:nvSpPr>
          <p:spPr bwMode="auto">
            <a:xfrm>
              <a:off x="3479" y="320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8" name="Line 3328"/>
            <p:cNvSpPr>
              <a:spLocks noChangeShapeType="1"/>
            </p:cNvSpPr>
            <p:nvPr/>
          </p:nvSpPr>
          <p:spPr bwMode="auto">
            <a:xfrm flipV="1">
              <a:off x="3487" y="319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49" name="Line 3329"/>
            <p:cNvSpPr>
              <a:spLocks noChangeShapeType="1"/>
            </p:cNvSpPr>
            <p:nvPr/>
          </p:nvSpPr>
          <p:spPr bwMode="auto">
            <a:xfrm>
              <a:off x="3495" y="319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0" name="Line 3330"/>
            <p:cNvSpPr>
              <a:spLocks noChangeShapeType="1"/>
            </p:cNvSpPr>
            <p:nvPr/>
          </p:nvSpPr>
          <p:spPr bwMode="auto">
            <a:xfrm>
              <a:off x="3502" y="320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1" name="Line 3331"/>
            <p:cNvSpPr>
              <a:spLocks noChangeShapeType="1"/>
            </p:cNvSpPr>
            <p:nvPr/>
          </p:nvSpPr>
          <p:spPr bwMode="auto">
            <a:xfrm>
              <a:off x="3510" y="320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2" name="Line 3332"/>
            <p:cNvSpPr>
              <a:spLocks noChangeShapeType="1"/>
            </p:cNvSpPr>
            <p:nvPr/>
          </p:nvSpPr>
          <p:spPr bwMode="auto">
            <a:xfrm flipV="1">
              <a:off x="3518" y="320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3" name="Line 3333"/>
            <p:cNvSpPr>
              <a:spLocks noChangeShapeType="1"/>
            </p:cNvSpPr>
            <p:nvPr/>
          </p:nvSpPr>
          <p:spPr bwMode="auto">
            <a:xfrm>
              <a:off x="3526" y="320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4" name="Line 3334"/>
            <p:cNvSpPr>
              <a:spLocks noChangeShapeType="1"/>
            </p:cNvSpPr>
            <p:nvPr/>
          </p:nvSpPr>
          <p:spPr bwMode="auto">
            <a:xfrm>
              <a:off x="3534" y="3206"/>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5" name="Line 3335"/>
            <p:cNvSpPr>
              <a:spLocks noChangeShapeType="1"/>
            </p:cNvSpPr>
            <p:nvPr/>
          </p:nvSpPr>
          <p:spPr bwMode="auto">
            <a:xfrm flipV="1">
              <a:off x="3541" y="3185"/>
              <a:ext cx="8" cy="37"/>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6" name="Line 3336"/>
            <p:cNvSpPr>
              <a:spLocks noChangeShapeType="1"/>
            </p:cNvSpPr>
            <p:nvPr/>
          </p:nvSpPr>
          <p:spPr bwMode="auto">
            <a:xfrm flipV="1">
              <a:off x="3549" y="317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7" name="Line 3337"/>
            <p:cNvSpPr>
              <a:spLocks noChangeShapeType="1"/>
            </p:cNvSpPr>
            <p:nvPr/>
          </p:nvSpPr>
          <p:spPr bwMode="auto">
            <a:xfrm>
              <a:off x="3557" y="317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8" name="Line 3338"/>
            <p:cNvSpPr>
              <a:spLocks noChangeShapeType="1"/>
            </p:cNvSpPr>
            <p:nvPr/>
          </p:nvSpPr>
          <p:spPr bwMode="auto">
            <a:xfrm flipV="1">
              <a:off x="3565" y="3124"/>
              <a:ext cx="8" cy="5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59" name="Line 3339"/>
            <p:cNvSpPr>
              <a:spLocks noChangeShapeType="1"/>
            </p:cNvSpPr>
            <p:nvPr/>
          </p:nvSpPr>
          <p:spPr bwMode="auto">
            <a:xfrm>
              <a:off x="3573" y="3124"/>
              <a:ext cx="7"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0" name="Line 3340"/>
            <p:cNvSpPr>
              <a:spLocks noChangeShapeType="1"/>
            </p:cNvSpPr>
            <p:nvPr/>
          </p:nvSpPr>
          <p:spPr bwMode="auto">
            <a:xfrm>
              <a:off x="3580" y="316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1" name="Line 3341"/>
            <p:cNvSpPr>
              <a:spLocks noChangeShapeType="1"/>
            </p:cNvSpPr>
            <p:nvPr/>
          </p:nvSpPr>
          <p:spPr bwMode="auto">
            <a:xfrm>
              <a:off x="3588" y="3175"/>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2" name="Line 3342"/>
            <p:cNvSpPr>
              <a:spLocks noChangeShapeType="1"/>
            </p:cNvSpPr>
            <p:nvPr/>
          </p:nvSpPr>
          <p:spPr bwMode="auto">
            <a:xfrm>
              <a:off x="3596" y="317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3" name="Line 3343"/>
            <p:cNvSpPr>
              <a:spLocks noChangeShapeType="1"/>
            </p:cNvSpPr>
            <p:nvPr/>
          </p:nvSpPr>
          <p:spPr bwMode="auto">
            <a:xfrm>
              <a:off x="3604" y="31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4" name="Line 3344"/>
            <p:cNvSpPr>
              <a:spLocks noChangeShapeType="1"/>
            </p:cNvSpPr>
            <p:nvPr/>
          </p:nvSpPr>
          <p:spPr bwMode="auto">
            <a:xfrm flipV="1">
              <a:off x="3612" y="3191"/>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5" name="Line 3345"/>
            <p:cNvSpPr>
              <a:spLocks noChangeShapeType="1"/>
            </p:cNvSpPr>
            <p:nvPr/>
          </p:nvSpPr>
          <p:spPr bwMode="auto">
            <a:xfrm flipV="1">
              <a:off x="3619" y="3185"/>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6" name="Line 3346"/>
            <p:cNvSpPr>
              <a:spLocks noChangeShapeType="1"/>
            </p:cNvSpPr>
            <p:nvPr/>
          </p:nvSpPr>
          <p:spPr bwMode="auto">
            <a:xfrm>
              <a:off x="3627" y="318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7" name="Line 3347"/>
            <p:cNvSpPr>
              <a:spLocks noChangeShapeType="1"/>
            </p:cNvSpPr>
            <p:nvPr/>
          </p:nvSpPr>
          <p:spPr bwMode="auto">
            <a:xfrm flipV="1">
              <a:off x="3635" y="319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8" name="Line 3348"/>
            <p:cNvSpPr>
              <a:spLocks noChangeShapeType="1"/>
            </p:cNvSpPr>
            <p:nvPr/>
          </p:nvSpPr>
          <p:spPr bwMode="auto">
            <a:xfrm>
              <a:off x="3643" y="319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69" name="Line 3349"/>
            <p:cNvSpPr>
              <a:spLocks noChangeShapeType="1"/>
            </p:cNvSpPr>
            <p:nvPr/>
          </p:nvSpPr>
          <p:spPr bwMode="auto">
            <a:xfrm>
              <a:off x="3651" y="3191"/>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0" name="Line 3350"/>
            <p:cNvSpPr>
              <a:spLocks noChangeShapeType="1"/>
            </p:cNvSpPr>
            <p:nvPr/>
          </p:nvSpPr>
          <p:spPr bwMode="auto">
            <a:xfrm>
              <a:off x="3658" y="320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1" name="Line 3351"/>
            <p:cNvSpPr>
              <a:spLocks noChangeShapeType="1"/>
            </p:cNvSpPr>
            <p:nvPr/>
          </p:nvSpPr>
          <p:spPr bwMode="auto">
            <a:xfrm>
              <a:off x="3666" y="3206"/>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2" name="Line 3352"/>
            <p:cNvSpPr>
              <a:spLocks noChangeShapeType="1"/>
            </p:cNvSpPr>
            <p:nvPr/>
          </p:nvSpPr>
          <p:spPr bwMode="auto">
            <a:xfrm flipV="1">
              <a:off x="3674" y="3211"/>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3" name="Line 3353"/>
            <p:cNvSpPr>
              <a:spLocks noChangeShapeType="1"/>
            </p:cNvSpPr>
            <p:nvPr/>
          </p:nvSpPr>
          <p:spPr bwMode="auto">
            <a:xfrm flipV="1">
              <a:off x="3682" y="319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4" name="Line 3354"/>
            <p:cNvSpPr>
              <a:spLocks noChangeShapeType="1"/>
            </p:cNvSpPr>
            <p:nvPr/>
          </p:nvSpPr>
          <p:spPr bwMode="auto">
            <a:xfrm flipV="1">
              <a:off x="3690" y="3180"/>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5" name="Line 3355"/>
            <p:cNvSpPr>
              <a:spLocks noChangeShapeType="1"/>
            </p:cNvSpPr>
            <p:nvPr/>
          </p:nvSpPr>
          <p:spPr bwMode="auto">
            <a:xfrm>
              <a:off x="3697" y="318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6" name="Line 3356"/>
            <p:cNvSpPr>
              <a:spLocks noChangeShapeType="1"/>
            </p:cNvSpPr>
            <p:nvPr/>
          </p:nvSpPr>
          <p:spPr bwMode="auto">
            <a:xfrm>
              <a:off x="3705" y="318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7" name="Line 3357"/>
            <p:cNvSpPr>
              <a:spLocks noChangeShapeType="1"/>
            </p:cNvSpPr>
            <p:nvPr/>
          </p:nvSpPr>
          <p:spPr bwMode="auto">
            <a:xfrm flipV="1">
              <a:off x="3713" y="319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8" name="Line 3358"/>
            <p:cNvSpPr>
              <a:spLocks noChangeShapeType="1"/>
            </p:cNvSpPr>
            <p:nvPr/>
          </p:nvSpPr>
          <p:spPr bwMode="auto">
            <a:xfrm>
              <a:off x="3721" y="3191"/>
              <a:ext cx="8" cy="2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79" name="Line 3359"/>
            <p:cNvSpPr>
              <a:spLocks noChangeShapeType="1"/>
            </p:cNvSpPr>
            <p:nvPr/>
          </p:nvSpPr>
          <p:spPr bwMode="auto">
            <a:xfrm>
              <a:off x="3729" y="3216"/>
              <a:ext cx="7"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0" name="Line 3360"/>
            <p:cNvSpPr>
              <a:spLocks noChangeShapeType="1"/>
            </p:cNvSpPr>
            <p:nvPr/>
          </p:nvSpPr>
          <p:spPr bwMode="auto">
            <a:xfrm flipV="1">
              <a:off x="3736" y="3191"/>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1" name="Line 3361"/>
            <p:cNvSpPr>
              <a:spLocks noChangeShapeType="1"/>
            </p:cNvSpPr>
            <p:nvPr/>
          </p:nvSpPr>
          <p:spPr bwMode="auto">
            <a:xfrm>
              <a:off x="3744" y="319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2" name="Line 3362"/>
            <p:cNvSpPr>
              <a:spLocks noChangeShapeType="1"/>
            </p:cNvSpPr>
            <p:nvPr/>
          </p:nvSpPr>
          <p:spPr bwMode="auto">
            <a:xfrm>
              <a:off x="3752" y="319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3" name="Line 3363"/>
            <p:cNvSpPr>
              <a:spLocks noChangeShapeType="1"/>
            </p:cNvSpPr>
            <p:nvPr/>
          </p:nvSpPr>
          <p:spPr bwMode="auto">
            <a:xfrm flipV="1">
              <a:off x="3760" y="319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4" name="Line 3364"/>
            <p:cNvSpPr>
              <a:spLocks noChangeShapeType="1"/>
            </p:cNvSpPr>
            <p:nvPr/>
          </p:nvSpPr>
          <p:spPr bwMode="auto">
            <a:xfrm flipV="1">
              <a:off x="3768" y="3191"/>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5" name="Line 3365"/>
            <p:cNvSpPr>
              <a:spLocks noChangeShapeType="1"/>
            </p:cNvSpPr>
            <p:nvPr/>
          </p:nvSpPr>
          <p:spPr bwMode="auto">
            <a:xfrm>
              <a:off x="3775" y="319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6" name="Line 3366"/>
            <p:cNvSpPr>
              <a:spLocks noChangeShapeType="1"/>
            </p:cNvSpPr>
            <p:nvPr/>
          </p:nvSpPr>
          <p:spPr bwMode="auto">
            <a:xfrm flipV="1">
              <a:off x="3783" y="318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7" name="Line 3367"/>
            <p:cNvSpPr>
              <a:spLocks noChangeShapeType="1"/>
            </p:cNvSpPr>
            <p:nvPr/>
          </p:nvSpPr>
          <p:spPr bwMode="auto">
            <a:xfrm flipV="1">
              <a:off x="3791" y="318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8" name="Line 3368"/>
            <p:cNvSpPr>
              <a:spLocks noChangeShapeType="1"/>
            </p:cNvSpPr>
            <p:nvPr/>
          </p:nvSpPr>
          <p:spPr bwMode="auto">
            <a:xfrm flipV="1">
              <a:off x="3799" y="3178"/>
              <a:ext cx="7"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89" name="Line 3369"/>
            <p:cNvSpPr>
              <a:spLocks noChangeShapeType="1"/>
            </p:cNvSpPr>
            <p:nvPr/>
          </p:nvSpPr>
          <p:spPr bwMode="auto">
            <a:xfrm flipV="1">
              <a:off x="3806" y="3174"/>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0" name="Line 3370"/>
            <p:cNvSpPr>
              <a:spLocks noChangeShapeType="1"/>
            </p:cNvSpPr>
            <p:nvPr/>
          </p:nvSpPr>
          <p:spPr bwMode="auto">
            <a:xfrm flipV="1">
              <a:off x="3814" y="3169"/>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1" name="Line 3371"/>
            <p:cNvSpPr>
              <a:spLocks noChangeShapeType="1"/>
            </p:cNvSpPr>
            <p:nvPr/>
          </p:nvSpPr>
          <p:spPr bwMode="auto">
            <a:xfrm flipV="1">
              <a:off x="3822" y="3165"/>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2" name="Line 3372"/>
            <p:cNvSpPr>
              <a:spLocks noChangeShapeType="1"/>
            </p:cNvSpPr>
            <p:nvPr/>
          </p:nvSpPr>
          <p:spPr bwMode="auto">
            <a:xfrm flipV="1">
              <a:off x="3830" y="3161"/>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3" name="Line 3373"/>
            <p:cNvSpPr>
              <a:spLocks noChangeShapeType="1"/>
            </p:cNvSpPr>
            <p:nvPr/>
          </p:nvSpPr>
          <p:spPr bwMode="auto">
            <a:xfrm flipV="1">
              <a:off x="3838" y="315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4" name="Line 3374"/>
            <p:cNvSpPr>
              <a:spLocks noChangeShapeType="1"/>
            </p:cNvSpPr>
            <p:nvPr/>
          </p:nvSpPr>
          <p:spPr bwMode="auto">
            <a:xfrm flipV="1">
              <a:off x="3845" y="315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5" name="Line 3375"/>
            <p:cNvSpPr>
              <a:spLocks noChangeShapeType="1"/>
            </p:cNvSpPr>
            <p:nvPr/>
          </p:nvSpPr>
          <p:spPr bwMode="auto">
            <a:xfrm flipV="1">
              <a:off x="3853" y="3148"/>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6" name="Line 3376"/>
            <p:cNvSpPr>
              <a:spLocks noChangeShapeType="1"/>
            </p:cNvSpPr>
            <p:nvPr/>
          </p:nvSpPr>
          <p:spPr bwMode="auto">
            <a:xfrm flipV="1">
              <a:off x="3861" y="314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7" name="Line 3377"/>
            <p:cNvSpPr>
              <a:spLocks noChangeShapeType="1"/>
            </p:cNvSpPr>
            <p:nvPr/>
          </p:nvSpPr>
          <p:spPr bwMode="auto">
            <a:xfrm flipV="1">
              <a:off x="3869" y="3139"/>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8" name="Line 3378"/>
            <p:cNvSpPr>
              <a:spLocks noChangeShapeType="1"/>
            </p:cNvSpPr>
            <p:nvPr/>
          </p:nvSpPr>
          <p:spPr bwMode="auto">
            <a:xfrm flipV="1">
              <a:off x="3877" y="3135"/>
              <a:ext cx="7"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899" name="Line 3379"/>
            <p:cNvSpPr>
              <a:spLocks noChangeShapeType="1"/>
            </p:cNvSpPr>
            <p:nvPr/>
          </p:nvSpPr>
          <p:spPr bwMode="auto">
            <a:xfrm flipV="1">
              <a:off x="3884" y="3130"/>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0" name="Line 3380"/>
            <p:cNvSpPr>
              <a:spLocks noChangeShapeType="1"/>
            </p:cNvSpPr>
            <p:nvPr/>
          </p:nvSpPr>
          <p:spPr bwMode="auto">
            <a:xfrm flipV="1">
              <a:off x="3892" y="3126"/>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1" name="Line 3381"/>
            <p:cNvSpPr>
              <a:spLocks noChangeShapeType="1"/>
            </p:cNvSpPr>
            <p:nvPr/>
          </p:nvSpPr>
          <p:spPr bwMode="auto">
            <a:xfrm flipV="1">
              <a:off x="3900" y="3122"/>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2" name="Line 3382"/>
            <p:cNvSpPr>
              <a:spLocks noChangeShapeType="1"/>
            </p:cNvSpPr>
            <p:nvPr/>
          </p:nvSpPr>
          <p:spPr bwMode="auto">
            <a:xfrm flipV="1">
              <a:off x="3908" y="311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3" name="Line 3383"/>
            <p:cNvSpPr>
              <a:spLocks noChangeShapeType="1"/>
            </p:cNvSpPr>
            <p:nvPr/>
          </p:nvSpPr>
          <p:spPr bwMode="auto">
            <a:xfrm flipV="1">
              <a:off x="3916" y="3113"/>
              <a:ext cx="7"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4" name="Line 3384"/>
            <p:cNvSpPr>
              <a:spLocks noChangeShapeType="1"/>
            </p:cNvSpPr>
            <p:nvPr/>
          </p:nvSpPr>
          <p:spPr bwMode="auto">
            <a:xfrm flipV="1">
              <a:off x="3923" y="310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5" name="Line 3385"/>
            <p:cNvSpPr>
              <a:spLocks noChangeShapeType="1"/>
            </p:cNvSpPr>
            <p:nvPr/>
          </p:nvSpPr>
          <p:spPr bwMode="auto">
            <a:xfrm>
              <a:off x="3931" y="310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6" name="Line 3386"/>
            <p:cNvSpPr>
              <a:spLocks noChangeShapeType="1"/>
            </p:cNvSpPr>
            <p:nvPr/>
          </p:nvSpPr>
          <p:spPr bwMode="auto">
            <a:xfrm>
              <a:off x="3939" y="311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7" name="Line 3387"/>
            <p:cNvSpPr>
              <a:spLocks noChangeShapeType="1"/>
            </p:cNvSpPr>
            <p:nvPr/>
          </p:nvSpPr>
          <p:spPr bwMode="auto">
            <a:xfrm>
              <a:off x="3947" y="3118"/>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8" name="Line 3388"/>
            <p:cNvSpPr>
              <a:spLocks noChangeShapeType="1"/>
            </p:cNvSpPr>
            <p:nvPr/>
          </p:nvSpPr>
          <p:spPr bwMode="auto">
            <a:xfrm>
              <a:off x="3955" y="3124"/>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09" name="Line 3389"/>
            <p:cNvSpPr>
              <a:spLocks noChangeShapeType="1"/>
            </p:cNvSpPr>
            <p:nvPr/>
          </p:nvSpPr>
          <p:spPr bwMode="auto">
            <a:xfrm flipV="1">
              <a:off x="3962" y="3108"/>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0" name="Line 3390"/>
            <p:cNvSpPr>
              <a:spLocks noChangeShapeType="1"/>
            </p:cNvSpPr>
            <p:nvPr/>
          </p:nvSpPr>
          <p:spPr bwMode="auto">
            <a:xfrm flipV="1">
              <a:off x="3970" y="3082"/>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1" name="Line 3391"/>
            <p:cNvSpPr>
              <a:spLocks noChangeShapeType="1"/>
            </p:cNvSpPr>
            <p:nvPr/>
          </p:nvSpPr>
          <p:spPr bwMode="auto">
            <a:xfrm>
              <a:off x="3978" y="3082"/>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2" name="Line 3392"/>
            <p:cNvSpPr>
              <a:spLocks noChangeShapeType="1"/>
            </p:cNvSpPr>
            <p:nvPr/>
          </p:nvSpPr>
          <p:spPr bwMode="auto">
            <a:xfrm>
              <a:off x="3986" y="310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3" name="Line 3393"/>
            <p:cNvSpPr>
              <a:spLocks noChangeShapeType="1"/>
            </p:cNvSpPr>
            <p:nvPr/>
          </p:nvSpPr>
          <p:spPr bwMode="auto">
            <a:xfrm>
              <a:off x="3994" y="3118"/>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4" name="Line 3394"/>
            <p:cNvSpPr>
              <a:spLocks noChangeShapeType="1"/>
            </p:cNvSpPr>
            <p:nvPr/>
          </p:nvSpPr>
          <p:spPr bwMode="auto">
            <a:xfrm flipV="1">
              <a:off x="4001" y="312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5" name="Line 3395"/>
            <p:cNvSpPr>
              <a:spLocks noChangeShapeType="1"/>
            </p:cNvSpPr>
            <p:nvPr/>
          </p:nvSpPr>
          <p:spPr bwMode="auto">
            <a:xfrm flipV="1">
              <a:off x="4009" y="3118"/>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6" name="Line 3396"/>
            <p:cNvSpPr>
              <a:spLocks noChangeShapeType="1"/>
            </p:cNvSpPr>
            <p:nvPr/>
          </p:nvSpPr>
          <p:spPr bwMode="auto">
            <a:xfrm flipV="1">
              <a:off x="4017" y="310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7" name="Line 3397"/>
            <p:cNvSpPr>
              <a:spLocks noChangeShapeType="1"/>
            </p:cNvSpPr>
            <p:nvPr/>
          </p:nvSpPr>
          <p:spPr bwMode="auto">
            <a:xfrm>
              <a:off x="4025" y="3108"/>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8" name="Line 3398"/>
            <p:cNvSpPr>
              <a:spLocks noChangeShapeType="1"/>
            </p:cNvSpPr>
            <p:nvPr/>
          </p:nvSpPr>
          <p:spPr bwMode="auto">
            <a:xfrm flipV="1">
              <a:off x="4033" y="3077"/>
              <a:ext cx="7"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19" name="Line 3399"/>
            <p:cNvSpPr>
              <a:spLocks noChangeShapeType="1"/>
            </p:cNvSpPr>
            <p:nvPr/>
          </p:nvSpPr>
          <p:spPr bwMode="auto">
            <a:xfrm>
              <a:off x="4040" y="307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0" name="Line 3400"/>
            <p:cNvSpPr>
              <a:spLocks noChangeShapeType="1"/>
            </p:cNvSpPr>
            <p:nvPr/>
          </p:nvSpPr>
          <p:spPr bwMode="auto">
            <a:xfrm flipV="1">
              <a:off x="4048" y="3036"/>
              <a:ext cx="8" cy="4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1" name="Line 3401"/>
            <p:cNvSpPr>
              <a:spLocks noChangeShapeType="1"/>
            </p:cNvSpPr>
            <p:nvPr/>
          </p:nvSpPr>
          <p:spPr bwMode="auto">
            <a:xfrm flipV="1">
              <a:off x="4056" y="303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2" name="Line 3402"/>
            <p:cNvSpPr>
              <a:spLocks noChangeShapeType="1"/>
            </p:cNvSpPr>
            <p:nvPr/>
          </p:nvSpPr>
          <p:spPr bwMode="auto">
            <a:xfrm>
              <a:off x="4064" y="3031"/>
              <a:ext cx="8" cy="7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3" name="Line 3403"/>
            <p:cNvSpPr>
              <a:spLocks noChangeShapeType="1"/>
            </p:cNvSpPr>
            <p:nvPr/>
          </p:nvSpPr>
          <p:spPr bwMode="auto">
            <a:xfrm flipV="1">
              <a:off x="4072" y="3088"/>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4" name="Line 3404"/>
            <p:cNvSpPr>
              <a:spLocks noChangeShapeType="1"/>
            </p:cNvSpPr>
            <p:nvPr/>
          </p:nvSpPr>
          <p:spPr bwMode="auto">
            <a:xfrm>
              <a:off x="4079" y="308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5" name="Line 3405"/>
            <p:cNvSpPr>
              <a:spLocks noChangeShapeType="1"/>
            </p:cNvSpPr>
            <p:nvPr/>
          </p:nvSpPr>
          <p:spPr bwMode="auto">
            <a:xfrm flipV="1">
              <a:off x="4087" y="3077"/>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6" name="Line 3406"/>
            <p:cNvSpPr>
              <a:spLocks noChangeShapeType="1"/>
            </p:cNvSpPr>
            <p:nvPr/>
          </p:nvSpPr>
          <p:spPr bwMode="auto">
            <a:xfrm>
              <a:off x="4095" y="307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7" name="Line 3407"/>
            <p:cNvSpPr>
              <a:spLocks noChangeShapeType="1"/>
            </p:cNvSpPr>
            <p:nvPr/>
          </p:nvSpPr>
          <p:spPr bwMode="auto">
            <a:xfrm flipV="1">
              <a:off x="4103" y="3077"/>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8" name="Line 3408"/>
            <p:cNvSpPr>
              <a:spLocks noChangeShapeType="1"/>
            </p:cNvSpPr>
            <p:nvPr/>
          </p:nvSpPr>
          <p:spPr bwMode="auto">
            <a:xfrm>
              <a:off x="4110" y="307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29" name="Line 3409"/>
            <p:cNvSpPr>
              <a:spLocks noChangeShapeType="1"/>
            </p:cNvSpPr>
            <p:nvPr/>
          </p:nvSpPr>
          <p:spPr bwMode="auto">
            <a:xfrm flipV="1">
              <a:off x="4118" y="306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0" name="Line 3410"/>
            <p:cNvSpPr>
              <a:spLocks noChangeShapeType="1"/>
            </p:cNvSpPr>
            <p:nvPr/>
          </p:nvSpPr>
          <p:spPr bwMode="auto">
            <a:xfrm flipV="1">
              <a:off x="4126" y="305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1" name="Line 3411"/>
            <p:cNvSpPr>
              <a:spLocks noChangeShapeType="1"/>
            </p:cNvSpPr>
            <p:nvPr/>
          </p:nvSpPr>
          <p:spPr bwMode="auto">
            <a:xfrm>
              <a:off x="4134" y="305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2" name="Line 3412"/>
            <p:cNvSpPr>
              <a:spLocks noChangeShapeType="1"/>
            </p:cNvSpPr>
            <p:nvPr/>
          </p:nvSpPr>
          <p:spPr bwMode="auto">
            <a:xfrm>
              <a:off x="4142" y="3062"/>
              <a:ext cx="7" cy="4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3" name="Line 3413"/>
            <p:cNvSpPr>
              <a:spLocks noChangeShapeType="1"/>
            </p:cNvSpPr>
            <p:nvPr/>
          </p:nvSpPr>
          <p:spPr bwMode="auto">
            <a:xfrm>
              <a:off x="4149" y="310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4" name="Line 3414"/>
            <p:cNvSpPr>
              <a:spLocks noChangeShapeType="1"/>
            </p:cNvSpPr>
            <p:nvPr/>
          </p:nvSpPr>
          <p:spPr bwMode="auto">
            <a:xfrm flipV="1">
              <a:off x="4157" y="3082"/>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5" name="Line 3415"/>
            <p:cNvSpPr>
              <a:spLocks noChangeShapeType="1"/>
            </p:cNvSpPr>
            <p:nvPr/>
          </p:nvSpPr>
          <p:spPr bwMode="auto">
            <a:xfrm>
              <a:off x="4165" y="3082"/>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6" name="Line 3416"/>
            <p:cNvSpPr>
              <a:spLocks noChangeShapeType="1"/>
            </p:cNvSpPr>
            <p:nvPr/>
          </p:nvSpPr>
          <p:spPr bwMode="auto">
            <a:xfrm flipV="1">
              <a:off x="4173" y="3082"/>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7" name="Line 3417"/>
            <p:cNvSpPr>
              <a:spLocks noChangeShapeType="1"/>
            </p:cNvSpPr>
            <p:nvPr/>
          </p:nvSpPr>
          <p:spPr bwMode="auto">
            <a:xfrm>
              <a:off x="4181" y="3082"/>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8" name="Line 3418"/>
            <p:cNvSpPr>
              <a:spLocks noChangeShapeType="1"/>
            </p:cNvSpPr>
            <p:nvPr/>
          </p:nvSpPr>
          <p:spPr bwMode="auto">
            <a:xfrm flipV="1">
              <a:off x="4188" y="3077"/>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39" name="Line 3419"/>
            <p:cNvSpPr>
              <a:spLocks noChangeShapeType="1"/>
            </p:cNvSpPr>
            <p:nvPr/>
          </p:nvSpPr>
          <p:spPr bwMode="auto">
            <a:xfrm flipV="1">
              <a:off x="4196" y="3067"/>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0" name="Line 3420"/>
            <p:cNvSpPr>
              <a:spLocks noChangeShapeType="1"/>
            </p:cNvSpPr>
            <p:nvPr/>
          </p:nvSpPr>
          <p:spPr bwMode="auto">
            <a:xfrm>
              <a:off x="4204" y="306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1" name="Line 3421"/>
            <p:cNvSpPr>
              <a:spLocks noChangeShapeType="1"/>
            </p:cNvSpPr>
            <p:nvPr/>
          </p:nvSpPr>
          <p:spPr bwMode="auto">
            <a:xfrm flipV="1">
              <a:off x="4212" y="306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2" name="Line 3422"/>
            <p:cNvSpPr>
              <a:spLocks noChangeShapeType="1"/>
            </p:cNvSpPr>
            <p:nvPr/>
          </p:nvSpPr>
          <p:spPr bwMode="auto">
            <a:xfrm>
              <a:off x="4220" y="3067"/>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3" name="Line 3423"/>
            <p:cNvSpPr>
              <a:spLocks noChangeShapeType="1"/>
            </p:cNvSpPr>
            <p:nvPr/>
          </p:nvSpPr>
          <p:spPr bwMode="auto">
            <a:xfrm>
              <a:off x="4227" y="3072"/>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4" name="Line 3424"/>
            <p:cNvSpPr>
              <a:spLocks noChangeShapeType="1"/>
            </p:cNvSpPr>
            <p:nvPr/>
          </p:nvSpPr>
          <p:spPr bwMode="auto">
            <a:xfrm flipV="1">
              <a:off x="4235" y="308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5" name="Line 3425"/>
            <p:cNvSpPr>
              <a:spLocks noChangeShapeType="1"/>
            </p:cNvSpPr>
            <p:nvPr/>
          </p:nvSpPr>
          <p:spPr bwMode="auto">
            <a:xfrm>
              <a:off x="4243" y="308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6" name="Line 3426"/>
            <p:cNvSpPr>
              <a:spLocks noChangeShapeType="1"/>
            </p:cNvSpPr>
            <p:nvPr/>
          </p:nvSpPr>
          <p:spPr bwMode="auto">
            <a:xfrm>
              <a:off x="4251" y="309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7" name="Line 3427"/>
            <p:cNvSpPr>
              <a:spLocks noChangeShapeType="1"/>
            </p:cNvSpPr>
            <p:nvPr/>
          </p:nvSpPr>
          <p:spPr bwMode="auto">
            <a:xfrm>
              <a:off x="4259" y="3093"/>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8" name="Line 3428"/>
            <p:cNvSpPr>
              <a:spLocks noChangeShapeType="1"/>
            </p:cNvSpPr>
            <p:nvPr/>
          </p:nvSpPr>
          <p:spPr bwMode="auto">
            <a:xfrm flipV="1">
              <a:off x="4266" y="3062"/>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49" name="Line 3429"/>
            <p:cNvSpPr>
              <a:spLocks noChangeShapeType="1"/>
            </p:cNvSpPr>
            <p:nvPr/>
          </p:nvSpPr>
          <p:spPr bwMode="auto">
            <a:xfrm>
              <a:off x="4274" y="3062"/>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0" name="Line 3430"/>
            <p:cNvSpPr>
              <a:spLocks noChangeShapeType="1"/>
            </p:cNvSpPr>
            <p:nvPr/>
          </p:nvSpPr>
          <p:spPr bwMode="auto">
            <a:xfrm>
              <a:off x="4282" y="3082"/>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1" name="Line 3431"/>
            <p:cNvSpPr>
              <a:spLocks noChangeShapeType="1"/>
            </p:cNvSpPr>
            <p:nvPr/>
          </p:nvSpPr>
          <p:spPr bwMode="auto">
            <a:xfrm>
              <a:off x="4290" y="309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7153" name="Group 3633"/>
          <p:cNvGrpSpPr>
            <a:grpSpLocks/>
          </p:cNvGrpSpPr>
          <p:nvPr/>
        </p:nvGrpSpPr>
        <p:grpSpPr bwMode="auto">
          <a:xfrm>
            <a:off x="531813" y="4770438"/>
            <a:ext cx="7615237" cy="457200"/>
            <a:chOff x="335" y="3005"/>
            <a:chExt cx="4797" cy="288"/>
          </a:xfrm>
        </p:grpSpPr>
        <p:sp>
          <p:nvSpPr>
            <p:cNvPr id="1006953" name="Line 3433"/>
            <p:cNvSpPr>
              <a:spLocks noChangeShapeType="1"/>
            </p:cNvSpPr>
            <p:nvPr/>
          </p:nvSpPr>
          <p:spPr bwMode="auto">
            <a:xfrm flipV="1">
              <a:off x="4298" y="3088"/>
              <a:ext cx="7"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4" name="Line 3434"/>
            <p:cNvSpPr>
              <a:spLocks noChangeShapeType="1"/>
            </p:cNvSpPr>
            <p:nvPr/>
          </p:nvSpPr>
          <p:spPr bwMode="auto">
            <a:xfrm flipV="1">
              <a:off x="4305" y="3062"/>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5" name="Line 3435"/>
            <p:cNvSpPr>
              <a:spLocks noChangeShapeType="1"/>
            </p:cNvSpPr>
            <p:nvPr/>
          </p:nvSpPr>
          <p:spPr bwMode="auto">
            <a:xfrm flipV="1">
              <a:off x="4313" y="3031"/>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6" name="Line 3436"/>
            <p:cNvSpPr>
              <a:spLocks noChangeShapeType="1"/>
            </p:cNvSpPr>
            <p:nvPr/>
          </p:nvSpPr>
          <p:spPr bwMode="auto">
            <a:xfrm flipV="1">
              <a:off x="4321" y="302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7" name="Line 3437"/>
            <p:cNvSpPr>
              <a:spLocks noChangeShapeType="1"/>
            </p:cNvSpPr>
            <p:nvPr/>
          </p:nvSpPr>
          <p:spPr bwMode="auto">
            <a:xfrm>
              <a:off x="4329" y="302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8" name="Line 3438"/>
            <p:cNvSpPr>
              <a:spLocks noChangeShapeType="1"/>
            </p:cNvSpPr>
            <p:nvPr/>
          </p:nvSpPr>
          <p:spPr bwMode="auto">
            <a:xfrm>
              <a:off x="4337" y="3041"/>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59" name="Line 3439"/>
            <p:cNvSpPr>
              <a:spLocks noChangeShapeType="1"/>
            </p:cNvSpPr>
            <p:nvPr/>
          </p:nvSpPr>
          <p:spPr bwMode="auto">
            <a:xfrm flipV="1">
              <a:off x="4344" y="305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0" name="Line 3440"/>
            <p:cNvSpPr>
              <a:spLocks noChangeShapeType="1"/>
            </p:cNvSpPr>
            <p:nvPr/>
          </p:nvSpPr>
          <p:spPr bwMode="auto">
            <a:xfrm flipV="1">
              <a:off x="4352" y="305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1" name="Line 3441"/>
            <p:cNvSpPr>
              <a:spLocks noChangeShapeType="1"/>
            </p:cNvSpPr>
            <p:nvPr/>
          </p:nvSpPr>
          <p:spPr bwMode="auto">
            <a:xfrm>
              <a:off x="4360" y="305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2" name="Line 3442"/>
            <p:cNvSpPr>
              <a:spLocks noChangeShapeType="1"/>
            </p:cNvSpPr>
            <p:nvPr/>
          </p:nvSpPr>
          <p:spPr bwMode="auto">
            <a:xfrm>
              <a:off x="4368" y="3057"/>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3" name="Line 3443"/>
            <p:cNvSpPr>
              <a:spLocks noChangeShapeType="1"/>
            </p:cNvSpPr>
            <p:nvPr/>
          </p:nvSpPr>
          <p:spPr bwMode="auto">
            <a:xfrm flipV="1">
              <a:off x="4376" y="3046"/>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4" name="Line 3444"/>
            <p:cNvSpPr>
              <a:spLocks noChangeShapeType="1"/>
            </p:cNvSpPr>
            <p:nvPr/>
          </p:nvSpPr>
          <p:spPr bwMode="auto">
            <a:xfrm flipV="1">
              <a:off x="4383" y="304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5" name="Line 3445"/>
            <p:cNvSpPr>
              <a:spLocks noChangeShapeType="1"/>
            </p:cNvSpPr>
            <p:nvPr/>
          </p:nvSpPr>
          <p:spPr bwMode="auto">
            <a:xfrm>
              <a:off x="4391" y="304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6" name="Line 3446"/>
            <p:cNvSpPr>
              <a:spLocks noChangeShapeType="1"/>
            </p:cNvSpPr>
            <p:nvPr/>
          </p:nvSpPr>
          <p:spPr bwMode="auto">
            <a:xfrm>
              <a:off x="4399" y="3051"/>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7" name="Line 3447"/>
            <p:cNvSpPr>
              <a:spLocks noChangeShapeType="1"/>
            </p:cNvSpPr>
            <p:nvPr/>
          </p:nvSpPr>
          <p:spPr bwMode="auto">
            <a:xfrm>
              <a:off x="4407" y="306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8" name="Line 3448"/>
            <p:cNvSpPr>
              <a:spLocks noChangeShapeType="1"/>
            </p:cNvSpPr>
            <p:nvPr/>
          </p:nvSpPr>
          <p:spPr bwMode="auto">
            <a:xfrm flipV="1">
              <a:off x="4415" y="3046"/>
              <a:ext cx="7"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69" name="Line 3449"/>
            <p:cNvSpPr>
              <a:spLocks noChangeShapeType="1"/>
            </p:cNvSpPr>
            <p:nvPr/>
          </p:nvSpPr>
          <p:spPr bwMode="auto">
            <a:xfrm flipV="1">
              <a:off x="4422" y="304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0" name="Line 3450"/>
            <p:cNvSpPr>
              <a:spLocks noChangeShapeType="1"/>
            </p:cNvSpPr>
            <p:nvPr/>
          </p:nvSpPr>
          <p:spPr bwMode="auto">
            <a:xfrm flipV="1">
              <a:off x="4430" y="303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1" name="Line 3451"/>
            <p:cNvSpPr>
              <a:spLocks noChangeShapeType="1"/>
            </p:cNvSpPr>
            <p:nvPr/>
          </p:nvSpPr>
          <p:spPr bwMode="auto">
            <a:xfrm>
              <a:off x="4438" y="303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2" name="Line 3452"/>
            <p:cNvSpPr>
              <a:spLocks noChangeShapeType="1"/>
            </p:cNvSpPr>
            <p:nvPr/>
          </p:nvSpPr>
          <p:spPr bwMode="auto">
            <a:xfrm>
              <a:off x="4446" y="3036"/>
              <a:ext cx="7"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3" name="Line 3453"/>
            <p:cNvSpPr>
              <a:spLocks noChangeShapeType="1"/>
            </p:cNvSpPr>
            <p:nvPr/>
          </p:nvSpPr>
          <p:spPr bwMode="auto">
            <a:xfrm flipV="1">
              <a:off x="4453" y="3036"/>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4" name="Line 3454"/>
            <p:cNvSpPr>
              <a:spLocks noChangeShapeType="1"/>
            </p:cNvSpPr>
            <p:nvPr/>
          </p:nvSpPr>
          <p:spPr bwMode="auto">
            <a:xfrm flipV="1">
              <a:off x="4461" y="3010"/>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5" name="Line 3455"/>
            <p:cNvSpPr>
              <a:spLocks noChangeShapeType="1"/>
            </p:cNvSpPr>
            <p:nvPr/>
          </p:nvSpPr>
          <p:spPr bwMode="auto">
            <a:xfrm>
              <a:off x="4469" y="3010"/>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6" name="Line 3456"/>
            <p:cNvSpPr>
              <a:spLocks noChangeShapeType="1"/>
            </p:cNvSpPr>
            <p:nvPr/>
          </p:nvSpPr>
          <p:spPr bwMode="auto">
            <a:xfrm>
              <a:off x="4477" y="3036"/>
              <a:ext cx="8"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7" name="Line 3457"/>
            <p:cNvSpPr>
              <a:spLocks noChangeShapeType="1"/>
            </p:cNvSpPr>
            <p:nvPr/>
          </p:nvSpPr>
          <p:spPr bwMode="auto">
            <a:xfrm flipV="1">
              <a:off x="4485" y="3036"/>
              <a:ext cx="7"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8" name="Line 3458"/>
            <p:cNvSpPr>
              <a:spLocks noChangeShapeType="1"/>
            </p:cNvSpPr>
            <p:nvPr/>
          </p:nvSpPr>
          <p:spPr bwMode="auto">
            <a:xfrm>
              <a:off x="4492" y="3036"/>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79" name="Line 3459"/>
            <p:cNvSpPr>
              <a:spLocks noChangeShapeType="1"/>
            </p:cNvSpPr>
            <p:nvPr/>
          </p:nvSpPr>
          <p:spPr bwMode="auto">
            <a:xfrm>
              <a:off x="4500" y="304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0" name="Line 3460"/>
            <p:cNvSpPr>
              <a:spLocks noChangeShapeType="1"/>
            </p:cNvSpPr>
            <p:nvPr/>
          </p:nvSpPr>
          <p:spPr bwMode="auto">
            <a:xfrm>
              <a:off x="4508" y="3046"/>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1" name="Line 3461"/>
            <p:cNvSpPr>
              <a:spLocks noChangeShapeType="1"/>
            </p:cNvSpPr>
            <p:nvPr/>
          </p:nvSpPr>
          <p:spPr bwMode="auto">
            <a:xfrm flipV="1">
              <a:off x="4516" y="3041"/>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2" name="Line 3462"/>
            <p:cNvSpPr>
              <a:spLocks noChangeShapeType="1"/>
            </p:cNvSpPr>
            <p:nvPr/>
          </p:nvSpPr>
          <p:spPr bwMode="auto">
            <a:xfrm flipV="1">
              <a:off x="4524" y="3021"/>
              <a:ext cx="7"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3" name="Line 3463"/>
            <p:cNvSpPr>
              <a:spLocks noChangeShapeType="1"/>
            </p:cNvSpPr>
            <p:nvPr/>
          </p:nvSpPr>
          <p:spPr bwMode="auto">
            <a:xfrm>
              <a:off x="4531" y="3021"/>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4" name="Line 3464"/>
            <p:cNvSpPr>
              <a:spLocks noChangeShapeType="1"/>
            </p:cNvSpPr>
            <p:nvPr/>
          </p:nvSpPr>
          <p:spPr bwMode="auto">
            <a:xfrm flipV="1">
              <a:off x="4539" y="300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5" name="Line 3465"/>
            <p:cNvSpPr>
              <a:spLocks noChangeShapeType="1"/>
            </p:cNvSpPr>
            <p:nvPr/>
          </p:nvSpPr>
          <p:spPr bwMode="auto">
            <a:xfrm>
              <a:off x="4547" y="3005"/>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6" name="Line 3466"/>
            <p:cNvSpPr>
              <a:spLocks noChangeShapeType="1"/>
            </p:cNvSpPr>
            <p:nvPr/>
          </p:nvSpPr>
          <p:spPr bwMode="auto">
            <a:xfrm>
              <a:off x="4555" y="3021"/>
              <a:ext cx="8" cy="3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7" name="Line 3467"/>
            <p:cNvSpPr>
              <a:spLocks noChangeShapeType="1"/>
            </p:cNvSpPr>
            <p:nvPr/>
          </p:nvSpPr>
          <p:spPr bwMode="auto">
            <a:xfrm>
              <a:off x="4563" y="3051"/>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8" name="Line 3468"/>
            <p:cNvSpPr>
              <a:spLocks noChangeShapeType="1"/>
            </p:cNvSpPr>
            <p:nvPr/>
          </p:nvSpPr>
          <p:spPr bwMode="auto">
            <a:xfrm flipV="1">
              <a:off x="4570" y="3051"/>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89" name="Line 3469"/>
            <p:cNvSpPr>
              <a:spLocks noChangeShapeType="1"/>
            </p:cNvSpPr>
            <p:nvPr/>
          </p:nvSpPr>
          <p:spPr bwMode="auto">
            <a:xfrm flipV="1">
              <a:off x="4578" y="3041"/>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0" name="Line 3470"/>
            <p:cNvSpPr>
              <a:spLocks noChangeShapeType="1"/>
            </p:cNvSpPr>
            <p:nvPr/>
          </p:nvSpPr>
          <p:spPr bwMode="auto">
            <a:xfrm flipV="1">
              <a:off x="4586" y="3026"/>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1" name="Line 3471"/>
            <p:cNvSpPr>
              <a:spLocks noChangeShapeType="1"/>
            </p:cNvSpPr>
            <p:nvPr/>
          </p:nvSpPr>
          <p:spPr bwMode="auto">
            <a:xfrm flipV="1">
              <a:off x="4594" y="3015"/>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2" name="Line 3472"/>
            <p:cNvSpPr>
              <a:spLocks noChangeShapeType="1"/>
            </p:cNvSpPr>
            <p:nvPr/>
          </p:nvSpPr>
          <p:spPr bwMode="auto">
            <a:xfrm>
              <a:off x="4602" y="3015"/>
              <a:ext cx="7" cy="3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3" name="Line 3473"/>
            <p:cNvSpPr>
              <a:spLocks noChangeShapeType="1"/>
            </p:cNvSpPr>
            <p:nvPr/>
          </p:nvSpPr>
          <p:spPr bwMode="auto">
            <a:xfrm>
              <a:off x="4609" y="3051"/>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4" name="Line 3474"/>
            <p:cNvSpPr>
              <a:spLocks noChangeShapeType="1"/>
            </p:cNvSpPr>
            <p:nvPr/>
          </p:nvSpPr>
          <p:spPr bwMode="auto">
            <a:xfrm>
              <a:off x="4617" y="3077"/>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5" name="Line 3475"/>
            <p:cNvSpPr>
              <a:spLocks noChangeShapeType="1"/>
            </p:cNvSpPr>
            <p:nvPr/>
          </p:nvSpPr>
          <p:spPr bwMode="auto">
            <a:xfrm>
              <a:off x="4625" y="3103"/>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6" name="Line 3476"/>
            <p:cNvSpPr>
              <a:spLocks noChangeShapeType="1"/>
            </p:cNvSpPr>
            <p:nvPr/>
          </p:nvSpPr>
          <p:spPr bwMode="auto">
            <a:xfrm>
              <a:off x="4633" y="310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7" name="Line 3477"/>
            <p:cNvSpPr>
              <a:spLocks noChangeShapeType="1"/>
            </p:cNvSpPr>
            <p:nvPr/>
          </p:nvSpPr>
          <p:spPr bwMode="auto">
            <a:xfrm flipV="1">
              <a:off x="4641" y="3082"/>
              <a:ext cx="7"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8" name="Line 3478"/>
            <p:cNvSpPr>
              <a:spLocks noChangeShapeType="1"/>
            </p:cNvSpPr>
            <p:nvPr/>
          </p:nvSpPr>
          <p:spPr bwMode="auto">
            <a:xfrm flipV="1">
              <a:off x="4648" y="3051"/>
              <a:ext cx="8" cy="3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6999" name="Line 3479"/>
            <p:cNvSpPr>
              <a:spLocks noChangeShapeType="1"/>
            </p:cNvSpPr>
            <p:nvPr/>
          </p:nvSpPr>
          <p:spPr bwMode="auto">
            <a:xfrm>
              <a:off x="4656" y="3051"/>
              <a:ext cx="8" cy="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0" name="Line 3480"/>
            <p:cNvSpPr>
              <a:spLocks noChangeShapeType="1"/>
            </p:cNvSpPr>
            <p:nvPr/>
          </p:nvSpPr>
          <p:spPr bwMode="auto">
            <a:xfrm>
              <a:off x="4664" y="3057"/>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1" name="Line 3481"/>
            <p:cNvSpPr>
              <a:spLocks noChangeShapeType="1"/>
            </p:cNvSpPr>
            <p:nvPr/>
          </p:nvSpPr>
          <p:spPr bwMode="auto">
            <a:xfrm>
              <a:off x="4672" y="3072"/>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2" name="Line 3482"/>
            <p:cNvSpPr>
              <a:spLocks noChangeShapeType="1"/>
            </p:cNvSpPr>
            <p:nvPr/>
          </p:nvSpPr>
          <p:spPr bwMode="auto">
            <a:xfrm>
              <a:off x="4680" y="3082"/>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3" name="Line 3483"/>
            <p:cNvSpPr>
              <a:spLocks noChangeShapeType="1"/>
            </p:cNvSpPr>
            <p:nvPr/>
          </p:nvSpPr>
          <p:spPr bwMode="auto">
            <a:xfrm flipV="1">
              <a:off x="4687" y="3098"/>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4" name="Line 3484"/>
            <p:cNvSpPr>
              <a:spLocks noChangeShapeType="1"/>
            </p:cNvSpPr>
            <p:nvPr/>
          </p:nvSpPr>
          <p:spPr bwMode="auto">
            <a:xfrm flipV="1">
              <a:off x="4695" y="3088"/>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5" name="Line 3485"/>
            <p:cNvSpPr>
              <a:spLocks noChangeShapeType="1"/>
            </p:cNvSpPr>
            <p:nvPr/>
          </p:nvSpPr>
          <p:spPr bwMode="auto">
            <a:xfrm flipV="1">
              <a:off x="4703" y="3072"/>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6" name="Line 3486"/>
            <p:cNvSpPr>
              <a:spLocks noChangeShapeType="1"/>
            </p:cNvSpPr>
            <p:nvPr/>
          </p:nvSpPr>
          <p:spPr bwMode="auto">
            <a:xfrm flipV="1">
              <a:off x="4711" y="3067"/>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7" name="Line 3487"/>
            <p:cNvSpPr>
              <a:spLocks noChangeShapeType="1"/>
            </p:cNvSpPr>
            <p:nvPr/>
          </p:nvSpPr>
          <p:spPr bwMode="auto">
            <a:xfrm>
              <a:off x="4719" y="3067"/>
              <a:ext cx="7"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8" name="Line 3488"/>
            <p:cNvSpPr>
              <a:spLocks noChangeShapeType="1"/>
            </p:cNvSpPr>
            <p:nvPr/>
          </p:nvSpPr>
          <p:spPr bwMode="auto">
            <a:xfrm>
              <a:off x="4726" y="3088"/>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09" name="Line 3489"/>
            <p:cNvSpPr>
              <a:spLocks noChangeShapeType="1"/>
            </p:cNvSpPr>
            <p:nvPr/>
          </p:nvSpPr>
          <p:spPr bwMode="auto">
            <a:xfrm>
              <a:off x="4734" y="3103"/>
              <a:ext cx="8" cy="2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0" name="Line 3490"/>
            <p:cNvSpPr>
              <a:spLocks noChangeShapeType="1"/>
            </p:cNvSpPr>
            <p:nvPr/>
          </p:nvSpPr>
          <p:spPr bwMode="auto">
            <a:xfrm>
              <a:off x="4742" y="312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1" name="Line 3491"/>
            <p:cNvSpPr>
              <a:spLocks noChangeShapeType="1"/>
            </p:cNvSpPr>
            <p:nvPr/>
          </p:nvSpPr>
          <p:spPr bwMode="auto">
            <a:xfrm flipV="1">
              <a:off x="4750" y="3118"/>
              <a:ext cx="7"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2" name="Line 3492"/>
            <p:cNvSpPr>
              <a:spLocks noChangeShapeType="1"/>
            </p:cNvSpPr>
            <p:nvPr/>
          </p:nvSpPr>
          <p:spPr bwMode="auto">
            <a:xfrm flipV="1">
              <a:off x="4757" y="3113"/>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3" name="Line 3493"/>
            <p:cNvSpPr>
              <a:spLocks noChangeShapeType="1"/>
            </p:cNvSpPr>
            <p:nvPr/>
          </p:nvSpPr>
          <p:spPr bwMode="auto">
            <a:xfrm flipV="1">
              <a:off x="4765" y="3103"/>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4" name="Line 3494"/>
            <p:cNvSpPr>
              <a:spLocks noChangeShapeType="1"/>
            </p:cNvSpPr>
            <p:nvPr/>
          </p:nvSpPr>
          <p:spPr bwMode="auto">
            <a:xfrm>
              <a:off x="4773" y="3103"/>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5" name="Line 3495"/>
            <p:cNvSpPr>
              <a:spLocks noChangeShapeType="1"/>
            </p:cNvSpPr>
            <p:nvPr/>
          </p:nvSpPr>
          <p:spPr bwMode="auto">
            <a:xfrm>
              <a:off x="4781" y="3118"/>
              <a:ext cx="8"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6" name="Line 3496"/>
            <p:cNvSpPr>
              <a:spLocks noChangeShapeType="1"/>
            </p:cNvSpPr>
            <p:nvPr/>
          </p:nvSpPr>
          <p:spPr bwMode="auto">
            <a:xfrm>
              <a:off x="4789" y="3134"/>
              <a:ext cx="7"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7" name="Line 3497"/>
            <p:cNvSpPr>
              <a:spLocks noChangeShapeType="1"/>
            </p:cNvSpPr>
            <p:nvPr/>
          </p:nvSpPr>
          <p:spPr bwMode="auto">
            <a:xfrm>
              <a:off x="4796" y="3149"/>
              <a:ext cx="8" cy="1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8" name="Line 3498"/>
            <p:cNvSpPr>
              <a:spLocks noChangeShapeType="1"/>
            </p:cNvSpPr>
            <p:nvPr/>
          </p:nvSpPr>
          <p:spPr bwMode="auto">
            <a:xfrm>
              <a:off x="4804" y="3160"/>
              <a:ext cx="8"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19" name="Line 3499"/>
            <p:cNvSpPr>
              <a:spLocks noChangeShapeType="1"/>
            </p:cNvSpPr>
            <p:nvPr/>
          </p:nvSpPr>
          <p:spPr bwMode="auto">
            <a:xfrm>
              <a:off x="4812" y="3160"/>
              <a:ext cx="8" cy="1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0" name="Line 3500"/>
            <p:cNvSpPr>
              <a:spLocks noChangeShapeType="1"/>
            </p:cNvSpPr>
            <p:nvPr/>
          </p:nvSpPr>
          <p:spPr bwMode="auto">
            <a:xfrm flipV="1">
              <a:off x="4820" y="3165"/>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1" name="Line 3501"/>
            <p:cNvSpPr>
              <a:spLocks noChangeShapeType="1"/>
            </p:cNvSpPr>
            <p:nvPr/>
          </p:nvSpPr>
          <p:spPr bwMode="auto">
            <a:xfrm flipV="1">
              <a:off x="4828" y="3149"/>
              <a:ext cx="7" cy="1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2" name="Line 3502"/>
            <p:cNvSpPr>
              <a:spLocks noChangeShapeType="1"/>
            </p:cNvSpPr>
            <p:nvPr/>
          </p:nvSpPr>
          <p:spPr bwMode="auto">
            <a:xfrm flipV="1">
              <a:off x="4835" y="3129"/>
              <a:ext cx="8" cy="2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3" name="Line 3503"/>
            <p:cNvSpPr>
              <a:spLocks noChangeShapeType="1"/>
            </p:cNvSpPr>
            <p:nvPr/>
          </p:nvSpPr>
          <p:spPr bwMode="auto">
            <a:xfrm>
              <a:off x="4843" y="3129"/>
              <a:ext cx="8" cy="10"/>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4" name="Line 3504"/>
            <p:cNvSpPr>
              <a:spLocks noChangeShapeType="1"/>
            </p:cNvSpPr>
            <p:nvPr/>
          </p:nvSpPr>
          <p:spPr bwMode="auto">
            <a:xfrm flipV="1">
              <a:off x="4851" y="3134"/>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5" name="Line 3505"/>
            <p:cNvSpPr>
              <a:spLocks noChangeShapeType="1"/>
            </p:cNvSpPr>
            <p:nvPr/>
          </p:nvSpPr>
          <p:spPr bwMode="auto">
            <a:xfrm>
              <a:off x="4859" y="3134"/>
              <a:ext cx="8" cy="26"/>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6" name="Line 3506"/>
            <p:cNvSpPr>
              <a:spLocks noChangeShapeType="1"/>
            </p:cNvSpPr>
            <p:nvPr/>
          </p:nvSpPr>
          <p:spPr bwMode="auto">
            <a:xfrm>
              <a:off x="4867" y="3160"/>
              <a:ext cx="7" cy="1"/>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7" name="Line 3507"/>
            <p:cNvSpPr>
              <a:spLocks noChangeShapeType="1"/>
            </p:cNvSpPr>
            <p:nvPr/>
          </p:nvSpPr>
          <p:spPr bwMode="auto">
            <a:xfrm flipV="1">
              <a:off x="4874" y="315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8" name="Line 3508"/>
            <p:cNvSpPr>
              <a:spLocks noChangeShapeType="1"/>
            </p:cNvSpPr>
            <p:nvPr/>
          </p:nvSpPr>
          <p:spPr bwMode="auto">
            <a:xfrm>
              <a:off x="4882" y="3155"/>
              <a:ext cx="8" cy="5"/>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29" name="Line 3509"/>
            <p:cNvSpPr>
              <a:spLocks noChangeShapeType="1"/>
            </p:cNvSpPr>
            <p:nvPr/>
          </p:nvSpPr>
          <p:spPr bwMode="auto">
            <a:xfrm>
              <a:off x="4890" y="316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0" name="Line 3510"/>
            <p:cNvSpPr>
              <a:spLocks noChangeShapeType="1"/>
            </p:cNvSpPr>
            <p:nvPr/>
          </p:nvSpPr>
          <p:spPr bwMode="auto">
            <a:xfrm>
              <a:off x="4898" y="3163"/>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1" name="Line 3511"/>
            <p:cNvSpPr>
              <a:spLocks noChangeShapeType="1"/>
            </p:cNvSpPr>
            <p:nvPr/>
          </p:nvSpPr>
          <p:spPr bwMode="auto">
            <a:xfrm>
              <a:off x="4906" y="3165"/>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2" name="Line 3512"/>
            <p:cNvSpPr>
              <a:spLocks noChangeShapeType="1"/>
            </p:cNvSpPr>
            <p:nvPr/>
          </p:nvSpPr>
          <p:spPr bwMode="auto">
            <a:xfrm>
              <a:off x="4913" y="316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3" name="Line 3513"/>
            <p:cNvSpPr>
              <a:spLocks noChangeShapeType="1"/>
            </p:cNvSpPr>
            <p:nvPr/>
          </p:nvSpPr>
          <p:spPr bwMode="auto">
            <a:xfrm>
              <a:off x="4921" y="317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4" name="Line 3514"/>
            <p:cNvSpPr>
              <a:spLocks noChangeShapeType="1"/>
            </p:cNvSpPr>
            <p:nvPr/>
          </p:nvSpPr>
          <p:spPr bwMode="auto">
            <a:xfrm>
              <a:off x="4929" y="317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5" name="Line 3515"/>
            <p:cNvSpPr>
              <a:spLocks noChangeShapeType="1"/>
            </p:cNvSpPr>
            <p:nvPr/>
          </p:nvSpPr>
          <p:spPr bwMode="auto">
            <a:xfrm>
              <a:off x="4937" y="317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6" name="Line 3516"/>
            <p:cNvSpPr>
              <a:spLocks noChangeShapeType="1"/>
            </p:cNvSpPr>
            <p:nvPr/>
          </p:nvSpPr>
          <p:spPr bwMode="auto">
            <a:xfrm>
              <a:off x="4945" y="3180"/>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7" name="Line 3517"/>
            <p:cNvSpPr>
              <a:spLocks noChangeShapeType="1"/>
            </p:cNvSpPr>
            <p:nvPr/>
          </p:nvSpPr>
          <p:spPr bwMode="auto">
            <a:xfrm>
              <a:off x="4952" y="318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8" name="Line 3518"/>
            <p:cNvSpPr>
              <a:spLocks noChangeShapeType="1"/>
            </p:cNvSpPr>
            <p:nvPr/>
          </p:nvSpPr>
          <p:spPr bwMode="auto">
            <a:xfrm>
              <a:off x="4960" y="318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39" name="Line 3519"/>
            <p:cNvSpPr>
              <a:spLocks noChangeShapeType="1"/>
            </p:cNvSpPr>
            <p:nvPr/>
          </p:nvSpPr>
          <p:spPr bwMode="auto">
            <a:xfrm>
              <a:off x="4968" y="318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0" name="Line 3520"/>
            <p:cNvSpPr>
              <a:spLocks noChangeShapeType="1"/>
            </p:cNvSpPr>
            <p:nvPr/>
          </p:nvSpPr>
          <p:spPr bwMode="auto">
            <a:xfrm>
              <a:off x="4976" y="3192"/>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1" name="Line 3521"/>
            <p:cNvSpPr>
              <a:spLocks noChangeShapeType="1"/>
            </p:cNvSpPr>
            <p:nvPr/>
          </p:nvSpPr>
          <p:spPr bwMode="auto">
            <a:xfrm>
              <a:off x="4984" y="3194"/>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2" name="Line 3522"/>
            <p:cNvSpPr>
              <a:spLocks noChangeShapeType="1"/>
            </p:cNvSpPr>
            <p:nvPr/>
          </p:nvSpPr>
          <p:spPr bwMode="auto">
            <a:xfrm>
              <a:off x="4991" y="3197"/>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3" name="Line 3523"/>
            <p:cNvSpPr>
              <a:spLocks noChangeShapeType="1"/>
            </p:cNvSpPr>
            <p:nvPr/>
          </p:nvSpPr>
          <p:spPr bwMode="auto">
            <a:xfrm>
              <a:off x="4999" y="3200"/>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4" name="Line 3524"/>
            <p:cNvSpPr>
              <a:spLocks noChangeShapeType="1"/>
            </p:cNvSpPr>
            <p:nvPr/>
          </p:nvSpPr>
          <p:spPr bwMode="auto">
            <a:xfrm>
              <a:off x="5007" y="3203"/>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5" name="Line 3525"/>
            <p:cNvSpPr>
              <a:spLocks noChangeShapeType="1"/>
            </p:cNvSpPr>
            <p:nvPr/>
          </p:nvSpPr>
          <p:spPr bwMode="auto">
            <a:xfrm>
              <a:off x="5015" y="3206"/>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6" name="Line 3526"/>
            <p:cNvSpPr>
              <a:spLocks noChangeShapeType="1"/>
            </p:cNvSpPr>
            <p:nvPr/>
          </p:nvSpPr>
          <p:spPr bwMode="auto">
            <a:xfrm>
              <a:off x="5022" y="320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7" name="Line 3527"/>
            <p:cNvSpPr>
              <a:spLocks noChangeShapeType="1"/>
            </p:cNvSpPr>
            <p:nvPr/>
          </p:nvSpPr>
          <p:spPr bwMode="auto">
            <a:xfrm>
              <a:off x="5030" y="321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8" name="Line 3528"/>
            <p:cNvSpPr>
              <a:spLocks noChangeShapeType="1"/>
            </p:cNvSpPr>
            <p:nvPr/>
          </p:nvSpPr>
          <p:spPr bwMode="auto">
            <a:xfrm>
              <a:off x="5038" y="3215"/>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49" name="Line 3529"/>
            <p:cNvSpPr>
              <a:spLocks noChangeShapeType="1"/>
            </p:cNvSpPr>
            <p:nvPr/>
          </p:nvSpPr>
          <p:spPr bwMode="auto">
            <a:xfrm>
              <a:off x="5046" y="3217"/>
              <a:ext cx="8" cy="4"/>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0" name="Line 3530"/>
            <p:cNvSpPr>
              <a:spLocks noChangeShapeType="1"/>
            </p:cNvSpPr>
            <p:nvPr/>
          </p:nvSpPr>
          <p:spPr bwMode="auto">
            <a:xfrm>
              <a:off x="5054" y="3221"/>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1" name="Line 3531"/>
            <p:cNvSpPr>
              <a:spLocks noChangeShapeType="1"/>
            </p:cNvSpPr>
            <p:nvPr/>
          </p:nvSpPr>
          <p:spPr bwMode="auto">
            <a:xfrm>
              <a:off x="5061" y="3224"/>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2" name="Line 3532"/>
            <p:cNvSpPr>
              <a:spLocks noChangeShapeType="1"/>
            </p:cNvSpPr>
            <p:nvPr/>
          </p:nvSpPr>
          <p:spPr bwMode="auto">
            <a:xfrm>
              <a:off x="5069" y="3226"/>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3" name="Line 3533"/>
            <p:cNvSpPr>
              <a:spLocks noChangeShapeType="1"/>
            </p:cNvSpPr>
            <p:nvPr/>
          </p:nvSpPr>
          <p:spPr bwMode="auto">
            <a:xfrm>
              <a:off x="5077" y="3229"/>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4" name="Line 3534"/>
            <p:cNvSpPr>
              <a:spLocks noChangeShapeType="1"/>
            </p:cNvSpPr>
            <p:nvPr/>
          </p:nvSpPr>
          <p:spPr bwMode="auto">
            <a:xfrm>
              <a:off x="5085" y="3232"/>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5" name="Line 3535"/>
            <p:cNvSpPr>
              <a:spLocks noChangeShapeType="1"/>
            </p:cNvSpPr>
            <p:nvPr/>
          </p:nvSpPr>
          <p:spPr bwMode="auto">
            <a:xfrm>
              <a:off x="5093" y="3235"/>
              <a:ext cx="7"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6" name="Line 3536"/>
            <p:cNvSpPr>
              <a:spLocks noChangeShapeType="1"/>
            </p:cNvSpPr>
            <p:nvPr/>
          </p:nvSpPr>
          <p:spPr bwMode="auto">
            <a:xfrm>
              <a:off x="5100" y="3238"/>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7" name="Line 3537"/>
            <p:cNvSpPr>
              <a:spLocks noChangeShapeType="1"/>
            </p:cNvSpPr>
            <p:nvPr/>
          </p:nvSpPr>
          <p:spPr bwMode="auto">
            <a:xfrm>
              <a:off x="5108" y="3241"/>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8" name="Line 3538"/>
            <p:cNvSpPr>
              <a:spLocks noChangeShapeType="1"/>
            </p:cNvSpPr>
            <p:nvPr/>
          </p:nvSpPr>
          <p:spPr bwMode="auto">
            <a:xfrm>
              <a:off x="5116" y="3244"/>
              <a:ext cx="8" cy="3"/>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59" name="Line 3539"/>
            <p:cNvSpPr>
              <a:spLocks noChangeShapeType="1"/>
            </p:cNvSpPr>
            <p:nvPr/>
          </p:nvSpPr>
          <p:spPr bwMode="auto">
            <a:xfrm>
              <a:off x="5124" y="3247"/>
              <a:ext cx="8" cy="2"/>
            </a:xfrm>
            <a:prstGeom prst="line">
              <a:avLst/>
            </a:prstGeom>
            <a:noFill/>
            <a:ln w="3175">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0" name="Line 3540"/>
            <p:cNvSpPr>
              <a:spLocks noChangeShapeType="1"/>
            </p:cNvSpPr>
            <p:nvPr/>
          </p:nvSpPr>
          <p:spPr bwMode="auto">
            <a:xfrm>
              <a:off x="335" y="3290"/>
              <a:ext cx="3"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1" name="Line 3541"/>
            <p:cNvSpPr>
              <a:spLocks noChangeShapeType="1"/>
            </p:cNvSpPr>
            <p:nvPr/>
          </p:nvSpPr>
          <p:spPr bwMode="auto">
            <a:xfrm flipV="1">
              <a:off x="338" y="328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2" name="Line 3542"/>
            <p:cNvSpPr>
              <a:spLocks noChangeShapeType="1"/>
            </p:cNvSpPr>
            <p:nvPr/>
          </p:nvSpPr>
          <p:spPr bwMode="auto">
            <a:xfrm>
              <a:off x="346" y="3287"/>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3" name="Line 3543"/>
            <p:cNvSpPr>
              <a:spLocks noChangeShapeType="1"/>
            </p:cNvSpPr>
            <p:nvPr/>
          </p:nvSpPr>
          <p:spPr bwMode="auto">
            <a:xfrm>
              <a:off x="353" y="32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4" name="Line 3544"/>
            <p:cNvSpPr>
              <a:spLocks noChangeShapeType="1"/>
            </p:cNvSpPr>
            <p:nvPr/>
          </p:nvSpPr>
          <p:spPr bwMode="auto">
            <a:xfrm>
              <a:off x="361" y="329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5" name="Line 3545"/>
            <p:cNvSpPr>
              <a:spLocks noChangeShapeType="1"/>
            </p:cNvSpPr>
            <p:nvPr/>
          </p:nvSpPr>
          <p:spPr bwMode="auto">
            <a:xfrm>
              <a:off x="369" y="329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6" name="Line 3546"/>
            <p:cNvSpPr>
              <a:spLocks noChangeShapeType="1"/>
            </p:cNvSpPr>
            <p:nvPr/>
          </p:nvSpPr>
          <p:spPr bwMode="auto">
            <a:xfrm>
              <a:off x="377" y="3292"/>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7" name="Line 3547"/>
            <p:cNvSpPr>
              <a:spLocks noChangeShapeType="1"/>
            </p:cNvSpPr>
            <p:nvPr/>
          </p:nvSpPr>
          <p:spPr bwMode="auto">
            <a:xfrm flipV="1">
              <a:off x="384" y="32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8" name="Line 3548"/>
            <p:cNvSpPr>
              <a:spLocks noChangeShapeType="1"/>
            </p:cNvSpPr>
            <p:nvPr/>
          </p:nvSpPr>
          <p:spPr bwMode="auto">
            <a:xfrm flipV="1">
              <a:off x="392" y="328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69" name="Line 3549"/>
            <p:cNvSpPr>
              <a:spLocks noChangeShapeType="1"/>
            </p:cNvSpPr>
            <p:nvPr/>
          </p:nvSpPr>
          <p:spPr bwMode="auto">
            <a:xfrm flipV="1">
              <a:off x="400" y="3287"/>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0" name="Line 3550"/>
            <p:cNvSpPr>
              <a:spLocks noChangeShapeType="1"/>
            </p:cNvSpPr>
            <p:nvPr/>
          </p:nvSpPr>
          <p:spPr bwMode="auto">
            <a:xfrm flipV="1">
              <a:off x="408" y="328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1" name="Line 3551"/>
            <p:cNvSpPr>
              <a:spLocks noChangeShapeType="1"/>
            </p:cNvSpPr>
            <p:nvPr/>
          </p:nvSpPr>
          <p:spPr bwMode="auto">
            <a:xfrm flipV="1">
              <a:off x="416" y="3276"/>
              <a:ext cx="7"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2" name="Line 3552"/>
            <p:cNvSpPr>
              <a:spLocks noChangeShapeType="1"/>
            </p:cNvSpPr>
            <p:nvPr/>
          </p:nvSpPr>
          <p:spPr bwMode="auto">
            <a:xfrm flipV="1">
              <a:off x="423" y="3266"/>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3" name="Line 3553"/>
            <p:cNvSpPr>
              <a:spLocks noChangeShapeType="1"/>
            </p:cNvSpPr>
            <p:nvPr/>
          </p:nvSpPr>
          <p:spPr bwMode="auto">
            <a:xfrm>
              <a:off x="431" y="326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4" name="Line 3554"/>
            <p:cNvSpPr>
              <a:spLocks noChangeShapeType="1"/>
            </p:cNvSpPr>
            <p:nvPr/>
          </p:nvSpPr>
          <p:spPr bwMode="auto">
            <a:xfrm>
              <a:off x="439" y="32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5" name="Line 3555"/>
            <p:cNvSpPr>
              <a:spLocks noChangeShapeType="1"/>
            </p:cNvSpPr>
            <p:nvPr/>
          </p:nvSpPr>
          <p:spPr bwMode="auto">
            <a:xfrm flipV="1">
              <a:off x="447" y="326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6" name="Line 3556"/>
            <p:cNvSpPr>
              <a:spLocks noChangeShapeType="1"/>
            </p:cNvSpPr>
            <p:nvPr/>
          </p:nvSpPr>
          <p:spPr bwMode="auto">
            <a:xfrm flipV="1">
              <a:off x="455" y="3265"/>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7" name="Line 3557"/>
            <p:cNvSpPr>
              <a:spLocks noChangeShapeType="1"/>
            </p:cNvSpPr>
            <p:nvPr/>
          </p:nvSpPr>
          <p:spPr bwMode="auto">
            <a:xfrm flipV="1">
              <a:off x="462" y="32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8" name="Line 3558"/>
            <p:cNvSpPr>
              <a:spLocks noChangeShapeType="1"/>
            </p:cNvSpPr>
            <p:nvPr/>
          </p:nvSpPr>
          <p:spPr bwMode="auto">
            <a:xfrm flipV="1">
              <a:off x="470" y="326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79" name="Line 3559"/>
            <p:cNvSpPr>
              <a:spLocks noChangeShapeType="1"/>
            </p:cNvSpPr>
            <p:nvPr/>
          </p:nvSpPr>
          <p:spPr bwMode="auto">
            <a:xfrm flipV="1">
              <a:off x="478" y="325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0" name="Line 3560"/>
            <p:cNvSpPr>
              <a:spLocks noChangeShapeType="1"/>
            </p:cNvSpPr>
            <p:nvPr/>
          </p:nvSpPr>
          <p:spPr bwMode="auto">
            <a:xfrm flipV="1">
              <a:off x="486" y="325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1" name="Line 3561"/>
            <p:cNvSpPr>
              <a:spLocks noChangeShapeType="1"/>
            </p:cNvSpPr>
            <p:nvPr/>
          </p:nvSpPr>
          <p:spPr bwMode="auto">
            <a:xfrm flipV="1">
              <a:off x="494" y="3251"/>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2" name="Line 3562"/>
            <p:cNvSpPr>
              <a:spLocks noChangeShapeType="1"/>
            </p:cNvSpPr>
            <p:nvPr/>
          </p:nvSpPr>
          <p:spPr bwMode="auto">
            <a:xfrm flipV="1">
              <a:off x="501" y="324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3" name="Line 3563"/>
            <p:cNvSpPr>
              <a:spLocks noChangeShapeType="1"/>
            </p:cNvSpPr>
            <p:nvPr/>
          </p:nvSpPr>
          <p:spPr bwMode="auto">
            <a:xfrm flipV="1">
              <a:off x="509" y="324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4" name="Line 3564"/>
            <p:cNvSpPr>
              <a:spLocks noChangeShapeType="1"/>
            </p:cNvSpPr>
            <p:nvPr/>
          </p:nvSpPr>
          <p:spPr bwMode="auto">
            <a:xfrm flipV="1">
              <a:off x="517" y="324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5" name="Line 3565"/>
            <p:cNvSpPr>
              <a:spLocks noChangeShapeType="1"/>
            </p:cNvSpPr>
            <p:nvPr/>
          </p:nvSpPr>
          <p:spPr bwMode="auto">
            <a:xfrm flipV="1">
              <a:off x="525" y="323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6" name="Line 3566"/>
            <p:cNvSpPr>
              <a:spLocks noChangeShapeType="1"/>
            </p:cNvSpPr>
            <p:nvPr/>
          </p:nvSpPr>
          <p:spPr bwMode="auto">
            <a:xfrm flipV="1">
              <a:off x="533" y="3237"/>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7" name="Line 3567"/>
            <p:cNvSpPr>
              <a:spLocks noChangeShapeType="1"/>
            </p:cNvSpPr>
            <p:nvPr/>
          </p:nvSpPr>
          <p:spPr bwMode="auto">
            <a:xfrm flipV="1">
              <a:off x="540" y="323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8" name="Line 3568"/>
            <p:cNvSpPr>
              <a:spLocks noChangeShapeType="1"/>
            </p:cNvSpPr>
            <p:nvPr/>
          </p:nvSpPr>
          <p:spPr bwMode="auto">
            <a:xfrm flipV="1">
              <a:off x="548" y="323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89" name="Line 3569"/>
            <p:cNvSpPr>
              <a:spLocks noChangeShapeType="1"/>
            </p:cNvSpPr>
            <p:nvPr/>
          </p:nvSpPr>
          <p:spPr bwMode="auto">
            <a:xfrm flipV="1">
              <a:off x="556" y="322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0" name="Line 3570"/>
            <p:cNvSpPr>
              <a:spLocks noChangeShapeType="1"/>
            </p:cNvSpPr>
            <p:nvPr/>
          </p:nvSpPr>
          <p:spPr bwMode="auto">
            <a:xfrm flipV="1">
              <a:off x="564" y="322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1" name="Line 3571"/>
            <p:cNvSpPr>
              <a:spLocks noChangeShapeType="1"/>
            </p:cNvSpPr>
            <p:nvPr/>
          </p:nvSpPr>
          <p:spPr bwMode="auto">
            <a:xfrm flipV="1">
              <a:off x="572" y="3222"/>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2" name="Line 3572"/>
            <p:cNvSpPr>
              <a:spLocks noChangeShapeType="1"/>
            </p:cNvSpPr>
            <p:nvPr/>
          </p:nvSpPr>
          <p:spPr bwMode="auto">
            <a:xfrm flipV="1">
              <a:off x="579" y="322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3" name="Line 3573"/>
            <p:cNvSpPr>
              <a:spLocks noChangeShapeType="1"/>
            </p:cNvSpPr>
            <p:nvPr/>
          </p:nvSpPr>
          <p:spPr bwMode="auto">
            <a:xfrm flipV="1">
              <a:off x="587" y="321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4" name="Line 3574"/>
            <p:cNvSpPr>
              <a:spLocks noChangeShapeType="1"/>
            </p:cNvSpPr>
            <p:nvPr/>
          </p:nvSpPr>
          <p:spPr bwMode="auto">
            <a:xfrm flipV="1">
              <a:off x="595" y="321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5" name="Line 3575"/>
            <p:cNvSpPr>
              <a:spLocks noChangeShapeType="1"/>
            </p:cNvSpPr>
            <p:nvPr/>
          </p:nvSpPr>
          <p:spPr bwMode="auto">
            <a:xfrm flipV="1">
              <a:off x="603" y="321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6" name="Line 3576"/>
            <p:cNvSpPr>
              <a:spLocks noChangeShapeType="1"/>
            </p:cNvSpPr>
            <p:nvPr/>
          </p:nvSpPr>
          <p:spPr bwMode="auto">
            <a:xfrm flipV="1">
              <a:off x="611" y="3210"/>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7" name="Line 3577"/>
            <p:cNvSpPr>
              <a:spLocks noChangeShapeType="1"/>
            </p:cNvSpPr>
            <p:nvPr/>
          </p:nvSpPr>
          <p:spPr bwMode="auto">
            <a:xfrm flipV="1">
              <a:off x="618" y="320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8" name="Line 3578"/>
            <p:cNvSpPr>
              <a:spLocks noChangeShapeType="1"/>
            </p:cNvSpPr>
            <p:nvPr/>
          </p:nvSpPr>
          <p:spPr bwMode="auto">
            <a:xfrm flipV="1">
              <a:off x="626" y="320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099" name="Line 3579"/>
            <p:cNvSpPr>
              <a:spLocks noChangeShapeType="1"/>
            </p:cNvSpPr>
            <p:nvPr/>
          </p:nvSpPr>
          <p:spPr bwMode="auto">
            <a:xfrm flipV="1">
              <a:off x="634" y="320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0" name="Line 3580"/>
            <p:cNvSpPr>
              <a:spLocks noChangeShapeType="1"/>
            </p:cNvSpPr>
            <p:nvPr/>
          </p:nvSpPr>
          <p:spPr bwMode="auto">
            <a:xfrm flipV="1">
              <a:off x="642" y="320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1" name="Line 3581"/>
            <p:cNvSpPr>
              <a:spLocks noChangeShapeType="1"/>
            </p:cNvSpPr>
            <p:nvPr/>
          </p:nvSpPr>
          <p:spPr bwMode="auto">
            <a:xfrm flipV="1">
              <a:off x="650" y="3198"/>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2" name="Line 3582"/>
            <p:cNvSpPr>
              <a:spLocks noChangeShapeType="1"/>
            </p:cNvSpPr>
            <p:nvPr/>
          </p:nvSpPr>
          <p:spPr bwMode="auto">
            <a:xfrm flipV="1">
              <a:off x="657" y="319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3" name="Line 3583"/>
            <p:cNvSpPr>
              <a:spLocks noChangeShapeType="1"/>
            </p:cNvSpPr>
            <p:nvPr/>
          </p:nvSpPr>
          <p:spPr bwMode="auto">
            <a:xfrm flipV="1">
              <a:off x="665" y="319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4" name="Line 3584"/>
            <p:cNvSpPr>
              <a:spLocks noChangeShapeType="1"/>
            </p:cNvSpPr>
            <p:nvPr/>
          </p:nvSpPr>
          <p:spPr bwMode="auto">
            <a:xfrm flipV="1">
              <a:off x="673" y="319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5" name="Line 3585"/>
            <p:cNvSpPr>
              <a:spLocks noChangeShapeType="1"/>
            </p:cNvSpPr>
            <p:nvPr/>
          </p:nvSpPr>
          <p:spPr bwMode="auto">
            <a:xfrm>
              <a:off x="681" y="31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6" name="Line 3586"/>
            <p:cNvSpPr>
              <a:spLocks noChangeShapeType="1"/>
            </p:cNvSpPr>
            <p:nvPr/>
          </p:nvSpPr>
          <p:spPr bwMode="auto">
            <a:xfrm flipV="1">
              <a:off x="689" y="3189"/>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7" name="Line 3587"/>
            <p:cNvSpPr>
              <a:spLocks noChangeShapeType="1"/>
            </p:cNvSpPr>
            <p:nvPr/>
          </p:nvSpPr>
          <p:spPr bwMode="auto">
            <a:xfrm flipV="1">
              <a:off x="696" y="318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8" name="Line 3588"/>
            <p:cNvSpPr>
              <a:spLocks noChangeShapeType="1"/>
            </p:cNvSpPr>
            <p:nvPr/>
          </p:nvSpPr>
          <p:spPr bwMode="auto">
            <a:xfrm flipV="1">
              <a:off x="704" y="318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09" name="Line 3589"/>
            <p:cNvSpPr>
              <a:spLocks noChangeShapeType="1"/>
            </p:cNvSpPr>
            <p:nvPr/>
          </p:nvSpPr>
          <p:spPr bwMode="auto">
            <a:xfrm flipV="1">
              <a:off x="712" y="317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0" name="Line 3590"/>
            <p:cNvSpPr>
              <a:spLocks noChangeShapeType="1"/>
            </p:cNvSpPr>
            <p:nvPr/>
          </p:nvSpPr>
          <p:spPr bwMode="auto">
            <a:xfrm flipV="1">
              <a:off x="720" y="3175"/>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1" name="Line 3591"/>
            <p:cNvSpPr>
              <a:spLocks noChangeShapeType="1"/>
            </p:cNvSpPr>
            <p:nvPr/>
          </p:nvSpPr>
          <p:spPr bwMode="auto">
            <a:xfrm flipV="1">
              <a:off x="727" y="317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2" name="Line 3592"/>
            <p:cNvSpPr>
              <a:spLocks noChangeShapeType="1"/>
            </p:cNvSpPr>
            <p:nvPr/>
          </p:nvSpPr>
          <p:spPr bwMode="auto">
            <a:xfrm>
              <a:off x="735" y="3173"/>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3" name="Line 3593"/>
            <p:cNvSpPr>
              <a:spLocks noChangeShapeType="1"/>
            </p:cNvSpPr>
            <p:nvPr/>
          </p:nvSpPr>
          <p:spPr bwMode="auto">
            <a:xfrm flipV="1">
              <a:off x="743" y="317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4" name="Line 3594"/>
            <p:cNvSpPr>
              <a:spLocks noChangeShapeType="1"/>
            </p:cNvSpPr>
            <p:nvPr/>
          </p:nvSpPr>
          <p:spPr bwMode="auto">
            <a:xfrm flipV="1">
              <a:off x="751" y="31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5" name="Line 3595"/>
            <p:cNvSpPr>
              <a:spLocks noChangeShapeType="1"/>
            </p:cNvSpPr>
            <p:nvPr/>
          </p:nvSpPr>
          <p:spPr bwMode="auto">
            <a:xfrm flipV="1">
              <a:off x="759" y="3168"/>
              <a:ext cx="7"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6" name="Line 3596"/>
            <p:cNvSpPr>
              <a:spLocks noChangeShapeType="1"/>
            </p:cNvSpPr>
            <p:nvPr/>
          </p:nvSpPr>
          <p:spPr bwMode="auto">
            <a:xfrm flipV="1">
              <a:off x="766" y="316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7" name="Line 3597"/>
            <p:cNvSpPr>
              <a:spLocks noChangeShapeType="1"/>
            </p:cNvSpPr>
            <p:nvPr/>
          </p:nvSpPr>
          <p:spPr bwMode="auto">
            <a:xfrm flipV="1">
              <a:off x="774" y="316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8" name="Line 3598"/>
            <p:cNvSpPr>
              <a:spLocks noChangeShapeType="1"/>
            </p:cNvSpPr>
            <p:nvPr/>
          </p:nvSpPr>
          <p:spPr bwMode="auto">
            <a:xfrm flipV="1">
              <a:off x="782" y="316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19" name="Line 3599"/>
            <p:cNvSpPr>
              <a:spLocks noChangeShapeType="1"/>
            </p:cNvSpPr>
            <p:nvPr/>
          </p:nvSpPr>
          <p:spPr bwMode="auto">
            <a:xfrm>
              <a:off x="790" y="3161"/>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0" name="Line 3600"/>
            <p:cNvSpPr>
              <a:spLocks noChangeShapeType="1"/>
            </p:cNvSpPr>
            <p:nvPr/>
          </p:nvSpPr>
          <p:spPr bwMode="auto">
            <a:xfrm flipV="1">
              <a:off x="798" y="3165"/>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1" name="Line 3601"/>
            <p:cNvSpPr>
              <a:spLocks noChangeShapeType="1"/>
            </p:cNvSpPr>
            <p:nvPr/>
          </p:nvSpPr>
          <p:spPr bwMode="auto">
            <a:xfrm>
              <a:off x="805" y="31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2" name="Line 3602"/>
            <p:cNvSpPr>
              <a:spLocks noChangeShapeType="1"/>
            </p:cNvSpPr>
            <p:nvPr/>
          </p:nvSpPr>
          <p:spPr bwMode="auto">
            <a:xfrm flipV="1">
              <a:off x="813" y="3161"/>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3" name="Line 3603"/>
            <p:cNvSpPr>
              <a:spLocks noChangeShapeType="1"/>
            </p:cNvSpPr>
            <p:nvPr/>
          </p:nvSpPr>
          <p:spPr bwMode="auto">
            <a:xfrm flipV="1">
              <a:off x="821" y="3156"/>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4" name="Line 3604"/>
            <p:cNvSpPr>
              <a:spLocks noChangeShapeType="1"/>
            </p:cNvSpPr>
            <p:nvPr/>
          </p:nvSpPr>
          <p:spPr bwMode="auto">
            <a:xfrm flipV="1">
              <a:off x="829" y="315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5" name="Line 3605"/>
            <p:cNvSpPr>
              <a:spLocks noChangeShapeType="1"/>
            </p:cNvSpPr>
            <p:nvPr/>
          </p:nvSpPr>
          <p:spPr bwMode="auto">
            <a:xfrm>
              <a:off x="837" y="3154"/>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6" name="Line 3606"/>
            <p:cNvSpPr>
              <a:spLocks noChangeShapeType="1"/>
            </p:cNvSpPr>
            <p:nvPr/>
          </p:nvSpPr>
          <p:spPr bwMode="auto">
            <a:xfrm>
              <a:off x="844" y="3156"/>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7" name="Line 3607"/>
            <p:cNvSpPr>
              <a:spLocks noChangeShapeType="1"/>
            </p:cNvSpPr>
            <p:nvPr/>
          </p:nvSpPr>
          <p:spPr bwMode="auto">
            <a:xfrm flipV="1">
              <a:off x="852" y="316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8" name="Line 3608"/>
            <p:cNvSpPr>
              <a:spLocks noChangeShapeType="1"/>
            </p:cNvSpPr>
            <p:nvPr/>
          </p:nvSpPr>
          <p:spPr bwMode="auto">
            <a:xfrm>
              <a:off x="860" y="3160"/>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29" name="Line 3609"/>
            <p:cNvSpPr>
              <a:spLocks noChangeShapeType="1"/>
            </p:cNvSpPr>
            <p:nvPr/>
          </p:nvSpPr>
          <p:spPr bwMode="auto">
            <a:xfrm flipV="1">
              <a:off x="868" y="3156"/>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0" name="Line 3610"/>
            <p:cNvSpPr>
              <a:spLocks noChangeShapeType="1"/>
            </p:cNvSpPr>
            <p:nvPr/>
          </p:nvSpPr>
          <p:spPr bwMode="auto">
            <a:xfrm flipV="1">
              <a:off x="876" y="3152"/>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1" name="Line 3611"/>
            <p:cNvSpPr>
              <a:spLocks noChangeShapeType="1"/>
            </p:cNvSpPr>
            <p:nvPr/>
          </p:nvSpPr>
          <p:spPr bwMode="auto">
            <a:xfrm>
              <a:off x="883" y="315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2" name="Line 3612"/>
            <p:cNvSpPr>
              <a:spLocks noChangeShapeType="1"/>
            </p:cNvSpPr>
            <p:nvPr/>
          </p:nvSpPr>
          <p:spPr bwMode="auto">
            <a:xfrm>
              <a:off x="891" y="315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3" name="Line 3613"/>
            <p:cNvSpPr>
              <a:spLocks noChangeShapeType="1"/>
            </p:cNvSpPr>
            <p:nvPr/>
          </p:nvSpPr>
          <p:spPr bwMode="auto">
            <a:xfrm>
              <a:off x="899" y="315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4" name="Line 3614"/>
            <p:cNvSpPr>
              <a:spLocks noChangeShapeType="1"/>
            </p:cNvSpPr>
            <p:nvPr/>
          </p:nvSpPr>
          <p:spPr bwMode="auto">
            <a:xfrm flipV="1">
              <a:off x="907" y="315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5" name="Line 3615"/>
            <p:cNvSpPr>
              <a:spLocks noChangeShapeType="1"/>
            </p:cNvSpPr>
            <p:nvPr/>
          </p:nvSpPr>
          <p:spPr bwMode="auto">
            <a:xfrm flipV="1">
              <a:off x="915" y="3151"/>
              <a:ext cx="7"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6" name="Line 3616"/>
            <p:cNvSpPr>
              <a:spLocks noChangeShapeType="1"/>
            </p:cNvSpPr>
            <p:nvPr/>
          </p:nvSpPr>
          <p:spPr bwMode="auto">
            <a:xfrm flipV="1">
              <a:off x="922" y="3140"/>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7" name="Line 3617"/>
            <p:cNvSpPr>
              <a:spLocks noChangeShapeType="1"/>
            </p:cNvSpPr>
            <p:nvPr/>
          </p:nvSpPr>
          <p:spPr bwMode="auto">
            <a:xfrm flipV="1">
              <a:off x="930" y="3132"/>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8" name="Line 3618"/>
            <p:cNvSpPr>
              <a:spLocks noChangeShapeType="1"/>
            </p:cNvSpPr>
            <p:nvPr/>
          </p:nvSpPr>
          <p:spPr bwMode="auto">
            <a:xfrm>
              <a:off x="938" y="313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39" name="Line 3619"/>
            <p:cNvSpPr>
              <a:spLocks noChangeShapeType="1"/>
            </p:cNvSpPr>
            <p:nvPr/>
          </p:nvSpPr>
          <p:spPr bwMode="auto">
            <a:xfrm>
              <a:off x="946" y="3137"/>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0" name="Line 3620"/>
            <p:cNvSpPr>
              <a:spLocks noChangeShapeType="1"/>
            </p:cNvSpPr>
            <p:nvPr/>
          </p:nvSpPr>
          <p:spPr bwMode="auto">
            <a:xfrm>
              <a:off x="954" y="3145"/>
              <a:ext cx="7"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1" name="Line 3621"/>
            <p:cNvSpPr>
              <a:spLocks noChangeShapeType="1"/>
            </p:cNvSpPr>
            <p:nvPr/>
          </p:nvSpPr>
          <p:spPr bwMode="auto">
            <a:xfrm flipV="1">
              <a:off x="961" y="315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2" name="Line 3622"/>
            <p:cNvSpPr>
              <a:spLocks noChangeShapeType="1"/>
            </p:cNvSpPr>
            <p:nvPr/>
          </p:nvSpPr>
          <p:spPr bwMode="auto">
            <a:xfrm>
              <a:off x="969" y="315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3" name="Line 3623"/>
            <p:cNvSpPr>
              <a:spLocks noChangeShapeType="1"/>
            </p:cNvSpPr>
            <p:nvPr/>
          </p:nvSpPr>
          <p:spPr bwMode="auto">
            <a:xfrm flipV="1">
              <a:off x="977" y="3112"/>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4" name="Line 3624"/>
            <p:cNvSpPr>
              <a:spLocks noChangeShapeType="1"/>
            </p:cNvSpPr>
            <p:nvPr/>
          </p:nvSpPr>
          <p:spPr bwMode="auto">
            <a:xfrm flipV="1">
              <a:off x="985" y="3079"/>
              <a:ext cx="8"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5" name="Line 3625"/>
            <p:cNvSpPr>
              <a:spLocks noChangeShapeType="1"/>
            </p:cNvSpPr>
            <p:nvPr/>
          </p:nvSpPr>
          <p:spPr bwMode="auto">
            <a:xfrm>
              <a:off x="993" y="3079"/>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6" name="Line 3626"/>
            <p:cNvSpPr>
              <a:spLocks noChangeShapeType="1"/>
            </p:cNvSpPr>
            <p:nvPr/>
          </p:nvSpPr>
          <p:spPr bwMode="auto">
            <a:xfrm>
              <a:off x="1000" y="308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7" name="Line 3627"/>
            <p:cNvSpPr>
              <a:spLocks noChangeShapeType="1"/>
            </p:cNvSpPr>
            <p:nvPr/>
          </p:nvSpPr>
          <p:spPr bwMode="auto">
            <a:xfrm>
              <a:off x="1008" y="3087"/>
              <a:ext cx="8" cy="2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8" name="Line 3628"/>
            <p:cNvSpPr>
              <a:spLocks noChangeShapeType="1"/>
            </p:cNvSpPr>
            <p:nvPr/>
          </p:nvSpPr>
          <p:spPr bwMode="auto">
            <a:xfrm>
              <a:off x="1016" y="310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49" name="Line 3629"/>
            <p:cNvSpPr>
              <a:spLocks noChangeShapeType="1"/>
            </p:cNvSpPr>
            <p:nvPr/>
          </p:nvSpPr>
          <p:spPr bwMode="auto">
            <a:xfrm>
              <a:off x="1024" y="3112"/>
              <a:ext cx="7"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0" name="Line 3630"/>
            <p:cNvSpPr>
              <a:spLocks noChangeShapeType="1"/>
            </p:cNvSpPr>
            <p:nvPr/>
          </p:nvSpPr>
          <p:spPr bwMode="auto">
            <a:xfrm flipV="1">
              <a:off x="1031" y="3081"/>
              <a:ext cx="8"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1" name="Line 3631"/>
            <p:cNvSpPr>
              <a:spLocks noChangeShapeType="1"/>
            </p:cNvSpPr>
            <p:nvPr/>
          </p:nvSpPr>
          <p:spPr bwMode="auto">
            <a:xfrm flipV="1">
              <a:off x="1039" y="3034"/>
              <a:ext cx="8"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2" name="Line 3632"/>
            <p:cNvSpPr>
              <a:spLocks noChangeShapeType="1"/>
            </p:cNvSpPr>
            <p:nvPr/>
          </p:nvSpPr>
          <p:spPr bwMode="auto">
            <a:xfrm>
              <a:off x="1047" y="303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7354" name="Group 3834"/>
          <p:cNvGrpSpPr>
            <a:grpSpLocks/>
          </p:cNvGrpSpPr>
          <p:nvPr/>
        </p:nvGrpSpPr>
        <p:grpSpPr bwMode="auto">
          <a:xfrm>
            <a:off x="1674813" y="4679950"/>
            <a:ext cx="2474912" cy="539750"/>
            <a:chOff x="1055" y="2948"/>
            <a:chExt cx="1559" cy="340"/>
          </a:xfrm>
        </p:grpSpPr>
        <p:sp>
          <p:nvSpPr>
            <p:cNvPr id="1007154" name="Line 3634"/>
            <p:cNvSpPr>
              <a:spLocks noChangeShapeType="1"/>
            </p:cNvSpPr>
            <p:nvPr/>
          </p:nvSpPr>
          <p:spPr bwMode="auto">
            <a:xfrm>
              <a:off x="1055" y="3039"/>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5" name="Line 3635"/>
            <p:cNvSpPr>
              <a:spLocks noChangeShapeType="1"/>
            </p:cNvSpPr>
            <p:nvPr/>
          </p:nvSpPr>
          <p:spPr bwMode="auto">
            <a:xfrm>
              <a:off x="1063" y="3057"/>
              <a:ext cx="7" cy="3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6" name="Line 3636"/>
            <p:cNvSpPr>
              <a:spLocks noChangeShapeType="1"/>
            </p:cNvSpPr>
            <p:nvPr/>
          </p:nvSpPr>
          <p:spPr bwMode="auto">
            <a:xfrm>
              <a:off x="1070" y="309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7" name="Line 3637"/>
            <p:cNvSpPr>
              <a:spLocks noChangeShapeType="1"/>
            </p:cNvSpPr>
            <p:nvPr/>
          </p:nvSpPr>
          <p:spPr bwMode="auto">
            <a:xfrm>
              <a:off x="1078" y="3092"/>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8" name="Line 3638"/>
            <p:cNvSpPr>
              <a:spLocks noChangeShapeType="1"/>
            </p:cNvSpPr>
            <p:nvPr/>
          </p:nvSpPr>
          <p:spPr bwMode="auto">
            <a:xfrm flipV="1">
              <a:off x="1086" y="3087"/>
              <a:ext cx="8" cy="2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59" name="Line 3639"/>
            <p:cNvSpPr>
              <a:spLocks noChangeShapeType="1"/>
            </p:cNvSpPr>
            <p:nvPr/>
          </p:nvSpPr>
          <p:spPr bwMode="auto">
            <a:xfrm flipV="1">
              <a:off x="1094" y="3069"/>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0" name="Line 3640"/>
            <p:cNvSpPr>
              <a:spLocks noChangeShapeType="1"/>
            </p:cNvSpPr>
            <p:nvPr/>
          </p:nvSpPr>
          <p:spPr bwMode="auto">
            <a:xfrm>
              <a:off x="1102" y="3069"/>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1" name="Line 3641"/>
            <p:cNvSpPr>
              <a:spLocks noChangeShapeType="1"/>
            </p:cNvSpPr>
            <p:nvPr/>
          </p:nvSpPr>
          <p:spPr bwMode="auto">
            <a:xfrm>
              <a:off x="1109" y="3072"/>
              <a:ext cx="8" cy="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2" name="Line 3642"/>
            <p:cNvSpPr>
              <a:spLocks noChangeShapeType="1"/>
            </p:cNvSpPr>
            <p:nvPr/>
          </p:nvSpPr>
          <p:spPr bwMode="auto">
            <a:xfrm>
              <a:off x="1117" y="3087"/>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3" name="Line 3643"/>
            <p:cNvSpPr>
              <a:spLocks noChangeShapeType="1"/>
            </p:cNvSpPr>
            <p:nvPr/>
          </p:nvSpPr>
          <p:spPr bwMode="auto">
            <a:xfrm>
              <a:off x="1125" y="3106"/>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4" name="Line 3644"/>
            <p:cNvSpPr>
              <a:spLocks noChangeShapeType="1"/>
            </p:cNvSpPr>
            <p:nvPr/>
          </p:nvSpPr>
          <p:spPr bwMode="auto">
            <a:xfrm>
              <a:off x="1133" y="311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5" name="Line 3645"/>
            <p:cNvSpPr>
              <a:spLocks noChangeShapeType="1"/>
            </p:cNvSpPr>
            <p:nvPr/>
          </p:nvSpPr>
          <p:spPr bwMode="auto">
            <a:xfrm flipV="1">
              <a:off x="1141" y="3075"/>
              <a:ext cx="7"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6" name="Line 3646"/>
            <p:cNvSpPr>
              <a:spLocks noChangeShapeType="1"/>
            </p:cNvSpPr>
            <p:nvPr/>
          </p:nvSpPr>
          <p:spPr bwMode="auto">
            <a:xfrm flipV="1">
              <a:off x="1148" y="3022"/>
              <a:ext cx="8" cy="5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7" name="Line 3647"/>
            <p:cNvSpPr>
              <a:spLocks noChangeShapeType="1"/>
            </p:cNvSpPr>
            <p:nvPr/>
          </p:nvSpPr>
          <p:spPr bwMode="auto">
            <a:xfrm flipV="1">
              <a:off x="1156" y="3016"/>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8" name="Line 3648"/>
            <p:cNvSpPr>
              <a:spLocks noChangeShapeType="1"/>
            </p:cNvSpPr>
            <p:nvPr/>
          </p:nvSpPr>
          <p:spPr bwMode="auto">
            <a:xfrm>
              <a:off x="1164" y="3016"/>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69" name="Line 3649"/>
            <p:cNvSpPr>
              <a:spLocks noChangeShapeType="1"/>
            </p:cNvSpPr>
            <p:nvPr/>
          </p:nvSpPr>
          <p:spPr bwMode="auto">
            <a:xfrm>
              <a:off x="1172" y="3041"/>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0" name="Line 3650"/>
            <p:cNvSpPr>
              <a:spLocks noChangeShapeType="1"/>
            </p:cNvSpPr>
            <p:nvPr/>
          </p:nvSpPr>
          <p:spPr bwMode="auto">
            <a:xfrm>
              <a:off x="1180" y="3076"/>
              <a:ext cx="7"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1" name="Line 3651"/>
            <p:cNvSpPr>
              <a:spLocks noChangeShapeType="1"/>
            </p:cNvSpPr>
            <p:nvPr/>
          </p:nvSpPr>
          <p:spPr bwMode="auto">
            <a:xfrm>
              <a:off x="1187" y="3093"/>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2" name="Line 3652"/>
            <p:cNvSpPr>
              <a:spLocks noChangeShapeType="1"/>
            </p:cNvSpPr>
            <p:nvPr/>
          </p:nvSpPr>
          <p:spPr bwMode="auto">
            <a:xfrm flipV="1">
              <a:off x="1195" y="3082"/>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3" name="Line 3653"/>
            <p:cNvSpPr>
              <a:spLocks noChangeShapeType="1"/>
            </p:cNvSpPr>
            <p:nvPr/>
          </p:nvSpPr>
          <p:spPr bwMode="auto">
            <a:xfrm flipV="1">
              <a:off x="1203" y="3053"/>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4" name="Line 3654"/>
            <p:cNvSpPr>
              <a:spLocks noChangeShapeType="1"/>
            </p:cNvSpPr>
            <p:nvPr/>
          </p:nvSpPr>
          <p:spPr bwMode="auto">
            <a:xfrm flipV="1">
              <a:off x="1211" y="3049"/>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5" name="Line 3655"/>
            <p:cNvSpPr>
              <a:spLocks noChangeShapeType="1"/>
            </p:cNvSpPr>
            <p:nvPr/>
          </p:nvSpPr>
          <p:spPr bwMode="auto">
            <a:xfrm>
              <a:off x="1219" y="3049"/>
              <a:ext cx="7"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6" name="Line 3656"/>
            <p:cNvSpPr>
              <a:spLocks noChangeShapeType="1"/>
            </p:cNvSpPr>
            <p:nvPr/>
          </p:nvSpPr>
          <p:spPr bwMode="auto">
            <a:xfrm>
              <a:off x="1226" y="3069"/>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7" name="Line 3657"/>
            <p:cNvSpPr>
              <a:spLocks noChangeShapeType="1"/>
            </p:cNvSpPr>
            <p:nvPr/>
          </p:nvSpPr>
          <p:spPr bwMode="auto">
            <a:xfrm>
              <a:off x="1234" y="3090"/>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8" name="Line 3658"/>
            <p:cNvSpPr>
              <a:spLocks noChangeShapeType="1"/>
            </p:cNvSpPr>
            <p:nvPr/>
          </p:nvSpPr>
          <p:spPr bwMode="auto">
            <a:xfrm>
              <a:off x="1242" y="309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79" name="Line 3659"/>
            <p:cNvSpPr>
              <a:spLocks noChangeShapeType="1"/>
            </p:cNvSpPr>
            <p:nvPr/>
          </p:nvSpPr>
          <p:spPr bwMode="auto">
            <a:xfrm flipV="1">
              <a:off x="1250" y="310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0" name="Line 3660"/>
            <p:cNvSpPr>
              <a:spLocks noChangeShapeType="1"/>
            </p:cNvSpPr>
            <p:nvPr/>
          </p:nvSpPr>
          <p:spPr bwMode="auto">
            <a:xfrm flipV="1">
              <a:off x="1258" y="3086"/>
              <a:ext cx="7"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1" name="Line 3661"/>
            <p:cNvSpPr>
              <a:spLocks noChangeShapeType="1"/>
            </p:cNvSpPr>
            <p:nvPr/>
          </p:nvSpPr>
          <p:spPr bwMode="auto">
            <a:xfrm flipV="1">
              <a:off x="1265" y="3081"/>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2" name="Line 3662"/>
            <p:cNvSpPr>
              <a:spLocks noChangeShapeType="1"/>
            </p:cNvSpPr>
            <p:nvPr/>
          </p:nvSpPr>
          <p:spPr bwMode="auto">
            <a:xfrm>
              <a:off x="1273" y="3081"/>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3" name="Line 3663"/>
            <p:cNvSpPr>
              <a:spLocks noChangeShapeType="1"/>
            </p:cNvSpPr>
            <p:nvPr/>
          </p:nvSpPr>
          <p:spPr bwMode="auto">
            <a:xfrm>
              <a:off x="1281" y="3095"/>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4" name="Line 3664"/>
            <p:cNvSpPr>
              <a:spLocks noChangeShapeType="1"/>
            </p:cNvSpPr>
            <p:nvPr/>
          </p:nvSpPr>
          <p:spPr bwMode="auto">
            <a:xfrm>
              <a:off x="1289" y="311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5" name="Line 3665"/>
            <p:cNvSpPr>
              <a:spLocks noChangeShapeType="1"/>
            </p:cNvSpPr>
            <p:nvPr/>
          </p:nvSpPr>
          <p:spPr bwMode="auto">
            <a:xfrm>
              <a:off x="1297" y="3115"/>
              <a:ext cx="7"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6" name="Line 3666"/>
            <p:cNvSpPr>
              <a:spLocks noChangeShapeType="1"/>
            </p:cNvSpPr>
            <p:nvPr/>
          </p:nvSpPr>
          <p:spPr bwMode="auto">
            <a:xfrm flipV="1">
              <a:off x="1304" y="3099"/>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7" name="Line 3667"/>
            <p:cNvSpPr>
              <a:spLocks noChangeShapeType="1"/>
            </p:cNvSpPr>
            <p:nvPr/>
          </p:nvSpPr>
          <p:spPr bwMode="auto">
            <a:xfrm flipV="1">
              <a:off x="1312" y="3072"/>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8" name="Line 3668"/>
            <p:cNvSpPr>
              <a:spLocks noChangeShapeType="1"/>
            </p:cNvSpPr>
            <p:nvPr/>
          </p:nvSpPr>
          <p:spPr bwMode="auto">
            <a:xfrm flipV="1">
              <a:off x="1320" y="3067"/>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89" name="Line 3669"/>
            <p:cNvSpPr>
              <a:spLocks noChangeShapeType="1"/>
            </p:cNvSpPr>
            <p:nvPr/>
          </p:nvSpPr>
          <p:spPr bwMode="auto">
            <a:xfrm>
              <a:off x="1328" y="3067"/>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0" name="Line 3670"/>
            <p:cNvSpPr>
              <a:spLocks noChangeShapeType="1"/>
            </p:cNvSpPr>
            <p:nvPr/>
          </p:nvSpPr>
          <p:spPr bwMode="auto">
            <a:xfrm>
              <a:off x="1335" y="3080"/>
              <a:ext cx="8" cy="2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1" name="Line 3671"/>
            <p:cNvSpPr>
              <a:spLocks noChangeShapeType="1"/>
            </p:cNvSpPr>
            <p:nvPr/>
          </p:nvSpPr>
          <p:spPr bwMode="auto">
            <a:xfrm flipV="1">
              <a:off x="1343" y="309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2" name="Line 3672"/>
            <p:cNvSpPr>
              <a:spLocks noChangeShapeType="1"/>
            </p:cNvSpPr>
            <p:nvPr/>
          </p:nvSpPr>
          <p:spPr bwMode="auto">
            <a:xfrm>
              <a:off x="1351" y="3099"/>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3" name="Line 3673"/>
            <p:cNvSpPr>
              <a:spLocks noChangeShapeType="1"/>
            </p:cNvSpPr>
            <p:nvPr/>
          </p:nvSpPr>
          <p:spPr bwMode="auto">
            <a:xfrm flipV="1">
              <a:off x="1359" y="3065"/>
              <a:ext cx="8" cy="4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4" name="Line 3674"/>
            <p:cNvSpPr>
              <a:spLocks noChangeShapeType="1"/>
            </p:cNvSpPr>
            <p:nvPr/>
          </p:nvSpPr>
          <p:spPr bwMode="auto">
            <a:xfrm flipV="1">
              <a:off x="1367" y="2985"/>
              <a:ext cx="7" cy="8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5" name="Line 3675"/>
            <p:cNvSpPr>
              <a:spLocks noChangeShapeType="1"/>
            </p:cNvSpPr>
            <p:nvPr/>
          </p:nvSpPr>
          <p:spPr bwMode="auto">
            <a:xfrm flipV="1">
              <a:off x="1374" y="2974"/>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6" name="Line 3676"/>
            <p:cNvSpPr>
              <a:spLocks noChangeShapeType="1"/>
            </p:cNvSpPr>
            <p:nvPr/>
          </p:nvSpPr>
          <p:spPr bwMode="auto">
            <a:xfrm>
              <a:off x="1382" y="2974"/>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7" name="Line 3677"/>
            <p:cNvSpPr>
              <a:spLocks noChangeShapeType="1"/>
            </p:cNvSpPr>
            <p:nvPr/>
          </p:nvSpPr>
          <p:spPr bwMode="auto">
            <a:xfrm>
              <a:off x="1390" y="3009"/>
              <a:ext cx="8" cy="5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8" name="Line 3678"/>
            <p:cNvSpPr>
              <a:spLocks noChangeShapeType="1"/>
            </p:cNvSpPr>
            <p:nvPr/>
          </p:nvSpPr>
          <p:spPr bwMode="auto">
            <a:xfrm>
              <a:off x="1398" y="3060"/>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199" name="Line 3679"/>
            <p:cNvSpPr>
              <a:spLocks noChangeShapeType="1"/>
            </p:cNvSpPr>
            <p:nvPr/>
          </p:nvSpPr>
          <p:spPr bwMode="auto">
            <a:xfrm>
              <a:off x="1406" y="3071"/>
              <a:ext cx="7"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0" name="Line 3680"/>
            <p:cNvSpPr>
              <a:spLocks noChangeShapeType="1"/>
            </p:cNvSpPr>
            <p:nvPr/>
          </p:nvSpPr>
          <p:spPr bwMode="auto">
            <a:xfrm flipV="1">
              <a:off x="1413" y="3052"/>
              <a:ext cx="8"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1" name="Line 3681"/>
            <p:cNvSpPr>
              <a:spLocks noChangeShapeType="1"/>
            </p:cNvSpPr>
            <p:nvPr/>
          </p:nvSpPr>
          <p:spPr bwMode="auto">
            <a:xfrm flipV="1">
              <a:off x="1421" y="3018"/>
              <a:ext cx="8"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2" name="Line 3682"/>
            <p:cNvSpPr>
              <a:spLocks noChangeShapeType="1"/>
            </p:cNvSpPr>
            <p:nvPr/>
          </p:nvSpPr>
          <p:spPr bwMode="auto">
            <a:xfrm>
              <a:off x="1429" y="301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3" name="Line 3683"/>
            <p:cNvSpPr>
              <a:spLocks noChangeShapeType="1"/>
            </p:cNvSpPr>
            <p:nvPr/>
          </p:nvSpPr>
          <p:spPr bwMode="auto">
            <a:xfrm>
              <a:off x="1437" y="3019"/>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4" name="Line 3684"/>
            <p:cNvSpPr>
              <a:spLocks noChangeShapeType="1"/>
            </p:cNvSpPr>
            <p:nvPr/>
          </p:nvSpPr>
          <p:spPr bwMode="auto">
            <a:xfrm>
              <a:off x="1445" y="3043"/>
              <a:ext cx="7"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5" name="Line 3685"/>
            <p:cNvSpPr>
              <a:spLocks noChangeShapeType="1"/>
            </p:cNvSpPr>
            <p:nvPr/>
          </p:nvSpPr>
          <p:spPr bwMode="auto">
            <a:xfrm>
              <a:off x="1452" y="307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6" name="Line 3686"/>
            <p:cNvSpPr>
              <a:spLocks noChangeShapeType="1"/>
            </p:cNvSpPr>
            <p:nvPr/>
          </p:nvSpPr>
          <p:spPr bwMode="auto">
            <a:xfrm>
              <a:off x="1460" y="3078"/>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7" name="Line 3687"/>
            <p:cNvSpPr>
              <a:spLocks noChangeShapeType="1"/>
            </p:cNvSpPr>
            <p:nvPr/>
          </p:nvSpPr>
          <p:spPr bwMode="auto">
            <a:xfrm flipV="1">
              <a:off x="1468" y="3063"/>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8" name="Line 3688"/>
            <p:cNvSpPr>
              <a:spLocks noChangeShapeType="1"/>
            </p:cNvSpPr>
            <p:nvPr/>
          </p:nvSpPr>
          <p:spPr bwMode="auto">
            <a:xfrm flipV="1">
              <a:off x="1476" y="3043"/>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09" name="Line 3689"/>
            <p:cNvSpPr>
              <a:spLocks noChangeShapeType="1"/>
            </p:cNvSpPr>
            <p:nvPr/>
          </p:nvSpPr>
          <p:spPr bwMode="auto">
            <a:xfrm flipV="1">
              <a:off x="1484" y="3041"/>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0" name="Line 3690"/>
            <p:cNvSpPr>
              <a:spLocks noChangeShapeType="1"/>
            </p:cNvSpPr>
            <p:nvPr/>
          </p:nvSpPr>
          <p:spPr bwMode="auto">
            <a:xfrm>
              <a:off x="1491" y="3041"/>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1" name="Line 3691"/>
            <p:cNvSpPr>
              <a:spLocks noChangeShapeType="1"/>
            </p:cNvSpPr>
            <p:nvPr/>
          </p:nvSpPr>
          <p:spPr bwMode="auto">
            <a:xfrm>
              <a:off x="1499" y="3057"/>
              <a:ext cx="8"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2" name="Line 3692"/>
            <p:cNvSpPr>
              <a:spLocks noChangeShapeType="1"/>
            </p:cNvSpPr>
            <p:nvPr/>
          </p:nvSpPr>
          <p:spPr bwMode="auto">
            <a:xfrm>
              <a:off x="1507" y="308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3" name="Line 3693"/>
            <p:cNvSpPr>
              <a:spLocks noChangeShapeType="1"/>
            </p:cNvSpPr>
            <p:nvPr/>
          </p:nvSpPr>
          <p:spPr bwMode="auto">
            <a:xfrm>
              <a:off x="1515" y="3091"/>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4" name="Line 3694"/>
            <p:cNvSpPr>
              <a:spLocks noChangeShapeType="1"/>
            </p:cNvSpPr>
            <p:nvPr/>
          </p:nvSpPr>
          <p:spPr bwMode="auto">
            <a:xfrm flipV="1">
              <a:off x="1523" y="3064"/>
              <a:ext cx="7"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5" name="Line 3695"/>
            <p:cNvSpPr>
              <a:spLocks noChangeShapeType="1"/>
            </p:cNvSpPr>
            <p:nvPr/>
          </p:nvSpPr>
          <p:spPr bwMode="auto">
            <a:xfrm flipV="1">
              <a:off x="1530" y="3023"/>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6" name="Line 3696"/>
            <p:cNvSpPr>
              <a:spLocks noChangeShapeType="1"/>
            </p:cNvSpPr>
            <p:nvPr/>
          </p:nvSpPr>
          <p:spPr bwMode="auto">
            <a:xfrm flipV="1">
              <a:off x="1538" y="3015"/>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7" name="Line 3697"/>
            <p:cNvSpPr>
              <a:spLocks noChangeShapeType="1"/>
            </p:cNvSpPr>
            <p:nvPr/>
          </p:nvSpPr>
          <p:spPr bwMode="auto">
            <a:xfrm>
              <a:off x="1546" y="3015"/>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8" name="Line 3698"/>
            <p:cNvSpPr>
              <a:spLocks noChangeShapeType="1"/>
            </p:cNvSpPr>
            <p:nvPr/>
          </p:nvSpPr>
          <p:spPr bwMode="auto">
            <a:xfrm>
              <a:off x="1554" y="3039"/>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19" name="Line 3699"/>
            <p:cNvSpPr>
              <a:spLocks noChangeShapeType="1"/>
            </p:cNvSpPr>
            <p:nvPr/>
          </p:nvSpPr>
          <p:spPr bwMode="auto">
            <a:xfrm>
              <a:off x="1562" y="3075"/>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0" name="Line 3700"/>
            <p:cNvSpPr>
              <a:spLocks noChangeShapeType="1"/>
            </p:cNvSpPr>
            <p:nvPr/>
          </p:nvSpPr>
          <p:spPr bwMode="auto">
            <a:xfrm>
              <a:off x="1569" y="3081"/>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1" name="Line 3701"/>
            <p:cNvSpPr>
              <a:spLocks noChangeShapeType="1"/>
            </p:cNvSpPr>
            <p:nvPr/>
          </p:nvSpPr>
          <p:spPr bwMode="auto">
            <a:xfrm flipV="1">
              <a:off x="1577" y="3037"/>
              <a:ext cx="8" cy="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2" name="Line 3702"/>
            <p:cNvSpPr>
              <a:spLocks noChangeShapeType="1"/>
            </p:cNvSpPr>
            <p:nvPr/>
          </p:nvSpPr>
          <p:spPr bwMode="auto">
            <a:xfrm flipV="1">
              <a:off x="1585" y="2964"/>
              <a:ext cx="8" cy="7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3" name="Line 3703"/>
            <p:cNvSpPr>
              <a:spLocks noChangeShapeType="1"/>
            </p:cNvSpPr>
            <p:nvPr/>
          </p:nvSpPr>
          <p:spPr bwMode="auto">
            <a:xfrm flipV="1">
              <a:off x="1593" y="2948"/>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4" name="Line 3704"/>
            <p:cNvSpPr>
              <a:spLocks noChangeShapeType="1"/>
            </p:cNvSpPr>
            <p:nvPr/>
          </p:nvSpPr>
          <p:spPr bwMode="auto">
            <a:xfrm>
              <a:off x="1601" y="2948"/>
              <a:ext cx="7"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5" name="Line 3705"/>
            <p:cNvSpPr>
              <a:spLocks noChangeShapeType="1"/>
            </p:cNvSpPr>
            <p:nvPr/>
          </p:nvSpPr>
          <p:spPr bwMode="auto">
            <a:xfrm>
              <a:off x="1608" y="2989"/>
              <a:ext cx="8" cy="5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6" name="Line 3706"/>
            <p:cNvSpPr>
              <a:spLocks noChangeShapeType="1"/>
            </p:cNvSpPr>
            <p:nvPr/>
          </p:nvSpPr>
          <p:spPr bwMode="auto">
            <a:xfrm>
              <a:off x="1616" y="3048"/>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7" name="Line 3707"/>
            <p:cNvSpPr>
              <a:spLocks noChangeShapeType="1"/>
            </p:cNvSpPr>
            <p:nvPr/>
          </p:nvSpPr>
          <p:spPr bwMode="auto">
            <a:xfrm>
              <a:off x="1624" y="3064"/>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8" name="Line 3708"/>
            <p:cNvSpPr>
              <a:spLocks noChangeShapeType="1"/>
            </p:cNvSpPr>
            <p:nvPr/>
          </p:nvSpPr>
          <p:spPr bwMode="auto">
            <a:xfrm flipV="1">
              <a:off x="1632" y="3033"/>
              <a:ext cx="7" cy="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29" name="Line 3709"/>
            <p:cNvSpPr>
              <a:spLocks noChangeShapeType="1"/>
            </p:cNvSpPr>
            <p:nvPr/>
          </p:nvSpPr>
          <p:spPr bwMode="auto">
            <a:xfrm flipV="1">
              <a:off x="1639" y="2967"/>
              <a:ext cx="8" cy="6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0" name="Line 3710"/>
            <p:cNvSpPr>
              <a:spLocks noChangeShapeType="1"/>
            </p:cNvSpPr>
            <p:nvPr/>
          </p:nvSpPr>
          <p:spPr bwMode="auto">
            <a:xfrm flipV="1">
              <a:off x="1647" y="2961"/>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1" name="Line 3711"/>
            <p:cNvSpPr>
              <a:spLocks noChangeShapeType="1"/>
            </p:cNvSpPr>
            <p:nvPr/>
          </p:nvSpPr>
          <p:spPr bwMode="auto">
            <a:xfrm>
              <a:off x="1655" y="2961"/>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2" name="Line 3712"/>
            <p:cNvSpPr>
              <a:spLocks noChangeShapeType="1"/>
            </p:cNvSpPr>
            <p:nvPr/>
          </p:nvSpPr>
          <p:spPr bwMode="auto">
            <a:xfrm>
              <a:off x="1663" y="3007"/>
              <a:ext cx="8" cy="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3" name="Line 3713"/>
            <p:cNvSpPr>
              <a:spLocks noChangeShapeType="1"/>
            </p:cNvSpPr>
            <p:nvPr/>
          </p:nvSpPr>
          <p:spPr bwMode="auto">
            <a:xfrm>
              <a:off x="1671" y="3064"/>
              <a:ext cx="7"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4" name="Line 3714"/>
            <p:cNvSpPr>
              <a:spLocks noChangeShapeType="1"/>
            </p:cNvSpPr>
            <p:nvPr/>
          </p:nvSpPr>
          <p:spPr bwMode="auto">
            <a:xfrm>
              <a:off x="1678" y="3088"/>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5" name="Line 3715"/>
            <p:cNvSpPr>
              <a:spLocks noChangeShapeType="1"/>
            </p:cNvSpPr>
            <p:nvPr/>
          </p:nvSpPr>
          <p:spPr bwMode="auto">
            <a:xfrm flipV="1">
              <a:off x="1686" y="3062"/>
              <a:ext cx="8" cy="3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6" name="Line 3716"/>
            <p:cNvSpPr>
              <a:spLocks noChangeShapeType="1"/>
            </p:cNvSpPr>
            <p:nvPr/>
          </p:nvSpPr>
          <p:spPr bwMode="auto">
            <a:xfrm flipV="1">
              <a:off x="1694" y="3027"/>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7" name="Line 3717"/>
            <p:cNvSpPr>
              <a:spLocks noChangeShapeType="1"/>
            </p:cNvSpPr>
            <p:nvPr/>
          </p:nvSpPr>
          <p:spPr bwMode="auto">
            <a:xfrm flipV="1">
              <a:off x="1702" y="302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8" name="Line 3718"/>
            <p:cNvSpPr>
              <a:spLocks noChangeShapeType="1"/>
            </p:cNvSpPr>
            <p:nvPr/>
          </p:nvSpPr>
          <p:spPr bwMode="auto">
            <a:xfrm>
              <a:off x="1710" y="3025"/>
              <a:ext cx="7"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39" name="Line 3719"/>
            <p:cNvSpPr>
              <a:spLocks noChangeShapeType="1"/>
            </p:cNvSpPr>
            <p:nvPr/>
          </p:nvSpPr>
          <p:spPr bwMode="auto">
            <a:xfrm>
              <a:off x="1717" y="3054"/>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0" name="Line 3720"/>
            <p:cNvSpPr>
              <a:spLocks noChangeShapeType="1"/>
            </p:cNvSpPr>
            <p:nvPr/>
          </p:nvSpPr>
          <p:spPr bwMode="auto">
            <a:xfrm>
              <a:off x="1725" y="3095"/>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1" name="Line 3721"/>
            <p:cNvSpPr>
              <a:spLocks noChangeShapeType="1"/>
            </p:cNvSpPr>
            <p:nvPr/>
          </p:nvSpPr>
          <p:spPr bwMode="auto">
            <a:xfrm>
              <a:off x="1733" y="3103"/>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2" name="Line 3722"/>
            <p:cNvSpPr>
              <a:spLocks noChangeShapeType="1"/>
            </p:cNvSpPr>
            <p:nvPr/>
          </p:nvSpPr>
          <p:spPr bwMode="auto">
            <a:xfrm flipV="1">
              <a:off x="1741" y="3061"/>
              <a:ext cx="8" cy="5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3" name="Line 3723"/>
            <p:cNvSpPr>
              <a:spLocks noChangeShapeType="1"/>
            </p:cNvSpPr>
            <p:nvPr/>
          </p:nvSpPr>
          <p:spPr bwMode="auto">
            <a:xfrm flipV="1">
              <a:off x="1749" y="2982"/>
              <a:ext cx="7" cy="7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4" name="Line 3724"/>
            <p:cNvSpPr>
              <a:spLocks noChangeShapeType="1"/>
            </p:cNvSpPr>
            <p:nvPr/>
          </p:nvSpPr>
          <p:spPr bwMode="auto">
            <a:xfrm flipV="1">
              <a:off x="1756" y="2969"/>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5" name="Line 3725"/>
            <p:cNvSpPr>
              <a:spLocks noChangeShapeType="1"/>
            </p:cNvSpPr>
            <p:nvPr/>
          </p:nvSpPr>
          <p:spPr bwMode="auto">
            <a:xfrm>
              <a:off x="1764" y="2969"/>
              <a:ext cx="8" cy="5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6" name="Line 3726"/>
            <p:cNvSpPr>
              <a:spLocks noChangeShapeType="1"/>
            </p:cNvSpPr>
            <p:nvPr/>
          </p:nvSpPr>
          <p:spPr bwMode="auto">
            <a:xfrm>
              <a:off x="1772" y="3020"/>
              <a:ext cx="8" cy="6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7" name="Line 3727"/>
            <p:cNvSpPr>
              <a:spLocks noChangeShapeType="1"/>
            </p:cNvSpPr>
            <p:nvPr/>
          </p:nvSpPr>
          <p:spPr bwMode="auto">
            <a:xfrm>
              <a:off x="1780" y="3080"/>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8" name="Line 3728"/>
            <p:cNvSpPr>
              <a:spLocks noChangeShapeType="1"/>
            </p:cNvSpPr>
            <p:nvPr/>
          </p:nvSpPr>
          <p:spPr bwMode="auto">
            <a:xfrm>
              <a:off x="1788" y="3097"/>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49" name="Line 3729"/>
            <p:cNvSpPr>
              <a:spLocks noChangeShapeType="1"/>
            </p:cNvSpPr>
            <p:nvPr/>
          </p:nvSpPr>
          <p:spPr bwMode="auto">
            <a:xfrm flipV="1">
              <a:off x="1795" y="3069"/>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0" name="Line 3730"/>
            <p:cNvSpPr>
              <a:spLocks noChangeShapeType="1"/>
            </p:cNvSpPr>
            <p:nvPr/>
          </p:nvSpPr>
          <p:spPr bwMode="auto">
            <a:xfrm flipV="1">
              <a:off x="1803" y="3012"/>
              <a:ext cx="8" cy="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1" name="Line 3731"/>
            <p:cNvSpPr>
              <a:spLocks noChangeShapeType="1"/>
            </p:cNvSpPr>
            <p:nvPr/>
          </p:nvSpPr>
          <p:spPr bwMode="auto">
            <a:xfrm flipV="1">
              <a:off x="1811" y="2998"/>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2" name="Line 3732"/>
            <p:cNvSpPr>
              <a:spLocks noChangeShapeType="1"/>
            </p:cNvSpPr>
            <p:nvPr/>
          </p:nvSpPr>
          <p:spPr bwMode="auto">
            <a:xfrm>
              <a:off x="1819" y="2998"/>
              <a:ext cx="8"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3" name="Line 3733"/>
            <p:cNvSpPr>
              <a:spLocks noChangeShapeType="1"/>
            </p:cNvSpPr>
            <p:nvPr/>
          </p:nvSpPr>
          <p:spPr bwMode="auto">
            <a:xfrm>
              <a:off x="1827" y="3037"/>
              <a:ext cx="7" cy="5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4" name="Line 3734"/>
            <p:cNvSpPr>
              <a:spLocks noChangeShapeType="1"/>
            </p:cNvSpPr>
            <p:nvPr/>
          </p:nvSpPr>
          <p:spPr bwMode="auto">
            <a:xfrm>
              <a:off x="1834" y="3089"/>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5" name="Line 3735"/>
            <p:cNvSpPr>
              <a:spLocks noChangeShapeType="1"/>
            </p:cNvSpPr>
            <p:nvPr/>
          </p:nvSpPr>
          <p:spPr bwMode="auto">
            <a:xfrm>
              <a:off x="1842" y="3105"/>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6" name="Line 3736"/>
            <p:cNvSpPr>
              <a:spLocks noChangeShapeType="1"/>
            </p:cNvSpPr>
            <p:nvPr/>
          </p:nvSpPr>
          <p:spPr bwMode="auto">
            <a:xfrm flipV="1">
              <a:off x="1850" y="3071"/>
              <a:ext cx="8" cy="4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7" name="Line 3737"/>
            <p:cNvSpPr>
              <a:spLocks noChangeShapeType="1"/>
            </p:cNvSpPr>
            <p:nvPr/>
          </p:nvSpPr>
          <p:spPr bwMode="auto">
            <a:xfrm flipV="1">
              <a:off x="1858" y="2999"/>
              <a:ext cx="8" cy="7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8" name="Line 3738"/>
            <p:cNvSpPr>
              <a:spLocks noChangeShapeType="1"/>
            </p:cNvSpPr>
            <p:nvPr/>
          </p:nvSpPr>
          <p:spPr bwMode="auto">
            <a:xfrm flipV="1">
              <a:off x="1866" y="2982"/>
              <a:ext cx="7"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59" name="Line 3739"/>
            <p:cNvSpPr>
              <a:spLocks noChangeShapeType="1"/>
            </p:cNvSpPr>
            <p:nvPr/>
          </p:nvSpPr>
          <p:spPr bwMode="auto">
            <a:xfrm>
              <a:off x="1873" y="2982"/>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0" name="Line 3740"/>
            <p:cNvSpPr>
              <a:spLocks noChangeShapeType="1"/>
            </p:cNvSpPr>
            <p:nvPr/>
          </p:nvSpPr>
          <p:spPr bwMode="auto">
            <a:xfrm>
              <a:off x="1881" y="3028"/>
              <a:ext cx="8" cy="5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1" name="Line 3741"/>
            <p:cNvSpPr>
              <a:spLocks noChangeShapeType="1"/>
            </p:cNvSpPr>
            <p:nvPr/>
          </p:nvSpPr>
          <p:spPr bwMode="auto">
            <a:xfrm>
              <a:off x="1889" y="3086"/>
              <a:ext cx="8" cy="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2" name="Line 3742"/>
            <p:cNvSpPr>
              <a:spLocks noChangeShapeType="1"/>
            </p:cNvSpPr>
            <p:nvPr/>
          </p:nvSpPr>
          <p:spPr bwMode="auto">
            <a:xfrm>
              <a:off x="1897" y="3112"/>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3" name="Line 3743"/>
            <p:cNvSpPr>
              <a:spLocks noChangeShapeType="1"/>
            </p:cNvSpPr>
            <p:nvPr/>
          </p:nvSpPr>
          <p:spPr bwMode="auto">
            <a:xfrm flipV="1">
              <a:off x="1905" y="3099"/>
              <a:ext cx="7"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4" name="Line 3744"/>
            <p:cNvSpPr>
              <a:spLocks noChangeShapeType="1"/>
            </p:cNvSpPr>
            <p:nvPr/>
          </p:nvSpPr>
          <p:spPr bwMode="auto">
            <a:xfrm flipV="1">
              <a:off x="1912" y="3049"/>
              <a:ext cx="8" cy="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5" name="Line 3745"/>
            <p:cNvSpPr>
              <a:spLocks noChangeShapeType="1"/>
            </p:cNvSpPr>
            <p:nvPr/>
          </p:nvSpPr>
          <p:spPr bwMode="auto">
            <a:xfrm flipV="1">
              <a:off x="1920" y="304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6" name="Line 3746"/>
            <p:cNvSpPr>
              <a:spLocks noChangeShapeType="1"/>
            </p:cNvSpPr>
            <p:nvPr/>
          </p:nvSpPr>
          <p:spPr bwMode="auto">
            <a:xfrm>
              <a:off x="1928" y="3045"/>
              <a:ext cx="8"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7" name="Line 3747"/>
            <p:cNvSpPr>
              <a:spLocks noChangeShapeType="1"/>
            </p:cNvSpPr>
            <p:nvPr/>
          </p:nvSpPr>
          <p:spPr bwMode="auto">
            <a:xfrm>
              <a:off x="1936" y="3079"/>
              <a:ext cx="7"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8" name="Line 3748"/>
            <p:cNvSpPr>
              <a:spLocks noChangeShapeType="1"/>
            </p:cNvSpPr>
            <p:nvPr/>
          </p:nvSpPr>
          <p:spPr bwMode="auto">
            <a:xfrm>
              <a:off x="1943" y="3118"/>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69" name="Line 3749"/>
            <p:cNvSpPr>
              <a:spLocks noChangeShapeType="1"/>
            </p:cNvSpPr>
            <p:nvPr/>
          </p:nvSpPr>
          <p:spPr bwMode="auto">
            <a:xfrm>
              <a:off x="1951" y="3134"/>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0" name="Line 3750"/>
            <p:cNvSpPr>
              <a:spLocks noChangeShapeType="1"/>
            </p:cNvSpPr>
            <p:nvPr/>
          </p:nvSpPr>
          <p:spPr bwMode="auto">
            <a:xfrm flipV="1">
              <a:off x="1959" y="3118"/>
              <a:ext cx="8" cy="2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1" name="Line 3751"/>
            <p:cNvSpPr>
              <a:spLocks noChangeShapeType="1"/>
            </p:cNvSpPr>
            <p:nvPr/>
          </p:nvSpPr>
          <p:spPr bwMode="auto">
            <a:xfrm flipV="1">
              <a:off x="1967" y="3071"/>
              <a:ext cx="8"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2" name="Line 3752"/>
            <p:cNvSpPr>
              <a:spLocks noChangeShapeType="1"/>
            </p:cNvSpPr>
            <p:nvPr/>
          </p:nvSpPr>
          <p:spPr bwMode="auto">
            <a:xfrm flipV="1">
              <a:off x="1975" y="3065"/>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3" name="Line 3753"/>
            <p:cNvSpPr>
              <a:spLocks noChangeShapeType="1"/>
            </p:cNvSpPr>
            <p:nvPr/>
          </p:nvSpPr>
          <p:spPr bwMode="auto">
            <a:xfrm>
              <a:off x="1982" y="3065"/>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4" name="Line 3754"/>
            <p:cNvSpPr>
              <a:spLocks noChangeShapeType="1"/>
            </p:cNvSpPr>
            <p:nvPr/>
          </p:nvSpPr>
          <p:spPr bwMode="auto">
            <a:xfrm>
              <a:off x="1990" y="3096"/>
              <a:ext cx="8" cy="3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5" name="Line 3755"/>
            <p:cNvSpPr>
              <a:spLocks noChangeShapeType="1"/>
            </p:cNvSpPr>
            <p:nvPr/>
          </p:nvSpPr>
          <p:spPr bwMode="auto">
            <a:xfrm>
              <a:off x="1998" y="3128"/>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6" name="Line 3756"/>
            <p:cNvSpPr>
              <a:spLocks noChangeShapeType="1"/>
            </p:cNvSpPr>
            <p:nvPr/>
          </p:nvSpPr>
          <p:spPr bwMode="auto">
            <a:xfrm>
              <a:off x="2006" y="3144"/>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7" name="Line 3757"/>
            <p:cNvSpPr>
              <a:spLocks noChangeShapeType="1"/>
            </p:cNvSpPr>
            <p:nvPr/>
          </p:nvSpPr>
          <p:spPr bwMode="auto">
            <a:xfrm flipV="1">
              <a:off x="2014" y="3123"/>
              <a:ext cx="7"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8" name="Line 3758"/>
            <p:cNvSpPr>
              <a:spLocks noChangeShapeType="1"/>
            </p:cNvSpPr>
            <p:nvPr/>
          </p:nvSpPr>
          <p:spPr bwMode="auto">
            <a:xfrm flipV="1">
              <a:off x="2021" y="3092"/>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79" name="Line 3759"/>
            <p:cNvSpPr>
              <a:spLocks noChangeShapeType="1"/>
            </p:cNvSpPr>
            <p:nvPr/>
          </p:nvSpPr>
          <p:spPr bwMode="auto">
            <a:xfrm>
              <a:off x="2029" y="309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0" name="Line 3760"/>
            <p:cNvSpPr>
              <a:spLocks noChangeShapeType="1"/>
            </p:cNvSpPr>
            <p:nvPr/>
          </p:nvSpPr>
          <p:spPr bwMode="auto">
            <a:xfrm>
              <a:off x="2037" y="3095"/>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1" name="Line 3761"/>
            <p:cNvSpPr>
              <a:spLocks noChangeShapeType="1"/>
            </p:cNvSpPr>
            <p:nvPr/>
          </p:nvSpPr>
          <p:spPr bwMode="auto">
            <a:xfrm>
              <a:off x="2045" y="3120"/>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2" name="Line 3762"/>
            <p:cNvSpPr>
              <a:spLocks noChangeShapeType="1"/>
            </p:cNvSpPr>
            <p:nvPr/>
          </p:nvSpPr>
          <p:spPr bwMode="auto">
            <a:xfrm>
              <a:off x="2053" y="3145"/>
              <a:ext cx="7"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3" name="Line 3763"/>
            <p:cNvSpPr>
              <a:spLocks noChangeShapeType="1"/>
            </p:cNvSpPr>
            <p:nvPr/>
          </p:nvSpPr>
          <p:spPr bwMode="auto">
            <a:xfrm>
              <a:off x="2060" y="315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4" name="Line 3764"/>
            <p:cNvSpPr>
              <a:spLocks noChangeShapeType="1"/>
            </p:cNvSpPr>
            <p:nvPr/>
          </p:nvSpPr>
          <p:spPr bwMode="auto">
            <a:xfrm flipV="1">
              <a:off x="2068" y="3120"/>
              <a:ext cx="8" cy="4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5" name="Line 3765"/>
            <p:cNvSpPr>
              <a:spLocks noChangeShapeType="1"/>
            </p:cNvSpPr>
            <p:nvPr/>
          </p:nvSpPr>
          <p:spPr bwMode="auto">
            <a:xfrm flipV="1">
              <a:off x="2076" y="3074"/>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6" name="Line 3766"/>
            <p:cNvSpPr>
              <a:spLocks noChangeShapeType="1"/>
            </p:cNvSpPr>
            <p:nvPr/>
          </p:nvSpPr>
          <p:spPr bwMode="auto">
            <a:xfrm>
              <a:off x="2084" y="307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7" name="Line 3767"/>
            <p:cNvSpPr>
              <a:spLocks noChangeShapeType="1"/>
            </p:cNvSpPr>
            <p:nvPr/>
          </p:nvSpPr>
          <p:spPr bwMode="auto">
            <a:xfrm>
              <a:off x="2092" y="3076"/>
              <a:ext cx="7"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8" name="Line 3768"/>
            <p:cNvSpPr>
              <a:spLocks noChangeShapeType="1"/>
            </p:cNvSpPr>
            <p:nvPr/>
          </p:nvSpPr>
          <p:spPr bwMode="auto">
            <a:xfrm>
              <a:off x="2099" y="3110"/>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89" name="Line 3769"/>
            <p:cNvSpPr>
              <a:spLocks noChangeShapeType="1"/>
            </p:cNvSpPr>
            <p:nvPr/>
          </p:nvSpPr>
          <p:spPr bwMode="auto">
            <a:xfrm>
              <a:off x="2107" y="3141"/>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0" name="Line 3770"/>
            <p:cNvSpPr>
              <a:spLocks noChangeShapeType="1"/>
            </p:cNvSpPr>
            <p:nvPr/>
          </p:nvSpPr>
          <p:spPr bwMode="auto">
            <a:xfrm>
              <a:off x="2115" y="3157"/>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1" name="Line 3771"/>
            <p:cNvSpPr>
              <a:spLocks noChangeShapeType="1"/>
            </p:cNvSpPr>
            <p:nvPr/>
          </p:nvSpPr>
          <p:spPr bwMode="auto">
            <a:xfrm flipV="1">
              <a:off x="2123" y="3102"/>
              <a:ext cx="8" cy="6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2" name="Line 3772"/>
            <p:cNvSpPr>
              <a:spLocks noChangeShapeType="1"/>
            </p:cNvSpPr>
            <p:nvPr/>
          </p:nvSpPr>
          <p:spPr bwMode="auto">
            <a:xfrm flipV="1">
              <a:off x="2131" y="3060"/>
              <a:ext cx="7" cy="4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3" name="Line 3773"/>
            <p:cNvSpPr>
              <a:spLocks noChangeShapeType="1"/>
            </p:cNvSpPr>
            <p:nvPr/>
          </p:nvSpPr>
          <p:spPr bwMode="auto">
            <a:xfrm>
              <a:off x="2138" y="3060"/>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4" name="Line 3774"/>
            <p:cNvSpPr>
              <a:spLocks noChangeShapeType="1"/>
            </p:cNvSpPr>
            <p:nvPr/>
          </p:nvSpPr>
          <p:spPr bwMode="auto">
            <a:xfrm>
              <a:off x="2146" y="3071"/>
              <a:ext cx="8" cy="5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5" name="Line 3775"/>
            <p:cNvSpPr>
              <a:spLocks noChangeShapeType="1"/>
            </p:cNvSpPr>
            <p:nvPr/>
          </p:nvSpPr>
          <p:spPr bwMode="auto">
            <a:xfrm>
              <a:off x="2154" y="3126"/>
              <a:ext cx="8" cy="2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6" name="Line 3776"/>
            <p:cNvSpPr>
              <a:spLocks noChangeShapeType="1"/>
            </p:cNvSpPr>
            <p:nvPr/>
          </p:nvSpPr>
          <p:spPr bwMode="auto">
            <a:xfrm>
              <a:off x="2162" y="3152"/>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7" name="Line 3777"/>
            <p:cNvSpPr>
              <a:spLocks noChangeShapeType="1"/>
            </p:cNvSpPr>
            <p:nvPr/>
          </p:nvSpPr>
          <p:spPr bwMode="auto">
            <a:xfrm>
              <a:off x="2170" y="3166"/>
              <a:ext cx="7"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8" name="Line 3778"/>
            <p:cNvSpPr>
              <a:spLocks noChangeShapeType="1"/>
            </p:cNvSpPr>
            <p:nvPr/>
          </p:nvSpPr>
          <p:spPr bwMode="auto">
            <a:xfrm flipV="1">
              <a:off x="2177" y="3134"/>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299" name="Line 3779"/>
            <p:cNvSpPr>
              <a:spLocks noChangeShapeType="1"/>
            </p:cNvSpPr>
            <p:nvPr/>
          </p:nvSpPr>
          <p:spPr bwMode="auto">
            <a:xfrm flipV="1">
              <a:off x="2185" y="3088"/>
              <a:ext cx="8" cy="4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0" name="Line 3780"/>
            <p:cNvSpPr>
              <a:spLocks noChangeShapeType="1"/>
            </p:cNvSpPr>
            <p:nvPr/>
          </p:nvSpPr>
          <p:spPr bwMode="auto">
            <a:xfrm>
              <a:off x="2193" y="308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1" name="Line 3781"/>
            <p:cNvSpPr>
              <a:spLocks noChangeShapeType="1"/>
            </p:cNvSpPr>
            <p:nvPr/>
          </p:nvSpPr>
          <p:spPr bwMode="auto">
            <a:xfrm>
              <a:off x="2201" y="3091"/>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2" name="Line 3782"/>
            <p:cNvSpPr>
              <a:spLocks noChangeShapeType="1"/>
            </p:cNvSpPr>
            <p:nvPr/>
          </p:nvSpPr>
          <p:spPr bwMode="auto">
            <a:xfrm>
              <a:off x="2209" y="3122"/>
              <a:ext cx="7"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3" name="Line 3783"/>
            <p:cNvSpPr>
              <a:spLocks noChangeShapeType="1"/>
            </p:cNvSpPr>
            <p:nvPr/>
          </p:nvSpPr>
          <p:spPr bwMode="auto">
            <a:xfrm>
              <a:off x="2216" y="3152"/>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4" name="Line 3784"/>
            <p:cNvSpPr>
              <a:spLocks noChangeShapeType="1"/>
            </p:cNvSpPr>
            <p:nvPr/>
          </p:nvSpPr>
          <p:spPr bwMode="auto">
            <a:xfrm>
              <a:off x="2224" y="3166"/>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5" name="Line 3785"/>
            <p:cNvSpPr>
              <a:spLocks noChangeShapeType="1"/>
            </p:cNvSpPr>
            <p:nvPr/>
          </p:nvSpPr>
          <p:spPr bwMode="auto">
            <a:xfrm flipV="1">
              <a:off x="2232" y="3167"/>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6" name="Line 3786"/>
            <p:cNvSpPr>
              <a:spLocks noChangeShapeType="1"/>
            </p:cNvSpPr>
            <p:nvPr/>
          </p:nvSpPr>
          <p:spPr bwMode="auto">
            <a:xfrm flipV="1">
              <a:off x="2240" y="3164"/>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7" name="Line 3787"/>
            <p:cNvSpPr>
              <a:spLocks noChangeShapeType="1"/>
            </p:cNvSpPr>
            <p:nvPr/>
          </p:nvSpPr>
          <p:spPr bwMode="auto">
            <a:xfrm>
              <a:off x="2247" y="3164"/>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8" name="Line 3788"/>
            <p:cNvSpPr>
              <a:spLocks noChangeShapeType="1"/>
            </p:cNvSpPr>
            <p:nvPr/>
          </p:nvSpPr>
          <p:spPr bwMode="auto">
            <a:xfrm>
              <a:off x="2255" y="3171"/>
              <a:ext cx="8" cy="1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09" name="Line 3789"/>
            <p:cNvSpPr>
              <a:spLocks noChangeShapeType="1"/>
            </p:cNvSpPr>
            <p:nvPr/>
          </p:nvSpPr>
          <p:spPr bwMode="auto">
            <a:xfrm>
              <a:off x="2263" y="3186"/>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0" name="Line 3790"/>
            <p:cNvSpPr>
              <a:spLocks noChangeShapeType="1"/>
            </p:cNvSpPr>
            <p:nvPr/>
          </p:nvSpPr>
          <p:spPr bwMode="auto">
            <a:xfrm>
              <a:off x="2271" y="319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1" name="Line 3791"/>
            <p:cNvSpPr>
              <a:spLocks noChangeShapeType="1"/>
            </p:cNvSpPr>
            <p:nvPr/>
          </p:nvSpPr>
          <p:spPr bwMode="auto">
            <a:xfrm>
              <a:off x="2279" y="3198"/>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2" name="Line 3792"/>
            <p:cNvSpPr>
              <a:spLocks noChangeShapeType="1"/>
            </p:cNvSpPr>
            <p:nvPr/>
          </p:nvSpPr>
          <p:spPr bwMode="auto">
            <a:xfrm>
              <a:off x="2286" y="320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3" name="Line 3793"/>
            <p:cNvSpPr>
              <a:spLocks noChangeShapeType="1"/>
            </p:cNvSpPr>
            <p:nvPr/>
          </p:nvSpPr>
          <p:spPr bwMode="auto">
            <a:xfrm>
              <a:off x="2294" y="3206"/>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4" name="Line 3794"/>
            <p:cNvSpPr>
              <a:spLocks noChangeShapeType="1"/>
            </p:cNvSpPr>
            <p:nvPr/>
          </p:nvSpPr>
          <p:spPr bwMode="auto">
            <a:xfrm>
              <a:off x="2302" y="3211"/>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5" name="Line 3795"/>
            <p:cNvSpPr>
              <a:spLocks noChangeShapeType="1"/>
            </p:cNvSpPr>
            <p:nvPr/>
          </p:nvSpPr>
          <p:spPr bwMode="auto">
            <a:xfrm>
              <a:off x="2310" y="321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6" name="Line 3796"/>
            <p:cNvSpPr>
              <a:spLocks noChangeShapeType="1"/>
            </p:cNvSpPr>
            <p:nvPr/>
          </p:nvSpPr>
          <p:spPr bwMode="auto">
            <a:xfrm>
              <a:off x="2318" y="3224"/>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7" name="Line 3797"/>
            <p:cNvSpPr>
              <a:spLocks noChangeShapeType="1"/>
            </p:cNvSpPr>
            <p:nvPr/>
          </p:nvSpPr>
          <p:spPr bwMode="auto">
            <a:xfrm>
              <a:off x="2325" y="3230"/>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8" name="Line 3798"/>
            <p:cNvSpPr>
              <a:spLocks noChangeShapeType="1"/>
            </p:cNvSpPr>
            <p:nvPr/>
          </p:nvSpPr>
          <p:spPr bwMode="auto">
            <a:xfrm flipV="1">
              <a:off x="2333" y="323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19" name="Line 3799"/>
            <p:cNvSpPr>
              <a:spLocks noChangeShapeType="1"/>
            </p:cNvSpPr>
            <p:nvPr/>
          </p:nvSpPr>
          <p:spPr bwMode="auto">
            <a:xfrm flipV="1">
              <a:off x="2341" y="3229"/>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0" name="Line 3800"/>
            <p:cNvSpPr>
              <a:spLocks noChangeShapeType="1"/>
            </p:cNvSpPr>
            <p:nvPr/>
          </p:nvSpPr>
          <p:spPr bwMode="auto">
            <a:xfrm>
              <a:off x="2349" y="3229"/>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1" name="Line 3801"/>
            <p:cNvSpPr>
              <a:spLocks noChangeShapeType="1"/>
            </p:cNvSpPr>
            <p:nvPr/>
          </p:nvSpPr>
          <p:spPr bwMode="auto">
            <a:xfrm>
              <a:off x="2357" y="3240"/>
              <a:ext cx="7"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2" name="Line 3802"/>
            <p:cNvSpPr>
              <a:spLocks noChangeShapeType="1"/>
            </p:cNvSpPr>
            <p:nvPr/>
          </p:nvSpPr>
          <p:spPr bwMode="auto">
            <a:xfrm>
              <a:off x="2364" y="324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3" name="Line 3803"/>
            <p:cNvSpPr>
              <a:spLocks noChangeShapeType="1"/>
            </p:cNvSpPr>
            <p:nvPr/>
          </p:nvSpPr>
          <p:spPr bwMode="auto">
            <a:xfrm>
              <a:off x="2372" y="325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4" name="Line 3804"/>
            <p:cNvSpPr>
              <a:spLocks noChangeShapeType="1"/>
            </p:cNvSpPr>
            <p:nvPr/>
          </p:nvSpPr>
          <p:spPr bwMode="auto">
            <a:xfrm>
              <a:off x="2380" y="325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5" name="Line 3805"/>
            <p:cNvSpPr>
              <a:spLocks noChangeShapeType="1"/>
            </p:cNvSpPr>
            <p:nvPr/>
          </p:nvSpPr>
          <p:spPr bwMode="auto">
            <a:xfrm>
              <a:off x="2388" y="325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6" name="Line 3806"/>
            <p:cNvSpPr>
              <a:spLocks noChangeShapeType="1"/>
            </p:cNvSpPr>
            <p:nvPr/>
          </p:nvSpPr>
          <p:spPr bwMode="auto">
            <a:xfrm>
              <a:off x="2396" y="3257"/>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7" name="Line 3807"/>
            <p:cNvSpPr>
              <a:spLocks noChangeShapeType="1"/>
            </p:cNvSpPr>
            <p:nvPr/>
          </p:nvSpPr>
          <p:spPr bwMode="auto">
            <a:xfrm>
              <a:off x="2403" y="326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8" name="Line 3808"/>
            <p:cNvSpPr>
              <a:spLocks noChangeShapeType="1"/>
            </p:cNvSpPr>
            <p:nvPr/>
          </p:nvSpPr>
          <p:spPr bwMode="auto">
            <a:xfrm>
              <a:off x="2411" y="326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29" name="Line 3809"/>
            <p:cNvSpPr>
              <a:spLocks noChangeShapeType="1"/>
            </p:cNvSpPr>
            <p:nvPr/>
          </p:nvSpPr>
          <p:spPr bwMode="auto">
            <a:xfrm>
              <a:off x="2419" y="326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0" name="Line 3810"/>
            <p:cNvSpPr>
              <a:spLocks noChangeShapeType="1"/>
            </p:cNvSpPr>
            <p:nvPr/>
          </p:nvSpPr>
          <p:spPr bwMode="auto">
            <a:xfrm>
              <a:off x="2427" y="326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1" name="Line 3811"/>
            <p:cNvSpPr>
              <a:spLocks noChangeShapeType="1"/>
            </p:cNvSpPr>
            <p:nvPr/>
          </p:nvSpPr>
          <p:spPr bwMode="auto">
            <a:xfrm>
              <a:off x="2435" y="3268"/>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2" name="Line 3812"/>
            <p:cNvSpPr>
              <a:spLocks noChangeShapeType="1"/>
            </p:cNvSpPr>
            <p:nvPr/>
          </p:nvSpPr>
          <p:spPr bwMode="auto">
            <a:xfrm>
              <a:off x="2442" y="326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3" name="Line 3813"/>
            <p:cNvSpPr>
              <a:spLocks noChangeShapeType="1"/>
            </p:cNvSpPr>
            <p:nvPr/>
          </p:nvSpPr>
          <p:spPr bwMode="auto">
            <a:xfrm>
              <a:off x="2450" y="327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4" name="Line 3814"/>
            <p:cNvSpPr>
              <a:spLocks noChangeShapeType="1"/>
            </p:cNvSpPr>
            <p:nvPr/>
          </p:nvSpPr>
          <p:spPr bwMode="auto">
            <a:xfrm>
              <a:off x="2458" y="327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5" name="Line 3815"/>
            <p:cNvSpPr>
              <a:spLocks noChangeShapeType="1"/>
            </p:cNvSpPr>
            <p:nvPr/>
          </p:nvSpPr>
          <p:spPr bwMode="auto">
            <a:xfrm>
              <a:off x="2466" y="32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6" name="Line 3816"/>
            <p:cNvSpPr>
              <a:spLocks noChangeShapeType="1"/>
            </p:cNvSpPr>
            <p:nvPr/>
          </p:nvSpPr>
          <p:spPr bwMode="auto">
            <a:xfrm>
              <a:off x="2474" y="3275"/>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7" name="Line 3817"/>
            <p:cNvSpPr>
              <a:spLocks noChangeShapeType="1"/>
            </p:cNvSpPr>
            <p:nvPr/>
          </p:nvSpPr>
          <p:spPr bwMode="auto">
            <a:xfrm>
              <a:off x="2481" y="327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8" name="Line 3818"/>
            <p:cNvSpPr>
              <a:spLocks noChangeShapeType="1"/>
            </p:cNvSpPr>
            <p:nvPr/>
          </p:nvSpPr>
          <p:spPr bwMode="auto">
            <a:xfrm>
              <a:off x="2489" y="327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39" name="Line 3819"/>
            <p:cNvSpPr>
              <a:spLocks noChangeShapeType="1"/>
            </p:cNvSpPr>
            <p:nvPr/>
          </p:nvSpPr>
          <p:spPr bwMode="auto">
            <a:xfrm>
              <a:off x="2497" y="327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0" name="Line 3820"/>
            <p:cNvSpPr>
              <a:spLocks noChangeShapeType="1"/>
            </p:cNvSpPr>
            <p:nvPr/>
          </p:nvSpPr>
          <p:spPr bwMode="auto">
            <a:xfrm>
              <a:off x="2505" y="327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1" name="Line 3821"/>
            <p:cNvSpPr>
              <a:spLocks noChangeShapeType="1"/>
            </p:cNvSpPr>
            <p:nvPr/>
          </p:nvSpPr>
          <p:spPr bwMode="auto">
            <a:xfrm>
              <a:off x="2513" y="328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2" name="Line 3822"/>
            <p:cNvSpPr>
              <a:spLocks noChangeShapeType="1"/>
            </p:cNvSpPr>
            <p:nvPr/>
          </p:nvSpPr>
          <p:spPr bwMode="auto">
            <a:xfrm>
              <a:off x="2520" y="328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3" name="Line 3823"/>
            <p:cNvSpPr>
              <a:spLocks noChangeShapeType="1"/>
            </p:cNvSpPr>
            <p:nvPr/>
          </p:nvSpPr>
          <p:spPr bwMode="auto">
            <a:xfrm>
              <a:off x="2528" y="32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4" name="Line 3824"/>
            <p:cNvSpPr>
              <a:spLocks noChangeShapeType="1"/>
            </p:cNvSpPr>
            <p:nvPr/>
          </p:nvSpPr>
          <p:spPr bwMode="auto">
            <a:xfrm>
              <a:off x="2536" y="328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5" name="Line 3825"/>
            <p:cNvSpPr>
              <a:spLocks noChangeShapeType="1"/>
            </p:cNvSpPr>
            <p:nvPr/>
          </p:nvSpPr>
          <p:spPr bwMode="auto">
            <a:xfrm flipV="1">
              <a:off x="2544" y="3283"/>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6" name="Line 3826"/>
            <p:cNvSpPr>
              <a:spLocks noChangeShapeType="1"/>
            </p:cNvSpPr>
            <p:nvPr/>
          </p:nvSpPr>
          <p:spPr bwMode="auto">
            <a:xfrm flipV="1">
              <a:off x="2551" y="32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7" name="Line 3827"/>
            <p:cNvSpPr>
              <a:spLocks noChangeShapeType="1"/>
            </p:cNvSpPr>
            <p:nvPr/>
          </p:nvSpPr>
          <p:spPr bwMode="auto">
            <a:xfrm>
              <a:off x="2559" y="32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8" name="Line 3828"/>
            <p:cNvSpPr>
              <a:spLocks noChangeShapeType="1"/>
            </p:cNvSpPr>
            <p:nvPr/>
          </p:nvSpPr>
          <p:spPr bwMode="auto">
            <a:xfrm>
              <a:off x="2567" y="328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49" name="Line 3829"/>
            <p:cNvSpPr>
              <a:spLocks noChangeShapeType="1"/>
            </p:cNvSpPr>
            <p:nvPr/>
          </p:nvSpPr>
          <p:spPr bwMode="auto">
            <a:xfrm>
              <a:off x="2575" y="328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0" name="Line 3830"/>
            <p:cNvSpPr>
              <a:spLocks noChangeShapeType="1"/>
            </p:cNvSpPr>
            <p:nvPr/>
          </p:nvSpPr>
          <p:spPr bwMode="auto">
            <a:xfrm>
              <a:off x="2583" y="328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1" name="Line 3831"/>
            <p:cNvSpPr>
              <a:spLocks noChangeShapeType="1"/>
            </p:cNvSpPr>
            <p:nvPr/>
          </p:nvSpPr>
          <p:spPr bwMode="auto">
            <a:xfrm>
              <a:off x="2590" y="328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2" name="Line 3832"/>
            <p:cNvSpPr>
              <a:spLocks noChangeShapeType="1"/>
            </p:cNvSpPr>
            <p:nvPr/>
          </p:nvSpPr>
          <p:spPr bwMode="auto">
            <a:xfrm flipV="1">
              <a:off x="2598" y="328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3" name="Line 3833"/>
            <p:cNvSpPr>
              <a:spLocks noChangeShapeType="1"/>
            </p:cNvSpPr>
            <p:nvPr/>
          </p:nvSpPr>
          <p:spPr bwMode="auto">
            <a:xfrm flipV="1">
              <a:off x="2606" y="328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07555" name="Group 4035"/>
          <p:cNvGrpSpPr>
            <a:grpSpLocks/>
          </p:cNvGrpSpPr>
          <p:nvPr/>
        </p:nvGrpSpPr>
        <p:grpSpPr bwMode="auto">
          <a:xfrm>
            <a:off x="4149725" y="4691063"/>
            <a:ext cx="2474913" cy="519112"/>
            <a:chOff x="2614" y="2955"/>
            <a:chExt cx="1559" cy="327"/>
          </a:xfrm>
        </p:grpSpPr>
        <p:sp>
          <p:nvSpPr>
            <p:cNvPr id="1007355" name="Line 3835"/>
            <p:cNvSpPr>
              <a:spLocks noChangeShapeType="1"/>
            </p:cNvSpPr>
            <p:nvPr/>
          </p:nvSpPr>
          <p:spPr bwMode="auto">
            <a:xfrm>
              <a:off x="2614" y="328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6" name="Line 3836"/>
            <p:cNvSpPr>
              <a:spLocks noChangeShapeType="1"/>
            </p:cNvSpPr>
            <p:nvPr/>
          </p:nvSpPr>
          <p:spPr bwMode="auto">
            <a:xfrm flipV="1">
              <a:off x="2622" y="3214"/>
              <a:ext cx="7" cy="6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7" name="Line 3837"/>
            <p:cNvSpPr>
              <a:spLocks noChangeShapeType="1"/>
            </p:cNvSpPr>
            <p:nvPr/>
          </p:nvSpPr>
          <p:spPr bwMode="auto">
            <a:xfrm flipV="1">
              <a:off x="2629" y="3157"/>
              <a:ext cx="8" cy="5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8" name="Line 3838"/>
            <p:cNvSpPr>
              <a:spLocks noChangeShapeType="1"/>
            </p:cNvSpPr>
            <p:nvPr/>
          </p:nvSpPr>
          <p:spPr bwMode="auto">
            <a:xfrm>
              <a:off x="2637" y="3157"/>
              <a:ext cx="8" cy="1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59" name="Line 3839"/>
            <p:cNvSpPr>
              <a:spLocks noChangeShapeType="1"/>
            </p:cNvSpPr>
            <p:nvPr/>
          </p:nvSpPr>
          <p:spPr bwMode="auto">
            <a:xfrm>
              <a:off x="2645" y="3175"/>
              <a:ext cx="8" cy="3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0" name="Line 3840"/>
            <p:cNvSpPr>
              <a:spLocks noChangeShapeType="1"/>
            </p:cNvSpPr>
            <p:nvPr/>
          </p:nvSpPr>
          <p:spPr bwMode="auto">
            <a:xfrm>
              <a:off x="2653" y="3205"/>
              <a:ext cx="8" cy="2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1" name="Line 3841"/>
            <p:cNvSpPr>
              <a:spLocks noChangeShapeType="1"/>
            </p:cNvSpPr>
            <p:nvPr/>
          </p:nvSpPr>
          <p:spPr bwMode="auto">
            <a:xfrm>
              <a:off x="2661" y="3234"/>
              <a:ext cx="7"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2" name="Line 3842"/>
            <p:cNvSpPr>
              <a:spLocks noChangeShapeType="1"/>
            </p:cNvSpPr>
            <p:nvPr/>
          </p:nvSpPr>
          <p:spPr bwMode="auto">
            <a:xfrm>
              <a:off x="2668" y="324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3" name="Line 3843"/>
            <p:cNvSpPr>
              <a:spLocks noChangeShapeType="1"/>
            </p:cNvSpPr>
            <p:nvPr/>
          </p:nvSpPr>
          <p:spPr bwMode="auto">
            <a:xfrm>
              <a:off x="2676" y="324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4" name="Line 3844"/>
            <p:cNvSpPr>
              <a:spLocks noChangeShapeType="1"/>
            </p:cNvSpPr>
            <p:nvPr/>
          </p:nvSpPr>
          <p:spPr bwMode="auto">
            <a:xfrm>
              <a:off x="2684" y="325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5" name="Line 3845"/>
            <p:cNvSpPr>
              <a:spLocks noChangeShapeType="1"/>
            </p:cNvSpPr>
            <p:nvPr/>
          </p:nvSpPr>
          <p:spPr bwMode="auto">
            <a:xfrm>
              <a:off x="2692" y="325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6" name="Line 3846"/>
            <p:cNvSpPr>
              <a:spLocks noChangeShapeType="1"/>
            </p:cNvSpPr>
            <p:nvPr/>
          </p:nvSpPr>
          <p:spPr bwMode="auto">
            <a:xfrm>
              <a:off x="2700" y="3258"/>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7" name="Line 3847"/>
            <p:cNvSpPr>
              <a:spLocks noChangeShapeType="1"/>
            </p:cNvSpPr>
            <p:nvPr/>
          </p:nvSpPr>
          <p:spPr bwMode="auto">
            <a:xfrm>
              <a:off x="2707" y="326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8" name="Line 3848"/>
            <p:cNvSpPr>
              <a:spLocks noChangeShapeType="1"/>
            </p:cNvSpPr>
            <p:nvPr/>
          </p:nvSpPr>
          <p:spPr bwMode="auto">
            <a:xfrm>
              <a:off x="2715" y="32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69" name="Line 3849"/>
            <p:cNvSpPr>
              <a:spLocks noChangeShapeType="1"/>
            </p:cNvSpPr>
            <p:nvPr/>
          </p:nvSpPr>
          <p:spPr bwMode="auto">
            <a:xfrm flipV="1">
              <a:off x="2723" y="3176"/>
              <a:ext cx="8" cy="8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0" name="Line 3850"/>
            <p:cNvSpPr>
              <a:spLocks noChangeShapeType="1"/>
            </p:cNvSpPr>
            <p:nvPr/>
          </p:nvSpPr>
          <p:spPr bwMode="auto">
            <a:xfrm flipV="1">
              <a:off x="2731" y="3072"/>
              <a:ext cx="8" cy="10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1" name="Line 3851"/>
            <p:cNvSpPr>
              <a:spLocks noChangeShapeType="1"/>
            </p:cNvSpPr>
            <p:nvPr/>
          </p:nvSpPr>
          <p:spPr bwMode="auto">
            <a:xfrm>
              <a:off x="2739" y="3072"/>
              <a:ext cx="7" cy="6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2" name="Line 3852"/>
            <p:cNvSpPr>
              <a:spLocks noChangeShapeType="1"/>
            </p:cNvSpPr>
            <p:nvPr/>
          </p:nvSpPr>
          <p:spPr bwMode="auto">
            <a:xfrm>
              <a:off x="2746" y="3133"/>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3" name="Line 3853"/>
            <p:cNvSpPr>
              <a:spLocks noChangeShapeType="1"/>
            </p:cNvSpPr>
            <p:nvPr/>
          </p:nvSpPr>
          <p:spPr bwMode="auto">
            <a:xfrm flipV="1">
              <a:off x="2754" y="3128"/>
              <a:ext cx="8" cy="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4" name="Line 3854"/>
            <p:cNvSpPr>
              <a:spLocks noChangeShapeType="1"/>
            </p:cNvSpPr>
            <p:nvPr/>
          </p:nvSpPr>
          <p:spPr bwMode="auto">
            <a:xfrm>
              <a:off x="2762" y="3128"/>
              <a:ext cx="8" cy="2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5" name="Line 3855"/>
            <p:cNvSpPr>
              <a:spLocks noChangeShapeType="1"/>
            </p:cNvSpPr>
            <p:nvPr/>
          </p:nvSpPr>
          <p:spPr bwMode="auto">
            <a:xfrm flipV="1">
              <a:off x="2770" y="315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6" name="Line 3856"/>
            <p:cNvSpPr>
              <a:spLocks noChangeShapeType="1"/>
            </p:cNvSpPr>
            <p:nvPr/>
          </p:nvSpPr>
          <p:spPr bwMode="auto">
            <a:xfrm>
              <a:off x="2778" y="3153"/>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7" name="Line 3857"/>
            <p:cNvSpPr>
              <a:spLocks noChangeShapeType="1"/>
            </p:cNvSpPr>
            <p:nvPr/>
          </p:nvSpPr>
          <p:spPr bwMode="auto">
            <a:xfrm>
              <a:off x="2785" y="3157"/>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8" name="Line 3858"/>
            <p:cNvSpPr>
              <a:spLocks noChangeShapeType="1"/>
            </p:cNvSpPr>
            <p:nvPr/>
          </p:nvSpPr>
          <p:spPr bwMode="auto">
            <a:xfrm>
              <a:off x="2793" y="316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79" name="Line 3859"/>
            <p:cNvSpPr>
              <a:spLocks noChangeShapeType="1"/>
            </p:cNvSpPr>
            <p:nvPr/>
          </p:nvSpPr>
          <p:spPr bwMode="auto">
            <a:xfrm>
              <a:off x="2801" y="3167"/>
              <a:ext cx="8" cy="2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0" name="Line 3860"/>
            <p:cNvSpPr>
              <a:spLocks noChangeShapeType="1"/>
            </p:cNvSpPr>
            <p:nvPr/>
          </p:nvSpPr>
          <p:spPr bwMode="auto">
            <a:xfrm>
              <a:off x="2809" y="3190"/>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1" name="Line 3861"/>
            <p:cNvSpPr>
              <a:spLocks noChangeShapeType="1"/>
            </p:cNvSpPr>
            <p:nvPr/>
          </p:nvSpPr>
          <p:spPr bwMode="auto">
            <a:xfrm>
              <a:off x="2817" y="3204"/>
              <a:ext cx="7"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2" name="Line 3862"/>
            <p:cNvSpPr>
              <a:spLocks noChangeShapeType="1"/>
            </p:cNvSpPr>
            <p:nvPr/>
          </p:nvSpPr>
          <p:spPr bwMode="auto">
            <a:xfrm>
              <a:off x="2824" y="3212"/>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3" name="Line 3863"/>
            <p:cNvSpPr>
              <a:spLocks noChangeShapeType="1"/>
            </p:cNvSpPr>
            <p:nvPr/>
          </p:nvSpPr>
          <p:spPr bwMode="auto">
            <a:xfrm>
              <a:off x="2832" y="3219"/>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4" name="Line 3864"/>
            <p:cNvSpPr>
              <a:spLocks noChangeShapeType="1"/>
            </p:cNvSpPr>
            <p:nvPr/>
          </p:nvSpPr>
          <p:spPr bwMode="auto">
            <a:xfrm>
              <a:off x="2840" y="3225"/>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5" name="Line 3865"/>
            <p:cNvSpPr>
              <a:spLocks noChangeShapeType="1"/>
            </p:cNvSpPr>
            <p:nvPr/>
          </p:nvSpPr>
          <p:spPr bwMode="auto">
            <a:xfrm>
              <a:off x="2848" y="323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6" name="Line 3866"/>
            <p:cNvSpPr>
              <a:spLocks noChangeShapeType="1"/>
            </p:cNvSpPr>
            <p:nvPr/>
          </p:nvSpPr>
          <p:spPr bwMode="auto">
            <a:xfrm flipV="1">
              <a:off x="2856" y="3229"/>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7" name="Line 3867"/>
            <p:cNvSpPr>
              <a:spLocks noChangeShapeType="1"/>
            </p:cNvSpPr>
            <p:nvPr/>
          </p:nvSpPr>
          <p:spPr bwMode="auto">
            <a:xfrm>
              <a:off x="2863" y="3229"/>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8" name="Line 3868"/>
            <p:cNvSpPr>
              <a:spLocks noChangeShapeType="1"/>
            </p:cNvSpPr>
            <p:nvPr/>
          </p:nvSpPr>
          <p:spPr bwMode="auto">
            <a:xfrm>
              <a:off x="2871" y="3238"/>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89" name="Line 3869"/>
            <p:cNvSpPr>
              <a:spLocks noChangeShapeType="1"/>
            </p:cNvSpPr>
            <p:nvPr/>
          </p:nvSpPr>
          <p:spPr bwMode="auto">
            <a:xfrm>
              <a:off x="2879" y="324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0" name="Line 3870"/>
            <p:cNvSpPr>
              <a:spLocks noChangeShapeType="1"/>
            </p:cNvSpPr>
            <p:nvPr/>
          </p:nvSpPr>
          <p:spPr bwMode="auto">
            <a:xfrm>
              <a:off x="2887" y="3248"/>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1" name="Line 3871"/>
            <p:cNvSpPr>
              <a:spLocks noChangeShapeType="1"/>
            </p:cNvSpPr>
            <p:nvPr/>
          </p:nvSpPr>
          <p:spPr bwMode="auto">
            <a:xfrm>
              <a:off x="2894" y="325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2" name="Line 3872"/>
            <p:cNvSpPr>
              <a:spLocks noChangeShapeType="1"/>
            </p:cNvSpPr>
            <p:nvPr/>
          </p:nvSpPr>
          <p:spPr bwMode="auto">
            <a:xfrm>
              <a:off x="2902" y="325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3" name="Line 3873"/>
            <p:cNvSpPr>
              <a:spLocks noChangeShapeType="1"/>
            </p:cNvSpPr>
            <p:nvPr/>
          </p:nvSpPr>
          <p:spPr bwMode="auto">
            <a:xfrm>
              <a:off x="2910" y="325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4" name="Line 3874"/>
            <p:cNvSpPr>
              <a:spLocks noChangeShapeType="1"/>
            </p:cNvSpPr>
            <p:nvPr/>
          </p:nvSpPr>
          <p:spPr bwMode="auto">
            <a:xfrm>
              <a:off x="2918" y="325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5" name="Line 3875"/>
            <p:cNvSpPr>
              <a:spLocks noChangeShapeType="1"/>
            </p:cNvSpPr>
            <p:nvPr/>
          </p:nvSpPr>
          <p:spPr bwMode="auto">
            <a:xfrm flipV="1">
              <a:off x="2926" y="3258"/>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6" name="Line 3876"/>
            <p:cNvSpPr>
              <a:spLocks noChangeShapeType="1"/>
            </p:cNvSpPr>
            <p:nvPr/>
          </p:nvSpPr>
          <p:spPr bwMode="auto">
            <a:xfrm flipV="1">
              <a:off x="2933" y="3218"/>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7" name="Line 3877"/>
            <p:cNvSpPr>
              <a:spLocks noChangeShapeType="1"/>
            </p:cNvSpPr>
            <p:nvPr/>
          </p:nvSpPr>
          <p:spPr bwMode="auto">
            <a:xfrm flipV="1">
              <a:off x="2941" y="3181"/>
              <a:ext cx="8" cy="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8" name="Line 3878"/>
            <p:cNvSpPr>
              <a:spLocks noChangeShapeType="1"/>
            </p:cNvSpPr>
            <p:nvPr/>
          </p:nvSpPr>
          <p:spPr bwMode="auto">
            <a:xfrm>
              <a:off x="2949" y="3181"/>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399" name="Line 3879"/>
            <p:cNvSpPr>
              <a:spLocks noChangeShapeType="1"/>
            </p:cNvSpPr>
            <p:nvPr/>
          </p:nvSpPr>
          <p:spPr bwMode="auto">
            <a:xfrm>
              <a:off x="2957" y="3216"/>
              <a:ext cx="8" cy="2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0" name="Line 3880"/>
            <p:cNvSpPr>
              <a:spLocks noChangeShapeType="1"/>
            </p:cNvSpPr>
            <p:nvPr/>
          </p:nvSpPr>
          <p:spPr bwMode="auto">
            <a:xfrm>
              <a:off x="2965" y="3240"/>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1" name="Line 3881"/>
            <p:cNvSpPr>
              <a:spLocks noChangeShapeType="1"/>
            </p:cNvSpPr>
            <p:nvPr/>
          </p:nvSpPr>
          <p:spPr bwMode="auto">
            <a:xfrm>
              <a:off x="2972" y="324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2" name="Line 3882"/>
            <p:cNvSpPr>
              <a:spLocks noChangeShapeType="1"/>
            </p:cNvSpPr>
            <p:nvPr/>
          </p:nvSpPr>
          <p:spPr bwMode="auto">
            <a:xfrm>
              <a:off x="2980" y="324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3" name="Line 3883"/>
            <p:cNvSpPr>
              <a:spLocks noChangeShapeType="1"/>
            </p:cNvSpPr>
            <p:nvPr/>
          </p:nvSpPr>
          <p:spPr bwMode="auto">
            <a:xfrm flipV="1">
              <a:off x="2988" y="3238"/>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4" name="Line 3884"/>
            <p:cNvSpPr>
              <a:spLocks noChangeShapeType="1"/>
            </p:cNvSpPr>
            <p:nvPr/>
          </p:nvSpPr>
          <p:spPr bwMode="auto">
            <a:xfrm flipV="1">
              <a:off x="2996" y="3198"/>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5" name="Line 3885"/>
            <p:cNvSpPr>
              <a:spLocks noChangeShapeType="1"/>
            </p:cNvSpPr>
            <p:nvPr/>
          </p:nvSpPr>
          <p:spPr bwMode="auto">
            <a:xfrm flipV="1">
              <a:off x="3004" y="3192"/>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6" name="Line 3886"/>
            <p:cNvSpPr>
              <a:spLocks noChangeShapeType="1"/>
            </p:cNvSpPr>
            <p:nvPr/>
          </p:nvSpPr>
          <p:spPr bwMode="auto">
            <a:xfrm>
              <a:off x="3011" y="3192"/>
              <a:ext cx="8" cy="3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7" name="Line 3887"/>
            <p:cNvSpPr>
              <a:spLocks noChangeShapeType="1"/>
            </p:cNvSpPr>
            <p:nvPr/>
          </p:nvSpPr>
          <p:spPr bwMode="auto">
            <a:xfrm>
              <a:off x="3019" y="3227"/>
              <a:ext cx="8" cy="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8" name="Line 3888"/>
            <p:cNvSpPr>
              <a:spLocks noChangeShapeType="1"/>
            </p:cNvSpPr>
            <p:nvPr/>
          </p:nvSpPr>
          <p:spPr bwMode="auto">
            <a:xfrm>
              <a:off x="3027" y="3240"/>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09" name="Line 3889"/>
            <p:cNvSpPr>
              <a:spLocks noChangeShapeType="1"/>
            </p:cNvSpPr>
            <p:nvPr/>
          </p:nvSpPr>
          <p:spPr bwMode="auto">
            <a:xfrm>
              <a:off x="3035" y="324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0" name="Line 3890"/>
            <p:cNvSpPr>
              <a:spLocks noChangeShapeType="1"/>
            </p:cNvSpPr>
            <p:nvPr/>
          </p:nvSpPr>
          <p:spPr bwMode="auto">
            <a:xfrm>
              <a:off x="3043" y="3248"/>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1" name="Line 3891"/>
            <p:cNvSpPr>
              <a:spLocks noChangeShapeType="1"/>
            </p:cNvSpPr>
            <p:nvPr/>
          </p:nvSpPr>
          <p:spPr bwMode="auto">
            <a:xfrm>
              <a:off x="3050" y="325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2" name="Line 3892"/>
            <p:cNvSpPr>
              <a:spLocks noChangeShapeType="1"/>
            </p:cNvSpPr>
            <p:nvPr/>
          </p:nvSpPr>
          <p:spPr bwMode="auto">
            <a:xfrm>
              <a:off x="3058" y="325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3" name="Line 3893"/>
            <p:cNvSpPr>
              <a:spLocks noChangeShapeType="1"/>
            </p:cNvSpPr>
            <p:nvPr/>
          </p:nvSpPr>
          <p:spPr bwMode="auto">
            <a:xfrm>
              <a:off x="3066" y="325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4" name="Line 3894"/>
            <p:cNvSpPr>
              <a:spLocks noChangeShapeType="1"/>
            </p:cNvSpPr>
            <p:nvPr/>
          </p:nvSpPr>
          <p:spPr bwMode="auto">
            <a:xfrm>
              <a:off x="3074" y="325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5" name="Line 3895"/>
            <p:cNvSpPr>
              <a:spLocks noChangeShapeType="1"/>
            </p:cNvSpPr>
            <p:nvPr/>
          </p:nvSpPr>
          <p:spPr bwMode="auto">
            <a:xfrm>
              <a:off x="3082" y="3261"/>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6" name="Line 3896"/>
            <p:cNvSpPr>
              <a:spLocks noChangeShapeType="1"/>
            </p:cNvSpPr>
            <p:nvPr/>
          </p:nvSpPr>
          <p:spPr bwMode="auto">
            <a:xfrm>
              <a:off x="3089" y="32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7" name="Line 3897"/>
            <p:cNvSpPr>
              <a:spLocks noChangeShapeType="1"/>
            </p:cNvSpPr>
            <p:nvPr/>
          </p:nvSpPr>
          <p:spPr bwMode="auto">
            <a:xfrm>
              <a:off x="3097" y="326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8" name="Line 3898"/>
            <p:cNvSpPr>
              <a:spLocks noChangeShapeType="1"/>
            </p:cNvSpPr>
            <p:nvPr/>
          </p:nvSpPr>
          <p:spPr bwMode="auto">
            <a:xfrm>
              <a:off x="3105" y="32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19" name="Line 3899"/>
            <p:cNvSpPr>
              <a:spLocks noChangeShapeType="1"/>
            </p:cNvSpPr>
            <p:nvPr/>
          </p:nvSpPr>
          <p:spPr bwMode="auto">
            <a:xfrm flipV="1">
              <a:off x="3113" y="326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0" name="Line 3900"/>
            <p:cNvSpPr>
              <a:spLocks noChangeShapeType="1"/>
            </p:cNvSpPr>
            <p:nvPr/>
          </p:nvSpPr>
          <p:spPr bwMode="auto">
            <a:xfrm flipV="1">
              <a:off x="3121" y="3253"/>
              <a:ext cx="7"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1" name="Line 3901"/>
            <p:cNvSpPr>
              <a:spLocks noChangeShapeType="1"/>
            </p:cNvSpPr>
            <p:nvPr/>
          </p:nvSpPr>
          <p:spPr bwMode="auto">
            <a:xfrm>
              <a:off x="3128" y="325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2" name="Line 3902"/>
            <p:cNvSpPr>
              <a:spLocks noChangeShapeType="1"/>
            </p:cNvSpPr>
            <p:nvPr/>
          </p:nvSpPr>
          <p:spPr bwMode="auto">
            <a:xfrm>
              <a:off x="3136" y="3256"/>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3" name="Line 3903"/>
            <p:cNvSpPr>
              <a:spLocks noChangeShapeType="1"/>
            </p:cNvSpPr>
            <p:nvPr/>
          </p:nvSpPr>
          <p:spPr bwMode="auto">
            <a:xfrm>
              <a:off x="3144" y="3265"/>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4" name="Line 3904"/>
            <p:cNvSpPr>
              <a:spLocks noChangeShapeType="1"/>
            </p:cNvSpPr>
            <p:nvPr/>
          </p:nvSpPr>
          <p:spPr bwMode="auto">
            <a:xfrm>
              <a:off x="3152" y="326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5" name="Line 3905"/>
            <p:cNvSpPr>
              <a:spLocks noChangeShapeType="1"/>
            </p:cNvSpPr>
            <p:nvPr/>
          </p:nvSpPr>
          <p:spPr bwMode="auto">
            <a:xfrm>
              <a:off x="3160" y="3271"/>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6" name="Line 3906"/>
            <p:cNvSpPr>
              <a:spLocks noChangeShapeType="1"/>
            </p:cNvSpPr>
            <p:nvPr/>
          </p:nvSpPr>
          <p:spPr bwMode="auto">
            <a:xfrm>
              <a:off x="3167" y="32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7" name="Line 3907"/>
            <p:cNvSpPr>
              <a:spLocks noChangeShapeType="1"/>
            </p:cNvSpPr>
            <p:nvPr/>
          </p:nvSpPr>
          <p:spPr bwMode="auto">
            <a:xfrm>
              <a:off x="3175" y="32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8" name="Line 3908"/>
            <p:cNvSpPr>
              <a:spLocks noChangeShapeType="1"/>
            </p:cNvSpPr>
            <p:nvPr/>
          </p:nvSpPr>
          <p:spPr bwMode="auto">
            <a:xfrm>
              <a:off x="3183" y="327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29" name="Line 3909"/>
            <p:cNvSpPr>
              <a:spLocks noChangeShapeType="1"/>
            </p:cNvSpPr>
            <p:nvPr/>
          </p:nvSpPr>
          <p:spPr bwMode="auto">
            <a:xfrm>
              <a:off x="3191" y="327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0" name="Line 3910"/>
            <p:cNvSpPr>
              <a:spLocks noChangeShapeType="1"/>
            </p:cNvSpPr>
            <p:nvPr/>
          </p:nvSpPr>
          <p:spPr bwMode="auto">
            <a:xfrm>
              <a:off x="3198" y="327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1" name="Line 3911"/>
            <p:cNvSpPr>
              <a:spLocks noChangeShapeType="1"/>
            </p:cNvSpPr>
            <p:nvPr/>
          </p:nvSpPr>
          <p:spPr bwMode="auto">
            <a:xfrm>
              <a:off x="3206" y="3278"/>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2" name="Line 3912"/>
            <p:cNvSpPr>
              <a:spLocks noChangeShapeType="1"/>
            </p:cNvSpPr>
            <p:nvPr/>
          </p:nvSpPr>
          <p:spPr bwMode="auto">
            <a:xfrm>
              <a:off x="3214" y="327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3" name="Line 3913"/>
            <p:cNvSpPr>
              <a:spLocks noChangeShapeType="1"/>
            </p:cNvSpPr>
            <p:nvPr/>
          </p:nvSpPr>
          <p:spPr bwMode="auto">
            <a:xfrm>
              <a:off x="3222" y="327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4" name="Line 3914"/>
            <p:cNvSpPr>
              <a:spLocks noChangeShapeType="1"/>
            </p:cNvSpPr>
            <p:nvPr/>
          </p:nvSpPr>
          <p:spPr bwMode="auto">
            <a:xfrm>
              <a:off x="3230" y="3280"/>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5" name="Line 3915"/>
            <p:cNvSpPr>
              <a:spLocks noChangeShapeType="1"/>
            </p:cNvSpPr>
            <p:nvPr/>
          </p:nvSpPr>
          <p:spPr bwMode="auto">
            <a:xfrm flipV="1">
              <a:off x="3237" y="327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6" name="Line 3916"/>
            <p:cNvSpPr>
              <a:spLocks noChangeShapeType="1"/>
            </p:cNvSpPr>
            <p:nvPr/>
          </p:nvSpPr>
          <p:spPr bwMode="auto">
            <a:xfrm flipV="1">
              <a:off x="3245" y="3276"/>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7" name="Line 3917"/>
            <p:cNvSpPr>
              <a:spLocks noChangeShapeType="1"/>
            </p:cNvSpPr>
            <p:nvPr/>
          </p:nvSpPr>
          <p:spPr bwMode="auto">
            <a:xfrm flipV="1">
              <a:off x="3253" y="327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8" name="Line 3918"/>
            <p:cNvSpPr>
              <a:spLocks noChangeShapeType="1"/>
            </p:cNvSpPr>
            <p:nvPr/>
          </p:nvSpPr>
          <p:spPr bwMode="auto">
            <a:xfrm flipV="1">
              <a:off x="3261" y="327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39" name="Line 3919"/>
            <p:cNvSpPr>
              <a:spLocks noChangeShapeType="1"/>
            </p:cNvSpPr>
            <p:nvPr/>
          </p:nvSpPr>
          <p:spPr bwMode="auto">
            <a:xfrm flipV="1">
              <a:off x="3269" y="3269"/>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0" name="Line 3920"/>
            <p:cNvSpPr>
              <a:spLocks noChangeShapeType="1"/>
            </p:cNvSpPr>
            <p:nvPr/>
          </p:nvSpPr>
          <p:spPr bwMode="auto">
            <a:xfrm flipV="1">
              <a:off x="3276" y="326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1" name="Line 3921"/>
            <p:cNvSpPr>
              <a:spLocks noChangeShapeType="1"/>
            </p:cNvSpPr>
            <p:nvPr/>
          </p:nvSpPr>
          <p:spPr bwMode="auto">
            <a:xfrm flipV="1">
              <a:off x="3284" y="326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2" name="Line 3922"/>
            <p:cNvSpPr>
              <a:spLocks noChangeShapeType="1"/>
            </p:cNvSpPr>
            <p:nvPr/>
          </p:nvSpPr>
          <p:spPr bwMode="auto">
            <a:xfrm flipV="1">
              <a:off x="3292" y="326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3" name="Line 3923"/>
            <p:cNvSpPr>
              <a:spLocks noChangeShapeType="1"/>
            </p:cNvSpPr>
            <p:nvPr/>
          </p:nvSpPr>
          <p:spPr bwMode="auto">
            <a:xfrm flipV="1">
              <a:off x="3300" y="325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4" name="Line 3924"/>
            <p:cNvSpPr>
              <a:spLocks noChangeShapeType="1"/>
            </p:cNvSpPr>
            <p:nvPr/>
          </p:nvSpPr>
          <p:spPr bwMode="auto">
            <a:xfrm flipV="1">
              <a:off x="3308" y="3256"/>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5" name="Line 3925"/>
            <p:cNvSpPr>
              <a:spLocks noChangeShapeType="1"/>
            </p:cNvSpPr>
            <p:nvPr/>
          </p:nvSpPr>
          <p:spPr bwMode="auto">
            <a:xfrm flipV="1">
              <a:off x="3315" y="325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6" name="Line 3926"/>
            <p:cNvSpPr>
              <a:spLocks noChangeShapeType="1"/>
            </p:cNvSpPr>
            <p:nvPr/>
          </p:nvSpPr>
          <p:spPr bwMode="auto">
            <a:xfrm flipV="1">
              <a:off x="3323" y="325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7" name="Line 3927"/>
            <p:cNvSpPr>
              <a:spLocks noChangeShapeType="1"/>
            </p:cNvSpPr>
            <p:nvPr/>
          </p:nvSpPr>
          <p:spPr bwMode="auto">
            <a:xfrm flipV="1">
              <a:off x="3331" y="3248"/>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8" name="Line 3928"/>
            <p:cNvSpPr>
              <a:spLocks noChangeShapeType="1"/>
            </p:cNvSpPr>
            <p:nvPr/>
          </p:nvSpPr>
          <p:spPr bwMode="auto">
            <a:xfrm flipV="1">
              <a:off x="3339" y="324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49" name="Line 3929"/>
            <p:cNvSpPr>
              <a:spLocks noChangeShapeType="1"/>
            </p:cNvSpPr>
            <p:nvPr/>
          </p:nvSpPr>
          <p:spPr bwMode="auto">
            <a:xfrm flipV="1">
              <a:off x="3347" y="3242"/>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0" name="Line 3930"/>
            <p:cNvSpPr>
              <a:spLocks noChangeShapeType="1"/>
            </p:cNvSpPr>
            <p:nvPr/>
          </p:nvSpPr>
          <p:spPr bwMode="auto">
            <a:xfrm flipV="1">
              <a:off x="3354" y="324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1" name="Line 3931"/>
            <p:cNvSpPr>
              <a:spLocks noChangeShapeType="1"/>
            </p:cNvSpPr>
            <p:nvPr/>
          </p:nvSpPr>
          <p:spPr bwMode="auto">
            <a:xfrm flipV="1">
              <a:off x="3362" y="323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2" name="Line 3932"/>
            <p:cNvSpPr>
              <a:spLocks noChangeShapeType="1"/>
            </p:cNvSpPr>
            <p:nvPr/>
          </p:nvSpPr>
          <p:spPr bwMode="auto">
            <a:xfrm flipV="1">
              <a:off x="3370" y="3234"/>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3" name="Line 3933"/>
            <p:cNvSpPr>
              <a:spLocks noChangeShapeType="1"/>
            </p:cNvSpPr>
            <p:nvPr/>
          </p:nvSpPr>
          <p:spPr bwMode="auto">
            <a:xfrm flipV="1">
              <a:off x="3378" y="323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4" name="Line 3934"/>
            <p:cNvSpPr>
              <a:spLocks noChangeShapeType="1"/>
            </p:cNvSpPr>
            <p:nvPr/>
          </p:nvSpPr>
          <p:spPr bwMode="auto">
            <a:xfrm flipV="1">
              <a:off x="3386" y="3229"/>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5" name="Line 3935"/>
            <p:cNvSpPr>
              <a:spLocks noChangeShapeType="1"/>
            </p:cNvSpPr>
            <p:nvPr/>
          </p:nvSpPr>
          <p:spPr bwMode="auto">
            <a:xfrm flipV="1">
              <a:off x="3393" y="3226"/>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6" name="Line 3936"/>
            <p:cNvSpPr>
              <a:spLocks noChangeShapeType="1"/>
            </p:cNvSpPr>
            <p:nvPr/>
          </p:nvSpPr>
          <p:spPr bwMode="auto">
            <a:xfrm flipV="1">
              <a:off x="3401" y="3224"/>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7" name="Line 3937"/>
            <p:cNvSpPr>
              <a:spLocks noChangeShapeType="1"/>
            </p:cNvSpPr>
            <p:nvPr/>
          </p:nvSpPr>
          <p:spPr bwMode="auto">
            <a:xfrm flipV="1">
              <a:off x="3409" y="322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8" name="Line 3938"/>
            <p:cNvSpPr>
              <a:spLocks noChangeShapeType="1"/>
            </p:cNvSpPr>
            <p:nvPr/>
          </p:nvSpPr>
          <p:spPr bwMode="auto">
            <a:xfrm flipV="1">
              <a:off x="3417" y="3217"/>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59" name="Line 3939"/>
            <p:cNvSpPr>
              <a:spLocks noChangeShapeType="1"/>
            </p:cNvSpPr>
            <p:nvPr/>
          </p:nvSpPr>
          <p:spPr bwMode="auto">
            <a:xfrm flipV="1">
              <a:off x="3425" y="3214"/>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0" name="Line 3940"/>
            <p:cNvSpPr>
              <a:spLocks noChangeShapeType="1"/>
            </p:cNvSpPr>
            <p:nvPr/>
          </p:nvSpPr>
          <p:spPr bwMode="auto">
            <a:xfrm flipV="1">
              <a:off x="3432" y="321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1" name="Line 3941"/>
            <p:cNvSpPr>
              <a:spLocks noChangeShapeType="1"/>
            </p:cNvSpPr>
            <p:nvPr/>
          </p:nvSpPr>
          <p:spPr bwMode="auto">
            <a:xfrm flipV="1">
              <a:off x="3440" y="321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2" name="Line 3942"/>
            <p:cNvSpPr>
              <a:spLocks noChangeShapeType="1"/>
            </p:cNvSpPr>
            <p:nvPr/>
          </p:nvSpPr>
          <p:spPr bwMode="auto">
            <a:xfrm flipV="1">
              <a:off x="3448" y="3208"/>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3" name="Line 3943"/>
            <p:cNvSpPr>
              <a:spLocks noChangeShapeType="1"/>
            </p:cNvSpPr>
            <p:nvPr/>
          </p:nvSpPr>
          <p:spPr bwMode="auto">
            <a:xfrm flipV="1">
              <a:off x="3456" y="320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4" name="Line 3944"/>
            <p:cNvSpPr>
              <a:spLocks noChangeShapeType="1"/>
            </p:cNvSpPr>
            <p:nvPr/>
          </p:nvSpPr>
          <p:spPr bwMode="auto">
            <a:xfrm flipV="1">
              <a:off x="3464" y="3205"/>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5" name="Line 3945"/>
            <p:cNvSpPr>
              <a:spLocks noChangeShapeType="1"/>
            </p:cNvSpPr>
            <p:nvPr/>
          </p:nvSpPr>
          <p:spPr bwMode="auto">
            <a:xfrm flipV="1">
              <a:off x="3471" y="3202"/>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6" name="Line 3946"/>
            <p:cNvSpPr>
              <a:spLocks noChangeShapeType="1"/>
            </p:cNvSpPr>
            <p:nvPr/>
          </p:nvSpPr>
          <p:spPr bwMode="auto">
            <a:xfrm flipV="1">
              <a:off x="3479" y="320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7" name="Line 3947"/>
            <p:cNvSpPr>
              <a:spLocks noChangeShapeType="1"/>
            </p:cNvSpPr>
            <p:nvPr/>
          </p:nvSpPr>
          <p:spPr bwMode="auto">
            <a:xfrm flipV="1">
              <a:off x="3487" y="319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8" name="Line 3948"/>
            <p:cNvSpPr>
              <a:spLocks noChangeShapeType="1"/>
            </p:cNvSpPr>
            <p:nvPr/>
          </p:nvSpPr>
          <p:spPr bwMode="auto">
            <a:xfrm flipV="1">
              <a:off x="3495" y="3193"/>
              <a:ext cx="7"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69" name="Line 3949"/>
            <p:cNvSpPr>
              <a:spLocks noChangeShapeType="1"/>
            </p:cNvSpPr>
            <p:nvPr/>
          </p:nvSpPr>
          <p:spPr bwMode="auto">
            <a:xfrm flipV="1">
              <a:off x="3502" y="319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0" name="Line 3950"/>
            <p:cNvSpPr>
              <a:spLocks noChangeShapeType="1"/>
            </p:cNvSpPr>
            <p:nvPr/>
          </p:nvSpPr>
          <p:spPr bwMode="auto">
            <a:xfrm>
              <a:off x="3510" y="319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1" name="Line 3951"/>
            <p:cNvSpPr>
              <a:spLocks noChangeShapeType="1"/>
            </p:cNvSpPr>
            <p:nvPr/>
          </p:nvSpPr>
          <p:spPr bwMode="auto">
            <a:xfrm flipV="1">
              <a:off x="3518" y="319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2" name="Line 3952"/>
            <p:cNvSpPr>
              <a:spLocks noChangeShapeType="1"/>
            </p:cNvSpPr>
            <p:nvPr/>
          </p:nvSpPr>
          <p:spPr bwMode="auto">
            <a:xfrm flipV="1">
              <a:off x="3526" y="3189"/>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3" name="Line 3953"/>
            <p:cNvSpPr>
              <a:spLocks noChangeShapeType="1"/>
            </p:cNvSpPr>
            <p:nvPr/>
          </p:nvSpPr>
          <p:spPr bwMode="auto">
            <a:xfrm flipV="1">
              <a:off x="3534" y="3183"/>
              <a:ext cx="7"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4" name="Line 3954"/>
            <p:cNvSpPr>
              <a:spLocks noChangeShapeType="1"/>
            </p:cNvSpPr>
            <p:nvPr/>
          </p:nvSpPr>
          <p:spPr bwMode="auto">
            <a:xfrm flipV="1">
              <a:off x="3541" y="3182"/>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5" name="Line 3955"/>
            <p:cNvSpPr>
              <a:spLocks noChangeShapeType="1"/>
            </p:cNvSpPr>
            <p:nvPr/>
          </p:nvSpPr>
          <p:spPr bwMode="auto">
            <a:xfrm flipV="1">
              <a:off x="3549" y="318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6" name="Line 3956"/>
            <p:cNvSpPr>
              <a:spLocks noChangeShapeType="1"/>
            </p:cNvSpPr>
            <p:nvPr/>
          </p:nvSpPr>
          <p:spPr bwMode="auto">
            <a:xfrm>
              <a:off x="3557" y="318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7" name="Line 3957"/>
            <p:cNvSpPr>
              <a:spLocks noChangeShapeType="1"/>
            </p:cNvSpPr>
            <p:nvPr/>
          </p:nvSpPr>
          <p:spPr bwMode="auto">
            <a:xfrm flipV="1">
              <a:off x="3565" y="317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8" name="Line 3958"/>
            <p:cNvSpPr>
              <a:spLocks noChangeShapeType="1"/>
            </p:cNvSpPr>
            <p:nvPr/>
          </p:nvSpPr>
          <p:spPr bwMode="auto">
            <a:xfrm flipV="1">
              <a:off x="3573" y="3172"/>
              <a:ext cx="7"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79" name="Line 3959"/>
            <p:cNvSpPr>
              <a:spLocks noChangeShapeType="1"/>
            </p:cNvSpPr>
            <p:nvPr/>
          </p:nvSpPr>
          <p:spPr bwMode="auto">
            <a:xfrm>
              <a:off x="3580" y="317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0" name="Line 3960"/>
            <p:cNvSpPr>
              <a:spLocks noChangeShapeType="1"/>
            </p:cNvSpPr>
            <p:nvPr/>
          </p:nvSpPr>
          <p:spPr bwMode="auto">
            <a:xfrm>
              <a:off x="3588" y="317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1" name="Line 3961"/>
            <p:cNvSpPr>
              <a:spLocks noChangeShapeType="1"/>
            </p:cNvSpPr>
            <p:nvPr/>
          </p:nvSpPr>
          <p:spPr bwMode="auto">
            <a:xfrm flipV="1">
              <a:off x="3596" y="317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2" name="Line 3962"/>
            <p:cNvSpPr>
              <a:spLocks noChangeShapeType="1"/>
            </p:cNvSpPr>
            <p:nvPr/>
          </p:nvSpPr>
          <p:spPr bwMode="auto">
            <a:xfrm flipV="1">
              <a:off x="3604" y="3169"/>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3" name="Line 3963"/>
            <p:cNvSpPr>
              <a:spLocks noChangeShapeType="1"/>
            </p:cNvSpPr>
            <p:nvPr/>
          </p:nvSpPr>
          <p:spPr bwMode="auto">
            <a:xfrm>
              <a:off x="3612" y="3169"/>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4" name="Line 3964"/>
            <p:cNvSpPr>
              <a:spLocks noChangeShapeType="1"/>
            </p:cNvSpPr>
            <p:nvPr/>
          </p:nvSpPr>
          <p:spPr bwMode="auto">
            <a:xfrm>
              <a:off x="3619" y="317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5" name="Line 3965"/>
            <p:cNvSpPr>
              <a:spLocks noChangeShapeType="1"/>
            </p:cNvSpPr>
            <p:nvPr/>
          </p:nvSpPr>
          <p:spPr bwMode="auto">
            <a:xfrm>
              <a:off x="3627" y="3172"/>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6" name="Line 3966"/>
            <p:cNvSpPr>
              <a:spLocks noChangeShapeType="1"/>
            </p:cNvSpPr>
            <p:nvPr/>
          </p:nvSpPr>
          <p:spPr bwMode="auto">
            <a:xfrm flipV="1">
              <a:off x="3635" y="317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7" name="Line 3967"/>
            <p:cNvSpPr>
              <a:spLocks noChangeShapeType="1"/>
            </p:cNvSpPr>
            <p:nvPr/>
          </p:nvSpPr>
          <p:spPr bwMode="auto">
            <a:xfrm flipV="1">
              <a:off x="3643" y="317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8" name="Line 3968"/>
            <p:cNvSpPr>
              <a:spLocks noChangeShapeType="1"/>
            </p:cNvSpPr>
            <p:nvPr/>
          </p:nvSpPr>
          <p:spPr bwMode="auto">
            <a:xfrm flipV="1">
              <a:off x="3651" y="3167"/>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89" name="Line 3969"/>
            <p:cNvSpPr>
              <a:spLocks noChangeShapeType="1"/>
            </p:cNvSpPr>
            <p:nvPr/>
          </p:nvSpPr>
          <p:spPr bwMode="auto">
            <a:xfrm flipV="1">
              <a:off x="3658" y="3162"/>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0" name="Line 3970"/>
            <p:cNvSpPr>
              <a:spLocks noChangeShapeType="1"/>
            </p:cNvSpPr>
            <p:nvPr/>
          </p:nvSpPr>
          <p:spPr bwMode="auto">
            <a:xfrm flipV="1">
              <a:off x="3666" y="3158"/>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1" name="Line 3971"/>
            <p:cNvSpPr>
              <a:spLocks noChangeShapeType="1"/>
            </p:cNvSpPr>
            <p:nvPr/>
          </p:nvSpPr>
          <p:spPr bwMode="auto">
            <a:xfrm>
              <a:off x="3674" y="3158"/>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2" name="Line 3972"/>
            <p:cNvSpPr>
              <a:spLocks noChangeShapeType="1"/>
            </p:cNvSpPr>
            <p:nvPr/>
          </p:nvSpPr>
          <p:spPr bwMode="auto">
            <a:xfrm>
              <a:off x="3682" y="3163"/>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3" name="Line 3973"/>
            <p:cNvSpPr>
              <a:spLocks noChangeShapeType="1"/>
            </p:cNvSpPr>
            <p:nvPr/>
          </p:nvSpPr>
          <p:spPr bwMode="auto">
            <a:xfrm>
              <a:off x="3690" y="3167"/>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4" name="Line 3974"/>
            <p:cNvSpPr>
              <a:spLocks noChangeShapeType="1"/>
            </p:cNvSpPr>
            <p:nvPr/>
          </p:nvSpPr>
          <p:spPr bwMode="auto">
            <a:xfrm>
              <a:off x="3697" y="31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5" name="Line 3975"/>
            <p:cNvSpPr>
              <a:spLocks noChangeShapeType="1"/>
            </p:cNvSpPr>
            <p:nvPr/>
          </p:nvSpPr>
          <p:spPr bwMode="auto">
            <a:xfrm flipV="1">
              <a:off x="3705" y="3165"/>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6" name="Line 3976"/>
            <p:cNvSpPr>
              <a:spLocks noChangeShapeType="1"/>
            </p:cNvSpPr>
            <p:nvPr/>
          </p:nvSpPr>
          <p:spPr bwMode="auto">
            <a:xfrm flipV="1">
              <a:off x="3713" y="3163"/>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7" name="Line 3977"/>
            <p:cNvSpPr>
              <a:spLocks noChangeShapeType="1"/>
            </p:cNvSpPr>
            <p:nvPr/>
          </p:nvSpPr>
          <p:spPr bwMode="auto">
            <a:xfrm>
              <a:off x="3721" y="3163"/>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8" name="Line 3978"/>
            <p:cNvSpPr>
              <a:spLocks noChangeShapeType="1"/>
            </p:cNvSpPr>
            <p:nvPr/>
          </p:nvSpPr>
          <p:spPr bwMode="auto">
            <a:xfrm>
              <a:off x="3729" y="316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499" name="Line 3979"/>
            <p:cNvSpPr>
              <a:spLocks noChangeShapeType="1"/>
            </p:cNvSpPr>
            <p:nvPr/>
          </p:nvSpPr>
          <p:spPr bwMode="auto">
            <a:xfrm>
              <a:off x="3736" y="3165"/>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0" name="Line 3980"/>
            <p:cNvSpPr>
              <a:spLocks noChangeShapeType="1"/>
            </p:cNvSpPr>
            <p:nvPr/>
          </p:nvSpPr>
          <p:spPr bwMode="auto">
            <a:xfrm flipV="1">
              <a:off x="3744" y="3166"/>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1" name="Line 3981"/>
            <p:cNvSpPr>
              <a:spLocks noChangeShapeType="1"/>
            </p:cNvSpPr>
            <p:nvPr/>
          </p:nvSpPr>
          <p:spPr bwMode="auto">
            <a:xfrm flipV="1">
              <a:off x="3752" y="3165"/>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2" name="Line 3982"/>
            <p:cNvSpPr>
              <a:spLocks noChangeShapeType="1"/>
            </p:cNvSpPr>
            <p:nvPr/>
          </p:nvSpPr>
          <p:spPr bwMode="auto">
            <a:xfrm flipV="1">
              <a:off x="3760" y="3161"/>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3" name="Line 3983"/>
            <p:cNvSpPr>
              <a:spLocks noChangeShapeType="1"/>
            </p:cNvSpPr>
            <p:nvPr/>
          </p:nvSpPr>
          <p:spPr bwMode="auto">
            <a:xfrm flipV="1">
              <a:off x="3768" y="3159"/>
              <a:ext cx="7"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4" name="Line 3984"/>
            <p:cNvSpPr>
              <a:spLocks noChangeShapeType="1"/>
            </p:cNvSpPr>
            <p:nvPr/>
          </p:nvSpPr>
          <p:spPr bwMode="auto">
            <a:xfrm>
              <a:off x="3775" y="3159"/>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5" name="Line 3985"/>
            <p:cNvSpPr>
              <a:spLocks noChangeShapeType="1"/>
            </p:cNvSpPr>
            <p:nvPr/>
          </p:nvSpPr>
          <p:spPr bwMode="auto">
            <a:xfrm>
              <a:off x="3783" y="3161"/>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6" name="Line 3986"/>
            <p:cNvSpPr>
              <a:spLocks noChangeShapeType="1"/>
            </p:cNvSpPr>
            <p:nvPr/>
          </p:nvSpPr>
          <p:spPr bwMode="auto">
            <a:xfrm>
              <a:off x="3791" y="3163"/>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7" name="Line 3987"/>
            <p:cNvSpPr>
              <a:spLocks noChangeShapeType="1"/>
            </p:cNvSpPr>
            <p:nvPr/>
          </p:nvSpPr>
          <p:spPr bwMode="auto">
            <a:xfrm>
              <a:off x="3799" y="3166"/>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8" name="Line 3988"/>
            <p:cNvSpPr>
              <a:spLocks noChangeShapeType="1"/>
            </p:cNvSpPr>
            <p:nvPr/>
          </p:nvSpPr>
          <p:spPr bwMode="auto">
            <a:xfrm>
              <a:off x="3806" y="316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09" name="Line 3989"/>
            <p:cNvSpPr>
              <a:spLocks noChangeShapeType="1"/>
            </p:cNvSpPr>
            <p:nvPr/>
          </p:nvSpPr>
          <p:spPr bwMode="auto">
            <a:xfrm flipV="1">
              <a:off x="3814" y="3159"/>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0" name="Line 3990"/>
            <p:cNvSpPr>
              <a:spLocks noChangeShapeType="1"/>
            </p:cNvSpPr>
            <p:nvPr/>
          </p:nvSpPr>
          <p:spPr bwMode="auto">
            <a:xfrm flipV="1">
              <a:off x="3822" y="3154"/>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1" name="Line 3991"/>
            <p:cNvSpPr>
              <a:spLocks noChangeShapeType="1"/>
            </p:cNvSpPr>
            <p:nvPr/>
          </p:nvSpPr>
          <p:spPr bwMode="auto">
            <a:xfrm>
              <a:off x="3830" y="3154"/>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2" name="Line 3992"/>
            <p:cNvSpPr>
              <a:spLocks noChangeShapeType="1"/>
            </p:cNvSpPr>
            <p:nvPr/>
          </p:nvSpPr>
          <p:spPr bwMode="auto">
            <a:xfrm>
              <a:off x="3838" y="3154"/>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3" name="Line 3993"/>
            <p:cNvSpPr>
              <a:spLocks noChangeShapeType="1"/>
            </p:cNvSpPr>
            <p:nvPr/>
          </p:nvSpPr>
          <p:spPr bwMode="auto">
            <a:xfrm>
              <a:off x="3845" y="3155"/>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4" name="Line 3994"/>
            <p:cNvSpPr>
              <a:spLocks noChangeShapeType="1"/>
            </p:cNvSpPr>
            <p:nvPr/>
          </p:nvSpPr>
          <p:spPr bwMode="auto">
            <a:xfrm>
              <a:off x="3853" y="316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5" name="Line 3995"/>
            <p:cNvSpPr>
              <a:spLocks noChangeShapeType="1"/>
            </p:cNvSpPr>
            <p:nvPr/>
          </p:nvSpPr>
          <p:spPr bwMode="auto">
            <a:xfrm>
              <a:off x="3861" y="3160"/>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6" name="Line 3996"/>
            <p:cNvSpPr>
              <a:spLocks noChangeShapeType="1"/>
            </p:cNvSpPr>
            <p:nvPr/>
          </p:nvSpPr>
          <p:spPr bwMode="auto">
            <a:xfrm flipV="1">
              <a:off x="3869" y="3155"/>
              <a:ext cx="8"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7" name="Line 3997"/>
            <p:cNvSpPr>
              <a:spLocks noChangeShapeType="1"/>
            </p:cNvSpPr>
            <p:nvPr/>
          </p:nvSpPr>
          <p:spPr bwMode="auto">
            <a:xfrm flipV="1">
              <a:off x="3877" y="3152"/>
              <a:ext cx="7"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8" name="Line 3998"/>
            <p:cNvSpPr>
              <a:spLocks noChangeShapeType="1"/>
            </p:cNvSpPr>
            <p:nvPr/>
          </p:nvSpPr>
          <p:spPr bwMode="auto">
            <a:xfrm flipV="1">
              <a:off x="3884" y="31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19" name="Line 3999"/>
            <p:cNvSpPr>
              <a:spLocks noChangeShapeType="1"/>
            </p:cNvSpPr>
            <p:nvPr/>
          </p:nvSpPr>
          <p:spPr bwMode="auto">
            <a:xfrm>
              <a:off x="3892" y="3151"/>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0" name="Line 4000"/>
            <p:cNvSpPr>
              <a:spLocks noChangeShapeType="1"/>
            </p:cNvSpPr>
            <p:nvPr/>
          </p:nvSpPr>
          <p:spPr bwMode="auto">
            <a:xfrm>
              <a:off x="3900" y="3152"/>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1" name="Line 4001"/>
            <p:cNvSpPr>
              <a:spLocks noChangeShapeType="1"/>
            </p:cNvSpPr>
            <p:nvPr/>
          </p:nvSpPr>
          <p:spPr bwMode="auto">
            <a:xfrm flipV="1">
              <a:off x="3908" y="3153"/>
              <a:ext cx="8"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2" name="Line 4002"/>
            <p:cNvSpPr>
              <a:spLocks noChangeShapeType="1"/>
            </p:cNvSpPr>
            <p:nvPr/>
          </p:nvSpPr>
          <p:spPr bwMode="auto">
            <a:xfrm>
              <a:off x="3916" y="3153"/>
              <a:ext cx="7" cy="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3" name="Line 4003"/>
            <p:cNvSpPr>
              <a:spLocks noChangeShapeType="1"/>
            </p:cNvSpPr>
            <p:nvPr/>
          </p:nvSpPr>
          <p:spPr bwMode="auto">
            <a:xfrm flipV="1">
              <a:off x="3923" y="3147"/>
              <a:ext cx="8" cy="1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4" name="Line 4004"/>
            <p:cNvSpPr>
              <a:spLocks noChangeShapeType="1"/>
            </p:cNvSpPr>
            <p:nvPr/>
          </p:nvSpPr>
          <p:spPr bwMode="auto">
            <a:xfrm flipV="1">
              <a:off x="3931" y="3141"/>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5" name="Line 4005"/>
            <p:cNvSpPr>
              <a:spLocks noChangeShapeType="1"/>
            </p:cNvSpPr>
            <p:nvPr/>
          </p:nvSpPr>
          <p:spPr bwMode="auto">
            <a:xfrm flipV="1">
              <a:off x="3939" y="31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6" name="Line 4006"/>
            <p:cNvSpPr>
              <a:spLocks noChangeShapeType="1"/>
            </p:cNvSpPr>
            <p:nvPr/>
          </p:nvSpPr>
          <p:spPr bwMode="auto">
            <a:xfrm>
              <a:off x="3947" y="3140"/>
              <a:ext cx="8" cy="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7" name="Line 4007"/>
            <p:cNvSpPr>
              <a:spLocks noChangeShapeType="1"/>
            </p:cNvSpPr>
            <p:nvPr/>
          </p:nvSpPr>
          <p:spPr bwMode="auto">
            <a:xfrm>
              <a:off x="3955" y="3142"/>
              <a:ext cx="7" cy="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8" name="Line 4008"/>
            <p:cNvSpPr>
              <a:spLocks noChangeShapeType="1"/>
            </p:cNvSpPr>
            <p:nvPr/>
          </p:nvSpPr>
          <p:spPr bwMode="auto">
            <a:xfrm flipV="1">
              <a:off x="3962" y="3147"/>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29" name="Line 4009"/>
            <p:cNvSpPr>
              <a:spLocks noChangeShapeType="1"/>
            </p:cNvSpPr>
            <p:nvPr/>
          </p:nvSpPr>
          <p:spPr bwMode="auto">
            <a:xfrm>
              <a:off x="3970" y="3147"/>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0" name="Line 4010"/>
            <p:cNvSpPr>
              <a:spLocks noChangeShapeType="1"/>
            </p:cNvSpPr>
            <p:nvPr/>
          </p:nvSpPr>
          <p:spPr bwMode="auto">
            <a:xfrm flipV="1">
              <a:off x="3978" y="3131"/>
              <a:ext cx="8" cy="1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1" name="Line 4011"/>
            <p:cNvSpPr>
              <a:spLocks noChangeShapeType="1"/>
            </p:cNvSpPr>
            <p:nvPr/>
          </p:nvSpPr>
          <p:spPr bwMode="auto">
            <a:xfrm flipV="1">
              <a:off x="3986" y="3121"/>
              <a:ext cx="8" cy="1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2" name="Line 4012"/>
            <p:cNvSpPr>
              <a:spLocks noChangeShapeType="1"/>
            </p:cNvSpPr>
            <p:nvPr/>
          </p:nvSpPr>
          <p:spPr bwMode="auto">
            <a:xfrm>
              <a:off x="3994" y="3121"/>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3" name="Line 4013"/>
            <p:cNvSpPr>
              <a:spLocks noChangeShapeType="1"/>
            </p:cNvSpPr>
            <p:nvPr/>
          </p:nvSpPr>
          <p:spPr bwMode="auto">
            <a:xfrm>
              <a:off x="4001" y="3121"/>
              <a:ext cx="8" cy="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4" name="Line 4014"/>
            <p:cNvSpPr>
              <a:spLocks noChangeShapeType="1"/>
            </p:cNvSpPr>
            <p:nvPr/>
          </p:nvSpPr>
          <p:spPr bwMode="auto">
            <a:xfrm>
              <a:off x="4009" y="3128"/>
              <a:ext cx="8" cy="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5" name="Line 4015"/>
            <p:cNvSpPr>
              <a:spLocks noChangeShapeType="1"/>
            </p:cNvSpPr>
            <p:nvPr/>
          </p:nvSpPr>
          <p:spPr bwMode="auto">
            <a:xfrm>
              <a:off x="4017" y="3140"/>
              <a:ext cx="8"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6" name="Line 4016"/>
            <p:cNvSpPr>
              <a:spLocks noChangeShapeType="1"/>
            </p:cNvSpPr>
            <p:nvPr/>
          </p:nvSpPr>
          <p:spPr bwMode="auto">
            <a:xfrm flipV="1">
              <a:off x="4025" y="3134"/>
              <a:ext cx="8" cy="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7" name="Line 4017"/>
            <p:cNvSpPr>
              <a:spLocks noChangeShapeType="1"/>
            </p:cNvSpPr>
            <p:nvPr/>
          </p:nvSpPr>
          <p:spPr bwMode="auto">
            <a:xfrm flipV="1">
              <a:off x="4033" y="3100"/>
              <a:ext cx="7" cy="3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8" name="Line 4018"/>
            <p:cNvSpPr>
              <a:spLocks noChangeShapeType="1"/>
            </p:cNvSpPr>
            <p:nvPr/>
          </p:nvSpPr>
          <p:spPr bwMode="auto">
            <a:xfrm flipV="1">
              <a:off x="4040" y="3081"/>
              <a:ext cx="8" cy="1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39" name="Line 4019"/>
            <p:cNvSpPr>
              <a:spLocks noChangeShapeType="1"/>
            </p:cNvSpPr>
            <p:nvPr/>
          </p:nvSpPr>
          <p:spPr bwMode="auto">
            <a:xfrm>
              <a:off x="4048" y="3081"/>
              <a:ext cx="8" cy="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0" name="Line 4020"/>
            <p:cNvSpPr>
              <a:spLocks noChangeShapeType="1"/>
            </p:cNvSpPr>
            <p:nvPr/>
          </p:nvSpPr>
          <p:spPr bwMode="auto">
            <a:xfrm>
              <a:off x="4056" y="3084"/>
              <a:ext cx="8" cy="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1" name="Line 4021"/>
            <p:cNvSpPr>
              <a:spLocks noChangeShapeType="1"/>
            </p:cNvSpPr>
            <p:nvPr/>
          </p:nvSpPr>
          <p:spPr bwMode="auto">
            <a:xfrm>
              <a:off x="4064" y="3093"/>
              <a:ext cx="8" cy="2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2" name="Line 4022"/>
            <p:cNvSpPr>
              <a:spLocks noChangeShapeType="1"/>
            </p:cNvSpPr>
            <p:nvPr/>
          </p:nvSpPr>
          <p:spPr bwMode="auto">
            <a:xfrm>
              <a:off x="4072" y="3113"/>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3" name="Line 4023"/>
            <p:cNvSpPr>
              <a:spLocks noChangeShapeType="1"/>
            </p:cNvSpPr>
            <p:nvPr/>
          </p:nvSpPr>
          <p:spPr bwMode="auto">
            <a:xfrm>
              <a:off x="4079" y="3114"/>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4" name="Line 4024"/>
            <p:cNvSpPr>
              <a:spLocks noChangeShapeType="1"/>
            </p:cNvSpPr>
            <p:nvPr/>
          </p:nvSpPr>
          <p:spPr bwMode="auto">
            <a:xfrm flipV="1">
              <a:off x="4087" y="3077"/>
              <a:ext cx="8" cy="4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5" name="Line 4025"/>
            <p:cNvSpPr>
              <a:spLocks noChangeShapeType="1"/>
            </p:cNvSpPr>
            <p:nvPr/>
          </p:nvSpPr>
          <p:spPr bwMode="auto">
            <a:xfrm flipV="1">
              <a:off x="4095" y="3038"/>
              <a:ext cx="8" cy="39"/>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6" name="Line 4026"/>
            <p:cNvSpPr>
              <a:spLocks noChangeShapeType="1"/>
            </p:cNvSpPr>
            <p:nvPr/>
          </p:nvSpPr>
          <p:spPr bwMode="auto">
            <a:xfrm flipV="1">
              <a:off x="4103" y="3037"/>
              <a:ext cx="7" cy="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7" name="Line 4027"/>
            <p:cNvSpPr>
              <a:spLocks noChangeShapeType="1"/>
            </p:cNvSpPr>
            <p:nvPr/>
          </p:nvSpPr>
          <p:spPr bwMode="auto">
            <a:xfrm>
              <a:off x="4110" y="3037"/>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8" name="Line 4028"/>
            <p:cNvSpPr>
              <a:spLocks noChangeShapeType="1"/>
            </p:cNvSpPr>
            <p:nvPr/>
          </p:nvSpPr>
          <p:spPr bwMode="auto">
            <a:xfrm>
              <a:off x="4118" y="3051"/>
              <a:ext cx="8" cy="31"/>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49" name="Line 4029"/>
            <p:cNvSpPr>
              <a:spLocks noChangeShapeType="1"/>
            </p:cNvSpPr>
            <p:nvPr/>
          </p:nvSpPr>
          <p:spPr bwMode="auto">
            <a:xfrm>
              <a:off x="4126" y="3082"/>
              <a:ext cx="8" cy="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0" name="Line 4030"/>
            <p:cNvSpPr>
              <a:spLocks noChangeShapeType="1"/>
            </p:cNvSpPr>
            <p:nvPr/>
          </p:nvSpPr>
          <p:spPr bwMode="auto">
            <a:xfrm>
              <a:off x="4134" y="3086"/>
              <a:ext cx="8" cy="14"/>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1" name="Line 4031"/>
            <p:cNvSpPr>
              <a:spLocks noChangeShapeType="1"/>
            </p:cNvSpPr>
            <p:nvPr/>
          </p:nvSpPr>
          <p:spPr bwMode="auto">
            <a:xfrm flipV="1">
              <a:off x="4142" y="3053"/>
              <a:ext cx="7" cy="4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2" name="Line 4032"/>
            <p:cNvSpPr>
              <a:spLocks noChangeShapeType="1"/>
            </p:cNvSpPr>
            <p:nvPr/>
          </p:nvSpPr>
          <p:spPr bwMode="auto">
            <a:xfrm flipV="1">
              <a:off x="4149" y="2971"/>
              <a:ext cx="8" cy="8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3" name="Line 4033"/>
            <p:cNvSpPr>
              <a:spLocks noChangeShapeType="1"/>
            </p:cNvSpPr>
            <p:nvPr/>
          </p:nvSpPr>
          <p:spPr bwMode="auto">
            <a:xfrm flipV="1">
              <a:off x="4157" y="2955"/>
              <a:ext cx="8" cy="16"/>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4" name="Line 4034"/>
            <p:cNvSpPr>
              <a:spLocks noChangeShapeType="1"/>
            </p:cNvSpPr>
            <p:nvPr/>
          </p:nvSpPr>
          <p:spPr bwMode="auto">
            <a:xfrm>
              <a:off x="4165" y="2955"/>
              <a:ext cx="8" cy="4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07556" name="Line 4036"/>
          <p:cNvSpPr>
            <a:spLocks noChangeShapeType="1"/>
          </p:cNvSpPr>
          <p:nvPr/>
        </p:nvSpPr>
        <p:spPr bwMode="auto">
          <a:xfrm>
            <a:off x="6624638" y="4754563"/>
            <a:ext cx="12700" cy="857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7" name="Line 4037"/>
          <p:cNvSpPr>
            <a:spLocks noChangeShapeType="1"/>
          </p:cNvSpPr>
          <p:nvPr/>
        </p:nvSpPr>
        <p:spPr bwMode="auto">
          <a:xfrm>
            <a:off x="6637338" y="4840288"/>
            <a:ext cx="11112"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8" name="Line 4038"/>
          <p:cNvSpPr>
            <a:spLocks noChangeShapeType="1"/>
          </p:cNvSpPr>
          <p:nvPr/>
        </p:nvSpPr>
        <p:spPr bwMode="auto">
          <a:xfrm>
            <a:off x="6648450" y="4862513"/>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59" name="Line 4039"/>
          <p:cNvSpPr>
            <a:spLocks noChangeShapeType="1"/>
          </p:cNvSpPr>
          <p:nvPr/>
        </p:nvSpPr>
        <p:spPr bwMode="auto">
          <a:xfrm flipV="1">
            <a:off x="6661150" y="4827588"/>
            <a:ext cx="12700" cy="539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0" name="Line 4040"/>
          <p:cNvSpPr>
            <a:spLocks noChangeShapeType="1"/>
          </p:cNvSpPr>
          <p:nvPr/>
        </p:nvSpPr>
        <p:spPr bwMode="auto">
          <a:xfrm flipV="1">
            <a:off x="6673850" y="4733925"/>
            <a:ext cx="12700" cy="936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1" name="Line 4041"/>
          <p:cNvSpPr>
            <a:spLocks noChangeShapeType="1"/>
          </p:cNvSpPr>
          <p:nvPr/>
        </p:nvSpPr>
        <p:spPr bwMode="auto">
          <a:xfrm flipV="1">
            <a:off x="6686550" y="4706938"/>
            <a:ext cx="12700" cy="269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2" name="Line 4042"/>
          <p:cNvSpPr>
            <a:spLocks noChangeShapeType="1"/>
          </p:cNvSpPr>
          <p:nvPr/>
        </p:nvSpPr>
        <p:spPr bwMode="auto">
          <a:xfrm>
            <a:off x="6699250" y="4706938"/>
            <a:ext cx="11113" cy="555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3" name="Line 4043"/>
          <p:cNvSpPr>
            <a:spLocks noChangeShapeType="1"/>
          </p:cNvSpPr>
          <p:nvPr/>
        </p:nvSpPr>
        <p:spPr bwMode="auto">
          <a:xfrm>
            <a:off x="6710363" y="4762500"/>
            <a:ext cx="12700" cy="793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4" name="Line 4044"/>
          <p:cNvSpPr>
            <a:spLocks noChangeShapeType="1"/>
          </p:cNvSpPr>
          <p:nvPr/>
        </p:nvSpPr>
        <p:spPr bwMode="auto">
          <a:xfrm>
            <a:off x="6723063" y="4841875"/>
            <a:ext cx="12700" cy="333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5" name="Line 4045"/>
          <p:cNvSpPr>
            <a:spLocks noChangeShapeType="1"/>
          </p:cNvSpPr>
          <p:nvPr/>
        </p:nvSpPr>
        <p:spPr bwMode="auto">
          <a:xfrm>
            <a:off x="6735763" y="4875213"/>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6" name="Line 4046"/>
          <p:cNvSpPr>
            <a:spLocks noChangeShapeType="1"/>
          </p:cNvSpPr>
          <p:nvPr/>
        </p:nvSpPr>
        <p:spPr bwMode="auto">
          <a:xfrm flipV="1">
            <a:off x="6748463" y="4835525"/>
            <a:ext cx="12700" cy="539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7" name="Line 4047"/>
          <p:cNvSpPr>
            <a:spLocks noChangeShapeType="1"/>
          </p:cNvSpPr>
          <p:nvPr/>
        </p:nvSpPr>
        <p:spPr bwMode="auto">
          <a:xfrm flipV="1">
            <a:off x="6761163" y="4762500"/>
            <a:ext cx="11112" cy="730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8" name="Line 4048"/>
          <p:cNvSpPr>
            <a:spLocks noChangeShapeType="1"/>
          </p:cNvSpPr>
          <p:nvPr/>
        </p:nvSpPr>
        <p:spPr bwMode="auto">
          <a:xfrm flipV="1">
            <a:off x="6772275" y="4746625"/>
            <a:ext cx="12700" cy="158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69" name="Line 4049"/>
          <p:cNvSpPr>
            <a:spLocks noChangeShapeType="1"/>
          </p:cNvSpPr>
          <p:nvPr/>
        </p:nvSpPr>
        <p:spPr bwMode="auto">
          <a:xfrm>
            <a:off x="6784975" y="4746625"/>
            <a:ext cx="12700"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0" name="Line 4050"/>
          <p:cNvSpPr>
            <a:spLocks noChangeShapeType="1"/>
          </p:cNvSpPr>
          <p:nvPr/>
        </p:nvSpPr>
        <p:spPr bwMode="auto">
          <a:xfrm>
            <a:off x="6797675" y="4787900"/>
            <a:ext cx="12700" cy="650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1" name="Line 4051"/>
          <p:cNvSpPr>
            <a:spLocks noChangeShapeType="1"/>
          </p:cNvSpPr>
          <p:nvPr/>
        </p:nvSpPr>
        <p:spPr bwMode="auto">
          <a:xfrm>
            <a:off x="6810375" y="4852988"/>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2" name="Line 4052"/>
          <p:cNvSpPr>
            <a:spLocks noChangeShapeType="1"/>
          </p:cNvSpPr>
          <p:nvPr/>
        </p:nvSpPr>
        <p:spPr bwMode="auto">
          <a:xfrm>
            <a:off x="6823075" y="4867275"/>
            <a:ext cx="11113" cy="238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3" name="Line 4053"/>
          <p:cNvSpPr>
            <a:spLocks noChangeShapeType="1"/>
          </p:cNvSpPr>
          <p:nvPr/>
        </p:nvSpPr>
        <p:spPr bwMode="auto">
          <a:xfrm flipV="1">
            <a:off x="6834188" y="4841875"/>
            <a:ext cx="12700" cy="492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4" name="Line 4054"/>
          <p:cNvSpPr>
            <a:spLocks noChangeShapeType="1"/>
          </p:cNvSpPr>
          <p:nvPr/>
        </p:nvSpPr>
        <p:spPr bwMode="auto">
          <a:xfrm flipV="1">
            <a:off x="6846888" y="4800600"/>
            <a:ext cx="12700"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5" name="Line 4055"/>
          <p:cNvSpPr>
            <a:spLocks noChangeShapeType="1"/>
          </p:cNvSpPr>
          <p:nvPr/>
        </p:nvSpPr>
        <p:spPr bwMode="auto">
          <a:xfrm>
            <a:off x="6859588" y="48006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6" name="Line 4056"/>
          <p:cNvSpPr>
            <a:spLocks noChangeShapeType="1"/>
          </p:cNvSpPr>
          <p:nvPr/>
        </p:nvSpPr>
        <p:spPr bwMode="auto">
          <a:xfrm>
            <a:off x="6872288" y="4800600"/>
            <a:ext cx="12700" cy="301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7" name="Line 4057"/>
          <p:cNvSpPr>
            <a:spLocks noChangeShapeType="1"/>
          </p:cNvSpPr>
          <p:nvPr/>
        </p:nvSpPr>
        <p:spPr bwMode="auto">
          <a:xfrm>
            <a:off x="6884988" y="4830763"/>
            <a:ext cx="11112" cy="539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8" name="Line 4058"/>
          <p:cNvSpPr>
            <a:spLocks noChangeShapeType="1"/>
          </p:cNvSpPr>
          <p:nvPr/>
        </p:nvSpPr>
        <p:spPr bwMode="auto">
          <a:xfrm>
            <a:off x="6896100" y="4884738"/>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79" name="Line 4059"/>
          <p:cNvSpPr>
            <a:spLocks noChangeShapeType="1"/>
          </p:cNvSpPr>
          <p:nvPr/>
        </p:nvSpPr>
        <p:spPr bwMode="auto">
          <a:xfrm>
            <a:off x="6908800" y="4894263"/>
            <a:ext cx="12700" cy="174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0" name="Line 4060"/>
          <p:cNvSpPr>
            <a:spLocks noChangeShapeType="1"/>
          </p:cNvSpPr>
          <p:nvPr/>
        </p:nvSpPr>
        <p:spPr bwMode="auto">
          <a:xfrm flipV="1">
            <a:off x="6921500" y="4856163"/>
            <a:ext cx="12700" cy="555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1" name="Line 4061"/>
          <p:cNvSpPr>
            <a:spLocks noChangeShapeType="1"/>
          </p:cNvSpPr>
          <p:nvPr/>
        </p:nvSpPr>
        <p:spPr bwMode="auto">
          <a:xfrm flipV="1">
            <a:off x="6934200" y="4797425"/>
            <a:ext cx="12700" cy="587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2" name="Line 4062"/>
          <p:cNvSpPr>
            <a:spLocks noChangeShapeType="1"/>
          </p:cNvSpPr>
          <p:nvPr/>
        </p:nvSpPr>
        <p:spPr bwMode="auto">
          <a:xfrm flipV="1">
            <a:off x="6946900" y="4791075"/>
            <a:ext cx="11113"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3" name="Line 4063"/>
          <p:cNvSpPr>
            <a:spLocks noChangeShapeType="1"/>
          </p:cNvSpPr>
          <p:nvPr/>
        </p:nvSpPr>
        <p:spPr bwMode="auto">
          <a:xfrm>
            <a:off x="6958013" y="4791075"/>
            <a:ext cx="12700" cy="349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4" name="Line 4064"/>
          <p:cNvSpPr>
            <a:spLocks noChangeShapeType="1"/>
          </p:cNvSpPr>
          <p:nvPr/>
        </p:nvSpPr>
        <p:spPr bwMode="auto">
          <a:xfrm>
            <a:off x="6970713" y="4826000"/>
            <a:ext cx="12700" cy="603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5" name="Line 4065"/>
          <p:cNvSpPr>
            <a:spLocks noChangeShapeType="1"/>
          </p:cNvSpPr>
          <p:nvPr/>
        </p:nvSpPr>
        <p:spPr bwMode="auto">
          <a:xfrm>
            <a:off x="6983413" y="4886325"/>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6" name="Line 4066"/>
          <p:cNvSpPr>
            <a:spLocks noChangeShapeType="1"/>
          </p:cNvSpPr>
          <p:nvPr/>
        </p:nvSpPr>
        <p:spPr bwMode="auto">
          <a:xfrm>
            <a:off x="6996113" y="4900613"/>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7" name="Line 4067"/>
          <p:cNvSpPr>
            <a:spLocks noChangeShapeType="1"/>
          </p:cNvSpPr>
          <p:nvPr/>
        </p:nvSpPr>
        <p:spPr bwMode="auto">
          <a:xfrm flipV="1">
            <a:off x="7008813" y="4870450"/>
            <a:ext cx="11112" cy="444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8" name="Line 4068"/>
          <p:cNvSpPr>
            <a:spLocks noChangeShapeType="1"/>
          </p:cNvSpPr>
          <p:nvPr/>
        </p:nvSpPr>
        <p:spPr bwMode="auto">
          <a:xfrm flipV="1">
            <a:off x="7019925" y="4826000"/>
            <a:ext cx="12700" cy="444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89" name="Line 4069"/>
          <p:cNvSpPr>
            <a:spLocks noChangeShapeType="1"/>
          </p:cNvSpPr>
          <p:nvPr/>
        </p:nvSpPr>
        <p:spPr bwMode="auto">
          <a:xfrm flipV="1">
            <a:off x="7032625" y="4816475"/>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0" name="Line 4070"/>
          <p:cNvSpPr>
            <a:spLocks noChangeShapeType="1"/>
          </p:cNvSpPr>
          <p:nvPr/>
        </p:nvSpPr>
        <p:spPr bwMode="auto">
          <a:xfrm>
            <a:off x="7045325" y="4816475"/>
            <a:ext cx="12700" cy="317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1" name="Line 4071"/>
          <p:cNvSpPr>
            <a:spLocks noChangeShapeType="1"/>
          </p:cNvSpPr>
          <p:nvPr/>
        </p:nvSpPr>
        <p:spPr bwMode="auto">
          <a:xfrm>
            <a:off x="7058025" y="4848225"/>
            <a:ext cx="11113" cy="444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2" name="Line 4072"/>
          <p:cNvSpPr>
            <a:spLocks noChangeShapeType="1"/>
          </p:cNvSpPr>
          <p:nvPr/>
        </p:nvSpPr>
        <p:spPr bwMode="auto">
          <a:xfrm>
            <a:off x="7069138" y="4892675"/>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3" name="Line 4073"/>
          <p:cNvSpPr>
            <a:spLocks noChangeShapeType="1"/>
          </p:cNvSpPr>
          <p:nvPr/>
        </p:nvSpPr>
        <p:spPr bwMode="auto">
          <a:xfrm>
            <a:off x="7081838" y="4892675"/>
            <a:ext cx="12700" cy="158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4" name="Line 4074"/>
          <p:cNvSpPr>
            <a:spLocks noChangeShapeType="1"/>
          </p:cNvSpPr>
          <p:nvPr/>
        </p:nvSpPr>
        <p:spPr bwMode="auto">
          <a:xfrm flipV="1">
            <a:off x="7094538" y="4826000"/>
            <a:ext cx="12700" cy="825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5" name="Line 4075"/>
          <p:cNvSpPr>
            <a:spLocks noChangeShapeType="1"/>
          </p:cNvSpPr>
          <p:nvPr/>
        </p:nvSpPr>
        <p:spPr bwMode="auto">
          <a:xfrm flipV="1">
            <a:off x="7107238" y="4721225"/>
            <a:ext cx="12700" cy="1047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6" name="Line 4076"/>
          <p:cNvSpPr>
            <a:spLocks noChangeShapeType="1"/>
          </p:cNvSpPr>
          <p:nvPr/>
        </p:nvSpPr>
        <p:spPr bwMode="auto">
          <a:xfrm flipV="1">
            <a:off x="7119938" y="4706938"/>
            <a:ext cx="11112"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7" name="Line 4077"/>
          <p:cNvSpPr>
            <a:spLocks noChangeShapeType="1"/>
          </p:cNvSpPr>
          <p:nvPr/>
        </p:nvSpPr>
        <p:spPr bwMode="auto">
          <a:xfrm>
            <a:off x="7131050" y="4706938"/>
            <a:ext cx="12700" cy="650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8" name="Line 4078"/>
          <p:cNvSpPr>
            <a:spLocks noChangeShapeType="1"/>
          </p:cNvSpPr>
          <p:nvPr/>
        </p:nvSpPr>
        <p:spPr bwMode="auto">
          <a:xfrm>
            <a:off x="7143750" y="4772025"/>
            <a:ext cx="12700" cy="873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599" name="Line 4079"/>
          <p:cNvSpPr>
            <a:spLocks noChangeShapeType="1"/>
          </p:cNvSpPr>
          <p:nvPr/>
        </p:nvSpPr>
        <p:spPr bwMode="auto">
          <a:xfrm>
            <a:off x="7156450" y="4859338"/>
            <a:ext cx="12700" cy="301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0" name="Line 4080"/>
          <p:cNvSpPr>
            <a:spLocks noChangeShapeType="1"/>
          </p:cNvSpPr>
          <p:nvPr/>
        </p:nvSpPr>
        <p:spPr bwMode="auto">
          <a:xfrm>
            <a:off x="7169150" y="4889500"/>
            <a:ext cx="12700" cy="206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1" name="Line 4081"/>
          <p:cNvSpPr>
            <a:spLocks noChangeShapeType="1"/>
          </p:cNvSpPr>
          <p:nvPr/>
        </p:nvSpPr>
        <p:spPr bwMode="auto">
          <a:xfrm flipV="1">
            <a:off x="7181850" y="4851400"/>
            <a:ext cx="11113" cy="587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2" name="Line 4082"/>
          <p:cNvSpPr>
            <a:spLocks noChangeShapeType="1"/>
          </p:cNvSpPr>
          <p:nvPr/>
        </p:nvSpPr>
        <p:spPr bwMode="auto">
          <a:xfrm flipV="1">
            <a:off x="7192963" y="4786313"/>
            <a:ext cx="12700" cy="650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3" name="Line 4083"/>
          <p:cNvSpPr>
            <a:spLocks noChangeShapeType="1"/>
          </p:cNvSpPr>
          <p:nvPr/>
        </p:nvSpPr>
        <p:spPr bwMode="auto">
          <a:xfrm flipV="1">
            <a:off x="7205663" y="4783138"/>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4" name="Line 4084"/>
          <p:cNvSpPr>
            <a:spLocks noChangeShapeType="1"/>
          </p:cNvSpPr>
          <p:nvPr/>
        </p:nvSpPr>
        <p:spPr bwMode="auto">
          <a:xfrm>
            <a:off x="7218363" y="4783138"/>
            <a:ext cx="12700" cy="492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5" name="Line 4085"/>
          <p:cNvSpPr>
            <a:spLocks noChangeShapeType="1"/>
          </p:cNvSpPr>
          <p:nvPr/>
        </p:nvSpPr>
        <p:spPr bwMode="auto">
          <a:xfrm>
            <a:off x="7231063" y="4832350"/>
            <a:ext cx="12700" cy="698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6" name="Line 4086"/>
          <p:cNvSpPr>
            <a:spLocks noChangeShapeType="1"/>
          </p:cNvSpPr>
          <p:nvPr/>
        </p:nvSpPr>
        <p:spPr bwMode="auto">
          <a:xfrm>
            <a:off x="7243763" y="4902200"/>
            <a:ext cx="11112"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7" name="Line 4087"/>
          <p:cNvSpPr>
            <a:spLocks noChangeShapeType="1"/>
          </p:cNvSpPr>
          <p:nvPr/>
        </p:nvSpPr>
        <p:spPr bwMode="auto">
          <a:xfrm>
            <a:off x="7254875" y="4924425"/>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8" name="Line 4088"/>
          <p:cNvSpPr>
            <a:spLocks noChangeShapeType="1"/>
          </p:cNvSpPr>
          <p:nvPr/>
        </p:nvSpPr>
        <p:spPr bwMode="auto">
          <a:xfrm flipV="1">
            <a:off x="7267575" y="4876800"/>
            <a:ext cx="12700" cy="666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09" name="Line 4089"/>
          <p:cNvSpPr>
            <a:spLocks noChangeShapeType="1"/>
          </p:cNvSpPr>
          <p:nvPr/>
        </p:nvSpPr>
        <p:spPr bwMode="auto">
          <a:xfrm flipV="1">
            <a:off x="7280275" y="4789488"/>
            <a:ext cx="12700" cy="873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0" name="Line 4090"/>
          <p:cNvSpPr>
            <a:spLocks noChangeShapeType="1"/>
          </p:cNvSpPr>
          <p:nvPr/>
        </p:nvSpPr>
        <p:spPr bwMode="auto">
          <a:xfrm flipV="1">
            <a:off x="7292975" y="4775200"/>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1" name="Line 4091"/>
          <p:cNvSpPr>
            <a:spLocks noChangeShapeType="1"/>
          </p:cNvSpPr>
          <p:nvPr/>
        </p:nvSpPr>
        <p:spPr bwMode="auto">
          <a:xfrm>
            <a:off x="7305675" y="4775200"/>
            <a:ext cx="11113" cy="603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2" name="Line 4092"/>
          <p:cNvSpPr>
            <a:spLocks noChangeShapeType="1"/>
          </p:cNvSpPr>
          <p:nvPr/>
        </p:nvSpPr>
        <p:spPr bwMode="auto">
          <a:xfrm>
            <a:off x="7316788" y="4835525"/>
            <a:ext cx="12700" cy="730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3" name="Line 4093"/>
          <p:cNvSpPr>
            <a:spLocks noChangeShapeType="1"/>
          </p:cNvSpPr>
          <p:nvPr/>
        </p:nvSpPr>
        <p:spPr bwMode="auto">
          <a:xfrm>
            <a:off x="7329488" y="4908550"/>
            <a:ext cx="12700" cy="238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4" name="Line 4094"/>
          <p:cNvSpPr>
            <a:spLocks noChangeShapeType="1"/>
          </p:cNvSpPr>
          <p:nvPr/>
        </p:nvSpPr>
        <p:spPr bwMode="auto">
          <a:xfrm>
            <a:off x="7342188" y="4932363"/>
            <a:ext cx="12700" cy="206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5" name="Line 4095"/>
          <p:cNvSpPr>
            <a:spLocks noChangeShapeType="1"/>
          </p:cNvSpPr>
          <p:nvPr/>
        </p:nvSpPr>
        <p:spPr bwMode="auto">
          <a:xfrm flipV="1">
            <a:off x="7354888" y="4892675"/>
            <a:ext cx="12700" cy="603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6" name="Line 4096"/>
          <p:cNvSpPr>
            <a:spLocks noChangeShapeType="1"/>
          </p:cNvSpPr>
          <p:nvPr/>
        </p:nvSpPr>
        <p:spPr bwMode="auto">
          <a:xfrm flipV="1">
            <a:off x="7367588" y="4795838"/>
            <a:ext cx="11112" cy="968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7" name="Line 4097"/>
          <p:cNvSpPr>
            <a:spLocks noChangeShapeType="1"/>
          </p:cNvSpPr>
          <p:nvPr/>
        </p:nvSpPr>
        <p:spPr bwMode="auto">
          <a:xfrm flipV="1">
            <a:off x="7378700" y="4768850"/>
            <a:ext cx="12700" cy="269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8" name="Line 4098"/>
          <p:cNvSpPr>
            <a:spLocks noChangeShapeType="1"/>
          </p:cNvSpPr>
          <p:nvPr/>
        </p:nvSpPr>
        <p:spPr bwMode="auto">
          <a:xfrm>
            <a:off x="7391400" y="4768850"/>
            <a:ext cx="12700" cy="666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19" name="Line 4099"/>
          <p:cNvSpPr>
            <a:spLocks noChangeShapeType="1"/>
          </p:cNvSpPr>
          <p:nvPr/>
        </p:nvSpPr>
        <p:spPr bwMode="auto">
          <a:xfrm>
            <a:off x="7404100" y="4835525"/>
            <a:ext cx="12700" cy="777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0" name="Line 4100"/>
          <p:cNvSpPr>
            <a:spLocks noChangeShapeType="1"/>
          </p:cNvSpPr>
          <p:nvPr/>
        </p:nvSpPr>
        <p:spPr bwMode="auto">
          <a:xfrm>
            <a:off x="7416800" y="4913313"/>
            <a:ext cx="12700" cy="269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1" name="Line 4101"/>
          <p:cNvSpPr>
            <a:spLocks noChangeShapeType="1"/>
          </p:cNvSpPr>
          <p:nvPr/>
        </p:nvSpPr>
        <p:spPr bwMode="auto">
          <a:xfrm>
            <a:off x="7429500" y="4940300"/>
            <a:ext cx="11113" cy="206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2" name="Line 4102"/>
          <p:cNvSpPr>
            <a:spLocks noChangeShapeType="1"/>
          </p:cNvSpPr>
          <p:nvPr/>
        </p:nvSpPr>
        <p:spPr bwMode="auto">
          <a:xfrm flipV="1">
            <a:off x="7440613" y="4933950"/>
            <a:ext cx="12700" cy="269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3" name="Line 4103"/>
          <p:cNvSpPr>
            <a:spLocks noChangeShapeType="1"/>
          </p:cNvSpPr>
          <p:nvPr/>
        </p:nvSpPr>
        <p:spPr bwMode="auto">
          <a:xfrm flipV="1">
            <a:off x="7453313" y="4879975"/>
            <a:ext cx="12700" cy="539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4" name="Line 4104"/>
          <p:cNvSpPr>
            <a:spLocks noChangeShapeType="1"/>
          </p:cNvSpPr>
          <p:nvPr/>
        </p:nvSpPr>
        <p:spPr bwMode="auto">
          <a:xfrm flipV="1">
            <a:off x="7466013" y="4857750"/>
            <a:ext cx="12700"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5" name="Line 4105"/>
          <p:cNvSpPr>
            <a:spLocks noChangeShapeType="1"/>
          </p:cNvSpPr>
          <p:nvPr/>
        </p:nvSpPr>
        <p:spPr bwMode="auto">
          <a:xfrm>
            <a:off x="7478713" y="4857750"/>
            <a:ext cx="12700" cy="365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6" name="Line 4106"/>
          <p:cNvSpPr>
            <a:spLocks noChangeShapeType="1"/>
          </p:cNvSpPr>
          <p:nvPr/>
        </p:nvSpPr>
        <p:spPr bwMode="auto">
          <a:xfrm>
            <a:off x="7491413" y="4894263"/>
            <a:ext cx="11112" cy="539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7" name="Line 4107"/>
          <p:cNvSpPr>
            <a:spLocks noChangeShapeType="1"/>
          </p:cNvSpPr>
          <p:nvPr/>
        </p:nvSpPr>
        <p:spPr bwMode="auto">
          <a:xfrm>
            <a:off x="7502525" y="4948238"/>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8" name="Line 4108"/>
          <p:cNvSpPr>
            <a:spLocks noChangeShapeType="1"/>
          </p:cNvSpPr>
          <p:nvPr/>
        </p:nvSpPr>
        <p:spPr bwMode="auto">
          <a:xfrm>
            <a:off x="7515225" y="4967288"/>
            <a:ext cx="12700"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29" name="Line 4109"/>
          <p:cNvSpPr>
            <a:spLocks noChangeShapeType="1"/>
          </p:cNvSpPr>
          <p:nvPr/>
        </p:nvSpPr>
        <p:spPr bwMode="auto">
          <a:xfrm flipV="1">
            <a:off x="7527925" y="4930775"/>
            <a:ext cx="12700" cy="587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0" name="Line 4110"/>
          <p:cNvSpPr>
            <a:spLocks noChangeShapeType="1"/>
          </p:cNvSpPr>
          <p:nvPr/>
        </p:nvSpPr>
        <p:spPr bwMode="auto">
          <a:xfrm flipV="1">
            <a:off x="7540625" y="4841875"/>
            <a:ext cx="11113" cy="889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1" name="Line 4111"/>
          <p:cNvSpPr>
            <a:spLocks noChangeShapeType="1"/>
          </p:cNvSpPr>
          <p:nvPr/>
        </p:nvSpPr>
        <p:spPr bwMode="auto">
          <a:xfrm flipV="1">
            <a:off x="7551738" y="4833938"/>
            <a:ext cx="12700" cy="79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2" name="Line 4112"/>
          <p:cNvSpPr>
            <a:spLocks noChangeShapeType="1"/>
          </p:cNvSpPr>
          <p:nvPr/>
        </p:nvSpPr>
        <p:spPr bwMode="auto">
          <a:xfrm>
            <a:off x="7564438" y="4833938"/>
            <a:ext cx="12700" cy="587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3" name="Line 4113"/>
          <p:cNvSpPr>
            <a:spLocks noChangeShapeType="1"/>
          </p:cNvSpPr>
          <p:nvPr/>
        </p:nvSpPr>
        <p:spPr bwMode="auto">
          <a:xfrm>
            <a:off x="7577138" y="4892675"/>
            <a:ext cx="12700" cy="555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4" name="Line 4114"/>
          <p:cNvSpPr>
            <a:spLocks noChangeShapeType="1"/>
          </p:cNvSpPr>
          <p:nvPr/>
        </p:nvSpPr>
        <p:spPr bwMode="auto">
          <a:xfrm>
            <a:off x="7589838" y="4948238"/>
            <a:ext cx="12700" cy="285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5" name="Line 4115"/>
          <p:cNvSpPr>
            <a:spLocks noChangeShapeType="1"/>
          </p:cNvSpPr>
          <p:nvPr/>
        </p:nvSpPr>
        <p:spPr bwMode="auto">
          <a:xfrm>
            <a:off x="7602538" y="4976813"/>
            <a:ext cx="11112" cy="206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6" name="Line 4116"/>
          <p:cNvSpPr>
            <a:spLocks noChangeShapeType="1"/>
          </p:cNvSpPr>
          <p:nvPr/>
        </p:nvSpPr>
        <p:spPr bwMode="auto">
          <a:xfrm flipV="1">
            <a:off x="7613650" y="4956175"/>
            <a:ext cx="12700"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7" name="Line 4117"/>
          <p:cNvSpPr>
            <a:spLocks noChangeShapeType="1"/>
          </p:cNvSpPr>
          <p:nvPr/>
        </p:nvSpPr>
        <p:spPr bwMode="auto">
          <a:xfrm flipV="1">
            <a:off x="7626350" y="4910138"/>
            <a:ext cx="12700" cy="460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8" name="Line 4118"/>
          <p:cNvSpPr>
            <a:spLocks noChangeShapeType="1"/>
          </p:cNvSpPr>
          <p:nvPr/>
        </p:nvSpPr>
        <p:spPr bwMode="auto">
          <a:xfrm>
            <a:off x="7639050" y="4910138"/>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39" name="Line 4119"/>
          <p:cNvSpPr>
            <a:spLocks noChangeShapeType="1"/>
          </p:cNvSpPr>
          <p:nvPr/>
        </p:nvSpPr>
        <p:spPr bwMode="auto">
          <a:xfrm>
            <a:off x="7651750" y="4916488"/>
            <a:ext cx="12700"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0" name="Line 4120"/>
          <p:cNvSpPr>
            <a:spLocks noChangeShapeType="1"/>
          </p:cNvSpPr>
          <p:nvPr/>
        </p:nvSpPr>
        <p:spPr bwMode="auto">
          <a:xfrm>
            <a:off x="7664450" y="4957763"/>
            <a:ext cx="11113" cy="365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1" name="Line 4121"/>
          <p:cNvSpPr>
            <a:spLocks noChangeShapeType="1"/>
          </p:cNvSpPr>
          <p:nvPr/>
        </p:nvSpPr>
        <p:spPr bwMode="auto">
          <a:xfrm>
            <a:off x="7675563" y="4994275"/>
            <a:ext cx="12700"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2" name="Line 4122"/>
          <p:cNvSpPr>
            <a:spLocks noChangeShapeType="1"/>
          </p:cNvSpPr>
          <p:nvPr/>
        </p:nvSpPr>
        <p:spPr bwMode="auto">
          <a:xfrm>
            <a:off x="7688263" y="5016500"/>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3" name="Line 4123"/>
          <p:cNvSpPr>
            <a:spLocks noChangeShapeType="1"/>
          </p:cNvSpPr>
          <p:nvPr/>
        </p:nvSpPr>
        <p:spPr bwMode="auto">
          <a:xfrm flipV="1">
            <a:off x="7700963" y="4999038"/>
            <a:ext cx="12700" cy="317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4" name="Line 4124"/>
          <p:cNvSpPr>
            <a:spLocks noChangeShapeType="1"/>
          </p:cNvSpPr>
          <p:nvPr/>
        </p:nvSpPr>
        <p:spPr bwMode="auto">
          <a:xfrm flipV="1">
            <a:off x="7713663" y="4975225"/>
            <a:ext cx="12700" cy="2381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5" name="Line 4125"/>
          <p:cNvSpPr>
            <a:spLocks noChangeShapeType="1"/>
          </p:cNvSpPr>
          <p:nvPr/>
        </p:nvSpPr>
        <p:spPr bwMode="auto">
          <a:xfrm>
            <a:off x="7726363" y="4975225"/>
            <a:ext cx="11112"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6" name="Line 4126"/>
          <p:cNvSpPr>
            <a:spLocks noChangeShapeType="1"/>
          </p:cNvSpPr>
          <p:nvPr/>
        </p:nvSpPr>
        <p:spPr bwMode="auto">
          <a:xfrm>
            <a:off x="7737475" y="4984750"/>
            <a:ext cx="12700" cy="301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7" name="Line 4127"/>
          <p:cNvSpPr>
            <a:spLocks noChangeShapeType="1"/>
          </p:cNvSpPr>
          <p:nvPr/>
        </p:nvSpPr>
        <p:spPr bwMode="auto">
          <a:xfrm>
            <a:off x="7750175" y="5014913"/>
            <a:ext cx="12700" cy="206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8" name="Line 4128"/>
          <p:cNvSpPr>
            <a:spLocks noChangeShapeType="1"/>
          </p:cNvSpPr>
          <p:nvPr/>
        </p:nvSpPr>
        <p:spPr bwMode="auto">
          <a:xfrm>
            <a:off x="7762875" y="5035550"/>
            <a:ext cx="12700" cy="127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49" name="Line 4129"/>
          <p:cNvSpPr>
            <a:spLocks noChangeShapeType="1"/>
          </p:cNvSpPr>
          <p:nvPr/>
        </p:nvSpPr>
        <p:spPr bwMode="auto">
          <a:xfrm>
            <a:off x="7775575" y="5048250"/>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0" name="Line 4130"/>
          <p:cNvSpPr>
            <a:spLocks noChangeShapeType="1"/>
          </p:cNvSpPr>
          <p:nvPr/>
        </p:nvSpPr>
        <p:spPr bwMode="auto">
          <a:xfrm flipV="1">
            <a:off x="7788275" y="5032375"/>
            <a:ext cx="11113" cy="254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1" name="Line 4131"/>
          <p:cNvSpPr>
            <a:spLocks noChangeShapeType="1"/>
          </p:cNvSpPr>
          <p:nvPr/>
        </p:nvSpPr>
        <p:spPr bwMode="auto">
          <a:xfrm flipV="1">
            <a:off x="7799388" y="5018088"/>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2" name="Line 4132"/>
          <p:cNvSpPr>
            <a:spLocks noChangeShapeType="1"/>
          </p:cNvSpPr>
          <p:nvPr/>
        </p:nvSpPr>
        <p:spPr bwMode="auto">
          <a:xfrm>
            <a:off x="7812088" y="5018088"/>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3" name="Line 4133"/>
          <p:cNvSpPr>
            <a:spLocks noChangeShapeType="1"/>
          </p:cNvSpPr>
          <p:nvPr/>
        </p:nvSpPr>
        <p:spPr bwMode="auto">
          <a:xfrm>
            <a:off x="7824788" y="5027613"/>
            <a:ext cx="12700" cy="222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4" name="Line 4134"/>
          <p:cNvSpPr>
            <a:spLocks noChangeShapeType="1"/>
          </p:cNvSpPr>
          <p:nvPr/>
        </p:nvSpPr>
        <p:spPr bwMode="auto">
          <a:xfrm>
            <a:off x="7837488" y="5049838"/>
            <a:ext cx="12700" cy="142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5" name="Line 4135"/>
          <p:cNvSpPr>
            <a:spLocks noChangeShapeType="1"/>
          </p:cNvSpPr>
          <p:nvPr/>
        </p:nvSpPr>
        <p:spPr bwMode="auto">
          <a:xfrm>
            <a:off x="7850188" y="5064125"/>
            <a:ext cx="11112"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6" name="Line 4136"/>
          <p:cNvSpPr>
            <a:spLocks noChangeShapeType="1"/>
          </p:cNvSpPr>
          <p:nvPr/>
        </p:nvSpPr>
        <p:spPr bwMode="auto">
          <a:xfrm>
            <a:off x="7861300" y="5065713"/>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7" name="Line 4137"/>
          <p:cNvSpPr>
            <a:spLocks noChangeShapeType="1"/>
          </p:cNvSpPr>
          <p:nvPr/>
        </p:nvSpPr>
        <p:spPr bwMode="auto">
          <a:xfrm flipV="1">
            <a:off x="7874000" y="5048250"/>
            <a:ext cx="12700" cy="269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8" name="Line 4138"/>
          <p:cNvSpPr>
            <a:spLocks noChangeShapeType="1"/>
          </p:cNvSpPr>
          <p:nvPr/>
        </p:nvSpPr>
        <p:spPr bwMode="auto">
          <a:xfrm flipV="1">
            <a:off x="7886700" y="5029200"/>
            <a:ext cx="12700" cy="190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59" name="Line 4139"/>
          <p:cNvSpPr>
            <a:spLocks noChangeShapeType="1"/>
          </p:cNvSpPr>
          <p:nvPr/>
        </p:nvSpPr>
        <p:spPr bwMode="auto">
          <a:xfrm>
            <a:off x="7899400" y="5029200"/>
            <a:ext cx="12700" cy="79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0" name="Line 4140"/>
          <p:cNvSpPr>
            <a:spLocks noChangeShapeType="1"/>
          </p:cNvSpPr>
          <p:nvPr/>
        </p:nvSpPr>
        <p:spPr bwMode="auto">
          <a:xfrm>
            <a:off x="7912100" y="5037138"/>
            <a:ext cx="11113" cy="206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1" name="Line 4141"/>
          <p:cNvSpPr>
            <a:spLocks noChangeShapeType="1"/>
          </p:cNvSpPr>
          <p:nvPr/>
        </p:nvSpPr>
        <p:spPr bwMode="auto">
          <a:xfrm>
            <a:off x="7923213" y="5057775"/>
            <a:ext cx="12700" cy="1270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2" name="Line 4142"/>
          <p:cNvSpPr>
            <a:spLocks noChangeShapeType="1"/>
          </p:cNvSpPr>
          <p:nvPr/>
        </p:nvSpPr>
        <p:spPr bwMode="auto">
          <a:xfrm>
            <a:off x="7935913" y="5070475"/>
            <a:ext cx="12700" cy="47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3" name="Line 4143"/>
          <p:cNvSpPr>
            <a:spLocks noChangeShapeType="1"/>
          </p:cNvSpPr>
          <p:nvPr/>
        </p:nvSpPr>
        <p:spPr bwMode="auto">
          <a:xfrm>
            <a:off x="7948613" y="5075238"/>
            <a:ext cx="12700" cy="47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4" name="Line 4144"/>
          <p:cNvSpPr>
            <a:spLocks noChangeShapeType="1"/>
          </p:cNvSpPr>
          <p:nvPr/>
        </p:nvSpPr>
        <p:spPr bwMode="auto">
          <a:xfrm flipV="1">
            <a:off x="7961313" y="5038725"/>
            <a:ext cx="11112" cy="412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5" name="Line 4145"/>
          <p:cNvSpPr>
            <a:spLocks noChangeShapeType="1"/>
          </p:cNvSpPr>
          <p:nvPr/>
        </p:nvSpPr>
        <p:spPr bwMode="auto">
          <a:xfrm flipV="1">
            <a:off x="7972425" y="5014913"/>
            <a:ext cx="12700" cy="2381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6" name="Line 4146"/>
          <p:cNvSpPr>
            <a:spLocks noChangeShapeType="1"/>
          </p:cNvSpPr>
          <p:nvPr/>
        </p:nvSpPr>
        <p:spPr bwMode="auto">
          <a:xfrm>
            <a:off x="7985125" y="5014913"/>
            <a:ext cx="12700" cy="952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7" name="Line 4147"/>
          <p:cNvSpPr>
            <a:spLocks noChangeShapeType="1"/>
          </p:cNvSpPr>
          <p:nvPr/>
        </p:nvSpPr>
        <p:spPr bwMode="auto">
          <a:xfrm>
            <a:off x="7997825" y="5024438"/>
            <a:ext cx="12700" cy="2698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8" name="Line 4148"/>
          <p:cNvSpPr>
            <a:spLocks noChangeShapeType="1"/>
          </p:cNvSpPr>
          <p:nvPr/>
        </p:nvSpPr>
        <p:spPr bwMode="auto">
          <a:xfrm>
            <a:off x="8010525" y="5051425"/>
            <a:ext cx="12700" cy="142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69" name="Line 4149"/>
          <p:cNvSpPr>
            <a:spLocks noChangeShapeType="1"/>
          </p:cNvSpPr>
          <p:nvPr/>
        </p:nvSpPr>
        <p:spPr bwMode="auto">
          <a:xfrm>
            <a:off x="8023225" y="5065713"/>
            <a:ext cx="11113" cy="7937"/>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0" name="Line 4150"/>
          <p:cNvSpPr>
            <a:spLocks noChangeShapeType="1"/>
          </p:cNvSpPr>
          <p:nvPr/>
        </p:nvSpPr>
        <p:spPr bwMode="auto">
          <a:xfrm>
            <a:off x="8034338" y="5073650"/>
            <a:ext cx="12700" cy="793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1" name="Line 4151"/>
          <p:cNvSpPr>
            <a:spLocks noChangeShapeType="1"/>
          </p:cNvSpPr>
          <p:nvPr/>
        </p:nvSpPr>
        <p:spPr bwMode="auto">
          <a:xfrm flipV="1">
            <a:off x="8047038" y="5080000"/>
            <a:ext cx="12700" cy="1588"/>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2" name="Line 4152"/>
          <p:cNvSpPr>
            <a:spLocks noChangeShapeType="1"/>
          </p:cNvSpPr>
          <p:nvPr/>
        </p:nvSpPr>
        <p:spPr bwMode="auto">
          <a:xfrm>
            <a:off x="8059738" y="5080000"/>
            <a:ext cx="12700" cy="4763"/>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3" name="Line 4153"/>
          <p:cNvSpPr>
            <a:spLocks noChangeShapeType="1"/>
          </p:cNvSpPr>
          <p:nvPr/>
        </p:nvSpPr>
        <p:spPr bwMode="auto">
          <a:xfrm>
            <a:off x="8072438" y="5084763"/>
            <a:ext cx="12700" cy="4762"/>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4" name="Line 4154"/>
          <p:cNvSpPr>
            <a:spLocks noChangeShapeType="1"/>
          </p:cNvSpPr>
          <p:nvPr/>
        </p:nvSpPr>
        <p:spPr bwMode="auto">
          <a:xfrm>
            <a:off x="8085138" y="5089525"/>
            <a:ext cx="11112"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5" name="Line 4155"/>
          <p:cNvSpPr>
            <a:spLocks noChangeShapeType="1"/>
          </p:cNvSpPr>
          <p:nvPr/>
        </p:nvSpPr>
        <p:spPr bwMode="auto">
          <a:xfrm>
            <a:off x="8096250" y="5095875"/>
            <a:ext cx="12700" cy="6350"/>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6" name="Line 4156"/>
          <p:cNvSpPr>
            <a:spLocks noChangeShapeType="1"/>
          </p:cNvSpPr>
          <p:nvPr/>
        </p:nvSpPr>
        <p:spPr bwMode="auto">
          <a:xfrm>
            <a:off x="8108950" y="5102225"/>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7" name="Line 4157"/>
          <p:cNvSpPr>
            <a:spLocks noChangeShapeType="1"/>
          </p:cNvSpPr>
          <p:nvPr/>
        </p:nvSpPr>
        <p:spPr bwMode="auto">
          <a:xfrm>
            <a:off x="8121650" y="5105400"/>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78" name="Line 4158"/>
          <p:cNvSpPr>
            <a:spLocks noChangeShapeType="1"/>
          </p:cNvSpPr>
          <p:nvPr/>
        </p:nvSpPr>
        <p:spPr bwMode="auto">
          <a:xfrm>
            <a:off x="8134350" y="5108575"/>
            <a:ext cx="12700" cy="3175"/>
          </a:xfrm>
          <a:prstGeom prst="line">
            <a:avLst/>
          </a:prstGeom>
          <a:noFill/>
          <a:ln w="3175">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7681" name="Text Box 4161"/>
          <p:cNvSpPr txBox="1">
            <a:spLocks noChangeArrowheads="1"/>
          </p:cNvSpPr>
          <p:nvPr/>
        </p:nvSpPr>
        <p:spPr bwMode="auto">
          <a:xfrm>
            <a:off x="1979613"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2002</a:t>
            </a:r>
          </a:p>
        </p:txBody>
      </p:sp>
      <p:sp>
        <p:nvSpPr>
          <p:cNvPr id="1007682" name="Text Box 4162"/>
          <p:cNvSpPr txBox="1">
            <a:spLocks noChangeArrowheads="1"/>
          </p:cNvSpPr>
          <p:nvPr/>
        </p:nvSpPr>
        <p:spPr bwMode="auto">
          <a:xfrm>
            <a:off x="2986088" y="234950"/>
            <a:ext cx="2843212"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b="1">
                <a:latin typeface="Tahoma" pitchFamily="34" charset="0"/>
              </a:rPr>
              <a:t>DR2 Watershed</a:t>
            </a:r>
          </a:p>
        </p:txBody>
      </p:sp>
      <p:sp>
        <p:nvSpPr>
          <p:cNvPr id="1007683" name="Text Box 4163"/>
          <p:cNvSpPr txBox="1">
            <a:spLocks noChangeArrowheads="1"/>
          </p:cNvSpPr>
          <p:nvPr/>
        </p:nvSpPr>
        <p:spPr bwMode="auto">
          <a:xfrm>
            <a:off x="6084888" y="5953125"/>
            <a:ext cx="1127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1800" b="1">
                <a:latin typeface="Tahoma" pitchFamily="34" charset="0"/>
              </a:rPr>
              <a:t>2003</a:t>
            </a:r>
          </a:p>
        </p:txBody>
      </p:sp>
      <p:sp>
        <p:nvSpPr>
          <p:cNvPr id="1007684" name="Text Box 4164"/>
          <p:cNvSpPr txBox="1">
            <a:spLocks noChangeArrowheads="1"/>
          </p:cNvSpPr>
          <p:nvPr/>
        </p:nvSpPr>
        <p:spPr bwMode="auto">
          <a:xfrm>
            <a:off x="4449763" y="1004888"/>
            <a:ext cx="4318000" cy="83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spAutoFit/>
          </a:bodyPr>
          <a:lstStyle/>
          <a:p>
            <a:pPr>
              <a:lnSpc>
                <a:spcPct val="100000"/>
              </a:lnSpc>
              <a:spcBef>
                <a:spcPct val="20000"/>
              </a:spcBef>
              <a:buFontTx/>
              <a:buNone/>
            </a:pPr>
            <a:r>
              <a:rPr lang="en-US" sz="1600" b="1">
                <a:latin typeface="Tahoma" pitchFamily="34" charset="0"/>
              </a:rPr>
              <a:t>Groundwater:</a:t>
            </a:r>
          </a:p>
          <a:p>
            <a:pPr>
              <a:lnSpc>
                <a:spcPct val="100000"/>
              </a:lnSpc>
              <a:spcBef>
                <a:spcPct val="20000"/>
              </a:spcBef>
              <a:buFontTx/>
              <a:buNone/>
            </a:pPr>
            <a:r>
              <a:rPr lang="en-US" sz="1600" b="1">
                <a:latin typeface="Tahoma" pitchFamily="34" charset="0"/>
              </a:rPr>
              <a:t>	from north of Sunnyside canal</a:t>
            </a:r>
          </a:p>
          <a:p>
            <a:pPr>
              <a:lnSpc>
                <a:spcPct val="100000"/>
              </a:lnSpc>
              <a:spcBef>
                <a:spcPct val="20000"/>
              </a:spcBef>
              <a:buFontTx/>
              <a:buNone/>
            </a:pPr>
            <a:r>
              <a:rPr lang="en-US" sz="1600" b="1">
                <a:latin typeface="Tahoma" pitchFamily="34" charset="0"/>
              </a:rPr>
              <a:t>	from irrigation north of canal</a:t>
            </a:r>
          </a:p>
        </p:txBody>
      </p:sp>
      <p:sp>
        <p:nvSpPr>
          <p:cNvPr id="1007686" name="Text Box 4166"/>
          <p:cNvSpPr txBox="1">
            <a:spLocks noChangeArrowheads="1"/>
          </p:cNvSpPr>
          <p:nvPr/>
        </p:nvSpPr>
        <p:spPr bwMode="auto">
          <a:xfrm rot="-5400000">
            <a:off x="-1381125" y="3375025"/>
            <a:ext cx="3221038"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spAutoFit/>
          </a:bodyPr>
          <a:lstStyle/>
          <a:p>
            <a:pPr>
              <a:buFontTx/>
              <a:buNone/>
            </a:pPr>
            <a:r>
              <a:rPr lang="en-US" sz="1800" b="1">
                <a:latin typeface="Tahoma" pitchFamily="34" charset="0"/>
              </a:rPr>
              <a:t>Flow, in centimers per day</a:t>
            </a:r>
          </a:p>
        </p:txBody>
      </p:sp>
      <p:sp>
        <p:nvSpPr>
          <p:cNvPr id="1007687" name="Text Box 4167"/>
          <p:cNvSpPr txBox="1">
            <a:spLocks noChangeArrowheads="1"/>
          </p:cNvSpPr>
          <p:nvPr/>
        </p:nvSpPr>
        <p:spPr bwMode="auto">
          <a:xfrm>
            <a:off x="0" y="5191125"/>
            <a:ext cx="374650"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0</a:t>
            </a:r>
          </a:p>
        </p:txBody>
      </p:sp>
      <p:sp>
        <p:nvSpPr>
          <p:cNvPr id="1007688" name="Text Box 4168"/>
          <p:cNvSpPr txBox="1">
            <a:spLocks noChangeArrowheads="1"/>
          </p:cNvSpPr>
          <p:nvPr/>
        </p:nvSpPr>
        <p:spPr bwMode="auto">
          <a:xfrm>
            <a:off x="-204788" y="914400"/>
            <a:ext cx="619126" cy="411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b="1">
                <a:latin typeface="Tahoma" pitchFamily="34" charset="0"/>
              </a:rPr>
              <a:t>2.4</a:t>
            </a:r>
          </a:p>
        </p:txBody>
      </p:sp>
      <p:sp>
        <p:nvSpPr>
          <p:cNvPr id="1007689" name="Line 4169"/>
          <p:cNvSpPr>
            <a:spLocks noChangeShapeType="1"/>
          </p:cNvSpPr>
          <p:nvPr/>
        </p:nvSpPr>
        <p:spPr bwMode="auto">
          <a:xfrm>
            <a:off x="4714875" y="1422400"/>
            <a:ext cx="649288" cy="0"/>
          </a:xfrm>
          <a:prstGeom prst="line">
            <a:avLst/>
          </a:prstGeom>
          <a:noFill/>
          <a:ln w="285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7690" name="Line 4170"/>
          <p:cNvSpPr>
            <a:spLocks noChangeShapeType="1"/>
          </p:cNvSpPr>
          <p:nvPr/>
        </p:nvSpPr>
        <p:spPr bwMode="auto">
          <a:xfrm>
            <a:off x="4714875" y="1727200"/>
            <a:ext cx="649288" cy="0"/>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5810" name="Group 2"/>
          <p:cNvGrpSpPr>
            <a:grpSpLocks/>
          </p:cNvGrpSpPr>
          <p:nvPr/>
        </p:nvGrpSpPr>
        <p:grpSpPr bwMode="auto">
          <a:xfrm>
            <a:off x="5516563" y="3392488"/>
            <a:ext cx="1246187" cy="2362200"/>
            <a:chOff x="3475" y="2137"/>
            <a:chExt cx="785" cy="1488"/>
          </a:xfrm>
        </p:grpSpPr>
        <p:sp>
          <p:nvSpPr>
            <p:cNvPr id="1015811" name="AutoShape 3"/>
            <p:cNvSpPr>
              <a:spLocks noChangeArrowheads="1"/>
            </p:cNvSpPr>
            <p:nvPr/>
          </p:nvSpPr>
          <p:spPr bwMode="auto">
            <a:xfrm>
              <a:off x="3556" y="2137"/>
              <a:ext cx="634" cy="1488"/>
            </a:xfrm>
            <a:prstGeom prst="upDownArrowCallout">
              <a:avLst>
                <a:gd name="adj1" fmla="val 25000"/>
                <a:gd name="adj2" fmla="val 25000"/>
                <a:gd name="adj3" fmla="val 29338"/>
                <a:gd name="adj4" fmla="val 59019"/>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12" name="Text Box 4"/>
            <p:cNvSpPr txBox="1">
              <a:spLocks noChangeArrowheads="1"/>
            </p:cNvSpPr>
            <p:nvPr/>
          </p:nvSpPr>
          <p:spPr bwMode="auto">
            <a:xfrm>
              <a:off x="3562" y="2432"/>
              <a:ext cx="58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Diversion</a:t>
              </a:r>
            </a:p>
          </p:txBody>
        </p:sp>
        <p:sp>
          <p:nvSpPr>
            <p:cNvPr id="1015813" name="Text Box 5"/>
            <p:cNvSpPr txBox="1">
              <a:spLocks noChangeArrowheads="1"/>
            </p:cNvSpPr>
            <p:nvPr/>
          </p:nvSpPr>
          <p:spPr bwMode="auto">
            <a:xfrm>
              <a:off x="3475" y="3189"/>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Channel Loss</a:t>
              </a:r>
            </a:p>
          </p:txBody>
        </p:sp>
      </p:grpSp>
      <p:grpSp>
        <p:nvGrpSpPr>
          <p:cNvPr id="1015814" name="Group 6"/>
          <p:cNvGrpSpPr>
            <a:grpSpLocks/>
          </p:cNvGrpSpPr>
          <p:nvPr/>
        </p:nvGrpSpPr>
        <p:grpSpPr bwMode="auto">
          <a:xfrm>
            <a:off x="3211513" y="4670425"/>
            <a:ext cx="1389062" cy="544513"/>
            <a:chOff x="2023" y="2942"/>
            <a:chExt cx="875" cy="343"/>
          </a:xfrm>
        </p:grpSpPr>
        <p:sp>
          <p:nvSpPr>
            <p:cNvPr id="1015815" name="Freeform 7"/>
            <p:cNvSpPr>
              <a:spLocks/>
            </p:cNvSpPr>
            <p:nvPr/>
          </p:nvSpPr>
          <p:spPr bwMode="auto">
            <a:xfrm>
              <a:off x="2023" y="2942"/>
              <a:ext cx="865" cy="338"/>
            </a:xfrm>
            <a:custGeom>
              <a:avLst/>
              <a:gdLst>
                <a:gd name="T0" fmla="*/ 531 w 711"/>
                <a:gd name="T1" fmla="*/ 0 h 383"/>
                <a:gd name="T2" fmla="*/ 350 w 711"/>
                <a:gd name="T3" fmla="*/ 164 h 383"/>
                <a:gd name="T4" fmla="*/ 395 w 711"/>
                <a:gd name="T5" fmla="*/ 164 h 383"/>
                <a:gd name="T6" fmla="*/ 395 w 711"/>
                <a:gd name="T7" fmla="*/ 227 h 383"/>
                <a:gd name="T8" fmla="*/ 0 w 711"/>
                <a:gd name="T9" fmla="*/ 227 h 383"/>
                <a:gd name="T10" fmla="*/ 0 w 711"/>
                <a:gd name="T11" fmla="*/ 383 h 383"/>
                <a:gd name="T12" fmla="*/ 667 w 711"/>
                <a:gd name="T13" fmla="*/ 383 h 383"/>
                <a:gd name="T14" fmla="*/ 667 w 711"/>
                <a:gd name="T15" fmla="*/ 164 h 383"/>
                <a:gd name="T16" fmla="*/ 711 w 711"/>
                <a:gd name="T17" fmla="*/ 164 h 383"/>
                <a:gd name="T18" fmla="*/ 531 w 711"/>
                <a:gd name="T1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383">
                  <a:moveTo>
                    <a:pt x="531" y="0"/>
                  </a:moveTo>
                  <a:lnTo>
                    <a:pt x="350" y="164"/>
                  </a:lnTo>
                  <a:lnTo>
                    <a:pt x="395" y="164"/>
                  </a:lnTo>
                  <a:lnTo>
                    <a:pt x="395" y="227"/>
                  </a:lnTo>
                  <a:lnTo>
                    <a:pt x="0" y="227"/>
                  </a:lnTo>
                  <a:lnTo>
                    <a:pt x="0" y="383"/>
                  </a:lnTo>
                  <a:lnTo>
                    <a:pt x="667" y="383"/>
                  </a:lnTo>
                  <a:lnTo>
                    <a:pt x="667" y="164"/>
                  </a:lnTo>
                  <a:lnTo>
                    <a:pt x="711" y="164"/>
                  </a:lnTo>
                  <a:lnTo>
                    <a:pt x="531" y="0"/>
                  </a:lnTo>
                  <a:close/>
                </a:path>
              </a:pathLst>
            </a:custGeom>
            <a:solidFill>
              <a:srgbClr val="CECBE3"/>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16" name="Text Box 8"/>
            <p:cNvSpPr txBox="1">
              <a:spLocks noChangeArrowheads="1"/>
            </p:cNvSpPr>
            <p:nvPr/>
          </p:nvSpPr>
          <p:spPr bwMode="auto">
            <a:xfrm>
              <a:off x="2113" y="3131"/>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Shallow well</a:t>
              </a:r>
            </a:p>
          </p:txBody>
        </p:sp>
      </p:grpSp>
      <p:grpSp>
        <p:nvGrpSpPr>
          <p:cNvPr id="1015817" name="Group 9"/>
          <p:cNvGrpSpPr>
            <a:grpSpLocks/>
          </p:cNvGrpSpPr>
          <p:nvPr/>
        </p:nvGrpSpPr>
        <p:grpSpPr bwMode="auto">
          <a:xfrm>
            <a:off x="1974850" y="5743575"/>
            <a:ext cx="1177925" cy="608013"/>
            <a:chOff x="1244" y="3618"/>
            <a:chExt cx="742" cy="383"/>
          </a:xfrm>
        </p:grpSpPr>
        <p:sp>
          <p:nvSpPr>
            <p:cNvPr id="1015818" name="AutoShape 10"/>
            <p:cNvSpPr>
              <a:spLocks noChangeArrowheads="1"/>
            </p:cNvSpPr>
            <p:nvPr/>
          </p:nvSpPr>
          <p:spPr bwMode="auto">
            <a:xfrm>
              <a:off x="1257" y="3638"/>
              <a:ext cx="678" cy="363"/>
            </a:xfrm>
            <a:prstGeom prst="downArrowCallout">
              <a:avLst>
                <a:gd name="adj1" fmla="val 46694"/>
                <a:gd name="adj2" fmla="val 46694"/>
                <a:gd name="adj3" fmla="val 16667"/>
                <a:gd name="adj4" fmla="val 59227"/>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19" name="Text Box 11"/>
            <p:cNvSpPr txBox="1">
              <a:spLocks noChangeArrowheads="1"/>
            </p:cNvSpPr>
            <p:nvPr/>
          </p:nvSpPr>
          <p:spPr bwMode="auto">
            <a:xfrm>
              <a:off x="1244" y="3618"/>
              <a:ext cx="7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Loss to Deep Aquifer</a:t>
              </a:r>
            </a:p>
          </p:txBody>
        </p:sp>
      </p:grpSp>
      <p:grpSp>
        <p:nvGrpSpPr>
          <p:cNvPr id="1015820" name="Group 12"/>
          <p:cNvGrpSpPr>
            <a:grpSpLocks/>
          </p:cNvGrpSpPr>
          <p:nvPr/>
        </p:nvGrpSpPr>
        <p:grpSpPr bwMode="auto">
          <a:xfrm>
            <a:off x="1473200" y="4787900"/>
            <a:ext cx="2136775" cy="1012825"/>
            <a:chOff x="928" y="3016"/>
            <a:chExt cx="1346" cy="638"/>
          </a:xfrm>
        </p:grpSpPr>
        <p:sp>
          <p:nvSpPr>
            <p:cNvPr id="1015821" name="Freeform 13"/>
            <p:cNvSpPr>
              <a:spLocks/>
            </p:cNvSpPr>
            <p:nvPr/>
          </p:nvSpPr>
          <p:spPr bwMode="auto">
            <a:xfrm>
              <a:off x="928" y="3016"/>
              <a:ext cx="1346" cy="63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15822" name="Text Box 14"/>
            <p:cNvSpPr txBox="1">
              <a:spLocks noChangeArrowheads="1"/>
            </p:cNvSpPr>
            <p:nvPr/>
          </p:nvSpPr>
          <p:spPr bwMode="auto">
            <a:xfrm>
              <a:off x="1136" y="3146"/>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Saturated Zone</a:t>
              </a:r>
            </a:p>
          </p:txBody>
        </p:sp>
      </p:grpSp>
      <p:grpSp>
        <p:nvGrpSpPr>
          <p:cNvPr id="1015823" name="Group 15"/>
          <p:cNvGrpSpPr>
            <a:grpSpLocks/>
          </p:cNvGrpSpPr>
          <p:nvPr/>
        </p:nvGrpSpPr>
        <p:grpSpPr bwMode="auto">
          <a:xfrm>
            <a:off x="1943100" y="2219325"/>
            <a:ext cx="1292225" cy="344488"/>
            <a:chOff x="1224" y="1398"/>
            <a:chExt cx="814" cy="217"/>
          </a:xfrm>
        </p:grpSpPr>
        <p:sp>
          <p:nvSpPr>
            <p:cNvPr id="1015824" name="Freeform 16"/>
            <p:cNvSpPr>
              <a:spLocks/>
            </p:cNvSpPr>
            <p:nvPr/>
          </p:nvSpPr>
          <p:spPr bwMode="auto">
            <a:xfrm>
              <a:off x="1250" y="1398"/>
              <a:ext cx="788" cy="217"/>
            </a:xfrm>
            <a:custGeom>
              <a:avLst/>
              <a:gdLst>
                <a:gd name="T0" fmla="*/ 0 w 904"/>
                <a:gd name="T1" fmla="*/ 0 h 246"/>
                <a:gd name="T2" fmla="*/ 904 w 904"/>
                <a:gd name="T3" fmla="*/ 0 h 246"/>
                <a:gd name="T4" fmla="*/ 904 w 904"/>
                <a:gd name="T5" fmla="*/ 191 h 246"/>
                <a:gd name="T6" fmla="*/ 528 w 904"/>
                <a:gd name="T7" fmla="*/ 191 h 246"/>
                <a:gd name="T8" fmla="*/ 528 w 904"/>
                <a:gd name="T9" fmla="*/ 223 h 246"/>
                <a:gd name="T10" fmla="*/ 677 w 904"/>
                <a:gd name="T11" fmla="*/ 223 h 246"/>
                <a:gd name="T12" fmla="*/ 452 w 904"/>
                <a:gd name="T13" fmla="*/ 246 h 246"/>
                <a:gd name="T14" fmla="*/ 226 w 904"/>
                <a:gd name="T15" fmla="*/ 223 h 246"/>
                <a:gd name="T16" fmla="*/ 374 w 904"/>
                <a:gd name="T17" fmla="*/ 223 h 246"/>
                <a:gd name="T18" fmla="*/ 374 w 904"/>
                <a:gd name="T19" fmla="*/ 191 h 246"/>
                <a:gd name="T20" fmla="*/ 0 w 904"/>
                <a:gd name="T21" fmla="*/ 191 h 246"/>
                <a:gd name="T22" fmla="*/ 0 w 904"/>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4" h="246">
                  <a:moveTo>
                    <a:pt x="0" y="0"/>
                  </a:moveTo>
                  <a:lnTo>
                    <a:pt x="904" y="0"/>
                  </a:lnTo>
                  <a:lnTo>
                    <a:pt x="904" y="191"/>
                  </a:lnTo>
                  <a:lnTo>
                    <a:pt x="528" y="191"/>
                  </a:lnTo>
                  <a:lnTo>
                    <a:pt x="528" y="223"/>
                  </a:lnTo>
                  <a:lnTo>
                    <a:pt x="677" y="223"/>
                  </a:lnTo>
                  <a:lnTo>
                    <a:pt x="452" y="246"/>
                  </a:lnTo>
                  <a:lnTo>
                    <a:pt x="226" y="223"/>
                  </a:lnTo>
                  <a:lnTo>
                    <a:pt x="374" y="223"/>
                  </a:lnTo>
                  <a:lnTo>
                    <a:pt x="374" y="191"/>
                  </a:lnTo>
                  <a:lnTo>
                    <a:pt x="0" y="19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15825" name="Text Box 17"/>
            <p:cNvSpPr txBox="1">
              <a:spLocks noChangeArrowheads="1"/>
            </p:cNvSpPr>
            <p:nvPr/>
          </p:nvSpPr>
          <p:spPr bwMode="auto">
            <a:xfrm>
              <a:off x="1224" y="143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Snowmelt</a:t>
              </a:r>
            </a:p>
          </p:txBody>
        </p:sp>
      </p:grpSp>
      <p:grpSp>
        <p:nvGrpSpPr>
          <p:cNvPr id="1015826" name="Group 18"/>
          <p:cNvGrpSpPr>
            <a:grpSpLocks/>
          </p:cNvGrpSpPr>
          <p:nvPr/>
        </p:nvGrpSpPr>
        <p:grpSpPr bwMode="auto">
          <a:xfrm>
            <a:off x="427038" y="2784475"/>
            <a:ext cx="2151062" cy="963613"/>
            <a:chOff x="269" y="1676"/>
            <a:chExt cx="1355" cy="607"/>
          </a:xfrm>
        </p:grpSpPr>
        <p:sp>
          <p:nvSpPr>
            <p:cNvPr id="1015827" name="Freeform 19"/>
            <p:cNvSpPr>
              <a:spLocks/>
            </p:cNvSpPr>
            <p:nvPr/>
          </p:nvSpPr>
          <p:spPr bwMode="auto">
            <a:xfrm>
              <a:off x="269" y="1676"/>
              <a:ext cx="1355" cy="607"/>
            </a:xfrm>
            <a:custGeom>
              <a:avLst/>
              <a:gdLst>
                <a:gd name="T0" fmla="*/ 243 w 951"/>
                <a:gd name="T1" fmla="*/ 0 h 757"/>
                <a:gd name="T2" fmla="*/ 486 w 951"/>
                <a:gd name="T3" fmla="*/ 367 h 757"/>
                <a:gd name="T4" fmla="*/ 394 w 951"/>
                <a:gd name="T5" fmla="*/ 367 h 757"/>
                <a:gd name="T6" fmla="*/ 394 w 951"/>
                <a:gd name="T7" fmla="*/ 489 h 757"/>
                <a:gd name="T8" fmla="*/ 951 w 951"/>
                <a:gd name="T9" fmla="*/ 489 h 757"/>
                <a:gd name="T10" fmla="*/ 951 w 951"/>
                <a:gd name="T11" fmla="*/ 757 h 757"/>
                <a:gd name="T12" fmla="*/ 93 w 951"/>
                <a:gd name="T13" fmla="*/ 757 h 757"/>
                <a:gd name="T14" fmla="*/ 93 w 951"/>
                <a:gd name="T15" fmla="*/ 367 h 757"/>
                <a:gd name="T16" fmla="*/ 0 w 951"/>
                <a:gd name="T17" fmla="*/ 367 h 757"/>
                <a:gd name="T18" fmla="*/ 243 w 951"/>
                <a:gd name="T1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1" h="757">
                  <a:moveTo>
                    <a:pt x="243" y="0"/>
                  </a:moveTo>
                  <a:lnTo>
                    <a:pt x="486" y="367"/>
                  </a:lnTo>
                  <a:lnTo>
                    <a:pt x="394" y="367"/>
                  </a:lnTo>
                  <a:lnTo>
                    <a:pt x="394" y="489"/>
                  </a:lnTo>
                  <a:lnTo>
                    <a:pt x="951" y="489"/>
                  </a:lnTo>
                  <a:lnTo>
                    <a:pt x="951" y="757"/>
                  </a:lnTo>
                  <a:lnTo>
                    <a:pt x="93" y="757"/>
                  </a:lnTo>
                  <a:lnTo>
                    <a:pt x="93" y="367"/>
                  </a:lnTo>
                  <a:lnTo>
                    <a:pt x="0" y="367"/>
                  </a:lnTo>
                  <a:lnTo>
                    <a:pt x="243"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15828" name="Text Box 20"/>
            <p:cNvSpPr txBox="1">
              <a:spLocks noChangeArrowheads="1"/>
            </p:cNvSpPr>
            <p:nvPr/>
          </p:nvSpPr>
          <p:spPr bwMode="auto">
            <a:xfrm>
              <a:off x="465" y="208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ET</a:t>
              </a:r>
            </a:p>
          </p:txBody>
        </p:sp>
      </p:grpSp>
      <p:grpSp>
        <p:nvGrpSpPr>
          <p:cNvPr id="1015829" name="Group 21"/>
          <p:cNvGrpSpPr>
            <a:grpSpLocks/>
          </p:cNvGrpSpPr>
          <p:nvPr/>
        </p:nvGrpSpPr>
        <p:grpSpPr bwMode="auto">
          <a:xfrm>
            <a:off x="450850" y="882650"/>
            <a:ext cx="1504950" cy="781050"/>
            <a:chOff x="284" y="556"/>
            <a:chExt cx="948" cy="492"/>
          </a:xfrm>
        </p:grpSpPr>
        <p:sp>
          <p:nvSpPr>
            <p:cNvPr id="1015830" name="Freeform 22"/>
            <p:cNvSpPr>
              <a:spLocks/>
            </p:cNvSpPr>
            <p:nvPr/>
          </p:nvSpPr>
          <p:spPr bwMode="auto">
            <a:xfrm flipH="1">
              <a:off x="284" y="556"/>
              <a:ext cx="948" cy="461"/>
            </a:xfrm>
            <a:custGeom>
              <a:avLst/>
              <a:gdLst>
                <a:gd name="T0" fmla="*/ 569 w 796"/>
                <a:gd name="T1" fmla="*/ 0 h 522"/>
                <a:gd name="T2" fmla="*/ 339 w 796"/>
                <a:gd name="T3" fmla="*/ 207 h 522"/>
                <a:gd name="T4" fmla="*/ 430 w 796"/>
                <a:gd name="T5" fmla="*/ 207 h 522"/>
                <a:gd name="T6" fmla="*/ 430 w 796"/>
                <a:gd name="T7" fmla="*/ 318 h 522"/>
                <a:gd name="T8" fmla="*/ 0 w 796"/>
                <a:gd name="T9" fmla="*/ 318 h 522"/>
                <a:gd name="T10" fmla="*/ 0 w 796"/>
                <a:gd name="T11" fmla="*/ 522 h 522"/>
                <a:gd name="T12" fmla="*/ 705 w 796"/>
                <a:gd name="T13" fmla="*/ 522 h 522"/>
                <a:gd name="T14" fmla="*/ 705 w 796"/>
                <a:gd name="T15" fmla="*/ 207 h 522"/>
                <a:gd name="T16" fmla="*/ 796 w 796"/>
                <a:gd name="T17" fmla="*/ 207 h 522"/>
                <a:gd name="T18" fmla="*/ 569 w 796"/>
                <a:gd name="T19"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6" h="522">
                  <a:moveTo>
                    <a:pt x="569" y="0"/>
                  </a:moveTo>
                  <a:lnTo>
                    <a:pt x="339" y="207"/>
                  </a:lnTo>
                  <a:lnTo>
                    <a:pt x="430" y="207"/>
                  </a:lnTo>
                  <a:lnTo>
                    <a:pt x="430" y="318"/>
                  </a:lnTo>
                  <a:lnTo>
                    <a:pt x="0" y="318"/>
                  </a:lnTo>
                  <a:lnTo>
                    <a:pt x="0" y="522"/>
                  </a:lnTo>
                  <a:lnTo>
                    <a:pt x="705" y="522"/>
                  </a:lnTo>
                  <a:lnTo>
                    <a:pt x="705" y="207"/>
                  </a:lnTo>
                  <a:lnTo>
                    <a:pt x="796" y="207"/>
                  </a:lnTo>
                  <a:lnTo>
                    <a:pt x="569"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15831" name="Text Box 23"/>
            <p:cNvSpPr txBox="1">
              <a:spLocks noChangeArrowheads="1"/>
            </p:cNvSpPr>
            <p:nvPr/>
          </p:nvSpPr>
          <p:spPr bwMode="auto">
            <a:xfrm>
              <a:off x="350" y="798"/>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1000">
                  <a:latin typeface="Arial" pitchFamily="34" charset="0"/>
                </a:rPr>
                <a:t>Canopy Evaporation</a:t>
              </a:r>
            </a:p>
          </p:txBody>
        </p:sp>
      </p:grpSp>
      <p:grpSp>
        <p:nvGrpSpPr>
          <p:cNvPr id="1015832" name="Group 24"/>
          <p:cNvGrpSpPr>
            <a:grpSpLocks/>
          </p:cNvGrpSpPr>
          <p:nvPr/>
        </p:nvGrpSpPr>
        <p:grpSpPr bwMode="auto">
          <a:xfrm>
            <a:off x="1911350" y="992188"/>
            <a:ext cx="654050" cy="311150"/>
            <a:chOff x="1204" y="625"/>
            <a:chExt cx="412" cy="196"/>
          </a:xfrm>
        </p:grpSpPr>
        <p:sp>
          <p:nvSpPr>
            <p:cNvPr id="1015833" name="Freeform 25"/>
            <p:cNvSpPr>
              <a:spLocks/>
            </p:cNvSpPr>
            <p:nvPr/>
          </p:nvSpPr>
          <p:spPr bwMode="auto">
            <a:xfrm>
              <a:off x="1265" y="628"/>
              <a:ext cx="306" cy="193"/>
            </a:xfrm>
            <a:custGeom>
              <a:avLst/>
              <a:gdLst>
                <a:gd name="T0" fmla="*/ 0 w 351"/>
                <a:gd name="T1" fmla="*/ 0 h 219"/>
                <a:gd name="T2" fmla="*/ 351 w 351"/>
                <a:gd name="T3" fmla="*/ 0 h 219"/>
                <a:gd name="T4" fmla="*/ 351 w 351"/>
                <a:gd name="T5" fmla="*/ 145 h 219"/>
                <a:gd name="T6" fmla="*/ 218 w 351"/>
                <a:gd name="T7" fmla="*/ 145 h 219"/>
                <a:gd name="T8" fmla="*/ 218 w 351"/>
                <a:gd name="T9" fmla="*/ 182 h 219"/>
                <a:gd name="T10" fmla="*/ 259 w 351"/>
                <a:gd name="T11" fmla="*/ 182 h 219"/>
                <a:gd name="T12" fmla="*/ 173 w 351"/>
                <a:gd name="T13" fmla="*/ 219 h 219"/>
                <a:gd name="T14" fmla="*/ 86 w 351"/>
                <a:gd name="T15" fmla="*/ 182 h 219"/>
                <a:gd name="T16" fmla="*/ 132 w 351"/>
                <a:gd name="T17" fmla="*/ 182 h 219"/>
                <a:gd name="T18" fmla="*/ 132 w 351"/>
                <a:gd name="T19" fmla="*/ 145 h 219"/>
                <a:gd name="T20" fmla="*/ 0 w 351"/>
                <a:gd name="T21" fmla="*/ 145 h 219"/>
                <a:gd name="T22" fmla="*/ 0 w 351"/>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219">
                  <a:moveTo>
                    <a:pt x="0" y="0"/>
                  </a:moveTo>
                  <a:lnTo>
                    <a:pt x="351" y="0"/>
                  </a:lnTo>
                  <a:lnTo>
                    <a:pt x="351" y="145"/>
                  </a:lnTo>
                  <a:lnTo>
                    <a:pt x="218" y="145"/>
                  </a:lnTo>
                  <a:lnTo>
                    <a:pt x="218" y="182"/>
                  </a:lnTo>
                  <a:lnTo>
                    <a:pt x="259" y="182"/>
                  </a:lnTo>
                  <a:lnTo>
                    <a:pt x="173" y="219"/>
                  </a:lnTo>
                  <a:lnTo>
                    <a:pt x="86" y="182"/>
                  </a:lnTo>
                  <a:lnTo>
                    <a:pt x="132" y="182"/>
                  </a:lnTo>
                  <a:lnTo>
                    <a:pt x="132" y="145"/>
                  </a:lnTo>
                  <a:lnTo>
                    <a:pt x="0" y="145"/>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15834" name="Text Box 26"/>
            <p:cNvSpPr txBox="1">
              <a:spLocks noChangeArrowheads="1"/>
            </p:cNvSpPr>
            <p:nvPr/>
          </p:nvSpPr>
          <p:spPr bwMode="auto">
            <a:xfrm>
              <a:off x="1204" y="625"/>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grpSp>
        <p:nvGrpSpPr>
          <p:cNvPr id="1015835" name="Group 27"/>
          <p:cNvGrpSpPr>
            <a:grpSpLocks/>
          </p:cNvGrpSpPr>
          <p:nvPr/>
        </p:nvGrpSpPr>
        <p:grpSpPr bwMode="auto">
          <a:xfrm>
            <a:off x="3705225" y="954088"/>
            <a:ext cx="720725" cy="1609725"/>
            <a:chOff x="2334" y="601"/>
            <a:chExt cx="454" cy="1014"/>
          </a:xfrm>
        </p:grpSpPr>
        <p:sp>
          <p:nvSpPr>
            <p:cNvPr id="1015836" name="Freeform 28"/>
            <p:cNvSpPr>
              <a:spLocks/>
            </p:cNvSpPr>
            <p:nvPr/>
          </p:nvSpPr>
          <p:spPr bwMode="auto">
            <a:xfrm>
              <a:off x="2367" y="601"/>
              <a:ext cx="364" cy="1014"/>
            </a:xfrm>
            <a:custGeom>
              <a:avLst/>
              <a:gdLst>
                <a:gd name="T0" fmla="*/ 0 w 417"/>
                <a:gd name="T1" fmla="*/ 0 h 1149"/>
                <a:gd name="T2" fmla="*/ 417 w 417"/>
                <a:gd name="T3" fmla="*/ 0 h 1149"/>
                <a:gd name="T4" fmla="*/ 417 w 417"/>
                <a:gd name="T5" fmla="*/ 600 h 1149"/>
                <a:gd name="T6" fmla="*/ 260 w 417"/>
                <a:gd name="T7" fmla="*/ 600 h 1149"/>
                <a:gd name="T8" fmla="*/ 260 w 417"/>
                <a:gd name="T9" fmla="*/ 956 h 1149"/>
                <a:gd name="T10" fmla="*/ 313 w 417"/>
                <a:gd name="T11" fmla="*/ 956 h 1149"/>
                <a:gd name="T12" fmla="*/ 209 w 417"/>
                <a:gd name="T13" fmla="*/ 1149 h 1149"/>
                <a:gd name="T14" fmla="*/ 104 w 417"/>
                <a:gd name="T15" fmla="*/ 956 h 1149"/>
                <a:gd name="T16" fmla="*/ 156 w 417"/>
                <a:gd name="T17" fmla="*/ 956 h 1149"/>
                <a:gd name="T18" fmla="*/ 156 w 417"/>
                <a:gd name="T19" fmla="*/ 600 h 1149"/>
                <a:gd name="T20" fmla="*/ 0 w 417"/>
                <a:gd name="T21" fmla="*/ 600 h 1149"/>
                <a:gd name="T22" fmla="*/ 0 w 417"/>
                <a:gd name="T23" fmla="*/ 0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7" h="1149">
                  <a:moveTo>
                    <a:pt x="0" y="0"/>
                  </a:moveTo>
                  <a:lnTo>
                    <a:pt x="417" y="0"/>
                  </a:lnTo>
                  <a:lnTo>
                    <a:pt x="417" y="600"/>
                  </a:lnTo>
                  <a:lnTo>
                    <a:pt x="260" y="600"/>
                  </a:lnTo>
                  <a:lnTo>
                    <a:pt x="260" y="956"/>
                  </a:lnTo>
                  <a:lnTo>
                    <a:pt x="313" y="956"/>
                  </a:lnTo>
                  <a:lnTo>
                    <a:pt x="209" y="1149"/>
                  </a:lnTo>
                  <a:lnTo>
                    <a:pt x="104" y="956"/>
                  </a:lnTo>
                  <a:lnTo>
                    <a:pt x="156" y="956"/>
                  </a:lnTo>
                  <a:lnTo>
                    <a:pt x="156" y="600"/>
                  </a:lnTo>
                  <a:lnTo>
                    <a:pt x="0" y="600"/>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15837" name="Text Box 29"/>
            <p:cNvSpPr txBox="1">
              <a:spLocks noChangeArrowheads="1"/>
            </p:cNvSpPr>
            <p:nvPr/>
          </p:nvSpPr>
          <p:spPr bwMode="auto">
            <a:xfrm>
              <a:off x="2334" y="709"/>
              <a:ext cx="454"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Bare Ground</a:t>
              </a:r>
            </a:p>
          </p:txBody>
        </p:sp>
      </p:grpSp>
      <p:grpSp>
        <p:nvGrpSpPr>
          <p:cNvPr id="1015838" name="Group 30"/>
          <p:cNvGrpSpPr>
            <a:grpSpLocks/>
          </p:cNvGrpSpPr>
          <p:nvPr/>
        </p:nvGrpSpPr>
        <p:grpSpPr bwMode="auto">
          <a:xfrm>
            <a:off x="3170238" y="954088"/>
            <a:ext cx="682625" cy="1039812"/>
            <a:chOff x="1997" y="601"/>
            <a:chExt cx="430" cy="655"/>
          </a:xfrm>
        </p:grpSpPr>
        <p:sp>
          <p:nvSpPr>
            <p:cNvPr id="1015839" name="Freeform 31"/>
            <p:cNvSpPr>
              <a:spLocks/>
            </p:cNvSpPr>
            <p:nvPr/>
          </p:nvSpPr>
          <p:spPr bwMode="auto">
            <a:xfrm>
              <a:off x="2063" y="601"/>
              <a:ext cx="273" cy="655"/>
            </a:xfrm>
            <a:custGeom>
              <a:avLst/>
              <a:gdLst>
                <a:gd name="T0" fmla="*/ 0 w 313"/>
                <a:gd name="T1" fmla="*/ 0 h 778"/>
                <a:gd name="T2" fmla="*/ 313 w 313"/>
                <a:gd name="T3" fmla="*/ 0 h 778"/>
                <a:gd name="T4" fmla="*/ 313 w 313"/>
                <a:gd name="T5" fmla="*/ 404 h 778"/>
                <a:gd name="T6" fmla="*/ 194 w 313"/>
                <a:gd name="T7" fmla="*/ 404 h 778"/>
                <a:gd name="T8" fmla="*/ 194 w 313"/>
                <a:gd name="T9" fmla="*/ 649 h 778"/>
                <a:gd name="T10" fmla="*/ 232 w 313"/>
                <a:gd name="T11" fmla="*/ 649 h 778"/>
                <a:gd name="T12" fmla="*/ 156 w 313"/>
                <a:gd name="T13" fmla="*/ 778 h 778"/>
                <a:gd name="T14" fmla="*/ 76 w 313"/>
                <a:gd name="T15" fmla="*/ 649 h 778"/>
                <a:gd name="T16" fmla="*/ 118 w 313"/>
                <a:gd name="T17" fmla="*/ 649 h 778"/>
                <a:gd name="T18" fmla="*/ 118 w 313"/>
                <a:gd name="T19" fmla="*/ 404 h 778"/>
                <a:gd name="T20" fmla="*/ 0 w 313"/>
                <a:gd name="T21" fmla="*/ 404 h 778"/>
                <a:gd name="T22" fmla="*/ 0 w 313"/>
                <a:gd name="T2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3" h="778">
                  <a:moveTo>
                    <a:pt x="0" y="0"/>
                  </a:moveTo>
                  <a:lnTo>
                    <a:pt x="313" y="0"/>
                  </a:lnTo>
                  <a:lnTo>
                    <a:pt x="313" y="404"/>
                  </a:lnTo>
                  <a:lnTo>
                    <a:pt x="194" y="404"/>
                  </a:lnTo>
                  <a:lnTo>
                    <a:pt x="194" y="649"/>
                  </a:lnTo>
                  <a:lnTo>
                    <a:pt x="232" y="649"/>
                  </a:lnTo>
                  <a:lnTo>
                    <a:pt x="156" y="778"/>
                  </a:lnTo>
                  <a:lnTo>
                    <a:pt x="76" y="649"/>
                  </a:lnTo>
                  <a:lnTo>
                    <a:pt x="118" y="649"/>
                  </a:lnTo>
                  <a:lnTo>
                    <a:pt x="118" y="404"/>
                  </a:lnTo>
                  <a:lnTo>
                    <a:pt x="0" y="404"/>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15840" name="Text Box 32"/>
            <p:cNvSpPr txBox="1">
              <a:spLocks noChangeArrowheads="1"/>
            </p:cNvSpPr>
            <p:nvPr/>
          </p:nvSpPr>
          <p:spPr bwMode="auto">
            <a:xfrm>
              <a:off x="1997" y="625"/>
              <a:ext cx="4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 on Snow</a:t>
              </a:r>
            </a:p>
          </p:txBody>
        </p:sp>
      </p:grpSp>
      <p:grpSp>
        <p:nvGrpSpPr>
          <p:cNvPr id="1015841" name="Group 33"/>
          <p:cNvGrpSpPr>
            <a:grpSpLocks/>
          </p:cNvGrpSpPr>
          <p:nvPr/>
        </p:nvGrpSpPr>
        <p:grpSpPr bwMode="auto">
          <a:xfrm>
            <a:off x="2633663" y="930275"/>
            <a:ext cx="654050" cy="1066800"/>
            <a:chOff x="1659" y="586"/>
            <a:chExt cx="412" cy="672"/>
          </a:xfrm>
        </p:grpSpPr>
        <p:sp>
          <p:nvSpPr>
            <p:cNvPr id="1015842" name="Freeform 34"/>
            <p:cNvSpPr>
              <a:spLocks/>
            </p:cNvSpPr>
            <p:nvPr/>
          </p:nvSpPr>
          <p:spPr bwMode="auto">
            <a:xfrm>
              <a:off x="1710" y="586"/>
              <a:ext cx="303" cy="672"/>
            </a:xfrm>
            <a:custGeom>
              <a:avLst/>
              <a:gdLst>
                <a:gd name="T0" fmla="*/ 0 w 347"/>
                <a:gd name="T1" fmla="*/ 0 h 782"/>
                <a:gd name="T2" fmla="*/ 347 w 347"/>
                <a:gd name="T3" fmla="*/ 0 h 782"/>
                <a:gd name="T4" fmla="*/ 347 w 347"/>
                <a:gd name="T5" fmla="*/ 411 h 782"/>
                <a:gd name="T6" fmla="*/ 218 w 347"/>
                <a:gd name="T7" fmla="*/ 411 h 782"/>
                <a:gd name="T8" fmla="*/ 218 w 347"/>
                <a:gd name="T9" fmla="*/ 653 h 782"/>
                <a:gd name="T10" fmla="*/ 260 w 347"/>
                <a:gd name="T11" fmla="*/ 653 h 782"/>
                <a:gd name="T12" fmla="*/ 173 w 347"/>
                <a:gd name="T13" fmla="*/ 782 h 782"/>
                <a:gd name="T14" fmla="*/ 86 w 347"/>
                <a:gd name="T15" fmla="*/ 653 h 782"/>
                <a:gd name="T16" fmla="*/ 130 w 347"/>
                <a:gd name="T17" fmla="*/ 653 h 782"/>
                <a:gd name="T18" fmla="*/ 130 w 347"/>
                <a:gd name="T19" fmla="*/ 411 h 782"/>
                <a:gd name="T20" fmla="*/ 0 w 347"/>
                <a:gd name="T21" fmla="*/ 411 h 782"/>
                <a:gd name="T22" fmla="*/ 0 w 347"/>
                <a:gd name="T23"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7" h="782">
                  <a:moveTo>
                    <a:pt x="0" y="0"/>
                  </a:moveTo>
                  <a:lnTo>
                    <a:pt x="347" y="0"/>
                  </a:lnTo>
                  <a:lnTo>
                    <a:pt x="347" y="411"/>
                  </a:lnTo>
                  <a:lnTo>
                    <a:pt x="218" y="411"/>
                  </a:lnTo>
                  <a:lnTo>
                    <a:pt x="218" y="653"/>
                  </a:lnTo>
                  <a:lnTo>
                    <a:pt x="260" y="653"/>
                  </a:lnTo>
                  <a:lnTo>
                    <a:pt x="173" y="782"/>
                  </a:lnTo>
                  <a:lnTo>
                    <a:pt x="86" y="653"/>
                  </a:lnTo>
                  <a:lnTo>
                    <a:pt x="130" y="653"/>
                  </a:lnTo>
                  <a:lnTo>
                    <a:pt x="130" y="411"/>
                  </a:lnTo>
                  <a:lnTo>
                    <a:pt x="0" y="411"/>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15843" name="Text Box 35"/>
            <p:cNvSpPr txBox="1">
              <a:spLocks noChangeArrowheads="1"/>
            </p:cNvSpPr>
            <p:nvPr/>
          </p:nvSpPr>
          <p:spPr bwMode="auto">
            <a:xfrm>
              <a:off x="1659" y="716"/>
              <a:ext cx="4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Snow</a:t>
              </a:r>
            </a:p>
          </p:txBody>
        </p:sp>
      </p:grpSp>
      <p:grpSp>
        <p:nvGrpSpPr>
          <p:cNvPr id="1015844" name="Group 36"/>
          <p:cNvGrpSpPr>
            <a:grpSpLocks/>
          </p:cNvGrpSpPr>
          <p:nvPr/>
        </p:nvGrpSpPr>
        <p:grpSpPr bwMode="auto">
          <a:xfrm>
            <a:off x="1473200" y="3375025"/>
            <a:ext cx="2011363" cy="1398588"/>
            <a:chOff x="928" y="2126"/>
            <a:chExt cx="1267" cy="881"/>
          </a:xfrm>
        </p:grpSpPr>
        <p:sp>
          <p:nvSpPr>
            <p:cNvPr id="1015845" name="Freeform 37"/>
            <p:cNvSpPr>
              <a:spLocks/>
            </p:cNvSpPr>
            <p:nvPr/>
          </p:nvSpPr>
          <p:spPr bwMode="auto">
            <a:xfrm>
              <a:off x="928" y="2126"/>
              <a:ext cx="1267" cy="881"/>
            </a:xfrm>
            <a:custGeom>
              <a:avLst/>
              <a:gdLst>
                <a:gd name="T0" fmla="*/ 941 w 941"/>
                <a:gd name="T1" fmla="*/ 1189 h 1189"/>
                <a:gd name="T2" fmla="*/ 704 w 941"/>
                <a:gd name="T3" fmla="*/ 0 h 1189"/>
                <a:gd name="T4" fmla="*/ 235 w 941"/>
                <a:gd name="T5" fmla="*/ 0 h 1189"/>
                <a:gd name="T6" fmla="*/ 0 w 941"/>
                <a:gd name="T7" fmla="*/ 1189 h 1189"/>
                <a:gd name="T8" fmla="*/ 941 w 941"/>
                <a:gd name="T9" fmla="*/ 1189 h 1189"/>
              </a:gdLst>
              <a:ahLst/>
              <a:cxnLst>
                <a:cxn ang="0">
                  <a:pos x="T0" y="T1"/>
                </a:cxn>
                <a:cxn ang="0">
                  <a:pos x="T2" y="T3"/>
                </a:cxn>
                <a:cxn ang="0">
                  <a:pos x="T4" y="T5"/>
                </a:cxn>
                <a:cxn ang="0">
                  <a:pos x="T6" y="T7"/>
                </a:cxn>
                <a:cxn ang="0">
                  <a:pos x="T8" y="T9"/>
                </a:cxn>
              </a:cxnLst>
              <a:rect l="0" t="0" r="r" b="b"/>
              <a:pathLst>
                <a:path w="941" h="1189">
                  <a:moveTo>
                    <a:pt x="941" y="1189"/>
                  </a:moveTo>
                  <a:lnTo>
                    <a:pt x="704" y="0"/>
                  </a:lnTo>
                  <a:lnTo>
                    <a:pt x="235" y="0"/>
                  </a:lnTo>
                  <a:lnTo>
                    <a:pt x="0" y="1189"/>
                  </a:lnTo>
                  <a:lnTo>
                    <a:pt x="941" y="1189"/>
                  </a:lnTo>
                  <a:close/>
                </a:path>
              </a:pathLst>
            </a:custGeom>
            <a:solidFill>
              <a:srgbClr val="F79910"/>
            </a:solidFill>
            <a:ln w="7938"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46" name="Text Box 38"/>
            <p:cNvSpPr txBox="1">
              <a:spLocks noChangeArrowheads="1"/>
            </p:cNvSpPr>
            <p:nvPr/>
          </p:nvSpPr>
          <p:spPr bwMode="auto">
            <a:xfrm>
              <a:off x="1100" y="2427"/>
              <a:ext cx="562"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900">
                  <a:latin typeface="Arial" pitchFamily="34" charset="0"/>
                </a:rPr>
                <a:t>Soil Moisture Deficit</a:t>
              </a:r>
            </a:p>
          </p:txBody>
        </p:sp>
      </p:grpSp>
      <p:grpSp>
        <p:nvGrpSpPr>
          <p:cNvPr id="1015847" name="Group 39"/>
          <p:cNvGrpSpPr>
            <a:grpSpLocks/>
          </p:cNvGrpSpPr>
          <p:nvPr/>
        </p:nvGrpSpPr>
        <p:grpSpPr bwMode="auto">
          <a:xfrm>
            <a:off x="2135188" y="3376613"/>
            <a:ext cx="1992312" cy="1393825"/>
            <a:chOff x="1345" y="2127"/>
            <a:chExt cx="1255" cy="878"/>
          </a:xfrm>
        </p:grpSpPr>
        <p:sp>
          <p:nvSpPr>
            <p:cNvPr id="1015848" name="Freeform 40"/>
            <p:cNvSpPr>
              <a:spLocks/>
            </p:cNvSpPr>
            <p:nvPr/>
          </p:nvSpPr>
          <p:spPr bwMode="auto">
            <a:xfrm>
              <a:off x="1345" y="2127"/>
              <a:ext cx="1255" cy="878"/>
            </a:xfrm>
            <a:custGeom>
              <a:avLst/>
              <a:gdLst>
                <a:gd name="T0" fmla="*/ 0 w 1122"/>
                <a:gd name="T1" fmla="*/ 0 h 1202"/>
                <a:gd name="T2" fmla="*/ 280 w 1122"/>
                <a:gd name="T3" fmla="*/ 1202 h 1202"/>
                <a:gd name="T4" fmla="*/ 841 w 1122"/>
                <a:gd name="T5" fmla="*/ 1202 h 1202"/>
                <a:gd name="T6" fmla="*/ 1122 w 1122"/>
                <a:gd name="T7" fmla="*/ 0 h 1202"/>
                <a:gd name="T8" fmla="*/ 0 w 1122"/>
                <a:gd name="T9" fmla="*/ 0 h 1202"/>
              </a:gdLst>
              <a:ahLst/>
              <a:cxnLst>
                <a:cxn ang="0">
                  <a:pos x="T0" y="T1"/>
                </a:cxn>
                <a:cxn ang="0">
                  <a:pos x="T2" y="T3"/>
                </a:cxn>
                <a:cxn ang="0">
                  <a:pos x="T4" y="T5"/>
                </a:cxn>
                <a:cxn ang="0">
                  <a:pos x="T6" y="T7"/>
                </a:cxn>
                <a:cxn ang="0">
                  <a:pos x="T8" y="T9"/>
                </a:cxn>
              </a:cxnLst>
              <a:rect l="0" t="0" r="r" b="b"/>
              <a:pathLst>
                <a:path w="1122" h="1202">
                  <a:moveTo>
                    <a:pt x="0" y="0"/>
                  </a:moveTo>
                  <a:lnTo>
                    <a:pt x="280" y="1202"/>
                  </a:lnTo>
                  <a:lnTo>
                    <a:pt x="841" y="1202"/>
                  </a:lnTo>
                  <a:lnTo>
                    <a:pt x="1122"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15849" name="Text Box 41"/>
            <p:cNvSpPr txBox="1">
              <a:spLocks noChangeArrowheads="1"/>
            </p:cNvSpPr>
            <p:nvPr/>
          </p:nvSpPr>
          <p:spPr bwMode="auto">
            <a:xfrm>
              <a:off x="1603" y="2482"/>
              <a:ext cx="78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Unsaturated Zone Storage</a:t>
              </a:r>
            </a:p>
          </p:txBody>
        </p:sp>
      </p:grpSp>
      <p:grpSp>
        <p:nvGrpSpPr>
          <p:cNvPr id="1015850" name="Group 42"/>
          <p:cNvGrpSpPr>
            <a:grpSpLocks/>
          </p:cNvGrpSpPr>
          <p:nvPr/>
        </p:nvGrpSpPr>
        <p:grpSpPr bwMode="auto">
          <a:xfrm>
            <a:off x="2252663" y="5473700"/>
            <a:ext cx="2389187" cy="258763"/>
            <a:chOff x="1419" y="3448"/>
            <a:chExt cx="1505" cy="163"/>
          </a:xfrm>
        </p:grpSpPr>
        <p:sp>
          <p:nvSpPr>
            <p:cNvPr id="1015851" name="AutoShape 43"/>
            <p:cNvSpPr>
              <a:spLocks noChangeArrowheads="1"/>
            </p:cNvSpPr>
            <p:nvPr/>
          </p:nvSpPr>
          <p:spPr bwMode="auto">
            <a:xfrm>
              <a:off x="1496" y="3454"/>
              <a:ext cx="1428" cy="157"/>
            </a:xfrm>
            <a:prstGeom prst="rightArrowCallout">
              <a:avLst>
                <a:gd name="adj1" fmla="val 17194"/>
                <a:gd name="adj2" fmla="val 25074"/>
                <a:gd name="adj3" fmla="val 112726"/>
                <a:gd name="adj4" fmla="val 81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52" name="Text Box 44"/>
            <p:cNvSpPr txBox="1">
              <a:spLocks noChangeArrowheads="1"/>
            </p:cNvSpPr>
            <p:nvPr/>
          </p:nvSpPr>
          <p:spPr bwMode="auto">
            <a:xfrm>
              <a:off x="1419" y="3448"/>
              <a:ext cx="132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Baseflow and Exfiltration</a:t>
              </a:r>
            </a:p>
          </p:txBody>
        </p:sp>
      </p:grpSp>
      <p:grpSp>
        <p:nvGrpSpPr>
          <p:cNvPr id="1015853" name="Group 45"/>
          <p:cNvGrpSpPr>
            <a:grpSpLocks/>
          </p:cNvGrpSpPr>
          <p:nvPr/>
        </p:nvGrpSpPr>
        <p:grpSpPr bwMode="auto">
          <a:xfrm>
            <a:off x="1558925" y="377825"/>
            <a:ext cx="2811463" cy="638175"/>
            <a:chOff x="982" y="238"/>
            <a:chExt cx="1771" cy="402"/>
          </a:xfrm>
        </p:grpSpPr>
        <p:sp>
          <p:nvSpPr>
            <p:cNvPr id="1015854" name="Rectangle 46"/>
            <p:cNvSpPr>
              <a:spLocks noChangeArrowheads="1"/>
            </p:cNvSpPr>
            <p:nvPr/>
          </p:nvSpPr>
          <p:spPr bwMode="auto">
            <a:xfrm>
              <a:off x="982" y="238"/>
              <a:ext cx="1771" cy="402"/>
            </a:xfrm>
            <a:prstGeom prst="rect">
              <a:avLst/>
            </a:prstGeom>
            <a:solidFill>
              <a:srgbClr val="17A7CA"/>
            </a:solidFill>
            <a:ln w="7938" cap="rnd">
              <a:solidFill>
                <a:srgbClr val="000000"/>
              </a:solidFill>
              <a:round/>
              <a:headEnd/>
              <a:tailEnd/>
            </a:ln>
          </p:spPr>
          <p:txBody>
            <a:bodyPr/>
            <a:lstStyle/>
            <a:p>
              <a:endParaRPr lang="en-US"/>
            </a:p>
          </p:txBody>
        </p:sp>
        <p:sp>
          <p:nvSpPr>
            <p:cNvPr id="1015855" name="Text Box 47"/>
            <p:cNvSpPr txBox="1">
              <a:spLocks noChangeArrowheads="1"/>
            </p:cNvSpPr>
            <p:nvPr/>
          </p:nvSpPr>
          <p:spPr bwMode="auto">
            <a:xfrm>
              <a:off x="1152" y="380"/>
              <a:ext cx="128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Precipitation</a:t>
              </a:r>
            </a:p>
          </p:txBody>
        </p:sp>
      </p:grpSp>
      <p:grpSp>
        <p:nvGrpSpPr>
          <p:cNvPr id="1015856" name="Group 48"/>
          <p:cNvGrpSpPr>
            <a:grpSpLocks/>
          </p:cNvGrpSpPr>
          <p:nvPr/>
        </p:nvGrpSpPr>
        <p:grpSpPr bwMode="auto">
          <a:xfrm>
            <a:off x="1465263" y="1001713"/>
            <a:ext cx="584200" cy="301625"/>
            <a:chOff x="923" y="631"/>
            <a:chExt cx="368" cy="190"/>
          </a:xfrm>
        </p:grpSpPr>
        <p:sp>
          <p:nvSpPr>
            <p:cNvPr id="1015857" name="Freeform 49"/>
            <p:cNvSpPr>
              <a:spLocks/>
            </p:cNvSpPr>
            <p:nvPr/>
          </p:nvSpPr>
          <p:spPr bwMode="auto">
            <a:xfrm>
              <a:off x="983" y="637"/>
              <a:ext cx="285" cy="184"/>
            </a:xfrm>
            <a:custGeom>
              <a:avLst/>
              <a:gdLst>
                <a:gd name="T0" fmla="*/ 0 w 326"/>
                <a:gd name="T1" fmla="*/ 0 h 208"/>
                <a:gd name="T2" fmla="*/ 326 w 326"/>
                <a:gd name="T3" fmla="*/ 0 h 208"/>
                <a:gd name="T4" fmla="*/ 326 w 326"/>
                <a:gd name="T5" fmla="*/ 141 h 208"/>
                <a:gd name="T6" fmla="*/ 205 w 326"/>
                <a:gd name="T7" fmla="*/ 141 h 208"/>
                <a:gd name="T8" fmla="*/ 205 w 326"/>
                <a:gd name="T9" fmla="*/ 175 h 208"/>
                <a:gd name="T10" fmla="*/ 247 w 326"/>
                <a:gd name="T11" fmla="*/ 175 h 208"/>
                <a:gd name="T12" fmla="*/ 162 w 326"/>
                <a:gd name="T13" fmla="*/ 208 h 208"/>
                <a:gd name="T14" fmla="*/ 83 w 326"/>
                <a:gd name="T15" fmla="*/ 175 h 208"/>
                <a:gd name="T16" fmla="*/ 121 w 326"/>
                <a:gd name="T17" fmla="*/ 175 h 208"/>
                <a:gd name="T18" fmla="*/ 121 w 326"/>
                <a:gd name="T19" fmla="*/ 141 h 208"/>
                <a:gd name="T20" fmla="*/ 0 w 326"/>
                <a:gd name="T21" fmla="*/ 141 h 208"/>
                <a:gd name="T22" fmla="*/ 0 w 326"/>
                <a:gd name="T2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208">
                  <a:moveTo>
                    <a:pt x="0" y="0"/>
                  </a:moveTo>
                  <a:lnTo>
                    <a:pt x="326" y="0"/>
                  </a:lnTo>
                  <a:lnTo>
                    <a:pt x="326" y="141"/>
                  </a:lnTo>
                  <a:lnTo>
                    <a:pt x="205" y="141"/>
                  </a:lnTo>
                  <a:lnTo>
                    <a:pt x="205" y="175"/>
                  </a:lnTo>
                  <a:lnTo>
                    <a:pt x="247" y="175"/>
                  </a:lnTo>
                  <a:lnTo>
                    <a:pt x="162" y="208"/>
                  </a:lnTo>
                  <a:lnTo>
                    <a:pt x="83" y="175"/>
                  </a:lnTo>
                  <a:lnTo>
                    <a:pt x="121" y="175"/>
                  </a:lnTo>
                  <a:lnTo>
                    <a:pt x="121" y="141"/>
                  </a:lnTo>
                  <a:lnTo>
                    <a:pt x="0" y="141"/>
                  </a:lnTo>
                  <a:lnTo>
                    <a:pt x="0" y="0"/>
                  </a:lnTo>
                  <a:close/>
                </a:path>
              </a:pathLst>
            </a:custGeom>
            <a:solidFill>
              <a:srgbClr val="17A7CA"/>
            </a:solidFill>
            <a:ln w="7938" cap="rnd">
              <a:solidFill>
                <a:srgbClr val="000000"/>
              </a:solidFill>
              <a:prstDash val="solid"/>
              <a:round/>
              <a:headEnd/>
              <a:tailEnd/>
            </a:ln>
          </p:spPr>
          <p:txBody>
            <a:bodyPr/>
            <a:lstStyle/>
            <a:p>
              <a:endParaRPr lang="en-US"/>
            </a:p>
          </p:txBody>
        </p:sp>
        <p:sp>
          <p:nvSpPr>
            <p:cNvPr id="1015858" name="Text Box 50"/>
            <p:cNvSpPr txBox="1">
              <a:spLocks noChangeArrowheads="1"/>
            </p:cNvSpPr>
            <p:nvPr/>
          </p:nvSpPr>
          <p:spPr bwMode="auto">
            <a:xfrm>
              <a:off x="923" y="631"/>
              <a:ext cx="36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a:t>
              </a:r>
            </a:p>
          </p:txBody>
        </p:sp>
      </p:grpSp>
      <p:grpSp>
        <p:nvGrpSpPr>
          <p:cNvPr id="1015859" name="Group 51"/>
          <p:cNvGrpSpPr>
            <a:grpSpLocks/>
          </p:cNvGrpSpPr>
          <p:nvPr/>
        </p:nvGrpSpPr>
        <p:grpSpPr bwMode="auto">
          <a:xfrm>
            <a:off x="1560513" y="1308100"/>
            <a:ext cx="1260475" cy="342900"/>
            <a:chOff x="983" y="824"/>
            <a:chExt cx="794" cy="216"/>
          </a:xfrm>
        </p:grpSpPr>
        <p:sp>
          <p:nvSpPr>
            <p:cNvPr id="1015860" name="Freeform 52"/>
            <p:cNvSpPr>
              <a:spLocks/>
            </p:cNvSpPr>
            <p:nvPr/>
          </p:nvSpPr>
          <p:spPr bwMode="auto">
            <a:xfrm>
              <a:off x="983" y="825"/>
              <a:ext cx="728" cy="215"/>
            </a:xfrm>
            <a:custGeom>
              <a:avLst/>
              <a:gdLst>
                <a:gd name="T0" fmla="*/ 0 w 728"/>
                <a:gd name="T1" fmla="*/ 0 h 246"/>
                <a:gd name="T2" fmla="*/ 141 w 728"/>
                <a:gd name="T3" fmla="*/ 246 h 246"/>
                <a:gd name="T4" fmla="*/ 631 w 728"/>
                <a:gd name="T5" fmla="*/ 246 h 246"/>
                <a:gd name="T6" fmla="*/ 728 w 728"/>
                <a:gd name="T7" fmla="*/ 0 h 246"/>
                <a:gd name="T8" fmla="*/ 0 w 728"/>
                <a:gd name="T9" fmla="*/ 0 h 246"/>
              </a:gdLst>
              <a:ahLst/>
              <a:cxnLst>
                <a:cxn ang="0">
                  <a:pos x="T0" y="T1"/>
                </a:cxn>
                <a:cxn ang="0">
                  <a:pos x="T2" y="T3"/>
                </a:cxn>
                <a:cxn ang="0">
                  <a:pos x="T4" y="T5"/>
                </a:cxn>
                <a:cxn ang="0">
                  <a:pos x="T6" y="T7"/>
                </a:cxn>
                <a:cxn ang="0">
                  <a:pos x="T8" y="T9"/>
                </a:cxn>
              </a:cxnLst>
              <a:rect l="0" t="0" r="r" b="b"/>
              <a:pathLst>
                <a:path w="728" h="246">
                  <a:moveTo>
                    <a:pt x="0" y="0"/>
                  </a:moveTo>
                  <a:lnTo>
                    <a:pt x="141" y="246"/>
                  </a:lnTo>
                  <a:lnTo>
                    <a:pt x="631" y="246"/>
                  </a:lnTo>
                  <a:lnTo>
                    <a:pt x="728"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15861" name="Text Box 53"/>
            <p:cNvSpPr txBox="1">
              <a:spLocks noChangeArrowheads="1"/>
            </p:cNvSpPr>
            <p:nvPr/>
          </p:nvSpPr>
          <p:spPr bwMode="auto">
            <a:xfrm>
              <a:off x="992" y="824"/>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Canopy Storage</a:t>
              </a:r>
            </a:p>
          </p:txBody>
        </p:sp>
      </p:grpSp>
      <p:sp>
        <p:nvSpPr>
          <p:cNvPr id="1015862" name="Freeform 54"/>
          <p:cNvSpPr>
            <a:spLocks/>
          </p:cNvSpPr>
          <p:nvPr/>
        </p:nvSpPr>
        <p:spPr bwMode="auto">
          <a:xfrm flipH="1">
            <a:off x="444500" y="1704975"/>
            <a:ext cx="1538288" cy="574675"/>
          </a:xfrm>
          <a:custGeom>
            <a:avLst/>
            <a:gdLst>
              <a:gd name="T0" fmla="*/ 531 w 711"/>
              <a:gd name="T1" fmla="*/ 0 h 383"/>
              <a:gd name="T2" fmla="*/ 350 w 711"/>
              <a:gd name="T3" fmla="*/ 164 h 383"/>
              <a:gd name="T4" fmla="*/ 395 w 711"/>
              <a:gd name="T5" fmla="*/ 164 h 383"/>
              <a:gd name="T6" fmla="*/ 395 w 711"/>
              <a:gd name="T7" fmla="*/ 227 h 383"/>
              <a:gd name="T8" fmla="*/ 0 w 711"/>
              <a:gd name="T9" fmla="*/ 227 h 383"/>
              <a:gd name="T10" fmla="*/ 0 w 711"/>
              <a:gd name="T11" fmla="*/ 383 h 383"/>
              <a:gd name="T12" fmla="*/ 667 w 711"/>
              <a:gd name="T13" fmla="*/ 383 h 383"/>
              <a:gd name="T14" fmla="*/ 667 w 711"/>
              <a:gd name="T15" fmla="*/ 164 h 383"/>
              <a:gd name="T16" fmla="*/ 711 w 711"/>
              <a:gd name="T17" fmla="*/ 164 h 383"/>
              <a:gd name="T18" fmla="*/ 531 w 711"/>
              <a:gd name="T1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383">
                <a:moveTo>
                  <a:pt x="531" y="0"/>
                </a:moveTo>
                <a:lnTo>
                  <a:pt x="350" y="164"/>
                </a:lnTo>
                <a:lnTo>
                  <a:pt x="395" y="164"/>
                </a:lnTo>
                <a:lnTo>
                  <a:pt x="395" y="227"/>
                </a:lnTo>
                <a:lnTo>
                  <a:pt x="0" y="227"/>
                </a:lnTo>
                <a:lnTo>
                  <a:pt x="0" y="383"/>
                </a:lnTo>
                <a:lnTo>
                  <a:pt x="667" y="383"/>
                </a:lnTo>
                <a:lnTo>
                  <a:pt x="667" y="164"/>
                </a:lnTo>
                <a:lnTo>
                  <a:pt x="711" y="164"/>
                </a:lnTo>
                <a:lnTo>
                  <a:pt x="531" y="0"/>
                </a:lnTo>
                <a:close/>
              </a:path>
            </a:pathLst>
          </a:custGeom>
          <a:solidFill>
            <a:srgbClr val="1A9F86"/>
          </a:solidFill>
          <a:ln w="7938" cap="rnd">
            <a:solidFill>
              <a:srgbClr val="000000"/>
            </a:solidFill>
            <a:prstDash val="solid"/>
            <a:round/>
            <a:headEnd/>
            <a:tailEnd/>
          </a:ln>
        </p:spPr>
        <p:txBody>
          <a:bodyPr/>
          <a:lstStyle/>
          <a:p>
            <a:endParaRPr lang="en-US"/>
          </a:p>
        </p:txBody>
      </p:sp>
      <p:sp>
        <p:nvSpPr>
          <p:cNvPr id="1015863" name="Text Box 55"/>
          <p:cNvSpPr txBox="1">
            <a:spLocks noChangeArrowheads="1"/>
          </p:cNvSpPr>
          <p:nvPr/>
        </p:nvSpPr>
        <p:spPr bwMode="auto">
          <a:xfrm>
            <a:off x="581025" y="1824038"/>
            <a:ext cx="1246188"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00000"/>
              </a:lnSpc>
              <a:buFontTx/>
              <a:buNone/>
            </a:pPr>
            <a:r>
              <a:rPr lang="en-US" sz="1000">
                <a:latin typeface="Arial" pitchFamily="34" charset="0"/>
              </a:rPr>
              <a:t>Snow</a:t>
            </a:r>
          </a:p>
          <a:p>
            <a:pPr eaLnBrk="1" hangingPunct="1">
              <a:lnSpc>
                <a:spcPct val="100000"/>
              </a:lnSpc>
              <a:buFontTx/>
              <a:buNone/>
            </a:pPr>
            <a:r>
              <a:rPr lang="en-US" sz="1000">
                <a:latin typeface="Arial" pitchFamily="34" charset="0"/>
              </a:rPr>
              <a:t>Evaporation</a:t>
            </a:r>
          </a:p>
        </p:txBody>
      </p:sp>
      <p:grpSp>
        <p:nvGrpSpPr>
          <p:cNvPr id="1015864" name="Group 56"/>
          <p:cNvGrpSpPr>
            <a:grpSpLocks/>
          </p:cNvGrpSpPr>
          <p:nvPr/>
        </p:nvGrpSpPr>
        <p:grpSpPr bwMode="auto">
          <a:xfrm>
            <a:off x="1552575" y="2001838"/>
            <a:ext cx="2116138" cy="292100"/>
            <a:chOff x="978" y="1261"/>
            <a:chExt cx="1333" cy="184"/>
          </a:xfrm>
        </p:grpSpPr>
        <p:sp>
          <p:nvSpPr>
            <p:cNvPr id="1015865" name="Freeform 57"/>
            <p:cNvSpPr>
              <a:spLocks/>
            </p:cNvSpPr>
            <p:nvPr/>
          </p:nvSpPr>
          <p:spPr bwMode="auto">
            <a:xfrm>
              <a:off x="978" y="1261"/>
              <a:ext cx="1333" cy="184"/>
            </a:xfrm>
            <a:custGeom>
              <a:avLst/>
              <a:gdLst>
                <a:gd name="T0" fmla="*/ 0 w 1529"/>
                <a:gd name="T1" fmla="*/ 0 h 208"/>
                <a:gd name="T2" fmla="*/ 301 w 1529"/>
                <a:gd name="T3" fmla="*/ 208 h 208"/>
                <a:gd name="T4" fmla="*/ 1226 w 1529"/>
                <a:gd name="T5" fmla="*/ 208 h 208"/>
                <a:gd name="T6" fmla="*/ 1529 w 1529"/>
                <a:gd name="T7" fmla="*/ 0 h 208"/>
                <a:gd name="T8" fmla="*/ 0 w 1529"/>
                <a:gd name="T9" fmla="*/ 0 h 208"/>
              </a:gdLst>
              <a:ahLst/>
              <a:cxnLst>
                <a:cxn ang="0">
                  <a:pos x="T0" y="T1"/>
                </a:cxn>
                <a:cxn ang="0">
                  <a:pos x="T2" y="T3"/>
                </a:cxn>
                <a:cxn ang="0">
                  <a:pos x="T4" y="T5"/>
                </a:cxn>
                <a:cxn ang="0">
                  <a:pos x="T6" y="T7"/>
                </a:cxn>
                <a:cxn ang="0">
                  <a:pos x="T8" y="T9"/>
                </a:cxn>
              </a:cxnLst>
              <a:rect l="0" t="0" r="r" b="b"/>
              <a:pathLst>
                <a:path w="1529" h="208">
                  <a:moveTo>
                    <a:pt x="0" y="0"/>
                  </a:moveTo>
                  <a:lnTo>
                    <a:pt x="301" y="208"/>
                  </a:lnTo>
                  <a:lnTo>
                    <a:pt x="1226" y="208"/>
                  </a:lnTo>
                  <a:lnTo>
                    <a:pt x="1529" y="0"/>
                  </a:lnTo>
                  <a:lnTo>
                    <a:pt x="0" y="0"/>
                  </a:lnTo>
                  <a:close/>
                </a:path>
              </a:pathLst>
            </a:custGeom>
            <a:solidFill>
              <a:srgbClr val="CCCC15"/>
            </a:solidFill>
            <a:ln w="7938" cap="rnd">
              <a:solidFill>
                <a:srgbClr val="000000"/>
              </a:solidFill>
              <a:prstDash val="solid"/>
              <a:round/>
              <a:headEnd/>
              <a:tailEnd/>
            </a:ln>
          </p:spPr>
          <p:txBody>
            <a:bodyPr/>
            <a:lstStyle/>
            <a:p>
              <a:endParaRPr lang="en-US"/>
            </a:p>
          </p:txBody>
        </p:sp>
        <p:sp>
          <p:nvSpPr>
            <p:cNvPr id="1015866" name="Text Box 58"/>
            <p:cNvSpPr txBox="1">
              <a:spLocks noChangeArrowheads="1"/>
            </p:cNvSpPr>
            <p:nvPr/>
          </p:nvSpPr>
          <p:spPr bwMode="auto">
            <a:xfrm>
              <a:off x="1229" y="1282"/>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Snowpack</a:t>
              </a:r>
            </a:p>
          </p:txBody>
        </p:sp>
      </p:grpSp>
      <p:grpSp>
        <p:nvGrpSpPr>
          <p:cNvPr id="1015867" name="Group 59"/>
          <p:cNvGrpSpPr>
            <a:grpSpLocks/>
          </p:cNvGrpSpPr>
          <p:nvPr/>
        </p:nvGrpSpPr>
        <p:grpSpPr bwMode="auto">
          <a:xfrm>
            <a:off x="2244725" y="2574925"/>
            <a:ext cx="1971675" cy="517525"/>
            <a:chOff x="1414" y="1622"/>
            <a:chExt cx="1242" cy="326"/>
          </a:xfrm>
        </p:grpSpPr>
        <p:sp>
          <p:nvSpPr>
            <p:cNvPr id="1015868" name="AutoShape 60"/>
            <p:cNvSpPr>
              <a:spLocks noChangeArrowheads="1"/>
            </p:cNvSpPr>
            <p:nvPr/>
          </p:nvSpPr>
          <p:spPr bwMode="auto">
            <a:xfrm rot="5400000" flipH="1" flipV="1">
              <a:off x="1872" y="1164"/>
              <a:ext cx="326" cy="1242"/>
            </a:xfrm>
            <a:prstGeom prst="leftArrowCallout">
              <a:avLst>
                <a:gd name="adj1" fmla="val 95245"/>
                <a:gd name="adj2" fmla="val 95245"/>
                <a:gd name="adj3" fmla="val 16667"/>
                <a:gd name="adj4" fmla="val 72204"/>
              </a:avLst>
            </a:prstGeom>
            <a:solidFill>
              <a:srgbClr val="17A7CA"/>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69" name="Text Box 61"/>
            <p:cNvSpPr txBox="1">
              <a:spLocks noChangeArrowheads="1"/>
            </p:cNvSpPr>
            <p:nvPr/>
          </p:nvSpPr>
          <p:spPr bwMode="auto">
            <a:xfrm>
              <a:off x="1666" y="1656"/>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Rain+Melt</a:t>
              </a:r>
            </a:p>
          </p:txBody>
        </p:sp>
      </p:grpSp>
      <p:grpSp>
        <p:nvGrpSpPr>
          <p:cNvPr id="1015870" name="Group 62"/>
          <p:cNvGrpSpPr>
            <a:grpSpLocks/>
          </p:cNvGrpSpPr>
          <p:nvPr/>
        </p:nvGrpSpPr>
        <p:grpSpPr bwMode="auto">
          <a:xfrm>
            <a:off x="1754188" y="1598613"/>
            <a:ext cx="817562" cy="400050"/>
            <a:chOff x="1105" y="1007"/>
            <a:chExt cx="515" cy="252"/>
          </a:xfrm>
        </p:grpSpPr>
        <p:sp>
          <p:nvSpPr>
            <p:cNvPr id="1015871" name="Freeform 63"/>
            <p:cNvSpPr>
              <a:spLocks/>
            </p:cNvSpPr>
            <p:nvPr/>
          </p:nvSpPr>
          <p:spPr bwMode="auto">
            <a:xfrm>
              <a:off x="1105" y="1039"/>
              <a:ext cx="515" cy="220"/>
            </a:xfrm>
            <a:custGeom>
              <a:avLst/>
              <a:gdLst>
                <a:gd name="T0" fmla="*/ 0 w 591"/>
                <a:gd name="T1" fmla="*/ 0 h 249"/>
                <a:gd name="T2" fmla="*/ 591 w 591"/>
                <a:gd name="T3" fmla="*/ 0 h 249"/>
                <a:gd name="T4" fmla="*/ 591 w 591"/>
                <a:gd name="T5" fmla="*/ 116 h 249"/>
                <a:gd name="T6" fmla="*/ 368 w 591"/>
                <a:gd name="T7" fmla="*/ 116 h 249"/>
                <a:gd name="T8" fmla="*/ 368 w 591"/>
                <a:gd name="T9" fmla="*/ 208 h 249"/>
                <a:gd name="T10" fmla="*/ 441 w 591"/>
                <a:gd name="T11" fmla="*/ 208 h 249"/>
                <a:gd name="T12" fmla="*/ 295 w 591"/>
                <a:gd name="T13" fmla="*/ 249 h 249"/>
                <a:gd name="T14" fmla="*/ 146 w 591"/>
                <a:gd name="T15" fmla="*/ 208 h 249"/>
                <a:gd name="T16" fmla="*/ 222 w 591"/>
                <a:gd name="T17" fmla="*/ 208 h 249"/>
                <a:gd name="T18" fmla="*/ 222 w 591"/>
                <a:gd name="T19" fmla="*/ 116 h 249"/>
                <a:gd name="T20" fmla="*/ 0 w 591"/>
                <a:gd name="T21" fmla="*/ 116 h 249"/>
                <a:gd name="T22" fmla="*/ 0 w 591"/>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1" h="249">
                  <a:moveTo>
                    <a:pt x="0" y="0"/>
                  </a:moveTo>
                  <a:lnTo>
                    <a:pt x="591" y="0"/>
                  </a:lnTo>
                  <a:lnTo>
                    <a:pt x="591" y="116"/>
                  </a:lnTo>
                  <a:lnTo>
                    <a:pt x="368" y="116"/>
                  </a:lnTo>
                  <a:lnTo>
                    <a:pt x="368" y="208"/>
                  </a:lnTo>
                  <a:lnTo>
                    <a:pt x="441" y="208"/>
                  </a:lnTo>
                  <a:lnTo>
                    <a:pt x="295" y="249"/>
                  </a:lnTo>
                  <a:lnTo>
                    <a:pt x="146" y="208"/>
                  </a:lnTo>
                  <a:lnTo>
                    <a:pt x="222" y="208"/>
                  </a:lnTo>
                  <a:lnTo>
                    <a:pt x="222" y="116"/>
                  </a:lnTo>
                  <a:lnTo>
                    <a:pt x="0" y="116"/>
                  </a:lnTo>
                  <a:lnTo>
                    <a:pt x="0" y="0"/>
                  </a:lnTo>
                  <a:close/>
                </a:path>
              </a:pathLst>
            </a:custGeom>
            <a:solidFill>
              <a:srgbClr val="FB0F0C"/>
            </a:solidFill>
            <a:ln w="7938" cap="rnd">
              <a:solidFill>
                <a:srgbClr val="000000"/>
              </a:solidFill>
              <a:prstDash val="solid"/>
              <a:round/>
              <a:headEnd/>
              <a:tailEnd/>
            </a:ln>
          </p:spPr>
          <p:txBody>
            <a:bodyPr/>
            <a:lstStyle/>
            <a:p>
              <a:endParaRPr lang="en-US"/>
            </a:p>
          </p:txBody>
        </p:sp>
        <p:sp>
          <p:nvSpPr>
            <p:cNvPr id="1015872" name="Text Box 64"/>
            <p:cNvSpPr txBox="1">
              <a:spLocks noChangeArrowheads="1"/>
            </p:cNvSpPr>
            <p:nvPr/>
          </p:nvSpPr>
          <p:spPr bwMode="auto">
            <a:xfrm>
              <a:off x="1119" y="1007"/>
              <a:ext cx="48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solidFill>
                    <a:schemeClr val="tx2"/>
                  </a:solidFill>
                  <a:latin typeface="Arial" pitchFamily="34" charset="0"/>
                </a:rPr>
                <a:t>Thrufall</a:t>
              </a:r>
            </a:p>
          </p:txBody>
        </p:sp>
      </p:grpSp>
      <p:grpSp>
        <p:nvGrpSpPr>
          <p:cNvPr id="1015873" name="Group 65"/>
          <p:cNvGrpSpPr>
            <a:grpSpLocks/>
          </p:cNvGrpSpPr>
          <p:nvPr/>
        </p:nvGrpSpPr>
        <p:grpSpPr bwMode="auto">
          <a:xfrm>
            <a:off x="1998663" y="4535488"/>
            <a:ext cx="1246187" cy="349250"/>
            <a:chOff x="1259" y="2857"/>
            <a:chExt cx="785" cy="220"/>
          </a:xfrm>
        </p:grpSpPr>
        <p:sp>
          <p:nvSpPr>
            <p:cNvPr id="1015874" name="Freeform 66"/>
            <p:cNvSpPr>
              <a:spLocks/>
            </p:cNvSpPr>
            <p:nvPr/>
          </p:nvSpPr>
          <p:spPr bwMode="auto">
            <a:xfrm>
              <a:off x="1338" y="2860"/>
              <a:ext cx="638" cy="217"/>
            </a:xfrm>
            <a:custGeom>
              <a:avLst/>
              <a:gdLst>
                <a:gd name="T0" fmla="*/ 0 w 1041"/>
                <a:gd name="T1" fmla="*/ 0 h 351"/>
                <a:gd name="T2" fmla="*/ 1041 w 1041"/>
                <a:gd name="T3" fmla="*/ 0 h 351"/>
                <a:gd name="T4" fmla="*/ 1041 w 1041"/>
                <a:gd name="T5" fmla="*/ 236 h 351"/>
                <a:gd name="T6" fmla="*/ 604 w 1041"/>
                <a:gd name="T7" fmla="*/ 236 h 351"/>
                <a:gd name="T8" fmla="*/ 604 w 1041"/>
                <a:gd name="T9" fmla="*/ 263 h 351"/>
                <a:gd name="T10" fmla="*/ 780 w 1041"/>
                <a:gd name="T11" fmla="*/ 263 h 351"/>
                <a:gd name="T12" fmla="*/ 522 w 1041"/>
                <a:gd name="T13" fmla="*/ 351 h 351"/>
                <a:gd name="T14" fmla="*/ 262 w 1041"/>
                <a:gd name="T15" fmla="*/ 263 h 351"/>
                <a:gd name="T16" fmla="*/ 437 w 1041"/>
                <a:gd name="T17" fmla="*/ 263 h 351"/>
                <a:gd name="T18" fmla="*/ 437 w 1041"/>
                <a:gd name="T19" fmla="*/ 236 h 351"/>
                <a:gd name="T20" fmla="*/ 0 w 1041"/>
                <a:gd name="T21" fmla="*/ 236 h 351"/>
                <a:gd name="T22" fmla="*/ 0 w 104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351">
                  <a:moveTo>
                    <a:pt x="0" y="0"/>
                  </a:moveTo>
                  <a:lnTo>
                    <a:pt x="1041" y="0"/>
                  </a:lnTo>
                  <a:lnTo>
                    <a:pt x="1041" y="236"/>
                  </a:lnTo>
                  <a:lnTo>
                    <a:pt x="604" y="236"/>
                  </a:lnTo>
                  <a:lnTo>
                    <a:pt x="604" y="263"/>
                  </a:lnTo>
                  <a:lnTo>
                    <a:pt x="780" y="263"/>
                  </a:lnTo>
                  <a:lnTo>
                    <a:pt x="522" y="351"/>
                  </a:lnTo>
                  <a:lnTo>
                    <a:pt x="262" y="263"/>
                  </a:lnTo>
                  <a:lnTo>
                    <a:pt x="437" y="263"/>
                  </a:lnTo>
                  <a:lnTo>
                    <a:pt x="437" y="236"/>
                  </a:lnTo>
                  <a:lnTo>
                    <a:pt x="0" y="236"/>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15875" name="Text Box 67"/>
            <p:cNvSpPr txBox="1">
              <a:spLocks noChangeArrowheads="1"/>
            </p:cNvSpPr>
            <p:nvPr/>
          </p:nvSpPr>
          <p:spPr bwMode="auto">
            <a:xfrm>
              <a:off x="1259" y="2857"/>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Recharge</a:t>
              </a:r>
            </a:p>
          </p:txBody>
        </p:sp>
      </p:grpSp>
      <p:grpSp>
        <p:nvGrpSpPr>
          <p:cNvPr id="1015876" name="Group 68"/>
          <p:cNvGrpSpPr>
            <a:grpSpLocks/>
          </p:cNvGrpSpPr>
          <p:nvPr/>
        </p:nvGrpSpPr>
        <p:grpSpPr bwMode="auto">
          <a:xfrm>
            <a:off x="2128838" y="4318000"/>
            <a:ext cx="2551112" cy="244475"/>
            <a:chOff x="1341" y="2720"/>
            <a:chExt cx="1607" cy="154"/>
          </a:xfrm>
        </p:grpSpPr>
        <p:sp>
          <p:nvSpPr>
            <p:cNvPr id="1015877" name="AutoShape 69"/>
            <p:cNvSpPr>
              <a:spLocks noChangeArrowheads="1"/>
            </p:cNvSpPr>
            <p:nvPr/>
          </p:nvSpPr>
          <p:spPr bwMode="auto">
            <a:xfrm rot="-5400000">
              <a:off x="2077" y="1990"/>
              <a:ext cx="135" cy="1607"/>
            </a:xfrm>
            <a:prstGeom prst="downArrowCallout">
              <a:avLst>
                <a:gd name="adj1" fmla="val 25000"/>
                <a:gd name="adj2" fmla="val 25000"/>
                <a:gd name="adj3" fmla="val 198395"/>
                <a:gd name="adj4" fmla="val 71245"/>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78" name="Text Box 70"/>
            <p:cNvSpPr txBox="1">
              <a:spLocks noChangeArrowheads="1"/>
            </p:cNvSpPr>
            <p:nvPr/>
          </p:nvSpPr>
          <p:spPr bwMode="auto">
            <a:xfrm>
              <a:off x="1404" y="2720"/>
              <a:ext cx="103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Macropore flow</a:t>
              </a:r>
            </a:p>
          </p:txBody>
        </p:sp>
      </p:grpSp>
      <p:grpSp>
        <p:nvGrpSpPr>
          <p:cNvPr id="1015879" name="Group 71"/>
          <p:cNvGrpSpPr>
            <a:grpSpLocks/>
          </p:cNvGrpSpPr>
          <p:nvPr/>
        </p:nvGrpSpPr>
        <p:grpSpPr bwMode="auto">
          <a:xfrm>
            <a:off x="6892925" y="3602038"/>
            <a:ext cx="1246188" cy="1943100"/>
            <a:chOff x="4342" y="2269"/>
            <a:chExt cx="785" cy="1224"/>
          </a:xfrm>
        </p:grpSpPr>
        <p:sp>
          <p:nvSpPr>
            <p:cNvPr id="1015880" name="Freeform 72"/>
            <p:cNvSpPr>
              <a:spLocks/>
            </p:cNvSpPr>
            <p:nvPr/>
          </p:nvSpPr>
          <p:spPr bwMode="auto">
            <a:xfrm>
              <a:off x="4402" y="2269"/>
              <a:ext cx="705" cy="1224"/>
            </a:xfrm>
            <a:custGeom>
              <a:avLst/>
              <a:gdLst>
                <a:gd name="T0" fmla="*/ 0 w 669"/>
                <a:gd name="T1" fmla="*/ 0 h 1387"/>
                <a:gd name="T2" fmla="*/ 0 w 669"/>
                <a:gd name="T3" fmla="*/ 1387 h 1387"/>
                <a:gd name="T4" fmla="*/ 313 w 669"/>
                <a:gd name="T5" fmla="*/ 1387 h 1387"/>
                <a:gd name="T6" fmla="*/ 313 w 669"/>
                <a:gd name="T7" fmla="*/ 866 h 1387"/>
                <a:gd name="T8" fmla="*/ 556 w 669"/>
                <a:gd name="T9" fmla="*/ 866 h 1387"/>
                <a:gd name="T10" fmla="*/ 556 w 669"/>
                <a:gd name="T11" fmla="*/ 1108 h 1387"/>
                <a:gd name="T12" fmla="*/ 669 w 669"/>
                <a:gd name="T13" fmla="*/ 690 h 1387"/>
                <a:gd name="T14" fmla="*/ 556 w 669"/>
                <a:gd name="T15" fmla="*/ 279 h 1387"/>
                <a:gd name="T16" fmla="*/ 556 w 669"/>
                <a:gd name="T17" fmla="*/ 521 h 1387"/>
                <a:gd name="T18" fmla="*/ 313 w 669"/>
                <a:gd name="T19" fmla="*/ 521 h 1387"/>
                <a:gd name="T20" fmla="*/ 313 w 669"/>
                <a:gd name="T21" fmla="*/ 0 h 1387"/>
                <a:gd name="T22" fmla="*/ 0 w 669"/>
                <a:gd name="T23" fmla="*/ 0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9" h="1387">
                  <a:moveTo>
                    <a:pt x="0" y="0"/>
                  </a:moveTo>
                  <a:lnTo>
                    <a:pt x="0" y="1387"/>
                  </a:lnTo>
                  <a:lnTo>
                    <a:pt x="313" y="1387"/>
                  </a:lnTo>
                  <a:lnTo>
                    <a:pt x="313" y="866"/>
                  </a:lnTo>
                  <a:lnTo>
                    <a:pt x="556" y="866"/>
                  </a:lnTo>
                  <a:lnTo>
                    <a:pt x="556" y="1108"/>
                  </a:lnTo>
                  <a:lnTo>
                    <a:pt x="669" y="690"/>
                  </a:lnTo>
                  <a:lnTo>
                    <a:pt x="556" y="279"/>
                  </a:lnTo>
                  <a:lnTo>
                    <a:pt x="556" y="521"/>
                  </a:lnTo>
                  <a:lnTo>
                    <a:pt x="313" y="521"/>
                  </a:lnTo>
                  <a:lnTo>
                    <a:pt x="313"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15881" name="Text Box 73"/>
            <p:cNvSpPr txBox="1">
              <a:spLocks noChangeArrowheads="1"/>
            </p:cNvSpPr>
            <p:nvPr/>
          </p:nvSpPr>
          <p:spPr bwMode="auto">
            <a:xfrm>
              <a:off x="4342" y="2798"/>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Basin Runoff</a:t>
              </a:r>
            </a:p>
          </p:txBody>
        </p:sp>
      </p:grpSp>
      <p:grpSp>
        <p:nvGrpSpPr>
          <p:cNvPr id="1015882" name="Group 74"/>
          <p:cNvGrpSpPr>
            <a:grpSpLocks/>
          </p:cNvGrpSpPr>
          <p:nvPr/>
        </p:nvGrpSpPr>
        <p:grpSpPr bwMode="auto">
          <a:xfrm>
            <a:off x="2373313" y="3074988"/>
            <a:ext cx="2335212" cy="244475"/>
            <a:chOff x="1495" y="1937"/>
            <a:chExt cx="1471" cy="154"/>
          </a:xfrm>
        </p:grpSpPr>
        <p:sp>
          <p:nvSpPr>
            <p:cNvPr id="1015883" name="Freeform 75"/>
            <p:cNvSpPr>
              <a:spLocks/>
            </p:cNvSpPr>
            <p:nvPr/>
          </p:nvSpPr>
          <p:spPr bwMode="auto">
            <a:xfrm>
              <a:off x="1545" y="1954"/>
              <a:ext cx="1421" cy="115"/>
            </a:xfrm>
            <a:custGeom>
              <a:avLst/>
              <a:gdLst>
                <a:gd name="T0" fmla="*/ 0 w 1630"/>
                <a:gd name="T1" fmla="*/ 0 h 214"/>
                <a:gd name="T2" fmla="*/ 0 w 1630"/>
                <a:gd name="T3" fmla="*/ 214 h 214"/>
                <a:gd name="T4" fmla="*/ 1248 w 1630"/>
                <a:gd name="T5" fmla="*/ 214 h 214"/>
                <a:gd name="T6" fmla="*/ 1248 w 1630"/>
                <a:gd name="T7" fmla="*/ 131 h 214"/>
                <a:gd name="T8" fmla="*/ 1361 w 1630"/>
                <a:gd name="T9" fmla="*/ 131 h 214"/>
                <a:gd name="T10" fmla="*/ 1361 w 1630"/>
                <a:gd name="T11" fmla="*/ 159 h 214"/>
                <a:gd name="T12" fmla="*/ 1630 w 1630"/>
                <a:gd name="T13" fmla="*/ 110 h 214"/>
                <a:gd name="T14" fmla="*/ 1361 w 1630"/>
                <a:gd name="T15" fmla="*/ 55 h 214"/>
                <a:gd name="T16" fmla="*/ 1361 w 1630"/>
                <a:gd name="T17" fmla="*/ 82 h 214"/>
                <a:gd name="T18" fmla="*/ 1248 w 1630"/>
                <a:gd name="T19" fmla="*/ 82 h 214"/>
                <a:gd name="T20" fmla="*/ 1248 w 1630"/>
                <a:gd name="T21" fmla="*/ 0 h 214"/>
                <a:gd name="T22" fmla="*/ 0 w 1630"/>
                <a:gd name="T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214">
                  <a:moveTo>
                    <a:pt x="0" y="0"/>
                  </a:moveTo>
                  <a:lnTo>
                    <a:pt x="0" y="214"/>
                  </a:lnTo>
                  <a:lnTo>
                    <a:pt x="1248" y="214"/>
                  </a:lnTo>
                  <a:lnTo>
                    <a:pt x="1248" y="131"/>
                  </a:lnTo>
                  <a:lnTo>
                    <a:pt x="1361" y="131"/>
                  </a:lnTo>
                  <a:lnTo>
                    <a:pt x="1361" y="159"/>
                  </a:lnTo>
                  <a:lnTo>
                    <a:pt x="1630" y="110"/>
                  </a:lnTo>
                  <a:lnTo>
                    <a:pt x="1361" y="55"/>
                  </a:lnTo>
                  <a:lnTo>
                    <a:pt x="1361" y="82"/>
                  </a:lnTo>
                  <a:lnTo>
                    <a:pt x="1248" y="82"/>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15884" name="Text Box 76"/>
            <p:cNvSpPr txBox="1">
              <a:spLocks noChangeArrowheads="1"/>
            </p:cNvSpPr>
            <p:nvPr/>
          </p:nvSpPr>
          <p:spPr bwMode="auto">
            <a:xfrm>
              <a:off x="1495" y="1937"/>
              <a:ext cx="120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Hortonian Overland Flow</a:t>
              </a:r>
            </a:p>
          </p:txBody>
        </p:sp>
      </p:grpSp>
      <p:grpSp>
        <p:nvGrpSpPr>
          <p:cNvPr id="1015885" name="Group 77"/>
          <p:cNvGrpSpPr>
            <a:grpSpLocks/>
          </p:cNvGrpSpPr>
          <p:nvPr/>
        </p:nvGrpSpPr>
        <p:grpSpPr bwMode="auto">
          <a:xfrm>
            <a:off x="2486025" y="3335338"/>
            <a:ext cx="1289050" cy="604837"/>
            <a:chOff x="1566" y="2101"/>
            <a:chExt cx="812" cy="381"/>
          </a:xfrm>
        </p:grpSpPr>
        <p:sp>
          <p:nvSpPr>
            <p:cNvPr id="1015886" name="Freeform 78"/>
            <p:cNvSpPr>
              <a:spLocks/>
            </p:cNvSpPr>
            <p:nvPr/>
          </p:nvSpPr>
          <p:spPr bwMode="auto">
            <a:xfrm>
              <a:off x="1566" y="2101"/>
              <a:ext cx="812" cy="381"/>
            </a:xfrm>
            <a:custGeom>
              <a:avLst/>
              <a:gdLst>
                <a:gd name="T0" fmla="*/ 1078 w 1078"/>
                <a:gd name="T1" fmla="*/ 460 h 460"/>
                <a:gd name="T2" fmla="*/ 808 w 1078"/>
                <a:gd name="T3" fmla="*/ 0 h 460"/>
                <a:gd name="T4" fmla="*/ 270 w 1078"/>
                <a:gd name="T5" fmla="*/ 0 h 460"/>
                <a:gd name="T6" fmla="*/ 0 w 1078"/>
                <a:gd name="T7" fmla="*/ 460 h 460"/>
                <a:gd name="T8" fmla="*/ 1078 w 1078"/>
                <a:gd name="T9" fmla="*/ 460 h 460"/>
              </a:gdLst>
              <a:ahLst/>
              <a:cxnLst>
                <a:cxn ang="0">
                  <a:pos x="T0" y="T1"/>
                </a:cxn>
                <a:cxn ang="0">
                  <a:pos x="T2" y="T3"/>
                </a:cxn>
                <a:cxn ang="0">
                  <a:pos x="T4" y="T5"/>
                </a:cxn>
                <a:cxn ang="0">
                  <a:pos x="T6" y="T7"/>
                </a:cxn>
                <a:cxn ang="0">
                  <a:pos x="T8" y="T9"/>
                </a:cxn>
              </a:cxnLst>
              <a:rect l="0" t="0" r="r" b="b"/>
              <a:pathLst>
                <a:path w="1078" h="460">
                  <a:moveTo>
                    <a:pt x="1078" y="460"/>
                  </a:moveTo>
                  <a:lnTo>
                    <a:pt x="808" y="0"/>
                  </a:lnTo>
                  <a:lnTo>
                    <a:pt x="270" y="0"/>
                  </a:lnTo>
                  <a:lnTo>
                    <a:pt x="0" y="460"/>
                  </a:lnTo>
                  <a:lnTo>
                    <a:pt x="1078" y="460"/>
                  </a:lnTo>
                  <a:close/>
                </a:path>
              </a:pathLst>
            </a:custGeom>
            <a:solidFill>
              <a:srgbClr val="F79910"/>
            </a:solidFill>
            <a:ln w="7938" cap="rnd">
              <a:solidFill>
                <a:srgbClr val="000000"/>
              </a:solidFill>
              <a:prstDash val="solid"/>
              <a:round/>
              <a:headEnd/>
              <a:tailEnd/>
            </a:ln>
          </p:spPr>
          <p:txBody>
            <a:bodyPr/>
            <a:lstStyle/>
            <a:p>
              <a:endParaRPr lang="en-US"/>
            </a:p>
          </p:txBody>
        </p:sp>
        <p:sp>
          <p:nvSpPr>
            <p:cNvPr id="1015887" name="Text Box 79"/>
            <p:cNvSpPr txBox="1">
              <a:spLocks noChangeArrowheads="1"/>
            </p:cNvSpPr>
            <p:nvPr/>
          </p:nvSpPr>
          <p:spPr bwMode="auto">
            <a:xfrm>
              <a:off x="1581" y="2233"/>
              <a:ext cx="78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Root Zone Deficit</a:t>
              </a:r>
            </a:p>
          </p:txBody>
        </p:sp>
      </p:grpSp>
      <p:grpSp>
        <p:nvGrpSpPr>
          <p:cNvPr id="1015888" name="Group 80"/>
          <p:cNvGrpSpPr>
            <a:grpSpLocks/>
          </p:cNvGrpSpPr>
          <p:nvPr/>
        </p:nvGrpSpPr>
        <p:grpSpPr bwMode="auto">
          <a:xfrm>
            <a:off x="2373313" y="3297238"/>
            <a:ext cx="2335212" cy="249237"/>
            <a:chOff x="1495" y="2077"/>
            <a:chExt cx="1471" cy="157"/>
          </a:xfrm>
        </p:grpSpPr>
        <p:sp>
          <p:nvSpPr>
            <p:cNvPr id="1015889" name="Freeform 81"/>
            <p:cNvSpPr>
              <a:spLocks/>
            </p:cNvSpPr>
            <p:nvPr/>
          </p:nvSpPr>
          <p:spPr bwMode="auto">
            <a:xfrm>
              <a:off x="1545" y="2077"/>
              <a:ext cx="1421" cy="141"/>
            </a:xfrm>
            <a:custGeom>
              <a:avLst/>
              <a:gdLst>
                <a:gd name="T0" fmla="*/ 0 w 1630"/>
                <a:gd name="T1" fmla="*/ 0 h 180"/>
                <a:gd name="T2" fmla="*/ 0 w 1630"/>
                <a:gd name="T3" fmla="*/ 180 h 180"/>
                <a:gd name="T4" fmla="*/ 1248 w 1630"/>
                <a:gd name="T5" fmla="*/ 180 h 180"/>
                <a:gd name="T6" fmla="*/ 1248 w 1630"/>
                <a:gd name="T7" fmla="*/ 115 h 180"/>
                <a:gd name="T8" fmla="*/ 1361 w 1630"/>
                <a:gd name="T9" fmla="*/ 115 h 180"/>
                <a:gd name="T10" fmla="*/ 1361 w 1630"/>
                <a:gd name="T11" fmla="*/ 136 h 180"/>
                <a:gd name="T12" fmla="*/ 1630 w 1630"/>
                <a:gd name="T13" fmla="*/ 92 h 180"/>
                <a:gd name="T14" fmla="*/ 1361 w 1630"/>
                <a:gd name="T15" fmla="*/ 43 h 180"/>
                <a:gd name="T16" fmla="*/ 1361 w 1630"/>
                <a:gd name="T17" fmla="*/ 66 h 180"/>
                <a:gd name="T18" fmla="*/ 1248 w 1630"/>
                <a:gd name="T19" fmla="*/ 66 h 180"/>
                <a:gd name="T20" fmla="*/ 1248 w 1630"/>
                <a:gd name="T21" fmla="*/ 0 h 180"/>
                <a:gd name="T22" fmla="*/ 0 w 1630"/>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0" h="180">
                  <a:moveTo>
                    <a:pt x="0" y="0"/>
                  </a:moveTo>
                  <a:lnTo>
                    <a:pt x="0" y="180"/>
                  </a:lnTo>
                  <a:lnTo>
                    <a:pt x="1248" y="180"/>
                  </a:lnTo>
                  <a:lnTo>
                    <a:pt x="1248" y="115"/>
                  </a:lnTo>
                  <a:lnTo>
                    <a:pt x="1361" y="115"/>
                  </a:lnTo>
                  <a:lnTo>
                    <a:pt x="1361" y="136"/>
                  </a:lnTo>
                  <a:lnTo>
                    <a:pt x="1630" y="92"/>
                  </a:lnTo>
                  <a:lnTo>
                    <a:pt x="1361" y="43"/>
                  </a:lnTo>
                  <a:lnTo>
                    <a:pt x="1361" y="66"/>
                  </a:lnTo>
                  <a:lnTo>
                    <a:pt x="1248" y="66"/>
                  </a:lnTo>
                  <a:lnTo>
                    <a:pt x="1248"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15890" name="Text Box 82"/>
            <p:cNvSpPr txBox="1">
              <a:spLocks noChangeArrowheads="1"/>
            </p:cNvSpPr>
            <p:nvPr/>
          </p:nvSpPr>
          <p:spPr bwMode="auto">
            <a:xfrm>
              <a:off x="1495" y="2080"/>
              <a:ext cx="1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Dunnian Overland Flow</a:t>
              </a:r>
            </a:p>
          </p:txBody>
        </p:sp>
      </p:grpSp>
      <p:grpSp>
        <p:nvGrpSpPr>
          <p:cNvPr id="1015891" name="Group 83"/>
          <p:cNvGrpSpPr>
            <a:grpSpLocks/>
          </p:cNvGrpSpPr>
          <p:nvPr/>
        </p:nvGrpSpPr>
        <p:grpSpPr bwMode="auto">
          <a:xfrm>
            <a:off x="301625" y="4721225"/>
            <a:ext cx="1616075" cy="487363"/>
            <a:chOff x="190" y="2896"/>
            <a:chExt cx="1018" cy="307"/>
          </a:xfrm>
        </p:grpSpPr>
        <p:sp>
          <p:nvSpPr>
            <p:cNvPr id="1015892" name="AutoShape 84"/>
            <p:cNvSpPr>
              <a:spLocks noChangeArrowheads="1"/>
            </p:cNvSpPr>
            <p:nvPr/>
          </p:nvSpPr>
          <p:spPr bwMode="auto">
            <a:xfrm rot="-5400000">
              <a:off x="593" y="2589"/>
              <a:ext cx="307" cy="922"/>
            </a:xfrm>
            <a:prstGeom prst="downArrowCallout">
              <a:avLst>
                <a:gd name="adj1" fmla="val 25000"/>
                <a:gd name="adj2" fmla="val 25000"/>
                <a:gd name="adj3" fmla="val 50054"/>
                <a:gd name="adj4" fmla="val 59528"/>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93" name="Text Box 85"/>
            <p:cNvSpPr txBox="1">
              <a:spLocks noChangeArrowheads="1"/>
            </p:cNvSpPr>
            <p:nvPr/>
          </p:nvSpPr>
          <p:spPr bwMode="auto">
            <a:xfrm>
              <a:off x="190" y="2934"/>
              <a:ext cx="7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Crackflow and fingering</a:t>
              </a:r>
            </a:p>
          </p:txBody>
        </p:sp>
      </p:grpSp>
      <p:grpSp>
        <p:nvGrpSpPr>
          <p:cNvPr id="1015894" name="Group 86"/>
          <p:cNvGrpSpPr>
            <a:grpSpLocks/>
          </p:cNvGrpSpPr>
          <p:nvPr/>
        </p:nvGrpSpPr>
        <p:grpSpPr bwMode="auto">
          <a:xfrm>
            <a:off x="4645025" y="3078163"/>
            <a:ext cx="723900" cy="2890837"/>
            <a:chOff x="2926" y="1939"/>
            <a:chExt cx="456" cy="1821"/>
          </a:xfrm>
        </p:grpSpPr>
        <p:sp>
          <p:nvSpPr>
            <p:cNvPr id="1015895" name="Freeform 87"/>
            <p:cNvSpPr>
              <a:spLocks/>
            </p:cNvSpPr>
            <p:nvPr/>
          </p:nvSpPr>
          <p:spPr bwMode="auto">
            <a:xfrm>
              <a:off x="2946" y="1939"/>
              <a:ext cx="436" cy="1821"/>
            </a:xfrm>
            <a:custGeom>
              <a:avLst/>
              <a:gdLst>
                <a:gd name="T0" fmla="*/ 0 w 416"/>
                <a:gd name="T1" fmla="*/ 0 h 1389"/>
                <a:gd name="T2" fmla="*/ 0 w 416"/>
                <a:gd name="T3" fmla="*/ 1389 h 1389"/>
                <a:gd name="T4" fmla="*/ 194 w 416"/>
                <a:gd name="T5" fmla="*/ 1389 h 1389"/>
                <a:gd name="T6" fmla="*/ 194 w 416"/>
                <a:gd name="T7" fmla="*/ 866 h 1389"/>
                <a:gd name="T8" fmla="*/ 348 w 416"/>
                <a:gd name="T9" fmla="*/ 866 h 1389"/>
                <a:gd name="T10" fmla="*/ 348 w 416"/>
                <a:gd name="T11" fmla="*/ 1108 h 1389"/>
                <a:gd name="T12" fmla="*/ 416 w 416"/>
                <a:gd name="T13" fmla="*/ 692 h 1389"/>
                <a:gd name="T14" fmla="*/ 348 w 416"/>
                <a:gd name="T15" fmla="*/ 275 h 1389"/>
                <a:gd name="T16" fmla="*/ 348 w 416"/>
                <a:gd name="T17" fmla="*/ 520 h 1389"/>
                <a:gd name="T18" fmla="*/ 194 w 416"/>
                <a:gd name="T19" fmla="*/ 520 h 1389"/>
                <a:gd name="T20" fmla="*/ 194 w 416"/>
                <a:gd name="T21" fmla="*/ 0 h 1389"/>
                <a:gd name="T22" fmla="*/ 0 w 416"/>
                <a:gd name="T23" fmla="*/ 0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6" h="1389">
                  <a:moveTo>
                    <a:pt x="0" y="0"/>
                  </a:moveTo>
                  <a:lnTo>
                    <a:pt x="0" y="1389"/>
                  </a:lnTo>
                  <a:lnTo>
                    <a:pt x="194" y="1389"/>
                  </a:lnTo>
                  <a:lnTo>
                    <a:pt x="194" y="866"/>
                  </a:lnTo>
                  <a:lnTo>
                    <a:pt x="348" y="866"/>
                  </a:lnTo>
                  <a:lnTo>
                    <a:pt x="348" y="1108"/>
                  </a:lnTo>
                  <a:lnTo>
                    <a:pt x="416" y="692"/>
                  </a:lnTo>
                  <a:lnTo>
                    <a:pt x="348" y="275"/>
                  </a:lnTo>
                  <a:lnTo>
                    <a:pt x="348" y="520"/>
                  </a:lnTo>
                  <a:lnTo>
                    <a:pt x="194" y="520"/>
                  </a:lnTo>
                  <a:lnTo>
                    <a:pt x="194" y="0"/>
                  </a:lnTo>
                  <a:lnTo>
                    <a:pt x="0" y="0"/>
                  </a:lnTo>
                  <a:close/>
                </a:path>
              </a:pathLst>
            </a:custGeom>
            <a:solidFill>
              <a:srgbClr val="CECBE3"/>
            </a:solidFill>
            <a:ln w="7938" cap="rnd">
              <a:solidFill>
                <a:srgbClr val="000000"/>
              </a:solidFill>
              <a:prstDash val="solid"/>
              <a:round/>
              <a:headEnd/>
              <a:tailEnd/>
            </a:ln>
          </p:spPr>
          <p:txBody>
            <a:bodyPr/>
            <a:lstStyle/>
            <a:p>
              <a:endParaRPr lang="en-US"/>
            </a:p>
          </p:txBody>
        </p:sp>
        <p:sp>
          <p:nvSpPr>
            <p:cNvPr id="1015896" name="Text Box 88"/>
            <p:cNvSpPr txBox="1">
              <a:spLocks noChangeArrowheads="1"/>
            </p:cNvSpPr>
            <p:nvPr/>
          </p:nvSpPr>
          <p:spPr bwMode="auto">
            <a:xfrm>
              <a:off x="2926" y="2668"/>
              <a:ext cx="444"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900">
                  <a:latin typeface="Arial" pitchFamily="34" charset="0"/>
                </a:rPr>
                <a:t>Delivery to Stream</a:t>
              </a:r>
            </a:p>
          </p:txBody>
        </p:sp>
      </p:grpSp>
      <p:grpSp>
        <p:nvGrpSpPr>
          <p:cNvPr id="1015897" name="Group 89"/>
          <p:cNvGrpSpPr>
            <a:grpSpLocks/>
          </p:cNvGrpSpPr>
          <p:nvPr/>
        </p:nvGrpSpPr>
        <p:grpSpPr bwMode="auto">
          <a:xfrm>
            <a:off x="5389563" y="3578225"/>
            <a:ext cx="1598612" cy="1993900"/>
            <a:chOff x="3395" y="2254"/>
            <a:chExt cx="1007" cy="1256"/>
          </a:xfrm>
        </p:grpSpPr>
        <p:sp>
          <p:nvSpPr>
            <p:cNvPr id="1015898" name="AutoShape 90"/>
            <p:cNvSpPr>
              <a:spLocks noChangeArrowheads="1"/>
            </p:cNvSpPr>
            <p:nvPr/>
          </p:nvSpPr>
          <p:spPr bwMode="auto">
            <a:xfrm>
              <a:off x="3395" y="2254"/>
              <a:ext cx="1007" cy="1256"/>
            </a:xfrm>
            <a:custGeom>
              <a:avLst/>
              <a:gdLst>
                <a:gd name="G0" fmla="+- 17246 0 0"/>
                <a:gd name="G1" fmla="+- 5400 0 0"/>
                <a:gd name="G2" fmla="+- 21600 0 5400"/>
                <a:gd name="G3" fmla="+- 10800 0 5400"/>
                <a:gd name="G4" fmla="+- 21600 0 17246"/>
                <a:gd name="G5" fmla="*/ G4 G3 10800"/>
                <a:gd name="G6" fmla="+- 21600 0 G5"/>
                <a:gd name="T0" fmla="*/ 17246 w 21600"/>
                <a:gd name="T1" fmla="*/ 0 h 21600"/>
                <a:gd name="T2" fmla="*/ 0 w 21600"/>
                <a:gd name="T3" fmla="*/ 10800 h 21600"/>
                <a:gd name="T4" fmla="*/ 17246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7246" y="0"/>
                  </a:moveTo>
                  <a:lnTo>
                    <a:pt x="17246" y="5400"/>
                  </a:lnTo>
                  <a:lnTo>
                    <a:pt x="3375" y="5400"/>
                  </a:lnTo>
                  <a:lnTo>
                    <a:pt x="3375" y="16200"/>
                  </a:lnTo>
                  <a:lnTo>
                    <a:pt x="17246" y="16200"/>
                  </a:lnTo>
                  <a:lnTo>
                    <a:pt x="17246"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899" name="Text Box 91"/>
            <p:cNvSpPr txBox="1">
              <a:spLocks noChangeArrowheads="1"/>
            </p:cNvSpPr>
            <p:nvPr/>
          </p:nvSpPr>
          <p:spPr bwMode="auto">
            <a:xfrm>
              <a:off x="3620" y="2768"/>
              <a:ext cx="51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Routing</a:t>
              </a:r>
            </a:p>
          </p:txBody>
        </p:sp>
      </p:grpSp>
      <p:grpSp>
        <p:nvGrpSpPr>
          <p:cNvPr id="1015900" name="Group 92"/>
          <p:cNvGrpSpPr>
            <a:grpSpLocks/>
          </p:cNvGrpSpPr>
          <p:nvPr/>
        </p:nvGrpSpPr>
        <p:grpSpPr bwMode="auto">
          <a:xfrm>
            <a:off x="4379913" y="377825"/>
            <a:ext cx="1674812" cy="814388"/>
            <a:chOff x="2759" y="238"/>
            <a:chExt cx="1055" cy="513"/>
          </a:xfrm>
        </p:grpSpPr>
        <p:sp>
          <p:nvSpPr>
            <p:cNvPr id="1015901" name="AutoShape 93"/>
            <p:cNvSpPr>
              <a:spLocks noChangeArrowheads="1"/>
            </p:cNvSpPr>
            <p:nvPr/>
          </p:nvSpPr>
          <p:spPr bwMode="auto">
            <a:xfrm>
              <a:off x="2759" y="238"/>
              <a:ext cx="1055" cy="513"/>
            </a:xfrm>
            <a:prstGeom prst="leftArrowCallout">
              <a:avLst>
                <a:gd name="adj1" fmla="val 25000"/>
                <a:gd name="adj2" fmla="val 25000"/>
                <a:gd name="adj3" fmla="val 34276"/>
                <a:gd name="adj4" fmla="val 76491"/>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902" name="Text Box 94"/>
            <p:cNvSpPr txBox="1">
              <a:spLocks noChangeArrowheads="1"/>
            </p:cNvSpPr>
            <p:nvPr/>
          </p:nvSpPr>
          <p:spPr bwMode="auto">
            <a:xfrm>
              <a:off x="3025" y="268"/>
              <a:ext cx="785"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Irrigation from Internal and External Sources</a:t>
              </a:r>
            </a:p>
          </p:txBody>
        </p:sp>
      </p:grpSp>
      <p:grpSp>
        <p:nvGrpSpPr>
          <p:cNvPr id="1015903" name="Group 95"/>
          <p:cNvGrpSpPr>
            <a:grpSpLocks/>
          </p:cNvGrpSpPr>
          <p:nvPr/>
        </p:nvGrpSpPr>
        <p:grpSpPr bwMode="auto">
          <a:xfrm>
            <a:off x="349250" y="5257800"/>
            <a:ext cx="1784350" cy="417513"/>
            <a:chOff x="220" y="3312"/>
            <a:chExt cx="1124" cy="263"/>
          </a:xfrm>
        </p:grpSpPr>
        <p:sp>
          <p:nvSpPr>
            <p:cNvPr id="1015904" name="AutoShape 96"/>
            <p:cNvSpPr>
              <a:spLocks noChangeArrowheads="1"/>
            </p:cNvSpPr>
            <p:nvPr/>
          </p:nvSpPr>
          <p:spPr bwMode="auto">
            <a:xfrm flipH="1" flipV="1">
              <a:off x="286" y="3314"/>
              <a:ext cx="1058" cy="261"/>
            </a:xfrm>
            <a:prstGeom prst="leftArrowCallout">
              <a:avLst>
                <a:gd name="adj1" fmla="val 34870"/>
                <a:gd name="adj2" fmla="val 25000"/>
                <a:gd name="adj3" fmla="val 48062"/>
                <a:gd name="adj4" fmla="val 60870"/>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905" name="Text Box 97"/>
            <p:cNvSpPr txBox="1">
              <a:spLocks noChangeArrowheads="1"/>
            </p:cNvSpPr>
            <p:nvPr/>
          </p:nvSpPr>
          <p:spPr bwMode="auto">
            <a:xfrm>
              <a:off x="220" y="3312"/>
              <a:ext cx="7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Regional Groundwater</a:t>
              </a:r>
            </a:p>
          </p:txBody>
        </p:sp>
      </p:grpSp>
      <p:grpSp>
        <p:nvGrpSpPr>
          <p:cNvPr id="1015906" name="Group 98"/>
          <p:cNvGrpSpPr>
            <a:grpSpLocks/>
          </p:cNvGrpSpPr>
          <p:nvPr/>
        </p:nvGrpSpPr>
        <p:grpSpPr bwMode="auto">
          <a:xfrm>
            <a:off x="2406650" y="5227638"/>
            <a:ext cx="2235200" cy="244475"/>
            <a:chOff x="1516" y="3293"/>
            <a:chExt cx="1408" cy="154"/>
          </a:xfrm>
        </p:grpSpPr>
        <p:sp>
          <p:nvSpPr>
            <p:cNvPr id="1015907" name="AutoShape 99"/>
            <p:cNvSpPr>
              <a:spLocks noChangeArrowheads="1"/>
            </p:cNvSpPr>
            <p:nvPr/>
          </p:nvSpPr>
          <p:spPr bwMode="auto">
            <a:xfrm>
              <a:off x="1539" y="3313"/>
              <a:ext cx="1385" cy="114"/>
            </a:xfrm>
            <a:prstGeom prst="rightArrowCallout">
              <a:avLst>
                <a:gd name="adj1" fmla="val 25000"/>
                <a:gd name="adj2" fmla="val 25074"/>
                <a:gd name="adj3" fmla="val 202485"/>
                <a:gd name="adj4" fmla="val 67653"/>
              </a:avLst>
            </a:prstGeom>
            <a:solidFill>
              <a:srgbClr val="CECBE3"/>
            </a:solidFill>
            <a:ln w="7938" cap="rnd">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015908" name="Text Box 100"/>
            <p:cNvSpPr txBox="1">
              <a:spLocks noChangeArrowheads="1"/>
            </p:cNvSpPr>
            <p:nvPr/>
          </p:nvSpPr>
          <p:spPr bwMode="auto">
            <a:xfrm>
              <a:off x="1516" y="3293"/>
              <a:ext cx="95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100000"/>
                </a:lnSpc>
                <a:buFontTx/>
                <a:buNone/>
              </a:pPr>
              <a:r>
                <a:rPr lang="en-US" sz="1000">
                  <a:latin typeface="Arial" pitchFamily="34" charset="0"/>
                </a:rPr>
                <a:t>Tile Drain</a:t>
              </a:r>
            </a:p>
          </p:txBody>
        </p:sp>
      </p:grpSp>
      <p:sp>
        <p:nvSpPr>
          <p:cNvPr id="1015909" name="Text Box 101"/>
          <p:cNvSpPr txBox="1">
            <a:spLocks noChangeArrowheads="1"/>
          </p:cNvSpPr>
          <p:nvPr/>
        </p:nvSpPr>
        <p:spPr bwMode="auto">
          <a:xfrm>
            <a:off x="5311775" y="1592263"/>
            <a:ext cx="2976563"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4000">
                <a:latin typeface="Arial" pitchFamily="34" charset="0"/>
              </a:rPr>
              <a:t>WEBMOD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15900"/>
                                        </p:tgtEl>
                                        <p:attrNameLst>
                                          <p:attrName>style.visibility</p:attrName>
                                        </p:attrNameLst>
                                      </p:cBhvr>
                                      <p:to>
                                        <p:strVal val="visible"/>
                                      </p:to>
                                    </p:set>
                                    <p:animEffect transition="in" filter="dissolve">
                                      <p:cBhvr>
                                        <p:cTn id="7" dur="500"/>
                                        <p:tgtEl>
                                          <p:spTgt spid="1015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15903"/>
                                        </p:tgtEl>
                                        <p:attrNameLst>
                                          <p:attrName>style.visibility</p:attrName>
                                        </p:attrNameLst>
                                      </p:cBhvr>
                                      <p:to>
                                        <p:strVal val="visible"/>
                                      </p:to>
                                    </p:set>
                                    <p:animEffect transition="in" filter="dissolve">
                                      <p:cBhvr>
                                        <p:cTn id="12" dur="500"/>
                                        <p:tgtEl>
                                          <p:spTgt spid="101590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15891"/>
                                        </p:tgtEl>
                                        <p:attrNameLst>
                                          <p:attrName>style.visibility</p:attrName>
                                        </p:attrNameLst>
                                      </p:cBhvr>
                                      <p:to>
                                        <p:strVal val="visible"/>
                                      </p:to>
                                    </p:set>
                                    <p:animEffect transition="in" filter="dissolve">
                                      <p:cBhvr>
                                        <p:cTn id="17" dur="500"/>
                                        <p:tgtEl>
                                          <p:spTgt spid="101589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15814"/>
                                        </p:tgtEl>
                                        <p:attrNameLst>
                                          <p:attrName>style.visibility</p:attrName>
                                        </p:attrNameLst>
                                      </p:cBhvr>
                                      <p:to>
                                        <p:strVal val="visible"/>
                                      </p:to>
                                    </p:set>
                                    <p:animEffect transition="in" filter="dissolve">
                                      <p:cBhvr>
                                        <p:cTn id="22" dur="500"/>
                                        <p:tgtEl>
                                          <p:spTgt spid="10158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15906"/>
                                        </p:tgtEl>
                                        <p:attrNameLst>
                                          <p:attrName>style.visibility</p:attrName>
                                        </p:attrNameLst>
                                      </p:cBhvr>
                                      <p:to>
                                        <p:strVal val="visible"/>
                                      </p:to>
                                    </p:set>
                                    <p:animEffect transition="in" filter="dissolve">
                                      <p:cBhvr>
                                        <p:cTn id="27" dur="500"/>
                                        <p:tgtEl>
                                          <p:spTgt spid="101590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015817"/>
                                        </p:tgtEl>
                                        <p:attrNameLst>
                                          <p:attrName>style.visibility</p:attrName>
                                        </p:attrNameLst>
                                      </p:cBhvr>
                                      <p:to>
                                        <p:strVal val="visible"/>
                                      </p:to>
                                    </p:set>
                                    <p:animEffect transition="in" filter="dissolve">
                                      <p:cBhvr>
                                        <p:cTn id="32" dur="500"/>
                                        <p:tgtEl>
                                          <p:spTgt spid="1015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015810"/>
                                        </p:tgtEl>
                                        <p:attrNameLst>
                                          <p:attrName>style.visibility</p:attrName>
                                        </p:attrNameLst>
                                      </p:cBhvr>
                                      <p:to>
                                        <p:strVal val="visible"/>
                                      </p:to>
                                    </p:set>
                                    <p:animEffect transition="in" filter="dissolve">
                                      <p:cBhvr>
                                        <p:cTn id="37" dur="1000"/>
                                        <p:tgtEl>
                                          <p:spTgt spid="1015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solidFill>
                  <a:schemeClr val="tx1">
                    <a:lumMod val="65000"/>
                  </a:schemeClr>
                </a:solidFill>
              </a:rPr>
              <a:t>Research Objective</a:t>
            </a:r>
            <a:endParaRPr lang="en-US" sz="2400" dirty="0">
              <a:solidFill>
                <a:schemeClr val="tx1">
                  <a:lumMod val="65000"/>
                </a:schemeClr>
              </a:solidFill>
            </a:endParaRPr>
          </a:p>
          <a:p>
            <a:pPr>
              <a:spcBef>
                <a:spcPts val="0"/>
              </a:spcBef>
            </a:pPr>
            <a:r>
              <a:rPr lang="en-US" sz="2400" dirty="0" smtClean="0">
                <a:solidFill>
                  <a:schemeClr val="tx1">
                    <a:lumMod val="65000"/>
                  </a:schemeClr>
                </a:solidFill>
              </a:rPr>
              <a:t>WEBMOD</a:t>
            </a:r>
            <a:endParaRPr lang="en-US" sz="2400" dirty="0">
              <a:solidFill>
                <a:schemeClr val="tx1">
                  <a:lumMod val="65000"/>
                </a:schemeClr>
              </a:solidFill>
            </a:endParaRPr>
          </a:p>
          <a:p>
            <a:pPr lvl="1">
              <a:spcBef>
                <a:spcPts val="0"/>
              </a:spcBef>
              <a:buFontTx/>
              <a:buChar char="•"/>
            </a:pPr>
            <a:r>
              <a:rPr lang="en-US" sz="2400" dirty="0">
                <a:solidFill>
                  <a:schemeClr val="tx1">
                    <a:lumMod val="65000"/>
                  </a:schemeClr>
                </a:solidFill>
              </a:rPr>
              <a:t>TOPMODEL</a:t>
            </a:r>
          </a:p>
          <a:p>
            <a:pPr lvl="1">
              <a:spcBef>
                <a:spcPts val="0"/>
              </a:spcBef>
              <a:buFontTx/>
              <a:buChar char="•"/>
            </a:pPr>
            <a:r>
              <a:rPr lang="en-US" sz="2400" dirty="0">
                <a:solidFill>
                  <a:schemeClr val="tx1">
                    <a:lumMod val="65000"/>
                  </a:schemeClr>
                </a:solidFill>
              </a:rPr>
              <a:t>+ PRMS + NWS Snow = XTOP_PRMS</a:t>
            </a:r>
          </a:p>
          <a:p>
            <a:pPr lvl="1">
              <a:spcBef>
                <a:spcPts val="0"/>
              </a:spcBef>
              <a:buFontTx/>
              <a:buChar char="•"/>
            </a:pPr>
            <a:r>
              <a:rPr lang="en-US" sz="2400" dirty="0">
                <a:solidFill>
                  <a:schemeClr val="tx1">
                    <a:lumMod val="65000"/>
                  </a:schemeClr>
                </a:solidFill>
              </a:rPr>
              <a:t>+ PHREEQC = </a:t>
            </a:r>
            <a:r>
              <a:rPr lang="en-US" sz="2400" dirty="0" smtClean="0">
                <a:solidFill>
                  <a:schemeClr val="tx1">
                    <a:lumMod val="65000"/>
                  </a:schemeClr>
                </a:solidFill>
              </a:rPr>
              <a:t>WEBMOD</a:t>
            </a:r>
          </a:p>
          <a:p>
            <a:pPr>
              <a:spcBef>
                <a:spcPts val="0"/>
              </a:spcBef>
            </a:pPr>
            <a:r>
              <a:rPr lang="en-US" sz="2400" dirty="0" smtClean="0">
                <a:solidFill>
                  <a:schemeClr val="tx1">
                    <a:lumMod val="65000"/>
                  </a:schemeClr>
                </a:solidFill>
              </a:rPr>
              <a:t>Principal Components of Water and Solutes</a:t>
            </a:r>
            <a:endParaRPr lang="en-US" sz="2400" dirty="0">
              <a:solidFill>
                <a:schemeClr val="tx1">
                  <a:lumMod val="65000"/>
                </a:schemeClr>
              </a:solidFill>
            </a:endParaRPr>
          </a:p>
          <a:p>
            <a:pPr>
              <a:spcBef>
                <a:spcPts val="0"/>
              </a:spcBef>
            </a:pPr>
            <a:r>
              <a:rPr lang="en-US" sz="2400" dirty="0">
                <a:solidFill>
                  <a:schemeClr val="tx1">
                    <a:lumMod val="65000"/>
                  </a:schemeClr>
                </a:solidFill>
              </a:rPr>
              <a:t>Application to managed </a:t>
            </a:r>
            <a:r>
              <a:rPr lang="en-US" sz="2400" dirty="0" smtClean="0">
                <a:solidFill>
                  <a:schemeClr val="tx1">
                    <a:lumMod val="65000"/>
                  </a:schemeClr>
                </a:solidFill>
              </a:rPr>
              <a:t>watersheds</a:t>
            </a:r>
          </a:p>
          <a:p>
            <a:pPr>
              <a:spcBef>
                <a:spcPts val="0"/>
              </a:spcBef>
            </a:pPr>
            <a:r>
              <a:rPr lang="en-US" sz="2400" dirty="0" smtClean="0"/>
              <a:t>Isotopes</a:t>
            </a:r>
          </a:p>
          <a:p>
            <a:pPr>
              <a:spcBef>
                <a:spcPts val="0"/>
              </a:spcBef>
            </a:pPr>
            <a:r>
              <a:rPr lang="en-US" sz="2400" dirty="0" smtClean="0">
                <a:solidFill>
                  <a:schemeClr val="tx1">
                    <a:lumMod val="65000"/>
                  </a:schemeClr>
                </a:solidFill>
              </a:rPr>
              <a:t>Climate impacts on Acid Rock Drainage</a:t>
            </a:r>
            <a:endParaRPr lang="en-US" sz="2400" dirty="0">
              <a:solidFill>
                <a:schemeClr val="tx1">
                  <a:lumMod val="65000"/>
                </a:schemeClr>
              </a:solidFill>
            </a:endParaRPr>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85800" y="310342"/>
            <a:ext cx="7772400" cy="1143000"/>
          </a:xfrm>
        </p:spPr>
        <p:txBody>
          <a:bodyPr/>
          <a:lstStyle/>
          <a:p>
            <a:r>
              <a:rPr lang="en-US" dirty="0" smtClean="0"/>
              <a:t>Rio Blanco Headwaters</a:t>
            </a:r>
          </a:p>
        </p:txBody>
      </p:sp>
      <p:sp>
        <p:nvSpPr>
          <p:cNvPr id="22531" name="Rectangle 3"/>
          <p:cNvSpPr>
            <a:spLocks noGrp="1" noChangeArrowheads="1"/>
          </p:cNvSpPr>
          <p:nvPr>
            <p:ph type="body" sz="half" idx="1"/>
          </p:nvPr>
        </p:nvSpPr>
        <p:spPr>
          <a:xfrm>
            <a:off x="465802" y="1455277"/>
            <a:ext cx="4146550" cy="4503737"/>
          </a:xfrm>
        </p:spPr>
        <p:txBody>
          <a:bodyPr/>
          <a:lstStyle/>
          <a:p>
            <a:pPr>
              <a:lnSpc>
                <a:spcPct val="90000"/>
              </a:lnSpc>
            </a:pPr>
            <a:r>
              <a:rPr lang="en-US" sz="2800" dirty="0" smtClean="0"/>
              <a:t>Lower </a:t>
            </a:r>
            <a:r>
              <a:rPr lang="en-US" sz="2800" dirty="0" err="1" smtClean="0"/>
              <a:t>montane</a:t>
            </a:r>
            <a:r>
              <a:rPr lang="en-US" sz="2800" dirty="0" smtClean="0"/>
              <a:t> tropical rain forest</a:t>
            </a:r>
          </a:p>
          <a:p>
            <a:pPr>
              <a:lnSpc>
                <a:spcPct val="90000"/>
              </a:lnSpc>
            </a:pPr>
            <a:r>
              <a:rPr lang="en-US" sz="2800" dirty="0" smtClean="0"/>
              <a:t>Distinctions</a:t>
            </a:r>
          </a:p>
          <a:p>
            <a:pPr lvl="1">
              <a:lnSpc>
                <a:spcPct val="90000"/>
              </a:lnSpc>
            </a:pPr>
            <a:r>
              <a:rPr lang="en-US" sz="2400" dirty="0" err="1" smtClean="0"/>
              <a:t>Ultisols</a:t>
            </a:r>
            <a:r>
              <a:rPr lang="en-US" sz="2400" dirty="0" smtClean="0"/>
              <a:t> with preferential flow paths (</a:t>
            </a:r>
            <a:r>
              <a:rPr lang="en-US" sz="2400" dirty="0" err="1" smtClean="0"/>
              <a:t>macropore</a:t>
            </a:r>
            <a:r>
              <a:rPr lang="en-US" sz="2400" dirty="0" smtClean="0"/>
              <a:t> and along regolith)</a:t>
            </a:r>
          </a:p>
          <a:p>
            <a:pPr lvl="1">
              <a:lnSpc>
                <a:spcPct val="90000"/>
              </a:lnSpc>
            </a:pPr>
            <a:r>
              <a:rPr lang="en-US" sz="2400" dirty="0" err="1" smtClean="0"/>
              <a:t>Hortonian</a:t>
            </a:r>
            <a:r>
              <a:rPr lang="en-US" sz="2400" dirty="0" smtClean="0"/>
              <a:t> overflow</a:t>
            </a:r>
          </a:p>
          <a:p>
            <a:pPr lvl="1">
              <a:lnSpc>
                <a:spcPct val="90000"/>
              </a:lnSpc>
            </a:pPr>
            <a:r>
              <a:rPr lang="en-US" sz="2400" dirty="0" smtClean="0"/>
              <a:t>Mass wasting</a:t>
            </a:r>
          </a:p>
          <a:p>
            <a:pPr lvl="1">
              <a:lnSpc>
                <a:spcPct val="90000"/>
              </a:lnSpc>
            </a:pPr>
            <a:r>
              <a:rPr lang="en-US" sz="2400" dirty="0" smtClean="0"/>
              <a:t>Cloud interception offset by Canopy evaporation</a:t>
            </a:r>
          </a:p>
          <a:p>
            <a:pPr lvl="1">
              <a:lnSpc>
                <a:spcPct val="90000"/>
              </a:lnSpc>
            </a:pPr>
            <a:r>
              <a:rPr lang="en-US" sz="2400" dirty="0" smtClean="0"/>
              <a:t>Tightly cycled nutrients</a:t>
            </a:r>
          </a:p>
        </p:txBody>
      </p:sp>
      <p:pic>
        <p:nvPicPr>
          <p:cNvPr id="22532" name="Picture 4" descr="Guava"/>
          <p:cNvPicPr>
            <a:picLocks noChangeAspect="1" noChangeArrowheads="1"/>
          </p:cNvPicPr>
          <p:nvPr/>
        </p:nvPicPr>
        <p:blipFill>
          <a:blip r:embed="rId3" cstate="print"/>
          <a:srcRect/>
          <a:stretch>
            <a:fillRect/>
          </a:stretch>
        </p:blipFill>
        <p:spPr bwMode="auto">
          <a:xfrm>
            <a:off x="4999038" y="2141538"/>
            <a:ext cx="3460750" cy="3443287"/>
          </a:xfrm>
          <a:prstGeom prst="rect">
            <a:avLst/>
          </a:prstGeom>
          <a:noFill/>
          <a:ln w="9525">
            <a:noFill/>
            <a:miter lim="800000"/>
            <a:headEnd/>
            <a:tailEnd/>
          </a:ln>
        </p:spPr>
      </p:pic>
    </p:spTree>
    <p:extLst>
      <p:ext uri="{BB962C8B-B14F-4D97-AF65-F5344CB8AC3E}">
        <p14:creationId xmlns:p14="http://schemas.microsoft.com/office/powerpoint/2010/main" val="246085462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85800" y="310342"/>
            <a:ext cx="7772400" cy="1143000"/>
          </a:xfrm>
        </p:spPr>
        <p:txBody>
          <a:bodyPr/>
          <a:lstStyle/>
          <a:p>
            <a:r>
              <a:rPr lang="en-US" dirty="0" smtClean="0"/>
              <a:t>Rio Blanco Headwaters</a:t>
            </a:r>
          </a:p>
        </p:txBody>
      </p:sp>
      <p:pic>
        <p:nvPicPr>
          <p:cNvPr id="6" name="Picture 2" descr="C:\Users\rmwebb\Desktop\PhonePics\IMAG0169.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29878" y="1319992"/>
            <a:ext cx="3370422" cy="449389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rmwebb\Desktop\PhonePics\IMAG016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79546" y="1306840"/>
            <a:ext cx="6009396" cy="45070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69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8" name="Rectangle 2"/>
          <p:cNvSpPr>
            <a:spLocks noGrp="1" noChangeArrowheads="1"/>
          </p:cNvSpPr>
          <p:nvPr>
            <p:ph type="title"/>
          </p:nvPr>
        </p:nvSpPr>
        <p:spPr>
          <a:xfrm>
            <a:off x="609600" y="479425"/>
            <a:ext cx="7772400" cy="1143000"/>
          </a:xfrm>
        </p:spPr>
        <p:txBody>
          <a:bodyPr/>
          <a:lstStyle/>
          <a:p>
            <a:r>
              <a:rPr lang="en-US" dirty="0" smtClean="0"/>
              <a:t>Senator Gaylord Nelson, 1994</a:t>
            </a:r>
            <a:endParaRPr lang="en-US" dirty="0"/>
          </a:p>
        </p:txBody>
      </p:sp>
      <p:sp>
        <p:nvSpPr>
          <p:cNvPr id="782339" name="Rectangle 3"/>
          <p:cNvSpPr>
            <a:spLocks noGrp="1" noChangeArrowheads="1"/>
          </p:cNvSpPr>
          <p:nvPr>
            <p:ph type="body" idx="1"/>
          </p:nvPr>
        </p:nvSpPr>
        <p:spPr>
          <a:xfrm>
            <a:off x="3425825" y="1721889"/>
            <a:ext cx="5280025" cy="3947391"/>
          </a:xfrm>
        </p:spPr>
        <p:txBody>
          <a:bodyPr/>
          <a:lstStyle/>
          <a:p>
            <a:pPr marL="0" indent="0">
              <a:lnSpc>
                <a:spcPct val="130000"/>
              </a:lnSpc>
              <a:buFontTx/>
              <a:buNone/>
            </a:pPr>
            <a:r>
              <a:rPr lang="en-US" dirty="0" smtClean="0"/>
              <a:t>If we learn, finally, that what we need to 'manage' is not the land so much as ourselves in the land, we will have turned the history of American land-use on its head.</a:t>
            </a:r>
            <a:endParaRPr lang="en-US" dirty="0"/>
          </a:p>
        </p:txBody>
      </p:sp>
      <p:pic>
        <p:nvPicPr>
          <p:cNvPr id="782340" name="Picture 4" descr="chief_seattle"/>
          <p:cNvPicPr>
            <a:picLocks noChangeAspect="1" noChangeArrowheads="1"/>
          </p:cNvPicPr>
          <p:nvPr/>
        </p:nvPicPr>
        <p:blipFill>
          <a:blip r:embed="rId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411163" y="1885950"/>
            <a:ext cx="2803525" cy="365283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nelson.gif"/>
          <p:cNvPicPr>
            <a:picLocks noChangeAspect="1"/>
          </p:cNvPicPr>
          <p:nvPr/>
        </p:nvPicPr>
        <p:blipFill>
          <a:blip r:embed="rId4" cstate="print"/>
          <a:stretch>
            <a:fillRect/>
          </a:stretch>
        </p:blipFill>
        <p:spPr>
          <a:xfrm>
            <a:off x="282631" y="1812175"/>
            <a:ext cx="3084431" cy="3740727"/>
          </a:xfrm>
          <a:prstGeom prst="rect">
            <a:avLst/>
          </a:prstGeom>
        </p:spPr>
      </p:pic>
    </p:spTree>
  </p:cSld>
  <p:clrMapOvr>
    <a:masterClrMapping/>
  </p:clrMapOvr>
  <p:transition spd="med">
    <p:fade thruBlk="1"/>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7"/>
          <p:cNvGrpSpPr>
            <a:grpSpLocks/>
          </p:cNvGrpSpPr>
          <p:nvPr/>
        </p:nvGrpSpPr>
        <p:grpSpPr bwMode="auto">
          <a:xfrm>
            <a:off x="1046068" y="560388"/>
            <a:ext cx="6559645" cy="5086350"/>
            <a:chOff x="1046068" y="1028700"/>
            <a:chExt cx="6559644" cy="5086350"/>
          </a:xfrm>
        </p:grpSpPr>
        <p:graphicFrame>
          <p:nvGraphicFramePr>
            <p:cNvPr id="5" name="Chart 4"/>
            <p:cNvGraphicFramePr>
              <a:graphicFrameLocks/>
            </p:cNvGraphicFramePr>
            <p:nvPr/>
          </p:nvGraphicFramePr>
          <p:xfrm>
            <a:off x="1538287" y="1028700"/>
            <a:ext cx="6067425"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28677" name="TextBox 2"/>
            <p:cNvSpPr txBox="1">
              <a:spLocks noChangeArrowheads="1"/>
            </p:cNvSpPr>
            <p:nvPr/>
          </p:nvSpPr>
          <p:spPr bwMode="auto">
            <a:xfrm>
              <a:off x="2305050" y="5410200"/>
              <a:ext cx="971550" cy="498663"/>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dirty="0"/>
                <a:t>2007</a:t>
              </a:r>
            </a:p>
          </p:txBody>
        </p:sp>
        <p:sp>
          <p:nvSpPr>
            <p:cNvPr id="28678" name="TextBox 3"/>
            <p:cNvSpPr txBox="1">
              <a:spLocks noChangeArrowheads="1"/>
            </p:cNvSpPr>
            <p:nvPr/>
          </p:nvSpPr>
          <p:spPr bwMode="auto">
            <a:xfrm>
              <a:off x="4838700" y="5410200"/>
              <a:ext cx="971550" cy="498475"/>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a:t>2008</a:t>
              </a:r>
            </a:p>
          </p:txBody>
        </p:sp>
        <p:cxnSp>
          <p:nvCxnSpPr>
            <p:cNvPr id="28679" name="Straight Connector 5"/>
            <p:cNvCxnSpPr>
              <a:cxnSpLocks noChangeShapeType="1"/>
            </p:cNvCxnSpPr>
            <p:nvPr/>
          </p:nvCxnSpPr>
          <p:spPr bwMode="auto">
            <a:xfrm rot="16200000" flipH="1">
              <a:off x="2962275" y="5724525"/>
              <a:ext cx="781050" cy="0"/>
            </a:xfrm>
            <a:prstGeom prst="line">
              <a:avLst/>
            </a:prstGeom>
            <a:noFill/>
            <a:ln w="12700" algn="ctr">
              <a:solidFill>
                <a:schemeClr val="bg2"/>
              </a:solidFill>
              <a:round/>
              <a:headEnd/>
              <a:tailEnd/>
            </a:ln>
          </p:spPr>
        </p:cxnSp>
        <p:sp>
          <p:nvSpPr>
            <p:cNvPr id="28680" name="TextBox 11"/>
            <p:cNvSpPr txBox="1">
              <a:spLocks noChangeArrowheads="1"/>
            </p:cNvSpPr>
            <p:nvPr/>
          </p:nvSpPr>
          <p:spPr bwMode="auto">
            <a:xfrm rot="16200000">
              <a:off x="-494507" y="3293175"/>
              <a:ext cx="3579813" cy="498663"/>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dirty="0"/>
                <a:t>Isotopic concentration, per mil</a:t>
              </a:r>
            </a:p>
          </p:txBody>
        </p:sp>
      </p:grpSp>
      <p:sp>
        <p:nvSpPr>
          <p:cNvPr id="7" name="Title 1"/>
          <p:cNvSpPr txBox="1">
            <a:spLocks/>
          </p:cNvSpPr>
          <p:nvPr/>
        </p:nvSpPr>
        <p:spPr>
          <a:xfrm>
            <a:off x="2045623" y="0"/>
            <a:ext cx="5334000" cy="704850"/>
          </a:xfrm>
          <a:prstGeom prst="rect">
            <a:avLst/>
          </a:prstGeom>
        </p:spPr>
        <p:txBody>
          <a:bodyPr/>
          <a:lstStyle/>
          <a:p>
            <a:pPr algn="ctr" eaLnBrk="0" hangingPunct="0">
              <a:buNone/>
              <a:defRPr/>
            </a:pPr>
            <a:r>
              <a:rPr lang="en-US" sz="3200" kern="0" dirty="0" err="1" smtClean="0">
                <a:latin typeface="+mj-lt"/>
                <a:ea typeface="+mj-ea"/>
                <a:cs typeface="+mj-cs"/>
              </a:rPr>
              <a:t>Luquillo</a:t>
            </a:r>
            <a:r>
              <a:rPr lang="en-US" sz="3200" kern="0" dirty="0" smtClean="0">
                <a:latin typeface="+mj-lt"/>
                <a:ea typeface="+mj-ea"/>
                <a:cs typeface="+mj-cs"/>
              </a:rPr>
              <a:t> </a:t>
            </a:r>
            <a:r>
              <a:rPr lang="en-US" sz="3200" kern="0" dirty="0">
                <a:latin typeface="+mj-lt"/>
                <a:ea typeface="+mj-ea"/>
                <a:cs typeface="+mj-cs"/>
              </a:rPr>
              <a:t>isotopes</a:t>
            </a:r>
          </a:p>
        </p:txBody>
      </p:sp>
      <p:sp>
        <p:nvSpPr>
          <p:cNvPr id="9" name="TextBox 8"/>
          <p:cNvSpPr txBox="1"/>
          <p:nvPr/>
        </p:nvSpPr>
        <p:spPr>
          <a:xfrm>
            <a:off x="5885411" y="831272"/>
            <a:ext cx="2227811" cy="646331"/>
          </a:xfrm>
          <a:prstGeom prst="rect">
            <a:avLst/>
          </a:prstGeom>
          <a:noFill/>
        </p:spPr>
        <p:txBody>
          <a:bodyPr wrap="square" rtlCol="0">
            <a:spAutoFit/>
          </a:bodyPr>
          <a:lstStyle/>
          <a:p>
            <a:pPr>
              <a:lnSpc>
                <a:spcPct val="100000"/>
              </a:lnSpc>
              <a:spcBef>
                <a:spcPts val="0"/>
              </a:spcBef>
              <a:buNone/>
            </a:pPr>
            <a:r>
              <a:rPr lang="en-US" sz="1800" dirty="0" smtClean="0">
                <a:latin typeface="Arial" pitchFamily="34" charset="0"/>
                <a:cs typeface="Arial" pitchFamily="34" charset="0"/>
              </a:rPr>
              <a:t>in precipitation</a:t>
            </a:r>
          </a:p>
          <a:p>
            <a:pPr>
              <a:lnSpc>
                <a:spcPct val="100000"/>
              </a:lnSpc>
              <a:spcBef>
                <a:spcPts val="0"/>
              </a:spcBef>
              <a:buNone/>
            </a:pPr>
            <a:r>
              <a:rPr lang="en-US" sz="1800" dirty="0" smtClean="0">
                <a:latin typeface="Arial" pitchFamily="34" charset="0"/>
                <a:cs typeface="Arial" pitchFamily="34" charset="0"/>
              </a:rPr>
              <a:t>In streams</a:t>
            </a:r>
            <a:endParaRPr lang="en-US" sz="1800" dirty="0">
              <a:latin typeface="Arial" pitchFamily="34" charset="0"/>
              <a:cs typeface="Arial" pitchFamily="34" charset="0"/>
            </a:endParaRPr>
          </a:p>
        </p:txBody>
      </p:sp>
    </p:spTree>
    <p:extLst>
      <p:ext uri="{BB962C8B-B14F-4D97-AF65-F5344CB8AC3E}">
        <p14:creationId xmlns:p14="http://schemas.microsoft.com/office/powerpoint/2010/main" val="463495199"/>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98" name="Group 8"/>
          <p:cNvGrpSpPr>
            <a:grpSpLocks/>
          </p:cNvGrpSpPr>
          <p:nvPr/>
        </p:nvGrpSpPr>
        <p:grpSpPr bwMode="auto">
          <a:xfrm>
            <a:off x="1093693" y="582613"/>
            <a:ext cx="7166163" cy="5086350"/>
            <a:chOff x="1046068" y="1028700"/>
            <a:chExt cx="7166163" cy="5086350"/>
          </a:xfrm>
        </p:grpSpPr>
        <p:graphicFrame>
          <p:nvGraphicFramePr>
            <p:cNvPr id="5" name="Chart 4"/>
            <p:cNvGraphicFramePr>
              <a:graphicFrameLocks/>
            </p:cNvGraphicFramePr>
            <p:nvPr/>
          </p:nvGraphicFramePr>
          <p:xfrm>
            <a:off x="1538287" y="1028700"/>
            <a:ext cx="6067425"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29701" name="TextBox 2"/>
            <p:cNvSpPr txBox="1">
              <a:spLocks noChangeArrowheads="1"/>
            </p:cNvSpPr>
            <p:nvPr/>
          </p:nvSpPr>
          <p:spPr bwMode="auto">
            <a:xfrm rot="16200000">
              <a:off x="-494507" y="3293175"/>
              <a:ext cx="3579813" cy="498663"/>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dirty="0"/>
                <a:t>Isotopic concentration, per mil</a:t>
              </a:r>
            </a:p>
          </p:txBody>
        </p:sp>
        <p:sp>
          <p:nvSpPr>
            <p:cNvPr id="29702" name="TextBox 3"/>
            <p:cNvSpPr txBox="1">
              <a:spLocks noChangeArrowheads="1"/>
            </p:cNvSpPr>
            <p:nvPr/>
          </p:nvSpPr>
          <p:spPr bwMode="auto">
            <a:xfrm rot="16200000">
              <a:off x="5990431" y="3321750"/>
              <a:ext cx="3944937" cy="498663"/>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a:t>Barometric Pressure, in mm of Hg</a:t>
              </a:r>
            </a:p>
          </p:txBody>
        </p:sp>
        <p:sp>
          <p:nvSpPr>
            <p:cNvPr id="29703" name="TextBox 5"/>
            <p:cNvSpPr txBox="1">
              <a:spLocks noChangeArrowheads="1"/>
            </p:cNvSpPr>
            <p:nvPr/>
          </p:nvSpPr>
          <p:spPr bwMode="auto">
            <a:xfrm>
              <a:off x="2305050" y="5410200"/>
              <a:ext cx="971550" cy="498663"/>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a:t>2007</a:t>
              </a:r>
            </a:p>
          </p:txBody>
        </p:sp>
        <p:sp>
          <p:nvSpPr>
            <p:cNvPr id="29704" name="TextBox 6"/>
            <p:cNvSpPr txBox="1">
              <a:spLocks noChangeArrowheads="1"/>
            </p:cNvSpPr>
            <p:nvPr/>
          </p:nvSpPr>
          <p:spPr bwMode="auto">
            <a:xfrm>
              <a:off x="4838700" y="5410200"/>
              <a:ext cx="971550" cy="498475"/>
            </a:xfrm>
            <a:prstGeom prst="rect">
              <a:avLst/>
            </a:prstGeom>
            <a:noFill/>
            <a:ln w="9525">
              <a:noFill/>
              <a:miter lim="800000"/>
              <a:headEnd/>
              <a:tailEnd/>
            </a:ln>
          </p:spPr>
          <p:txBody>
            <a:bodyPr>
              <a:spAutoFit/>
            </a:bodyPr>
            <a:lstStyle/>
            <a:p>
              <a:pPr eaLnBrk="0" hangingPunct="0">
                <a:lnSpc>
                  <a:spcPct val="150000"/>
                </a:lnSpc>
                <a:spcBef>
                  <a:spcPct val="50000"/>
                </a:spcBef>
                <a:buNone/>
              </a:pPr>
              <a:r>
                <a:rPr lang="en-US" sz="2000"/>
                <a:t>2008</a:t>
              </a:r>
            </a:p>
          </p:txBody>
        </p:sp>
        <p:cxnSp>
          <p:nvCxnSpPr>
            <p:cNvPr id="29705" name="Straight Connector 14"/>
            <p:cNvCxnSpPr>
              <a:cxnSpLocks noChangeShapeType="1"/>
            </p:cNvCxnSpPr>
            <p:nvPr/>
          </p:nvCxnSpPr>
          <p:spPr bwMode="auto">
            <a:xfrm rot="16200000" flipH="1">
              <a:off x="2935288" y="5697537"/>
              <a:ext cx="819150" cy="15875"/>
            </a:xfrm>
            <a:prstGeom prst="line">
              <a:avLst/>
            </a:prstGeom>
            <a:noFill/>
            <a:ln w="12700" algn="ctr">
              <a:solidFill>
                <a:schemeClr val="bg2"/>
              </a:solidFill>
              <a:round/>
              <a:headEnd/>
              <a:tailEnd/>
            </a:ln>
          </p:spPr>
        </p:cxnSp>
      </p:grpSp>
      <p:sp>
        <p:nvSpPr>
          <p:cNvPr id="10" name="Title 1"/>
          <p:cNvSpPr txBox="1">
            <a:spLocks/>
          </p:cNvSpPr>
          <p:nvPr/>
        </p:nvSpPr>
        <p:spPr>
          <a:xfrm>
            <a:off x="852488" y="0"/>
            <a:ext cx="7400925" cy="704850"/>
          </a:xfrm>
          <a:prstGeom prst="rect">
            <a:avLst/>
          </a:prstGeom>
        </p:spPr>
        <p:txBody>
          <a:bodyPr/>
          <a:lstStyle/>
          <a:p>
            <a:pPr algn="ctr" eaLnBrk="0" hangingPunct="0">
              <a:buNone/>
              <a:defRPr/>
            </a:pPr>
            <a:r>
              <a:rPr lang="en-US" sz="3200" kern="0" dirty="0" err="1" smtClean="0">
                <a:latin typeface="+mj-lt"/>
                <a:ea typeface="+mj-ea"/>
                <a:cs typeface="+mj-cs"/>
              </a:rPr>
              <a:t>Luquillo</a:t>
            </a:r>
            <a:r>
              <a:rPr lang="en-US" sz="3200" kern="0" dirty="0" smtClean="0">
                <a:latin typeface="+mj-lt"/>
                <a:ea typeface="+mj-ea"/>
                <a:cs typeface="+mj-cs"/>
              </a:rPr>
              <a:t> </a:t>
            </a:r>
            <a:r>
              <a:rPr lang="en-US" sz="3200" kern="0" dirty="0">
                <a:latin typeface="+mj-lt"/>
                <a:ea typeface="+mj-ea"/>
                <a:cs typeface="+mj-cs"/>
              </a:rPr>
              <a:t>isotopes </a:t>
            </a:r>
            <a:r>
              <a:rPr lang="en-US" sz="3200" kern="0" dirty="0" err="1">
                <a:latin typeface="+mj-lt"/>
                <a:ea typeface="+mj-ea"/>
                <a:cs typeface="+mj-cs"/>
              </a:rPr>
              <a:t>vs</a:t>
            </a:r>
            <a:r>
              <a:rPr lang="en-US" sz="3200" kern="0" dirty="0">
                <a:latin typeface="+mj-lt"/>
                <a:ea typeface="+mj-ea"/>
                <a:cs typeface="+mj-cs"/>
              </a:rPr>
              <a:t> barometric pressure</a:t>
            </a:r>
          </a:p>
        </p:txBody>
      </p:sp>
      <p:sp>
        <p:nvSpPr>
          <p:cNvPr id="11" name="TextBox 10"/>
          <p:cNvSpPr txBox="1"/>
          <p:nvPr/>
        </p:nvSpPr>
        <p:spPr>
          <a:xfrm>
            <a:off x="5885411" y="615141"/>
            <a:ext cx="2227811" cy="646331"/>
          </a:xfrm>
          <a:prstGeom prst="rect">
            <a:avLst/>
          </a:prstGeom>
          <a:noFill/>
        </p:spPr>
        <p:txBody>
          <a:bodyPr wrap="square" rtlCol="0">
            <a:spAutoFit/>
          </a:bodyPr>
          <a:lstStyle/>
          <a:p>
            <a:pPr>
              <a:lnSpc>
                <a:spcPct val="100000"/>
              </a:lnSpc>
              <a:spcBef>
                <a:spcPts val="0"/>
              </a:spcBef>
              <a:buNone/>
            </a:pPr>
            <a:r>
              <a:rPr lang="en-US" sz="1800" dirty="0" smtClean="0">
                <a:latin typeface="Arial" pitchFamily="34" charset="0"/>
                <a:cs typeface="Arial" pitchFamily="34" charset="0"/>
              </a:rPr>
              <a:t>in precipitation</a:t>
            </a:r>
          </a:p>
          <a:p>
            <a:pPr>
              <a:lnSpc>
                <a:spcPct val="100000"/>
              </a:lnSpc>
              <a:spcBef>
                <a:spcPts val="0"/>
              </a:spcBef>
              <a:buNone/>
            </a:pPr>
            <a:r>
              <a:rPr lang="en-US" sz="1800" dirty="0" smtClean="0">
                <a:latin typeface="Arial" pitchFamily="34" charset="0"/>
                <a:cs typeface="Arial" pitchFamily="34" charset="0"/>
              </a:rPr>
              <a:t>In streams</a:t>
            </a:r>
            <a:endParaRPr lang="en-US" sz="1800" dirty="0">
              <a:latin typeface="Arial" pitchFamily="34" charset="0"/>
              <a:cs typeface="Arial" pitchFamily="34" charset="0"/>
            </a:endParaRPr>
          </a:p>
        </p:txBody>
      </p:sp>
    </p:spTree>
    <p:extLst>
      <p:ext uri="{BB962C8B-B14F-4D97-AF65-F5344CB8AC3E}">
        <p14:creationId xmlns:p14="http://schemas.microsoft.com/office/powerpoint/2010/main" val="1765671062"/>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pic>
        <p:nvPicPr>
          <p:cNvPr id="7168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1626" t="27895" r="22625" b="9369"/>
          <a:stretch/>
        </p:blipFill>
        <p:spPr bwMode="auto">
          <a:xfrm>
            <a:off x="0" y="0"/>
            <a:ext cx="9144000" cy="6109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80990162"/>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p:txBody>
          <a:bodyPr/>
          <a:lstStyle/>
          <a:p>
            <a:endParaRPr lang="en-US" smtClean="0"/>
          </a:p>
        </p:txBody>
      </p:sp>
      <p:pic>
        <p:nvPicPr>
          <p:cNvPr id="30723" name="Content Placeholder 3" descr="1_Snails_migrating_upstream.jpg"/>
          <p:cNvPicPr>
            <a:picLocks noGrp="1" noChangeAspect="1"/>
          </p:cNvPicPr>
          <p:nvPr>
            <p:ph idx="1"/>
          </p:nvPr>
        </p:nvPicPr>
        <p:blipFill>
          <a:blip r:embed="rId3" cstate="print"/>
          <a:srcRect/>
          <a:stretch>
            <a:fillRect/>
          </a:stretch>
        </p:blipFill>
        <p:spPr>
          <a:xfrm>
            <a:off x="673100" y="695325"/>
            <a:ext cx="7580313" cy="5194300"/>
          </a:xfrm>
        </p:spPr>
      </p:pic>
    </p:spTree>
    <p:extLst>
      <p:ext uri="{BB962C8B-B14F-4D97-AF65-F5344CB8AC3E}">
        <p14:creationId xmlns:p14="http://schemas.microsoft.com/office/powerpoint/2010/main" val="240997541"/>
      </p:ext>
    </p:extLst>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p:txBody>
          <a:bodyPr/>
          <a:lstStyle/>
          <a:p>
            <a:endParaRPr lang="en-US" smtClean="0"/>
          </a:p>
        </p:txBody>
      </p:sp>
      <p:pic>
        <p:nvPicPr>
          <p:cNvPr id="31747" name="Content Placeholder 3" descr="2_snail_hand_picking.jpg"/>
          <p:cNvPicPr>
            <a:picLocks noGrp="1" noChangeAspect="1"/>
          </p:cNvPicPr>
          <p:nvPr>
            <p:ph idx="1"/>
          </p:nvPr>
        </p:nvPicPr>
        <p:blipFill>
          <a:blip r:embed="rId3" cstate="print"/>
          <a:srcRect/>
          <a:stretch>
            <a:fillRect/>
          </a:stretch>
        </p:blipFill>
        <p:spPr>
          <a:xfrm>
            <a:off x="673100" y="614363"/>
            <a:ext cx="7532688" cy="5300662"/>
          </a:xfrm>
        </p:spPr>
      </p:pic>
    </p:spTree>
    <p:extLst>
      <p:ext uri="{BB962C8B-B14F-4D97-AF65-F5344CB8AC3E}">
        <p14:creationId xmlns:p14="http://schemas.microsoft.com/office/powerpoint/2010/main" val="1642836195"/>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a:graphicFrameLocks/>
          </p:cNvGraphicFramePr>
          <p:nvPr>
            <p:extLst>
              <p:ext uri="{D42A27DB-BD31-4B8C-83A1-F6EECF244321}">
                <p14:modId xmlns:p14="http://schemas.microsoft.com/office/powerpoint/2010/main" val="975860877"/>
              </p:ext>
            </p:extLst>
          </p:nvPr>
        </p:nvGraphicFramePr>
        <p:xfrm>
          <a:off x="262646" y="340469"/>
          <a:ext cx="8531157" cy="54085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8264210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solidFill>
                  <a:schemeClr val="tx1">
                    <a:lumMod val="65000"/>
                  </a:schemeClr>
                </a:solidFill>
              </a:rPr>
              <a:t>Research Objective</a:t>
            </a:r>
            <a:endParaRPr lang="en-US" sz="2400" dirty="0">
              <a:solidFill>
                <a:schemeClr val="tx1">
                  <a:lumMod val="65000"/>
                </a:schemeClr>
              </a:solidFill>
            </a:endParaRPr>
          </a:p>
          <a:p>
            <a:pPr>
              <a:spcBef>
                <a:spcPts val="0"/>
              </a:spcBef>
            </a:pPr>
            <a:r>
              <a:rPr lang="en-US" sz="2400" dirty="0" smtClean="0">
                <a:solidFill>
                  <a:schemeClr val="tx1">
                    <a:lumMod val="65000"/>
                  </a:schemeClr>
                </a:solidFill>
              </a:rPr>
              <a:t>WEBMOD</a:t>
            </a:r>
            <a:endParaRPr lang="en-US" sz="2400" dirty="0">
              <a:solidFill>
                <a:schemeClr val="tx1">
                  <a:lumMod val="65000"/>
                </a:schemeClr>
              </a:solidFill>
            </a:endParaRPr>
          </a:p>
          <a:p>
            <a:pPr lvl="1">
              <a:spcBef>
                <a:spcPts val="0"/>
              </a:spcBef>
              <a:buFontTx/>
              <a:buChar char="•"/>
            </a:pPr>
            <a:r>
              <a:rPr lang="en-US" sz="2400" dirty="0">
                <a:solidFill>
                  <a:schemeClr val="tx1">
                    <a:lumMod val="65000"/>
                  </a:schemeClr>
                </a:solidFill>
              </a:rPr>
              <a:t>TOPMODEL</a:t>
            </a:r>
          </a:p>
          <a:p>
            <a:pPr lvl="1">
              <a:spcBef>
                <a:spcPts val="0"/>
              </a:spcBef>
              <a:buFontTx/>
              <a:buChar char="•"/>
            </a:pPr>
            <a:r>
              <a:rPr lang="en-US" sz="2400" dirty="0">
                <a:solidFill>
                  <a:schemeClr val="tx1">
                    <a:lumMod val="65000"/>
                  </a:schemeClr>
                </a:solidFill>
              </a:rPr>
              <a:t>+ PRMS + NWS Snow = XTOP_PRMS</a:t>
            </a:r>
          </a:p>
          <a:p>
            <a:pPr lvl="1">
              <a:spcBef>
                <a:spcPts val="0"/>
              </a:spcBef>
              <a:buFontTx/>
              <a:buChar char="•"/>
            </a:pPr>
            <a:r>
              <a:rPr lang="en-US" sz="2400" dirty="0">
                <a:solidFill>
                  <a:schemeClr val="tx1">
                    <a:lumMod val="65000"/>
                  </a:schemeClr>
                </a:solidFill>
              </a:rPr>
              <a:t>+ PHREEQC = </a:t>
            </a:r>
            <a:r>
              <a:rPr lang="en-US" sz="2400" dirty="0" smtClean="0">
                <a:solidFill>
                  <a:schemeClr val="tx1">
                    <a:lumMod val="65000"/>
                  </a:schemeClr>
                </a:solidFill>
              </a:rPr>
              <a:t>WEBMOD</a:t>
            </a:r>
          </a:p>
          <a:p>
            <a:pPr>
              <a:spcBef>
                <a:spcPts val="0"/>
              </a:spcBef>
            </a:pPr>
            <a:r>
              <a:rPr lang="en-US" sz="2400" dirty="0" smtClean="0">
                <a:solidFill>
                  <a:schemeClr val="tx1">
                    <a:lumMod val="65000"/>
                  </a:schemeClr>
                </a:solidFill>
              </a:rPr>
              <a:t>Principal Components of Water and Solutes</a:t>
            </a:r>
            <a:endParaRPr lang="en-US" sz="2400" dirty="0">
              <a:solidFill>
                <a:schemeClr val="tx1">
                  <a:lumMod val="65000"/>
                </a:schemeClr>
              </a:solidFill>
            </a:endParaRPr>
          </a:p>
          <a:p>
            <a:pPr>
              <a:spcBef>
                <a:spcPts val="0"/>
              </a:spcBef>
            </a:pPr>
            <a:r>
              <a:rPr lang="en-US" sz="2400" dirty="0">
                <a:solidFill>
                  <a:schemeClr val="tx1">
                    <a:lumMod val="65000"/>
                  </a:schemeClr>
                </a:solidFill>
              </a:rPr>
              <a:t>Application to managed </a:t>
            </a:r>
            <a:r>
              <a:rPr lang="en-US" sz="2400" dirty="0" smtClean="0">
                <a:solidFill>
                  <a:schemeClr val="tx1">
                    <a:lumMod val="65000"/>
                  </a:schemeClr>
                </a:solidFill>
              </a:rPr>
              <a:t>watersheds</a:t>
            </a:r>
          </a:p>
          <a:p>
            <a:pPr>
              <a:spcBef>
                <a:spcPts val="0"/>
              </a:spcBef>
            </a:pPr>
            <a:r>
              <a:rPr lang="en-US" sz="2400" dirty="0" smtClean="0">
                <a:solidFill>
                  <a:schemeClr val="tx1">
                    <a:lumMod val="65000"/>
                  </a:schemeClr>
                </a:solidFill>
              </a:rPr>
              <a:t>Isotopes</a:t>
            </a:r>
          </a:p>
          <a:p>
            <a:pPr>
              <a:spcBef>
                <a:spcPts val="0"/>
              </a:spcBef>
            </a:pPr>
            <a:r>
              <a:rPr lang="en-US" sz="2400" dirty="0" smtClean="0"/>
              <a:t>Climate impacts on Acid Rock Drainage</a:t>
            </a:r>
            <a:endParaRPr lang="en-US" sz="2400" dirty="0"/>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8650" y="450356"/>
            <a:ext cx="7859713" cy="5144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Rectangle 14"/>
          <p:cNvSpPr>
            <a:spLocks noChangeArrowheads="1"/>
          </p:cNvSpPr>
          <p:nvPr/>
        </p:nvSpPr>
        <p:spPr bwMode="auto">
          <a:xfrm>
            <a:off x="3943350" y="4588312"/>
            <a:ext cx="2844799" cy="646331"/>
          </a:xfrm>
          <a:prstGeom prst="rect">
            <a:avLst/>
          </a:prstGeom>
          <a:noFill/>
          <a:ln w="12700" cap="sq">
            <a:noFill/>
            <a:miter lim="800000"/>
            <a:headEnd type="none" w="sm" len="sm"/>
            <a:tailEnd type="none" w="sm" len="sm"/>
          </a:ln>
        </p:spPr>
        <p:txBody>
          <a:bodyPr wrap="square">
            <a:spAutoFit/>
          </a:bodyPr>
          <a:lstStyle/>
          <a:p>
            <a:pPr eaLnBrk="0" hangingPunct="0">
              <a:lnSpc>
                <a:spcPct val="100000"/>
              </a:lnSpc>
              <a:spcBef>
                <a:spcPct val="50000"/>
              </a:spcBef>
              <a:buNone/>
            </a:pPr>
            <a:r>
              <a:rPr lang="en-US" sz="1800" dirty="0">
                <a:solidFill>
                  <a:schemeClr val="accent2"/>
                </a:solidFill>
              </a:rPr>
              <a:t>Red Mountain mining district, Silverton, Colorado.</a:t>
            </a:r>
          </a:p>
        </p:txBody>
      </p:sp>
    </p:spTree>
    <p:extLst>
      <p:ext uri="{BB962C8B-B14F-4D97-AF65-F5344CB8AC3E}">
        <p14:creationId xmlns:p14="http://schemas.microsoft.com/office/powerpoint/2010/main" val="1278175004"/>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82"/>
          <p:cNvSpPr>
            <a:spLocks noChangeArrowheads="1"/>
          </p:cNvSpPr>
          <p:nvPr/>
        </p:nvSpPr>
        <p:spPr bwMode="auto">
          <a:xfrm>
            <a:off x="-6350" y="1173163"/>
            <a:ext cx="9266238" cy="5449887"/>
          </a:xfrm>
          <a:prstGeom prst="rect">
            <a:avLst/>
          </a:prstGeom>
          <a:solidFill>
            <a:schemeClr val="tx1"/>
          </a:solidFill>
          <a:ln w="38100" algn="ctr">
            <a:noFill/>
            <a:miter lim="800000"/>
            <a:headEnd/>
            <a:tailEnd/>
          </a:ln>
        </p:spPr>
        <p:txBody>
          <a:bodyPr anchor="ctr">
            <a:spAutoFit/>
          </a:bodyPr>
          <a:lstStyle/>
          <a:p>
            <a:pPr algn="ctr" eaLnBrk="0" hangingPunct="0"/>
            <a:endParaRPr lang="en-US"/>
          </a:p>
        </p:txBody>
      </p:sp>
      <p:sp>
        <p:nvSpPr>
          <p:cNvPr id="34818" name="Text Box 6"/>
          <p:cNvSpPr txBox="1">
            <a:spLocks noChangeArrowheads="1"/>
          </p:cNvSpPr>
          <p:nvPr/>
        </p:nvSpPr>
        <p:spPr bwMode="auto">
          <a:xfrm>
            <a:off x="231648" y="-181054"/>
            <a:ext cx="8896350" cy="1354217"/>
          </a:xfrm>
          <a:prstGeom prst="rect">
            <a:avLst/>
          </a:prstGeom>
          <a:solidFill>
            <a:schemeClr val="tx1">
              <a:lumMod val="85000"/>
            </a:schemeClr>
          </a:solidFill>
          <a:ln w="9525">
            <a:noFill/>
            <a:miter lim="800000"/>
            <a:headEnd/>
            <a:tailEnd/>
          </a:ln>
          <a:scene3d>
            <a:camera prst="orthographicFront"/>
            <a:lightRig rig="balanced" dir="t">
              <a:rot lat="0" lon="0" rev="2100000"/>
            </a:lightRig>
          </a:scene3d>
          <a:sp3d>
            <a:bevelT/>
          </a:sp3d>
        </p:spPr>
        <p:txBody>
          <a:bodyPr wrap="square">
            <a:spAutoFit/>
            <a:sp3d extrusionH="57150" prstMaterial="metal">
              <a:bevelT w="38100" h="25400"/>
              <a:contourClr>
                <a:schemeClr val="bg2"/>
              </a:contourClr>
            </a:sp3d>
          </a:bodyPr>
          <a:lstStyle/>
          <a:p>
            <a:pPr algn="ctr">
              <a:lnSpc>
                <a:spcPct val="100000"/>
              </a:lnSpc>
              <a:buNone/>
            </a:pPr>
            <a:endParaRPr lang="en-US" sz="1200" b="1" dirty="0" smtClean="0">
              <a:ln w="50800"/>
              <a:solidFill>
                <a:schemeClr val="bg1">
                  <a:shade val="50000"/>
                </a:schemeClr>
              </a:solidFill>
            </a:endParaRPr>
          </a:p>
          <a:p>
            <a:pPr algn="ctr">
              <a:lnSpc>
                <a:spcPct val="100000"/>
              </a:lnSpc>
              <a:buNone/>
            </a:pPr>
            <a:r>
              <a:rPr lang="en-US" sz="2800" b="1" dirty="0" smtClean="0">
                <a:ln w="50800"/>
                <a:solidFill>
                  <a:schemeClr val="bg1">
                    <a:shade val="50000"/>
                  </a:schemeClr>
                </a:solidFill>
              </a:rPr>
              <a:t>Change </a:t>
            </a:r>
            <a:r>
              <a:rPr lang="en-US" sz="2800" b="1" dirty="0">
                <a:ln w="50800"/>
                <a:solidFill>
                  <a:schemeClr val="bg1">
                    <a:shade val="50000"/>
                  </a:schemeClr>
                </a:solidFill>
              </a:rPr>
              <a:t>in 4</a:t>
            </a:r>
            <a:r>
              <a:rPr lang="en-US" sz="2800" b="1" dirty="0" smtClean="0">
                <a:ln w="50800"/>
                <a:solidFill>
                  <a:schemeClr val="bg1">
                    <a:shade val="50000"/>
                  </a:schemeClr>
                </a:solidFill>
              </a:rPr>
              <a:t>-Year </a:t>
            </a:r>
            <a:r>
              <a:rPr lang="en-US" sz="2800" b="1" dirty="0">
                <a:ln w="50800"/>
                <a:solidFill>
                  <a:schemeClr val="bg1">
                    <a:shade val="50000"/>
                  </a:schemeClr>
                </a:solidFill>
              </a:rPr>
              <a:t>Moving Mean Daily Values of Maximum Temperature for the </a:t>
            </a:r>
            <a:r>
              <a:rPr lang="en-US" sz="2800" b="1" dirty="0" smtClean="0">
                <a:ln w="50800"/>
                <a:solidFill>
                  <a:schemeClr val="bg1">
                    <a:shade val="50000"/>
                  </a:schemeClr>
                </a:solidFill>
              </a:rPr>
              <a:t>6 </a:t>
            </a:r>
            <a:r>
              <a:rPr lang="en-US" sz="2800" b="1" dirty="0">
                <a:ln w="50800"/>
                <a:solidFill>
                  <a:schemeClr val="bg1">
                    <a:shade val="50000"/>
                  </a:schemeClr>
                </a:solidFill>
              </a:rPr>
              <a:t>GCMs by Scenario </a:t>
            </a:r>
          </a:p>
        </p:txBody>
      </p:sp>
      <p:sp>
        <p:nvSpPr>
          <p:cNvPr id="28678" name="Text Box 7"/>
          <p:cNvSpPr txBox="1">
            <a:spLocks noChangeArrowheads="1"/>
          </p:cNvSpPr>
          <p:nvPr/>
        </p:nvSpPr>
        <p:spPr bwMode="auto">
          <a:xfrm>
            <a:off x="190500" y="1268413"/>
            <a:ext cx="2270125" cy="5093702"/>
          </a:xfrm>
          <a:prstGeom prst="rect">
            <a:avLst/>
          </a:prstGeom>
          <a:solidFill>
            <a:schemeClr val="tx1"/>
          </a:solidFill>
          <a:ln w="38100">
            <a:solidFill>
              <a:srgbClr val="000000"/>
            </a:solidFill>
            <a:miter lim="800000"/>
            <a:headEnd/>
            <a:tailEnd/>
          </a:ln>
        </p:spPr>
        <p:txBody>
          <a:bodyPr>
            <a:spAutoFit/>
          </a:bodyPr>
          <a:lstStyle/>
          <a:p>
            <a:pPr>
              <a:lnSpc>
                <a:spcPct val="100000"/>
              </a:lnSpc>
              <a:spcBef>
                <a:spcPts val="0"/>
              </a:spcBef>
              <a:buNone/>
              <a:defRPr/>
            </a:pPr>
            <a:r>
              <a:rPr lang="en-US" sz="2200" u="sng" dirty="0">
                <a:solidFill>
                  <a:schemeClr val="bg1"/>
                </a:solidFill>
              </a:rPr>
              <a:t>GCM Scenario:</a:t>
            </a:r>
          </a:p>
          <a:p>
            <a:pPr eaLnBrk="0" hangingPunct="0">
              <a:lnSpc>
                <a:spcPct val="100000"/>
              </a:lnSpc>
              <a:spcBef>
                <a:spcPts val="0"/>
              </a:spcBef>
              <a:buNone/>
              <a:defRPr/>
            </a:pPr>
            <a:r>
              <a:rPr lang="en-US" sz="2400" dirty="0">
                <a:solidFill>
                  <a:srgbClr val="FFFF00"/>
                </a:solidFill>
                <a:effectLst>
                  <a:outerShdw blurRad="38100" dist="38100" dir="2700000" algn="tl">
                    <a:srgbClr val="C0C0C0"/>
                  </a:outerShdw>
                </a:effectLst>
              </a:rPr>
              <a:t>SRESB1</a:t>
            </a:r>
          </a:p>
          <a:p>
            <a:pPr eaLnBrk="0" hangingPunct="0">
              <a:lnSpc>
                <a:spcPct val="100000"/>
              </a:lnSpc>
              <a:spcBef>
                <a:spcPts val="0"/>
              </a:spcBef>
              <a:buNone/>
              <a:defRPr/>
            </a:pPr>
            <a:r>
              <a:rPr lang="en-US" sz="1500" dirty="0">
                <a:solidFill>
                  <a:schemeClr val="bg1"/>
                </a:solidFill>
              </a:rPr>
              <a:t> </a:t>
            </a:r>
            <a:r>
              <a:rPr lang="en-US" sz="1200" dirty="0">
                <a:solidFill>
                  <a:schemeClr val="bg1"/>
                </a:solidFill>
                <a:latin typeface="Comic Sans MS" pitchFamily="66" charset="0"/>
              </a:rPr>
              <a:t>convergent world </a:t>
            </a:r>
          </a:p>
          <a:p>
            <a:pPr eaLnBrk="0" hangingPunct="0">
              <a:lnSpc>
                <a:spcPct val="100000"/>
              </a:lnSpc>
              <a:spcBef>
                <a:spcPts val="0"/>
              </a:spcBef>
              <a:buNone/>
              <a:defRPr/>
            </a:pPr>
            <a:r>
              <a:rPr lang="en-US" sz="1200" dirty="0">
                <a:solidFill>
                  <a:schemeClr val="bg1"/>
                </a:solidFill>
                <a:latin typeface="Comic Sans MS" pitchFamily="66" charset="0"/>
              </a:rPr>
              <a:t> global population peaks in            </a:t>
            </a:r>
          </a:p>
          <a:p>
            <a:pPr eaLnBrk="0" hangingPunct="0">
              <a:lnSpc>
                <a:spcPct val="100000"/>
              </a:lnSpc>
              <a:spcBef>
                <a:spcPts val="0"/>
              </a:spcBef>
              <a:buNone/>
              <a:defRPr/>
            </a:pPr>
            <a:r>
              <a:rPr lang="en-US" sz="1200" dirty="0">
                <a:solidFill>
                  <a:schemeClr val="bg1"/>
                </a:solidFill>
                <a:latin typeface="Comic Sans MS" pitchFamily="66" charset="0"/>
              </a:rPr>
              <a:t>   mid-C </a:t>
            </a:r>
          </a:p>
          <a:p>
            <a:pPr eaLnBrk="0" hangingPunct="0">
              <a:lnSpc>
                <a:spcPct val="100000"/>
              </a:lnSpc>
              <a:spcBef>
                <a:spcPts val="0"/>
              </a:spcBef>
              <a:buNone/>
              <a:defRPr/>
            </a:pPr>
            <a:r>
              <a:rPr lang="en-US" sz="1200" dirty="0">
                <a:solidFill>
                  <a:schemeClr val="bg1"/>
                </a:solidFill>
                <a:latin typeface="Comic Sans MS" pitchFamily="66" charset="0"/>
              </a:rPr>
              <a:t> rapid changes in economic </a:t>
            </a:r>
          </a:p>
          <a:p>
            <a:pPr eaLnBrk="0" hangingPunct="0">
              <a:lnSpc>
                <a:spcPct val="100000"/>
              </a:lnSpc>
              <a:spcBef>
                <a:spcPts val="0"/>
              </a:spcBef>
              <a:buNone/>
              <a:defRPr/>
            </a:pPr>
            <a:r>
              <a:rPr lang="en-US" sz="1200" dirty="0">
                <a:solidFill>
                  <a:schemeClr val="bg1"/>
                </a:solidFill>
                <a:latin typeface="Comic Sans MS" pitchFamily="66" charset="0"/>
              </a:rPr>
              <a:t>   structures toward a service  </a:t>
            </a:r>
          </a:p>
          <a:p>
            <a:pPr eaLnBrk="0" hangingPunct="0">
              <a:lnSpc>
                <a:spcPct val="100000"/>
              </a:lnSpc>
              <a:spcBef>
                <a:spcPts val="0"/>
              </a:spcBef>
              <a:buNone/>
              <a:defRPr/>
            </a:pPr>
            <a:r>
              <a:rPr lang="en-US" sz="1200" dirty="0">
                <a:solidFill>
                  <a:schemeClr val="bg1"/>
                </a:solidFill>
                <a:latin typeface="Comic Sans MS" pitchFamily="66" charset="0"/>
              </a:rPr>
              <a:t>   and information economy </a:t>
            </a:r>
          </a:p>
          <a:p>
            <a:pPr eaLnBrk="0" hangingPunct="0">
              <a:lnSpc>
                <a:spcPct val="100000"/>
              </a:lnSpc>
              <a:spcBef>
                <a:spcPts val="0"/>
              </a:spcBef>
              <a:buNone/>
              <a:defRPr/>
            </a:pPr>
            <a:endParaRPr lang="en-US" sz="1200" dirty="0">
              <a:solidFill>
                <a:schemeClr val="bg1"/>
              </a:solidFill>
              <a:latin typeface="Comic Sans MS" pitchFamily="66" charset="0"/>
            </a:endParaRPr>
          </a:p>
          <a:p>
            <a:pPr eaLnBrk="0" hangingPunct="0">
              <a:lnSpc>
                <a:spcPct val="100000"/>
              </a:lnSpc>
              <a:spcBef>
                <a:spcPts val="0"/>
              </a:spcBef>
              <a:buNone/>
              <a:defRPr/>
            </a:pPr>
            <a:r>
              <a:rPr lang="en-US" sz="2400" dirty="0">
                <a:solidFill>
                  <a:srgbClr val="00CCFF"/>
                </a:solidFill>
                <a:effectLst>
                  <a:outerShdw blurRad="38100" dist="38100" dir="2700000" algn="tl">
                    <a:srgbClr val="C0C0C0"/>
                  </a:outerShdw>
                </a:effectLst>
              </a:rPr>
              <a:t>SRESA1B</a:t>
            </a:r>
            <a:r>
              <a:rPr lang="en-US" sz="1500" dirty="0">
                <a:solidFill>
                  <a:srgbClr val="00CCFF"/>
                </a:solidFill>
              </a:rPr>
              <a:t> </a:t>
            </a:r>
          </a:p>
          <a:p>
            <a:pPr>
              <a:lnSpc>
                <a:spcPct val="100000"/>
              </a:lnSpc>
              <a:spcBef>
                <a:spcPts val="0"/>
              </a:spcBef>
              <a:buNone/>
              <a:defRPr/>
            </a:pPr>
            <a:r>
              <a:rPr lang="en-US" sz="1200" dirty="0">
                <a:solidFill>
                  <a:schemeClr val="bg1"/>
                </a:solidFill>
                <a:latin typeface="Comic Sans MS" pitchFamily="66" charset="0"/>
              </a:rPr>
              <a:t>very rapid economic growth</a:t>
            </a:r>
          </a:p>
          <a:p>
            <a:pPr>
              <a:lnSpc>
                <a:spcPct val="100000"/>
              </a:lnSpc>
              <a:spcBef>
                <a:spcPts val="0"/>
              </a:spcBef>
              <a:buNone/>
              <a:defRPr/>
            </a:pPr>
            <a:r>
              <a:rPr lang="en-US" sz="1200" dirty="0">
                <a:solidFill>
                  <a:schemeClr val="bg1"/>
                </a:solidFill>
                <a:latin typeface="Comic Sans MS" pitchFamily="66" charset="0"/>
              </a:rPr>
              <a:t>global population peaks in mid-C</a:t>
            </a:r>
          </a:p>
          <a:p>
            <a:pPr>
              <a:lnSpc>
                <a:spcPct val="100000"/>
              </a:lnSpc>
              <a:spcBef>
                <a:spcPts val="0"/>
              </a:spcBef>
              <a:buNone/>
              <a:defRPr/>
            </a:pPr>
            <a:r>
              <a:rPr lang="en-US" sz="1200" dirty="0">
                <a:solidFill>
                  <a:schemeClr val="bg1"/>
                </a:solidFill>
                <a:latin typeface="Comic Sans MS" pitchFamily="66" charset="0"/>
              </a:rPr>
              <a:t>rapid intro of efficient technologies (fossil and non-fossil)</a:t>
            </a:r>
          </a:p>
          <a:p>
            <a:pPr>
              <a:lnSpc>
                <a:spcPct val="100000"/>
              </a:lnSpc>
              <a:spcBef>
                <a:spcPts val="0"/>
              </a:spcBef>
              <a:buNone/>
              <a:defRPr/>
            </a:pPr>
            <a:endParaRPr lang="en-US" sz="1200" dirty="0">
              <a:solidFill>
                <a:schemeClr val="bg1"/>
              </a:solidFill>
              <a:latin typeface="Comic Sans MS" pitchFamily="66" charset="0"/>
            </a:endParaRPr>
          </a:p>
          <a:p>
            <a:pPr>
              <a:lnSpc>
                <a:spcPct val="100000"/>
              </a:lnSpc>
              <a:spcBef>
                <a:spcPts val="0"/>
              </a:spcBef>
              <a:buNone/>
              <a:defRPr/>
            </a:pPr>
            <a:r>
              <a:rPr lang="en-US" sz="2400" dirty="0">
                <a:solidFill>
                  <a:srgbClr val="FF0000"/>
                </a:solidFill>
                <a:effectLst>
                  <a:outerShdw blurRad="38100" dist="38100" dir="2700000" algn="tl">
                    <a:srgbClr val="C0C0C0"/>
                  </a:outerShdw>
                </a:effectLst>
              </a:rPr>
              <a:t>SRESA2</a:t>
            </a:r>
            <a:r>
              <a:rPr lang="en-US" sz="2400" dirty="0">
                <a:solidFill>
                  <a:srgbClr val="FF0000"/>
                </a:solidFill>
              </a:rPr>
              <a:t> </a:t>
            </a:r>
          </a:p>
          <a:p>
            <a:pPr>
              <a:lnSpc>
                <a:spcPct val="100000"/>
              </a:lnSpc>
              <a:spcBef>
                <a:spcPts val="0"/>
              </a:spcBef>
              <a:buNone/>
              <a:defRPr/>
            </a:pPr>
            <a:r>
              <a:rPr lang="en-US" sz="1200" dirty="0">
                <a:solidFill>
                  <a:schemeClr val="bg1"/>
                </a:solidFill>
                <a:latin typeface="Comic Sans MS" pitchFamily="66" charset="0"/>
              </a:rPr>
              <a:t>very heterogeneous world </a:t>
            </a:r>
          </a:p>
          <a:p>
            <a:pPr>
              <a:lnSpc>
                <a:spcPct val="100000"/>
              </a:lnSpc>
              <a:spcBef>
                <a:spcPts val="0"/>
              </a:spcBef>
              <a:buNone/>
              <a:defRPr/>
            </a:pPr>
            <a:r>
              <a:rPr lang="en-US" sz="1200" dirty="0">
                <a:solidFill>
                  <a:schemeClr val="bg1"/>
                </a:solidFill>
                <a:latin typeface="Comic Sans MS" pitchFamily="66" charset="0"/>
              </a:rPr>
              <a:t>high population growth</a:t>
            </a:r>
          </a:p>
          <a:p>
            <a:pPr>
              <a:lnSpc>
                <a:spcPct val="100000"/>
              </a:lnSpc>
              <a:spcBef>
                <a:spcPts val="0"/>
              </a:spcBef>
              <a:buNone/>
              <a:defRPr/>
            </a:pPr>
            <a:r>
              <a:rPr lang="en-US" sz="1200" dirty="0">
                <a:solidFill>
                  <a:schemeClr val="bg1"/>
                </a:solidFill>
                <a:latin typeface="Comic Sans MS" pitchFamily="66" charset="0"/>
              </a:rPr>
              <a:t>slow economic development </a:t>
            </a:r>
          </a:p>
          <a:p>
            <a:pPr>
              <a:lnSpc>
                <a:spcPct val="100000"/>
              </a:lnSpc>
              <a:spcBef>
                <a:spcPts val="0"/>
              </a:spcBef>
              <a:buNone/>
              <a:defRPr/>
            </a:pPr>
            <a:r>
              <a:rPr lang="en-US" sz="1200" dirty="0">
                <a:solidFill>
                  <a:schemeClr val="bg1"/>
                </a:solidFill>
                <a:latin typeface="Comic Sans MS" pitchFamily="66" charset="0"/>
              </a:rPr>
              <a:t>slow technological change</a:t>
            </a:r>
          </a:p>
        </p:txBody>
      </p:sp>
      <p:sp>
        <p:nvSpPr>
          <p:cNvPr id="34821" name="Rectangle 47"/>
          <p:cNvSpPr>
            <a:spLocks noChangeArrowheads="1"/>
          </p:cNvSpPr>
          <p:nvPr/>
        </p:nvSpPr>
        <p:spPr bwMode="auto">
          <a:xfrm>
            <a:off x="5873750" y="3582988"/>
            <a:ext cx="184150" cy="476250"/>
          </a:xfrm>
          <a:prstGeom prst="rect">
            <a:avLst/>
          </a:prstGeom>
          <a:noFill/>
          <a:ln w="12700" algn="ctr">
            <a:solidFill>
              <a:schemeClr val="bg1"/>
            </a:solidFill>
            <a:miter lim="800000"/>
            <a:headEnd/>
            <a:tailEnd/>
          </a:ln>
        </p:spPr>
        <p:txBody>
          <a:bodyPr wrap="none" anchor="ctr">
            <a:spAutoFit/>
          </a:bodyPr>
          <a:lstStyle/>
          <a:p>
            <a:pPr algn="ctr" eaLnBrk="0" hangingPunct="0"/>
            <a:endParaRPr lang="en-US">
              <a:cs typeface="Arial" charset="0"/>
            </a:endParaRPr>
          </a:p>
        </p:txBody>
      </p:sp>
      <p:sp>
        <p:nvSpPr>
          <p:cNvPr id="26" name="Line 22"/>
          <p:cNvSpPr>
            <a:spLocks noChangeShapeType="1"/>
          </p:cNvSpPr>
          <p:nvPr/>
        </p:nvSpPr>
        <p:spPr bwMode="auto">
          <a:xfrm flipV="1">
            <a:off x="2992438" y="5715000"/>
            <a:ext cx="5911850" cy="1588"/>
          </a:xfrm>
          <a:prstGeom prst="line">
            <a:avLst/>
          </a:prstGeom>
          <a:ln>
            <a:prstDash val="dash"/>
            <a:headEnd/>
            <a:tailEnd/>
          </a:ln>
        </p:spPr>
        <p:style>
          <a:lnRef idx="3">
            <a:schemeClr val="dk1"/>
          </a:lnRef>
          <a:fillRef idx="0">
            <a:schemeClr val="dk1"/>
          </a:fillRef>
          <a:effectRef idx="2">
            <a:schemeClr val="dk1"/>
          </a:effectRef>
          <a:fontRef idx="minor">
            <a:schemeClr val="tx1"/>
          </a:fontRef>
        </p:style>
        <p:txBody>
          <a:bodyPr/>
          <a:lstStyle/>
          <a:p>
            <a:pPr algn="ctr" eaLnBrk="0" hangingPunct="0">
              <a:defRPr/>
            </a:pPr>
            <a:endParaRPr lang="en-US">
              <a:cs typeface="Arial" pitchFamily="34" charset="0"/>
            </a:endParaRPr>
          </a:p>
        </p:txBody>
      </p:sp>
      <p:pic>
        <p:nvPicPr>
          <p:cNvPr id="34823" name="Picture 26" descr="GCM1.YAMPA.png"/>
          <p:cNvPicPr>
            <a:picLocks noChangeAspect="1"/>
          </p:cNvPicPr>
          <p:nvPr/>
        </p:nvPicPr>
        <p:blipFill>
          <a:blip r:embed="rId3" cstate="print"/>
          <a:srcRect/>
          <a:stretch>
            <a:fillRect/>
          </a:stretch>
        </p:blipFill>
        <p:spPr bwMode="auto">
          <a:xfrm>
            <a:off x="2619375" y="1512888"/>
            <a:ext cx="6705600" cy="5029200"/>
          </a:xfrm>
          <a:prstGeom prst="rect">
            <a:avLst/>
          </a:prstGeom>
          <a:noFill/>
          <a:ln w="9525">
            <a:noFill/>
            <a:miter lim="800000"/>
            <a:headEnd/>
            <a:tailEnd/>
          </a:ln>
        </p:spPr>
      </p:pic>
      <p:pic>
        <p:nvPicPr>
          <p:cNvPr id="28" name="Picture 27" descr="GCM2.YAMPA.png"/>
          <p:cNvPicPr>
            <a:picLocks noChangeAspect="1"/>
          </p:cNvPicPr>
          <p:nvPr/>
        </p:nvPicPr>
        <p:blipFill>
          <a:blip r:embed="rId4" cstate="print"/>
          <a:srcRect/>
          <a:stretch>
            <a:fillRect/>
          </a:stretch>
        </p:blipFill>
        <p:spPr bwMode="auto">
          <a:xfrm>
            <a:off x="2624138" y="1514475"/>
            <a:ext cx="6705600" cy="5029200"/>
          </a:xfrm>
          <a:prstGeom prst="rect">
            <a:avLst/>
          </a:prstGeom>
          <a:noFill/>
          <a:ln w="9525">
            <a:noFill/>
            <a:miter lim="800000"/>
            <a:headEnd/>
            <a:tailEnd/>
          </a:ln>
        </p:spPr>
      </p:pic>
      <p:pic>
        <p:nvPicPr>
          <p:cNvPr id="29" name="Picture 28" descr="GCM3.YAMPA.png"/>
          <p:cNvPicPr>
            <a:picLocks noChangeAspect="1"/>
          </p:cNvPicPr>
          <p:nvPr/>
        </p:nvPicPr>
        <p:blipFill>
          <a:blip r:embed="rId5" cstate="print"/>
          <a:srcRect/>
          <a:stretch>
            <a:fillRect/>
          </a:stretch>
        </p:blipFill>
        <p:spPr bwMode="auto">
          <a:xfrm>
            <a:off x="2625725" y="1514475"/>
            <a:ext cx="6705600" cy="5029200"/>
          </a:xfrm>
          <a:prstGeom prst="rect">
            <a:avLst/>
          </a:prstGeom>
          <a:noFill/>
          <a:ln w="9525">
            <a:noFill/>
            <a:miter lim="800000"/>
            <a:headEnd/>
            <a:tailEnd/>
          </a:ln>
        </p:spPr>
      </p:pic>
      <p:pic>
        <p:nvPicPr>
          <p:cNvPr id="30" name="Picture 29" descr="GCM4.YAMPA.png"/>
          <p:cNvPicPr>
            <a:picLocks noChangeAspect="1"/>
          </p:cNvPicPr>
          <p:nvPr/>
        </p:nvPicPr>
        <p:blipFill>
          <a:blip r:embed="rId6" cstate="print"/>
          <a:srcRect/>
          <a:stretch>
            <a:fillRect/>
          </a:stretch>
        </p:blipFill>
        <p:spPr bwMode="auto">
          <a:xfrm>
            <a:off x="2624138" y="1514475"/>
            <a:ext cx="6705600" cy="5029200"/>
          </a:xfrm>
          <a:prstGeom prst="rect">
            <a:avLst/>
          </a:prstGeom>
          <a:noFill/>
          <a:ln w="9525">
            <a:noFill/>
            <a:miter lim="800000"/>
            <a:headEnd/>
            <a:tailEnd/>
          </a:ln>
        </p:spPr>
      </p:pic>
      <p:pic>
        <p:nvPicPr>
          <p:cNvPr id="32" name="Picture 31" descr="GCM5.YAMPA.png"/>
          <p:cNvPicPr>
            <a:picLocks noChangeAspect="1"/>
          </p:cNvPicPr>
          <p:nvPr/>
        </p:nvPicPr>
        <p:blipFill>
          <a:blip r:embed="rId7" cstate="print"/>
          <a:srcRect/>
          <a:stretch>
            <a:fillRect/>
          </a:stretch>
        </p:blipFill>
        <p:spPr bwMode="auto">
          <a:xfrm>
            <a:off x="2624138" y="1514475"/>
            <a:ext cx="6705600" cy="5029200"/>
          </a:xfrm>
          <a:prstGeom prst="rect">
            <a:avLst/>
          </a:prstGeom>
          <a:noFill/>
          <a:ln w="9525">
            <a:noFill/>
            <a:miter lim="800000"/>
            <a:headEnd/>
            <a:tailEnd/>
          </a:ln>
        </p:spPr>
      </p:pic>
      <p:pic>
        <p:nvPicPr>
          <p:cNvPr id="33" name="Picture 32" descr="GCM6.YAMPA.png"/>
          <p:cNvPicPr>
            <a:picLocks noChangeAspect="1"/>
          </p:cNvPicPr>
          <p:nvPr/>
        </p:nvPicPr>
        <p:blipFill>
          <a:blip r:embed="rId8" cstate="print"/>
          <a:srcRect/>
          <a:stretch>
            <a:fillRect/>
          </a:stretch>
        </p:blipFill>
        <p:spPr bwMode="auto">
          <a:xfrm>
            <a:off x="2624138" y="1514475"/>
            <a:ext cx="6705600" cy="5029200"/>
          </a:xfrm>
          <a:prstGeom prst="rect">
            <a:avLst/>
          </a:prstGeom>
          <a:noFill/>
          <a:ln w="9525">
            <a:noFill/>
            <a:miter lim="800000"/>
            <a:headEnd/>
            <a:tailEnd/>
          </a:ln>
        </p:spPr>
      </p:pic>
      <p:sp>
        <p:nvSpPr>
          <p:cNvPr id="35" name="Text Box 84"/>
          <p:cNvSpPr txBox="1">
            <a:spLocks noChangeArrowheads="1"/>
          </p:cNvSpPr>
          <p:nvPr/>
        </p:nvSpPr>
        <p:spPr bwMode="auto">
          <a:xfrm>
            <a:off x="3573463" y="3121025"/>
            <a:ext cx="2055812" cy="698717"/>
          </a:xfrm>
          <a:prstGeom prst="rect">
            <a:avLst/>
          </a:prstGeom>
          <a:solidFill>
            <a:srgbClr val="DDDDDD"/>
          </a:solidFill>
          <a:ln w="38100" algn="ctr">
            <a:solidFill>
              <a:schemeClr val="bg1"/>
            </a:solidFill>
            <a:miter lim="800000"/>
            <a:headEnd/>
            <a:tailEnd/>
          </a:ln>
          <a:effectLst>
            <a:outerShdw dist="107763" dir="2700000" algn="ctr" rotWithShape="0">
              <a:schemeClr val="bg2">
                <a:alpha val="50000"/>
              </a:schemeClr>
            </a:outerShdw>
          </a:effectLst>
        </p:spPr>
        <p:txBody>
          <a:bodyPr>
            <a:spAutoFit/>
          </a:bodyPr>
          <a:lstStyle/>
          <a:p>
            <a:pPr algn="ctr" eaLnBrk="0" hangingPunct="0">
              <a:spcBef>
                <a:spcPct val="50000"/>
              </a:spcBef>
              <a:buNone/>
              <a:defRPr/>
            </a:pPr>
            <a:r>
              <a:rPr lang="en-US" dirty="0">
                <a:solidFill>
                  <a:schemeClr val="bg1"/>
                </a:solidFill>
                <a:latin typeface="Arial" pitchFamily="34" charset="0"/>
                <a:cs typeface="Arial" pitchFamily="34" charset="0"/>
              </a:rPr>
              <a:t>Range in </a:t>
            </a:r>
            <a:r>
              <a:rPr lang="en-US" dirty="0" smtClean="0">
                <a:solidFill>
                  <a:schemeClr val="bg1"/>
                </a:solidFill>
                <a:latin typeface="Arial" pitchFamily="34" charset="0"/>
                <a:cs typeface="Arial" pitchFamily="34" charset="0"/>
              </a:rPr>
              <a:t>6 </a:t>
            </a:r>
            <a:r>
              <a:rPr lang="en-US" dirty="0">
                <a:solidFill>
                  <a:schemeClr val="bg1"/>
                </a:solidFill>
                <a:latin typeface="Arial" pitchFamily="34" charset="0"/>
                <a:cs typeface="Arial" pitchFamily="34" charset="0"/>
              </a:rPr>
              <a:t>GCMs by Scenario</a:t>
            </a:r>
          </a:p>
        </p:txBody>
      </p:sp>
      <p:sp>
        <p:nvSpPr>
          <p:cNvPr id="34831" name="Text Box 10"/>
          <p:cNvSpPr txBox="1">
            <a:spLocks noChangeArrowheads="1"/>
          </p:cNvSpPr>
          <p:nvPr/>
        </p:nvSpPr>
        <p:spPr bwMode="auto">
          <a:xfrm>
            <a:off x="3260598" y="1568450"/>
            <a:ext cx="3775328" cy="861774"/>
          </a:xfrm>
          <a:prstGeom prst="rect">
            <a:avLst/>
          </a:prstGeom>
          <a:noFill/>
          <a:ln w="9525">
            <a:noFill/>
            <a:miter lim="800000"/>
            <a:headEnd/>
            <a:tailEnd/>
          </a:ln>
        </p:spPr>
        <p:txBody>
          <a:bodyPr wrap="none">
            <a:spAutoFit/>
          </a:bodyPr>
          <a:lstStyle/>
          <a:p>
            <a:pPr algn="ctr">
              <a:buNone/>
            </a:pPr>
            <a:r>
              <a:rPr lang="en-US" sz="2000" dirty="0">
                <a:solidFill>
                  <a:schemeClr val="bg1"/>
                </a:solidFill>
                <a:cs typeface="Arial" charset="0"/>
              </a:rPr>
              <a:t>Change in Maximum Temperature </a:t>
            </a:r>
          </a:p>
          <a:p>
            <a:pPr algn="ctr">
              <a:lnSpc>
                <a:spcPct val="100000"/>
              </a:lnSpc>
              <a:spcBef>
                <a:spcPts val="0"/>
              </a:spcBef>
              <a:buNone/>
            </a:pPr>
            <a:r>
              <a:rPr lang="en-US" sz="2000" dirty="0">
                <a:solidFill>
                  <a:schemeClr val="bg1"/>
                </a:solidFill>
                <a:cs typeface="Arial" charset="0"/>
              </a:rPr>
              <a:t>from Current (</a:t>
            </a:r>
            <a:r>
              <a:rPr lang="en-US" sz="2000" dirty="0" smtClean="0">
                <a:solidFill>
                  <a:schemeClr val="bg1"/>
                </a:solidFill>
                <a:cs typeface="Arial" charset="0"/>
              </a:rPr>
              <a:t>1993-1997)</a:t>
            </a:r>
            <a:endParaRPr lang="en-US" sz="2000" dirty="0">
              <a:solidFill>
                <a:schemeClr val="bg1"/>
              </a:solidFill>
              <a:cs typeface="Arial" charset="0"/>
            </a:endParaRPr>
          </a:p>
        </p:txBody>
      </p:sp>
      <p:sp>
        <p:nvSpPr>
          <p:cNvPr id="37" name="Text Box 83"/>
          <p:cNvSpPr txBox="1">
            <a:spLocks noChangeArrowheads="1"/>
          </p:cNvSpPr>
          <p:nvPr/>
        </p:nvSpPr>
        <p:spPr bwMode="auto">
          <a:xfrm>
            <a:off x="3538538" y="2373313"/>
            <a:ext cx="2055812" cy="698717"/>
          </a:xfrm>
          <a:prstGeom prst="rect">
            <a:avLst/>
          </a:prstGeom>
          <a:solidFill>
            <a:srgbClr val="DDDDDD"/>
          </a:solidFill>
          <a:ln w="38100" algn="ctr">
            <a:solidFill>
              <a:schemeClr val="bg1"/>
            </a:solidFill>
            <a:miter lim="800000"/>
            <a:headEnd/>
            <a:tailEnd/>
          </a:ln>
          <a:effectLst>
            <a:outerShdw dist="107763" dir="2700000" algn="ctr" rotWithShape="0">
              <a:schemeClr val="bg2">
                <a:alpha val="50000"/>
              </a:schemeClr>
            </a:outerShdw>
          </a:effectLst>
        </p:spPr>
        <p:txBody>
          <a:bodyPr>
            <a:spAutoFit/>
          </a:bodyPr>
          <a:lstStyle/>
          <a:p>
            <a:pPr algn="ctr" eaLnBrk="0" hangingPunct="0">
              <a:spcBef>
                <a:spcPct val="50000"/>
              </a:spcBef>
              <a:buNone/>
              <a:defRPr/>
            </a:pPr>
            <a:r>
              <a:rPr lang="en-US" dirty="0">
                <a:solidFill>
                  <a:schemeClr val="bg1"/>
                </a:solidFill>
                <a:latin typeface="Arial" pitchFamily="34" charset="0"/>
                <a:cs typeface="Arial" pitchFamily="34" charset="0"/>
              </a:rPr>
              <a:t>Mean of </a:t>
            </a:r>
            <a:r>
              <a:rPr lang="en-US" dirty="0" smtClean="0">
                <a:solidFill>
                  <a:schemeClr val="bg1"/>
                </a:solidFill>
                <a:latin typeface="Arial" pitchFamily="34" charset="0"/>
                <a:cs typeface="Arial" pitchFamily="34" charset="0"/>
              </a:rPr>
              <a:t>6 </a:t>
            </a:r>
            <a:r>
              <a:rPr lang="en-US" dirty="0">
                <a:solidFill>
                  <a:schemeClr val="bg1"/>
                </a:solidFill>
                <a:latin typeface="Arial" pitchFamily="34" charset="0"/>
                <a:cs typeface="Arial" pitchFamily="34" charset="0"/>
              </a:rPr>
              <a:t>GCMs by Scenario</a:t>
            </a:r>
          </a:p>
        </p:txBody>
      </p:sp>
      <p:cxnSp>
        <p:nvCxnSpPr>
          <p:cNvPr id="39" name="Straight Connector 38"/>
          <p:cNvCxnSpPr/>
          <p:nvPr/>
        </p:nvCxnSpPr>
        <p:spPr bwMode="auto">
          <a:xfrm flipV="1">
            <a:off x="3125449" y="5695950"/>
            <a:ext cx="5876144" cy="7495"/>
          </a:xfrm>
          <a:prstGeom prst="line">
            <a:avLst/>
          </a:prstGeom>
          <a:noFill/>
          <a:ln w="38100" cap="flat" cmpd="sng" algn="ctr">
            <a:solidFill>
              <a:schemeClr val="bg1"/>
            </a:solidFill>
            <a:prstDash val="lgDash"/>
            <a:round/>
            <a:headEnd type="none" w="med" len="med"/>
            <a:tailEnd type="none" w="med" len="med"/>
          </a:ln>
          <a:effectLst>
            <a:glow rad="63500">
              <a:schemeClr val="bg1">
                <a:lumMod val="65000"/>
                <a:lumOff val="35000"/>
                <a:alpha val="40000"/>
              </a:schemeClr>
            </a:glow>
          </a:effectLst>
        </p:spPr>
      </p:cxnSp>
    </p:spTree>
    <p:extLst>
      <p:ext uri="{BB962C8B-B14F-4D97-AF65-F5344CB8AC3E}">
        <p14:creationId xmlns:p14="http://schemas.microsoft.com/office/powerpoint/2010/main" val="761511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wipe(up)">
                                      <p:cBhvr>
                                        <p:cTn id="10" dur="500"/>
                                        <p:tgtEl>
                                          <p:spTgt spid="3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wipe(left)">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1"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wipe(up)">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left)">
                                      <p:cBhvr>
                                        <p:cTn id="32" dur="500"/>
                                        <p:tgtEl>
                                          <p:spTgt spid="3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wipe(left)">
                                      <p:cBhvr>
                                        <p:cTn id="37" dur="500"/>
                                        <p:tgtEl>
                                          <p:spTgt spid="3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wipe(left)">
                                      <p:cBhvr>
                                        <p:cTn id="4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animBg="1"/>
      <p:bldP spid="37" grpId="1"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9" name="Picture 3" descr="R:\models\webmod\projects\lochvale\diag_new\PNG\GCMsingle_tmax_c.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26583" y="533400"/>
            <a:ext cx="6815665" cy="511174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5439834" y="2845595"/>
            <a:ext cx="2057400" cy="1878569"/>
            <a:chOff x="1295401" y="1058082"/>
            <a:chExt cx="2057400" cy="1878569"/>
          </a:xfrm>
        </p:grpSpPr>
        <p:pic>
          <p:nvPicPr>
            <p:cNvPr id="4" name="Picture 4" descr="transp_legen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1" y="1265251"/>
              <a:ext cx="681567" cy="1526382"/>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7"/>
            <p:cNvSpPr txBox="1">
              <a:spLocks noChangeArrowheads="1"/>
            </p:cNvSpPr>
            <p:nvPr/>
          </p:nvSpPr>
          <p:spPr bwMode="auto">
            <a:xfrm>
              <a:off x="1295401" y="1058082"/>
              <a:ext cx="75854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200" b="1" dirty="0"/>
                <a:t>Scenario</a:t>
              </a:r>
            </a:p>
          </p:txBody>
        </p:sp>
        <p:sp>
          <p:nvSpPr>
            <p:cNvPr id="6" name="Text Box 9"/>
            <p:cNvSpPr txBox="1">
              <a:spLocks noChangeArrowheads="1"/>
            </p:cNvSpPr>
            <p:nvPr/>
          </p:nvSpPr>
          <p:spPr bwMode="auto">
            <a:xfrm>
              <a:off x="1625601" y="2351101"/>
              <a:ext cx="37221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200" b="1" dirty="0"/>
                <a:t>A2</a:t>
              </a:r>
            </a:p>
          </p:txBody>
        </p:sp>
        <p:sp>
          <p:nvSpPr>
            <p:cNvPr id="7" name="Text Box 10"/>
            <p:cNvSpPr txBox="1">
              <a:spLocks noChangeArrowheads="1"/>
            </p:cNvSpPr>
            <p:nvPr/>
          </p:nvSpPr>
          <p:spPr bwMode="auto">
            <a:xfrm>
              <a:off x="1536701" y="1822464"/>
              <a:ext cx="47481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200" b="1" dirty="0"/>
                <a:t>A1B</a:t>
              </a:r>
            </a:p>
          </p:txBody>
        </p:sp>
        <p:sp>
          <p:nvSpPr>
            <p:cNvPr id="8" name="Text Box 11"/>
            <p:cNvSpPr txBox="1">
              <a:spLocks noChangeArrowheads="1"/>
            </p:cNvSpPr>
            <p:nvPr/>
          </p:nvSpPr>
          <p:spPr bwMode="auto">
            <a:xfrm>
              <a:off x="1625601" y="1265251"/>
              <a:ext cx="36420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200" b="1" dirty="0"/>
                <a:t>B1</a:t>
              </a:r>
            </a:p>
          </p:txBody>
        </p:sp>
        <p:sp>
          <p:nvSpPr>
            <p:cNvPr id="9" name="Text Box 6"/>
            <p:cNvSpPr txBox="1">
              <a:spLocks noChangeArrowheads="1"/>
            </p:cNvSpPr>
            <p:nvPr/>
          </p:nvSpPr>
          <p:spPr bwMode="auto">
            <a:xfrm>
              <a:off x="2095501" y="1179526"/>
              <a:ext cx="71846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dirty="0"/>
                <a:t>Maximum</a:t>
              </a:r>
            </a:p>
          </p:txBody>
        </p:sp>
        <p:sp>
          <p:nvSpPr>
            <p:cNvPr id="10" name="Text Box 8"/>
            <p:cNvSpPr txBox="1">
              <a:spLocks noChangeArrowheads="1"/>
            </p:cNvSpPr>
            <p:nvPr/>
          </p:nvSpPr>
          <p:spPr bwMode="auto">
            <a:xfrm>
              <a:off x="2108201" y="1386695"/>
              <a:ext cx="90922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a:t>6-GCM Mean</a:t>
              </a:r>
            </a:p>
          </p:txBody>
        </p:sp>
        <p:sp>
          <p:nvSpPr>
            <p:cNvPr id="11" name="Text Box 12"/>
            <p:cNvSpPr txBox="1">
              <a:spLocks noChangeArrowheads="1"/>
            </p:cNvSpPr>
            <p:nvPr/>
          </p:nvSpPr>
          <p:spPr bwMode="auto">
            <a:xfrm>
              <a:off x="2095501" y="1601007"/>
              <a:ext cx="69602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dirty="0"/>
                <a:t>Minimum</a:t>
              </a:r>
            </a:p>
          </p:txBody>
        </p:sp>
        <p:sp>
          <p:nvSpPr>
            <p:cNvPr id="12" name="Text Box 15"/>
            <p:cNvSpPr txBox="1">
              <a:spLocks noChangeArrowheads="1"/>
            </p:cNvSpPr>
            <p:nvPr/>
          </p:nvSpPr>
          <p:spPr bwMode="auto">
            <a:xfrm>
              <a:off x="2089151" y="2251089"/>
              <a:ext cx="71846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dirty="0"/>
                <a:t>Maximum</a:t>
              </a:r>
            </a:p>
          </p:txBody>
        </p:sp>
        <p:sp>
          <p:nvSpPr>
            <p:cNvPr id="13" name="Text Box 16"/>
            <p:cNvSpPr txBox="1">
              <a:spLocks noChangeArrowheads="1"/>
            </p:cNvSpPr>
            <p:nvPr/>
          </p:nvSpPr>
          <p:spPr bwMode="auto">
            <a:xfrm>
              <a:off x="2101851" y="2472545"/>
              <a:ext cx="90922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dirty="0"/>
                <a:t>6-GCM Mean</a:t>
              </a:r>
            </a:p>
          </p:txBody>
        </p:sp>
        <p:sp>
          <p:nvSpPr>
            <p:cNvPr id="14" name="Text Box 17"/>
            <p:cNvSpPr txBox="1">
              <a:spLocks noChangeArrowheads="1"/>
            </p:cNvSpPr>
            <p:nvPr/>
          </p:nvSpPr>
          <p:spPr bwMode="auto">
            <a:xfrm>
              <a:off x="2076451" y="2690430"/>
              <a:ext cx="69602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dirty="0"/>
                <a:t>Minimum</a:t>
              </a:r>
            </a:p>
          </p:txBody>
        </p:sp>
        <p:sp>
          <p:nvSpPr>
            <p:cNvPr id="15" name="Text Box 18"/>
            <p:cNvSpPr txBox="1">
              <a:spLocks noChangeArrowheads="1"/>
            </p:cNvSpPr>
            <p:nvPr/>
          </p:nvSpPr>
          <p:spPr bwMode="auto">
            <a:xfrm>
              <a:off x="2082801" y="1722451"/>
              <a:ext cx="71846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a:t>Maximum</a:t>
              </a:r>
            </a:p>
          </p:txBody>
        </p:sp>
        <p:sp>
          <p:nvSpPr>
            <p:cNvPr id="16" name="Text Box 19"/>
            <p:cNvSpPr txBox="1">
              <a:spLocks noChangeArrowheads="1"/>
            </p:cNvSpPr>
            <p:nvPr/>
          </p:nvSpPr>
          <p:spPr bwMode="auto">
            <a:xfrm>
              <a:off x="2101851" y="1933192"/>
              <a:ext cx="90922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a:t>6-GCM Mean</a:t>
              </a:r>
            </a:p>
          </p:txBody>
        </p:sp>
        <p:sp>
          <p:nvSpPr>
            <p:cNvPr id="17" name="Text Box 20"/>
            <p:cNvSpPr txBox="1">
              <a:spLocks noChangeArrowheads="1"/>
            </p:cNvSpPr>
            <p:nvPr/>
          </p:nvSpPr>
          <p:spPr bwMode="auto">
            <a:xfrm>
              <a:off x="2089151" y="2147504"/>
              <a:ext cx="69602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ts val="0"/>
                </a:spcBef>
                <a:buNone/>
              </a:pPr>
              <a:r>
                <a:rPr lang="en-US" sz="1000"/>
                <a:t>Minimum</a:t>
              </a:r>
            </a:p>
          </p:txBody>
        </p:sp>
        <p:sp>
          <p:nvSpPr>
            <p:cNvPr id="18" name="Rectangle 21"/>
            <p:cNvSpPr>
              <a:spLocks noChangeArrowheads="1"/>
            </p:cNvSpPr>
            <p:nvPr/>
          </p:nvSpPr>
          <p:spPr bwMode="auto">
            <a:xfrm>
              <a:off x="1320801" y="1093801"/>
              <a:ext cx="2032000" cy="177165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nSpc>
                  <a:spcPct val="100000"/>
                </a:lnSpc>
                <a:spcBef>
                  <a:spcPts val="0"/>
                </a:spcBef>
              </a:pPr>
              <a:endParaRPr lang="en-US"/>
            </a:p>
          </p:txBody>
        </p:sp>
      </p:grpSp>
    </p:spTree>
    <p:extLst>
      <p:ext uri="{BB962C8B-B14F-4D97-AF65-F5344CB8AC3E}">
        <p14:creationId xmlns:p14="http://schemas.microsoft.com/office/powerpoint/2010/main" val="232083152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ChangeArrowheads="1"/>
          </p:cNvSpPr>
          <p:nvPr/>
        </p:nvSpPr>
        <p:spPr bwMode="auto">
          <a:xfrm>
            <a:off x="417513" y="1403350"/>
            <a:ext cx="3713162" cy="1619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000">
                <a:cs typeface="Times New Roman" pitchFamily="18" charset="0"/>
              </a:rPr>
              <a:t>Inputs</a:t>
            </a:r>
          </a:p>
          <a:p>
            <a:pPr>
              <a:lnSpc>
                <a:spcPct val="100000"/>
              </a:lnSpc>
              <a:spcBef>
                <a:spcPct val="0"/>
              </a:spcBef>
            </a:pPr>
            <a:r>
              <a:rPr lang="en-US" sz="1600">
                <a:cs typeface="Times New Roman" pitchFamily="18" charset="0"/>
              </a:rPr>
              <a:t>Incident radiation and ground heat flux</a:t>
            </a:r>
          </a:p>
          <a:p>
            <a:pPr>
              <a:lnSpc>
                <a:spcPct val="100000"/>
              </a:lnSpc>
              <a:spcBef>
                <a:spcPct val="0"/>
              </a:spcBef>
            </a:pPr>
            <a:r>
              <a:rPr lang="en-US" sz="1600">
                <a:cs typeface="Times New Roman" pitchFamily="18" charset="0"/>
              </a:rPr>
              <a:t>Precipitation with aerosols</a:t>
            </a:r>
          </a:p>
          <a:p>
            <a:pPr>
              <a:lnSpc>
                <a:spcPct val="100000"/>
              </a:lnSpc>
              <a:spcBef>
                <a:spcPct val="0"/>
              </a:spcBef>
            </a:pPr>
            <a:r>
              <a:rPr lang="en-US" sz="1600">
                <a:cs typeface="Times New Roman" pitchFamily="18" charset="0"/>
              </a:rPr>
              <a:t>Cloud interception</a:t>
            </a:r>
          </a:p>
          <a:p>
            <a:pPr>
              <a:lnSpc>
                <a:spcPct val="100000"/>
              </a:lnSpc>
              <a:spcBef>
                <a:spcPct val="0"/>
              </a:spcBef>
            </a:pPr>
            <a:r>
              <a:rPr lang="en-US" sz="1600">
                <a:cs typeface="Times New Roman" pitchFamily="18" charset="0"/>
              </a:rPr>
              <a:t>Regional ground water flow</a:t>
            </a:r>
          </a:p>
          <a:p>
            <a:pPr>
              <a:lnSpc>
                <a:spcPct val="100000"/>
              </a:lnSpc>
              <a:spcBef>
                <a:spcPct val="0"/>
              </a:spcBef>
            </a:pPr>
            <a:r>
              <a:rPr lang="en-US" sz="1600">
                <a:cs typeface="Times New Roman" pitchFamily="18" charset="0"/>
              </a:rPr>
              <a:t>Atmospheric aerosols and gases</a:t>
            </a:r>
          </a:p>
        </p:txBody>
      </p:sp>
      <p:pic>
        <p:nvPicPr>
          <p:cNvPr id="60109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43363" y="2066925"/>
            <a:ext cx="1474787" cy="153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1092" name="Rectangle 4"/>
          <p:cNvSpPr>
            <a:spLocks noChangeArrowheads="1"/>
          </p:cNvSpPr>
          <p:nvPr/>
        </p:nvSpPr>
        <p:spPr bwMode="auto">
          <a:xfrm>
            <a:off x="5995988" y="1403350"/>
            <a:ext cx="2692400" cy="1619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000">
                <a:cs typeface="Times New Roman" pitchFamily="18" charset="0"/>
              </a:rPr>
              <a:t>Outputs</a:t>
            </a:r>
          </a:p>
          <a:p>
            <a:pPr>
              <a:lnSpc>
                <a:spcPct val="100000"/>
              </a:lnSpc>
              <a:spcBef>
                <a:spcPct val="0"/>
              </a:spcBef>
            </a:pPr>
            <a:r>
              <a:rPr lang="en-US" sz="1600">
                <a:cs typeface="Times New Roman" pitchFamily="18" charset="0"/>
              </a:rPr>
              <a:t>Sensible and latent heat </a:t>
            </a:r>
          </a:p>
          <a:p>
            <a:pPr>
              <a:lnSpc>
                <a:spcPct val="100000"/>
              </a:lnSpc>
              <a:spcBef>
                <a:spcPct val="0"/>
              </a:spcBef>
            </a:pPr>
            <a:r>
              <a:rPr lang="en-US" sz="1600">
                <a:cs typeface="Times New Roman" pitchFamily="18" charset="0"/>
              </a:rPr>
              <a:t>Runoff</a:t>
            </a:r>
          </a:p>
          <a:p>
            <a:pPr>
              <a:lnSpc>
                <a:spcPct val="100000"/>
              </a:lnSpc>
              <a:spcBef>
                <a:spcPct val="0"/>
              </a:spcBef>
            </a:pPr>
            <a:r>
              <a:rPr lang="en-US" sz="1600">
                <a:cs typeface="Times New Roman" pitchFamily="18" charset="0"/>
              </a:rPr>
              <a:t>Regional ground water flow</a:t>
            </a:r>
          </a:p>
          <a:p>
            <a:pPr>
              <a:lnSpc>
                <a:spcPct val="100000"/>
              </a:lnSpc>
              <a:spcBef>
                <a:spcPct val="0"/>
              </a:spcBef>
            </a:pPr>
            <a:r>
              <a:rPr lang="en-US" sz="1600">
                <a:cs typeface="Times New Roman" pitchFamily="18" charset="0"/>
              </a:rPr>
              <a:t>Inorganic mass and solutes</a:t>
            </a:r>
          </a:p>
          <a:p>
            <a:pPr>
              <a:lnSpc>
                <a:spcPct val="100000"/>
              </a:lnSpc>
              <a:spcBef>
                <a:spcPct val="0"/>
              </a:spcBef>
            </a:pPr>
            <a:r>
              <a:rPr lang="en-US" sz="1600">
                <a:cs typeface="Times New Roman" pitchFamily="18" charset="0"/>
              </a:rPr>
              <a:t>Biomass and organic matter</a:t>
            </a:r>
          </a:p>
        </p:txBody>
      </p:sp>
      <p:sp>
        <p:nvSpPr>
          <p:cNvPr id="601093" name="Rectangle 5"/>
          <p:cNvSpPr>
            <a:spLocks noChangeArrowheads="1"/>
          </p:cNvSpPr>
          <p:nvPr/>
        </p:nvSpPr>
        <p:spPr bwMode="auto">
          <a:xfrm>
            <a:off x="755650" y="133350"/>
            <a:ext cx="741045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3200">
                <a:cs typeface="Times New Roman" pitchFamily="18" charset="0"/>
              </a:rPr>
              <a:t>Water, Energy, and Biogeochemical Budget</a:t>
            </a:r>
          </a:p>
        </p:txBody>
      </p:sp>
      <p:sp>
        <p:nvSpPr>
          <p:cNvPr id="601094" name="Rectangle 6"/>
          <p:cNvSpPr>
            <a:spLocks noChangeArrowheads="1"/>
          </p:cNvSpPr>
          <p:nvPr/>
        </p:nvSpPr>
        <p:spPr bwMode="auto">
          <a:xfrm>
            <a:off x="3800475" y="3717925"/>
            <a:ext cx="2792413" cy="1130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000">
                <a:cs typeface="Times New Roman" pitchFamily="18" charset="0"/>
              </a:rPr>
              <a:t>Storage</a:t>
            </a:r>
          </a:p>
          <a:p>
            <a:pPr>
              <a:lnSpc>
                <a:spcPct val="100000"/>
              </a:lnSpc>
              <a:spcBef>
                <a:spcPct val="0"/>
              </a:spcBef>
              <a:buFontTx/>
              <a:buNone/>
            </a:pPr>
            <a:r>
              <a:rPr lang="en-US" sz="1600">
                <a:cs typeface="Times New Roman" pitchFamily="18" charset="0"/>
              </a:rPr>
              <a:t>Bedrock, Snowpack</a:t>
            </a:r>
          </a:p>
          <a:p>
            <a:pPr>
              <a:lnSpc>
                <a:spcPct val="100000"/>
              </a:lnSpc>
              <a:spcBef>
                <a:spcPct val="0"/>
              </a:spcBef>
              <a:buFontTx/>
              <a:buNone/>
            </a:pPr>
            <a:r>
              <a:rPr lang="en-US" sz="1600">
                <a:cs typeface="Times New Roman" pitchFamily="18" charset="0"/>
              </a:rPr>
              <a:t>Soil moisture, Surface water</a:t>
            </a:r>
          </a:p>
          <a:p>
            <a:pPr>
              <a:lnSpc>
                <a:spcPct val="100000"/>
              </a:lnSpc>
              <a:spcBef>
                <a:spcPct val="0"/>
              </a:spcBef>
              <a:buFontTx/>
              <a:buNone/>
            </a:pPr>
            <a:r>
              <a:rPr lang="en-US" sz="1600">
                <a:cs typeface="Times New Roman" pitchFamily="18" charset="0"/>
              </a:rPr>
              <a:t>Ground water, Biomass, Soils</a:t>
            </a:r>
          </a:p>
        </p:txBody>
      </p:sp>
      <p:sp>
        <p:nvSpPr>
          <p:cNvPr id="601095" name="Rectangle 7"/>
          <p:cNvSpPr>
            <a:spLocks noChangeArrowheads="1"/>
          </p:cNvSpPr>
          <p:nvPr/>
        </p:nvSpPr>
        <p:spPr bwMode="auto">
          <a:xfrm>
            <a:off x="481013" y="5051425"/>
            <a:ext cx="8140700" cy="915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nSpc>
                <a:spcPct val="100000"/>
              </a:lnSpc>
              <a:spcBef>
                <a:spcPct val="0"/>
              </a:spcBef>
              <a:buFontTx/>
              <a:buNone/>
            </a:pPr>
            <a:r>
              <a:rPr lang="en-US" sz="1800">
                <a:cs typeface="Times New Roman" pitchFamily="18" charset="0"/>
              </a:rPr>
              <a:t>Hypothesis: The residence times and biogeochemical processes active along  the various flow paths will determine the quality of surface and ground water in the watershed.</a:t>
            </a:r>
            <a:endParaRPr lang="en-US" sz="1800"/>
          </a:p>
        </p:txBody>
      </p:sp>
      <p:sp>
        <p:nvSpPr>
          <p:cNvPr id="601097" name="Rectangle 9"/>
          <p:cNvSpPr>
            <a:spLocks noChangeArrowheads="1"/>
          </p:cNvSpPr>
          <p:nvPr/>
        </p:nvSpPr>
        <p:spPr bwMode="auto">
          <a:xfrm>
            <a:off x="2090738" y="719138"/>
            <a:ext cx="49149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ap="sq">
                <a:solidFill>
                  <a:schemeClr val="accent2"/>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400">
                <a:cs typeface="Times New Roman" pitchFamily="18" charset="0"/>
              </a:rPr>
              <a:t>Inputs - Outputs = Change in storage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01090"/>
                                        </p:tgtEl>
                                        <p:attrNameLst>
                                          <p:attrName>style.visibility</p:attrName>
                                        </p:attrNameLst>
                                      </p:cBhvr>
                                      <p:to>
                                        <p:strVal val="visible"/>
                                      </p:to>
                                    </p:set>
                                    <p:animEffect transition="in" filter="dissolve">
                                      <p:cBhvr>
                                        <p:cTn id="7" dur="500"/>
                                        <p:tgtEl>
                                          <p:spTgt spid="6010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1092"/>
                                        </p:tgtEl>
                                        <p:attrNameLst>
                                          <p:attrName>style.visibility</p:attrName>
                                        </p:attrNameLst>
                                      </p:cBhvr>
                                      <p:to>
                                        <p:strVal val="visible"/>
                                      </p:to>
                                    </p:set>
                                    <p:animEffect transition="in" filter="dissolve">
                                      <p:cBhvr>
                                        <p:cTn id="12" dur="500"/>
                                        <p:tgtEl>
                                          <p:spTgt spid="6010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1094"/>
                                        </p:tgtEl>
                                        <p:attrNameLst>
                                          <p:attrName>style.visibility</p:attrName>
                                        </p:attrNameLst>
                                      </p:cBhvr>
                                      <p:to>
                                        <p:strVal val="visible"/>
                                      </p:to>
                                    </p:set>
                                    <p:animEffect transition="in" filter="dissolve">
                                      <p:cBhvr>
                                        <p:cTn id="17" dur="500"/>
                                        <p:tgtEl>
                                          <p:spTgt spid="60109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01095"/>
                                        </p:tgtEl>
                                        <p:attrNameLst>
                                          <p:attrName>style.visibility</p:attrName>
                                        </p:attrNameLst>
                                      </p:cBhvr>
                                      <p:to>
                                        <p:strVal val="visible"/>
                                      </p:to>
                                    </p:set>
                                    <p:animEffect transition="in" filter="dissolve">
                                      <p:cBhvr>
                                        <p:cTn id="22" dur="500"/>
                                        <p:tgtEl>
                                          <p:spTgt spid="60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0" grpId="0" autoUpdateAnimBg="0"/>
      <p:bldP spid="601092" grpId="0" autoUpdateAnimBg="0"/>
      <p:bldP spid="601094" grpId="0" autoUpdateAnimBg="0"/>
      <p:bldP spid="601095"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 name="Picture 81" descr="R:\models\webmod\projects\lochvale\diag_new\PNG\GCMsingle.Loch_ppt_c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300" y="404811"/>
            <a:ext cx="7410450" cy="55578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0685706"/>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R:\models\webmod\projects\lochvale\diag_new\PNG\GCMsingle.Loch_wt_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100" y="228600"/>
            <a:ext cx="7302500" cy="5476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8220835"/>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R:\models\webmod\projects\lochvale\diag_new\PNG\mthGCM_melt_c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4850" y="0"/>
            <a:ext cx="7753350" cy="5815013"/>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6" descr="boxplot_legend"/>
          <p:cNvPicPr>
            <a:picLocks noChangeAspect="1" noChangeArrowheads="1"/>
          </p:cNvPicPr>
          <p:nvPr/>
        </p:nvPicPr>
        <p:blipFill>
          <a:blip r:embed="rId4" cstate="print"/>
          <a:srcRect/>
          <a:stretch>
            <a:fillRect/>
          </a:stretch>
        </p:blipFill>
        <p:spPr bwMode="auto">
          <a:xfrm>
            <a:off x="5574938" y="155861"/>
            <a:ext cx="1828760" cy="3215989"/>
          </a:xfrm>
          <a:prstGeom prst="rect">
            <a:avLst/>
          </a:prstGeom>
          <a:noFill/>
          <a:ln w="9525">
            <a:noFill/>
            <a:miter lim="800000"/>
            <a:headEnd/>
            <a:tailEnd/>
          </a:ln>
        </p:spPr>
      </p:pic>
    </p:spTree>
    <p:extLst>
      <p:ext uri="{BB962C8B-B14F-4D97-AF65-F5344CB8AC3E}">
        <p14:creationId xmlns:p14="http://schemas.microsoft.com/office/powerpoint/2010/main" val="331514041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models\webmod\projects\lochvale\diag_new\PNG\mthGCM_infil_c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250" y="123825"/>
            <a:ext cx="7473948" cy="56054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613863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69999" y="628650"/>
            <a:ext cx="6654799" cy="4991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1269999" y="5619749"/>
            <a:ext cx="5759451" cy="584775"/>
          </a:xfrm>
          <a:prstGeom prst="rect">
            <a:avLst/>
          </a:prstGeom>
          <a:noFill/>
        </p:spPr>
        <p:txBody>
          <a:bodyPr wrap="square" rtlCol="0">
            <a:spAutoFit/>
          </a:bodyPr>
          <a:lstStyle/>
          <a:p>
            <a:r>
              <a:rPr lang="en-US" sz="1600" dirty="0" err="1" smtClean="0"/>
              <a:t>Verplanck</a:t>
            </a:r>
            <a:r>
              <a:rPr lang="en-US" sz="1600" dirty="0"/>
              <a:t>, P.L., ed., 2008, Understanding contaminants associated with mineral deposits: U.S. Geological Survey Circular 1328, 96 p.</a:t>
            </a:r>
          </a:p>
        </p:txBody>
      </p:sp>
      <p:sp>
        <p:nvSpPr>
          <p:cNvPr id="5" name="TextBox 4"/>
          <p:cNvSpPr txBox="1"/>
          <p:nvPr/>
        </p:nvSpPr>
        <p:spPr>
          <a:xfrm>
            <a:off x="3413122" y="1049471"/>
            <a:ext cx="1714500" cy="584775"/>
          </a:xfrm>
          <a:prstGeom prst="rect">
            <a:avLst/>
          </a:prstGeom>
          <a:noFill/>
        </p:spPr>
        <p:txBody>
          <a:bodyPr wrap="square" rtlCol="0">
            <a:spAutoFit/>
          </a:bodyPr>
          <a:lstStyle/>
          <a:p>
            <a:r>
              <a:rPr lang="en-US" sz="3200" dirty="0" smtClean="0">
                <a:solidFill>
                  <a:schemeClr val="tx2">
                    <a:lumMod val="40000"/>
                    <a:lumOff val="60000"/>
                  </a:schemeClr>
                </a:solidFill>
              </a:rPr>
              <a:t>Pyrite</a:t>
            </a:r>
            <a:endParaRPr lang="en-US" sz="3200" dirty="0">
              <a:solidFill>
                <a:schemeClr val="tx2">
                  <a:lumMod val="40000"/>
                  <a:lumOff val="60000"/>
                </a:schemeClr>
              </a:solidFill>
            </a:endParaRPr>
          </a:p>
        </p:txBody>
      </p:sp>
      <p:sp>
        <p:nvSpPr>
          <p:cNvPr id="7" name="TextBox 6"/>
          <p:cNvSpPr txBox="1"/>
          <p:nvPr/>
        </p:nvSpPr>
        <p:spPr>
          <a:xfrm>
            <a:off x="5889622" y="3335471"/>
            <a:ext cx="1714500" cy="584775"/>
          </a:xfrm>
          <a:prstGeom prst="rect">
            <a:avLst/>
          </a:prstGeom>
          <a:noFill/>
        </p:spPr>
        <p:txBody>
          <a:bodyPr wrap="square" rtlCol="0">
            <a:spAutoFit/>
          </a:bodyPr>
          <a:lstStyle/>
          <a:p>
            <a:r>
              <a:rPr lang="en-US" sz="3200" dirty="0" smtClean="0">
                <a:solidFill>
                  <a:schemeClr val="tx1"/>
                </a:solidFill>
              </a:rPr>
              <a:t>K-clay</a:t>
            </a:r>
            <a:endParaRPr lang="en-US" sz="3200" dirty="0">
              <a:solidFill>
                <a:schemeClr val="tx1"/>
              </a:solidFill>
            </a:endParaRPr>
          </a:p>
        </p:txBody>
      </p:sp>
      <p:sp>
        <p:nvSpPr>
          <p:cNvPr id="8" name="TextBox 7"/>
          <p:cNvSpPr txBox="1"/>
          <p:nvPr/>
        </p:nvSpPr>
        <p:spPr>
          <a:xfrm>
            <a:off x="3790946" y="2339091"/>
            <a:ext cx="1714500" cy="584775"/>
          </a:xfrm>
          <a:prstGeom prst="rect">
            <a:avLst/>
          </a:prstGeom>
          <a:noFill/>
        </p:spPr>
        <p:txBody>
          <a:bodyPr wrap="square" rtlCol="0">
            <a:spAutoFit/>
          </a:bodyPr>
          <a:lstStyle/>
          <a:p>
            <a:r>
              <a:rPr lang="en-US" sz="3200" dirty="0" smtClean="0">
                <a:solidFill>
                  <a:schemeClr val="tx1"/>
                </a:solidFill>
              </a:rPr>
              <a:t>Void</a:t>
            </a:r>
            <a:endParaRPr lang="en-US" sz="3200" dirty="0">
              <a:solidFill>
                <a:schemeClr val="tx1"/>
              </a:solidFill>
            </a:endParaRPr>
          </a:p>
        </p:txBody>
      </p:sp>
    </p:spTree>
    <p:extLst>
      <p:ext uri="{BB962C8B-B14F-4D97-AF65-F5344CB8AC3E}">
        <p14:creationId xmlns:p14="http://schemas.microsoft.com/office/powerpoint/2010/main" val="77269247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5556" y="361951"/>
            <a:ext cx="7917513" cy="4819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4704785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2066" name="Picture 2" descr="D:\System\Users\rmwebb\Documents\projects\Talks\Mines\GCMsingle.Loch_uzdeepSmg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5825" y="278606"/>
            <a:ext cx="7629525" cy="57221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9471525"/>
      </p:ext>
    </p:extLst>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3090" name="Picture 2" descr="D:\System\Users\rmwebb\Documents\projects\Talks\Mines\mthGCM_uzdeepSmg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323850"/>
            <a:ext cx="7162800" cy="5372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5861676"/>
      </p:ext>
    </p:extLst>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7" name="Rectangle 3"/>
          <p:cNvSpPr>
            <a:spLocks noGrp="1" noChangeArrowheads="1"/>
          </p:cNvSpPr>
          <p:nvPr>
            <p:ph type="body" idx="1"/>
          </p:nvPr>
        </p:nvSpPr>
        <p:spPr>
          <a:xfrm>
            <a:off x="762000" y="1682750"/>
            <a:ext cx="7277100" cy="4337050"/>
          </a:xfrm>
        </p:spPr>
        <p:txBody>
          <a:bodyPr/>
          <a:lstStyle/>
          <a:p>
            <a:r>
              <a:rPr lang="en-US" sz="2400" b="1" dirty="0" smtClean="0"/>
              <a:t>Temperatures rising but changes in precipitation highly uncertain.</a:t>
            </a:r>
          </a:p>
          <a:p>
            <a:r>
              <a:rPr lang="en-US" sz="2400" b="1" dirty="0" smtClean="0"/>
              <a:t>High certainty of earlier melt and reduced flows in late summer.</a:t>
            </a:r>
          </a:p>
          <a:p>
            <a:r>
              <a:rPr lang="en-US" sz="2400" b="1" dirty="0" smtClean="0"/>
              <a:t>Overall, water tables may rise in response to more days of melt, less ET by stressed vegetation in late summer, and reduced overall ET with increased concentrations of carbon dioxide.</a:t>
            </a:r>
          </a:p>
          <a:p>
            <a:r>
              <a:rPr lang="en-US" sz="2400" b="1" dirty="0" smtClean="0"/>
              <a:t>Sulfate concentrations drop by 20 percent coincident with increased export of 5 percent.</a:t>
            </a:r>
          </a:p>
          <a:p>
            <a:endParaRPr lang="en-US" sz="2800" dirty="0"/>
          </a:p>
        </p:txBody>
      </p:sp>
      <p:sp>
        <p:nvSpPr>
          <p:cNvPr id="753668" name="Rectangle 4"/>
          <p:cNvSpPr>
            <a:spLocks noGrp="1" noChangeArrowheads="1"/>
          </p:cNvSpPr>
          <p:nvPr>
            <p:ph type="title"/>
          </p:nvPr>
        </p:nvSpPr>
        <p:spPr>
          <a:xfrm>
            <a:off x="658813" y="357188"/>
            <a:ext cx="7772400" cy="1143000"/>
          </a:xfrm>
        </p:spPr>
        <p:txBody>
          <a:bodyPr/>
          <a:lstStyle/>
          <a:p>
            <a:r>
              <a:rPr lang="en-US" sz="3600" dirty="0"/>
              <a:t>Implications for Watershed </a:t>
            </a:r>
            <a:r>
              <a:rPr lang="en-US" sz="3600" dirty="0" smtClean="0"/>
              <a:t>Management in Colorado’s Mineral Belt</a:t>
            </a:r>
            <a:endParaRPr lang="en-US" sz="3600" dirty="0"/>
          </a:p>
        </p:txBody>
      </p:sp>
    </p:spTree>
    <p:extLst>
      <p:ext uri="{BB962C8B-B14F-4D97-AF65-F5344CB8AC3E}">
        <p14:creationId xmlns:p14="http://schemas.microsoft.com/office/powerpoint/2010/main" val="422620054"/>
      </p:ext>
    </p:extLst>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2"/>
          <p:cNvSpPr>
            <a:spLocks noGrp="1" noChangeArrowheads="1"/>
          </p:cNvSpPr>
          <p:nvPr>
            <p:ph type="body" idx="1"/>
          </p:nvPr>
        </p:nvSpPr>
        <p:spPr>
          <a:xfrm>
            <a:off x="612775" y="1352550"/>
            <a:ext cx="8023225" cy="4833938"/>
          </a:xfrm>
        </p:spPr>
        <p:txBody>
          <a:bodyPr/>
          <a:lstStyle/>
          <a:p>
            <a:r>
              <a:rPr lang="en-US" sz="2800" dirty="0"/>
              <a:t>WEBMOD will aid in understanding the seasonality of water quantity and quality in watersheds with diverse </a:t>
            </a:r>
            <a:r>
              <a:rPr lang="en-US" sz="2800" dirty="0" err="1"/>
              <a:t>hydroclimatology</a:t>
            </a:r>
            <a:r>
              <a:rPr lang="en-US" sz="2800" dirty="0"/>
              <a:t>, soils, and management practices.</a:t>
            </a:r>
          </a:p>
          <a:p>
            <a:r>
              <a:rPr lang="en-US" sz="2800" dirty="0"/>
              <a:t>The simulations can provide estimates of antecedent and forecasted watershed hydrology that can be used to optimize water use and water quality.</a:t>
            </a:r>
          </a:p>
          <a:p>
            <a:r>
              <a:rPr lang="en-US" sz="2800" dirty="0"/>
              <a:t>WEBMOD is an excellent tool for both teaching and testing conceptual and numerical models requiring mass balance.</a:t>
            </a:r>
          </a:p>
        </p:txBody>
      </p:sp>
      <p:sp>
        <p:nvSpPr>
          <p:cNvPr id="1008643" name="Rectangle 3"/>
          <p:cNvSpPr>
            <a:spLocks noGrp="1" noChangeArrowheads="1"/>
          </p:cNvSpPr>
          <p:nvPr>
            <p:ph type="title"/>
          </p:nvPr>
        </p:nvSpPr>
        <p:spPr>
          <a:xfrm>
            <a:off x="687388" y="285750"/>
            <a:ext cx="7772400" cy="1143000"/>
          </a:xfrm>
        </p:spPr>
        <p:txBody>
          <a:bodyPr/>
          <a:lstStyle/>
          <a:p>
            <a:r>
              <a:rPr lang="en-US" sz="4000"/>
              <a:t>Implications for Watershed Science</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2978" name="Picture 2" descr="webbmap_r2_c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00375" y="2195513"/>
            <a:ext cx="3087688" cy="2627312"/>
          </a:xfrm>
          <a:prstGeom prst="rect">
            <a:avLst/>
          </a:prstGeom>
          <a:noFill/>
          <a:extLst>
            <a:ext uri="{909E8E84-426E-40DD-AFC4-6F175D3DCCD1}">
              <a14:hiddenFill xmlns:a14="http://schemas.microsoft.com/office/drawing/2010/main">
                <a:solidFill>
                  <a:srgbClr val="FFFFFF"/>
                </a:solidFill>
              </a14:hiddenFill>
            </a:ext>
          </a:extLst>
        </p:spPr>
      </p:pic>
      <p:grpSp>
        <p:nvGrpSpPr>
          <p:cNvPr id="1022979" name="Group 3"/>
          <p:cNvGrpSpPr>
            <a:grpSpLocks/>
          </p:cNvGrpSpPr>
          <p:nvPr/>
        </p:nvGrpSpPr>
        <p:grpSpPr bwMode="auto">
          <a:xfrm>
            <a:off x="5867400" y="254000"/>
            <a:ext cx="2949575" cy="2298700"/>
            <a:chOff x="3696" y="160"/>
            <a:chExt cx="1858" cy="1448"/>
          </a:xfrm>
        </p:grpSpPr>
        <p:pic>
          <p:nvPicPr>
            <p:cNvPr id="1022980" name="Picture 4" descr="w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17" y="160"/>
              <a:ext cx="1519" cy="1408"/>
            </a:xfrm>
            <a:prstGeom prst="rect">
              <a:avLst/>
            </a:prstGeom>
            <a:noFill/>
            <a:extLst>
              <a:ext uri="{909E8E84-426E-40DD-AFC4-6F175D3DCCD1}">
                <a14:hiddenFill xmlns:a14="http://schemas.microsoft.com/office/drawing/2010/main">
                  <a:solidFill>
                    <a:srgbClr val="FFFFFF"/>
                  </a:solidFill>
                </a14:hiddenFill>
              </a:ext>
            </a:extLst>
          </p:spPr>
        </p:pic>
        <p:sp>
          <p:nvSpPr>
            <p:cNvPr id="1022981" name="Line 5"/>
            <p:cNvSpPr>
              <a:spLocks noChangeShapeType="1"/>
            </p:cNvSpPr>
            <p:nvPr/>
          </p:nvSpPr>
          <p:spPr bwMode="auto">
            <a:xfrm flipV="1">
              <a:off x="3696" y="1444"/>
              <a:ext cx="318" cy="164"/>
            </a:xfrm>
            <a:prstGeom prst="line">
              <a:avLst/>
            </a:prstGeom>
            <a:noFill/>
            <a:ln w="1905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2982" name="Rectangle 6"/>
            <p:cNvSpPr>
              <a:spLocks noChangeArrowheads="1"/>
            </p:cNvSpPr>
            <p:nvPr/>
          </p:nvSpPr>
          <p:spPr bwMode="auto">
            <a:xfrm>
              <a:off x="4010" y="1317"/>
              <a:ext cx="15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spcBef>
                  <a:spcPct val="0"/>
                </a:spcBef>
                <a:buFontTx/>
                <a:buNone/>
              </a:pPr>
              <a:r>
                <a:rPr lang="en-US" sz="1800">
                  <a:solidFill>
                    <a:schemeClr val="accent2"/>
                  </a:solidFill>
                </a:rPr>
                <a:t>Sleepers River, Vermont</a:t>
              </a:r>
            </a:p>
          </p:txBody>
        </p:sp>
      </p:grpSp>
      <p:grpSp>
        <p:nvGrpSpPr>
          <p:cNvPr id="1022983" name="Group 7"/>
          <p:cNvGrpSpPr>
            <a:grpSpLocks/>
          </p:cNvGrpSpPr>
          <p:nvPr/>
        </p:nvGrpSpPr>
        <p:grpSpPr bwMode="auto">
          <a:xfrm>
            <a:off x="2263775" y="0"/>
            <a:ext cx="2862263" cy="2590800"/>
            <a:chOff x="1426" y="0"/>
            <a:chExt cx="1803" cy="1632"/>
          </a:xfrm>
        </p:grpSpPr>
        <p:grpSp>
          <p:nvGrpSpPr>
            <p:cNvPr id="1022984" name="Group 8"/>
            <p:cNvGrpSpPr>
              <a:grpSpLocks/>
            </p:cNvGrpSpPr>
            <p:nvPr/>
          </p:nvGrpSpPr>
          <p:grpSpPr bwMode="auto">
            <a:xfrm>
              <a:off x="1426" y="0"/>
              <a:ext cx="1803" cy="1201"/>
              <a:chOff x="1426" y="0"/>
              <a:chExt cx="1803" cy="1201"/>
            </a:xfrm>
          </p:grpSpPr>
          <p:pic>
            <p:nvPicPr>
              <p:cNvPr id="1022985" name="Picture 9" descr="sp_autumn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26" y="0"/>
                <a:ext cx="1803" cy="1201"/>
              </a:xfrm>
              <a:prstGeom prst="rect">
                <a:avLst/>
              </a:prstGeom>
              <a:noFill/>
              <a:extLst>
                <a:ext uri="{909E8E84-426E-40DD-AFC4-6F175D3DCCD1}">
                  <a14:hiddenFill xmlns:a14="http://schemas.microsoft.com/office/drawing/2010/main">
                    <a:solidFill>
                      <a:srgbClr val="FFFFFF"/>
                    </a:solidFill>
                  </a14:hiddenFill>
                </a:ext>
              </a:extLst>
            </p:spPr>
          </p:pic>
          <p:sp>
            <p:nvSpPr>
              <p:cNvPr id="1022986" name="Rectangle 10"/>
              <p:cNvSpPr>
                <a:spLocks noChangeArrowheads="1"/>
              </p:cNvSpPr>
              <p:nvPr/>
            </p:nvSpPr>
            <p:spPr bwMode="auto">
              <a:xfrm>
                <a:off x="1743" y="874"/>
                <a:ext cx="14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00000"/>
                  </a:lnSpc>
                  <a:buFontTx/>
                  <a:buNone/>
                </a:pPr>
                <a:r>
                  <a:rPr lang="en-US" sz="1800">
                    <a:solidFill>
                      <a:schemeClr val="accent2"/>
                    </a:solidFill>
                  </a:rPr>
                  <a:t>Trout Lake, Wisconsin</a:t>
                </a:r>
              </a:p>
            </p:txBody>
          </p:sp>
        </p:grpSp>
        <p:sp>
          <p:nvSpPr>
            <p:cNvPr id="1022987" name="Line 11"/>
            <p:cNvSpPr>
              <a:spLocks noChangeShapeType="1"/>
            </p:cNvSpPr>
            <p:nvPr/>
          </p:nvSpPr>
          <p:spPr bwMode="auto">
            <a:xfrm>
              <a:off x="2304" y="1200"/>
              <a:ext cx="816" cy="432"/>
            </a:xfrm>
            <a:prstGeom prst="line">
              <a:avLst/>
            </a:prstGeom>
            <a:noFill/>
            <a:ln w="1905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2988" name="Group 12"/>
          <p:cNvGrpSpPr>
            <a:grpSpLocks/>
          </p:cNvGrpSpPr>
          <p:nvPr/>
        </p:nvGrpSpPr>
        <p:grpSpPr bwMode="auto">
          <a:xfrm>
            <a:off x="3841750" y="4648200"/>
            <a:ext cx="2559050" cy="2065338"/>
            <a:chOff x="2420" y="2928"/>
            <a:chExt cx="1612" cy="1301"/>
          </a:xfrm>
        </p:grpSpPr>
        <p:grpSp>
          <p:nvGrpSpPr>
            <p:cNvPr id="1022989" name="Group 13"/>
            <p:cNvGrpSpPr>
              <a:grpSpLocks/>
            </p:cNvGrpSpPr>
            <p:nvPr/>
          </p:nvGrpSpPr>
          <p:grpSpPr bwMode="auto">
            <a:xfrm>
              <a:off x="2420" y="3159"/>
              <a:ext cx="1612" cy="1070"/>
              <a:chOff x="2420" y="3159"/>
              <a:chExt cx="1612" cy="1070"/>
            </a:xfrm>
          </p:grpSpPr>
          <p:pic>
            <p:nvPicPr>
              <p:cNvPr id="1022990" name="Picture 14" descr="ic_view_upstream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20" y="3159"/>
                <a:ext cx="1612" cy="1070"/>
              </a:xfrm>
              <a:prstGeom prst="rect">
                <a:avLst/>
              </a:prstGeom>
              <a:noFill/>
              <a:extLst>
                <a:ext uri="{909E8E84-426E-40DD-AFC4-6F175D3DCCD1}">
                  <a14:hiddenFill xmlns:a14="http://schemas.microsoft.com/office/drawing/2010/main">
                    <a:solidFill>
                      <a:srgbClr val="FFFFFF"/>
                    </a:solidFill>
                  </a14:hiddenFill>
                </a:ext>
              </a:extLst>
            </p:spPr>
          </p:pic>
          <p:sp>
            <p:nvSpPr>
              <p:cNvPr id="1022991" name="Rectangle 15"/>
              <p:cNvSpPr>
                <a:spLocks noChangeArrowheads="1"/>
              </p:cNvSpPr>
              <p:nvPr/>
            </p:nvSpPr>
            <p:spPr bwMode="auto">
              <a:xfrm>
                <a:off x="2526" y="3909"/>
                <a:ext cx="140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1800">
                    <a:solidFill>
                      <a:schemeClr val="accent2"/>
                    </a:solidFill>
                  </a:rPr>
                  <a:t>Luquillo, Puerto Rico</a:t>
                </a:r>
              </a:p>
            </p:txBody>
          </p:sp>
        </p:grpSp>
        <p:sp>
          <p:nvSpPr>
            <p:cNvPr id="1022992" name="Line 16"/>
            <p:cNvSpPr>
              <a:spLocks noChangeShapeType="1"/>
            </p:cNvSpPr>
            <p:nvPr/>
          </p:nvSpPr>
          <p:spPr bwMode="auto">
            <a:xfrm>
              <a:off x="3024" y="2928"/>
              <a:ext cx="144" cy="240"/>
            </a:xfrm>
            <a:prstGeom prst="line">
              <a:avLst/>
            </a:prstGeom>
            <a:noFill/>
            <a:ln w="1905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2993" name="Group 17"/>
          <p:cNvGrpSpPr>
            <a:grpSpLocks/>
          </p:cNvGrpSpPr>
          <p:nvPr/>
        </p:nvGrpSpPr>
        <p:grpSpPr bwMode="auto">
          <a:xfrm>
            <a:off x="330200" y="2473325"/>
            <a:ext cx="3949700" cy="2063750"/>
            <a:chOff x="208" y="1558"/>
            <a:chExt cx="2488" cy="1300"/>
          </a:xfrm>
        </p:grpSpPr>
        <p:pic>
          <p:nvPicPr>
            <p:cNvPr id="1022994" name="Picture 18" descr="loch"/>
            <p:cNvPicPr>
              <a:picLocks noChangeAspect="1" noChangeArrowheads="1"/>
            </p:cNvPicPr>
            <p:nvPr/>
          </p:nvPicPr>
          <p:blipFill>
            <a:blip r:embed="rId7" cstate="print">
              <a:extLst>
                <a:ext uri="{28A0092B-C50C-407E-A947-70E740481C1C}">
                  <a14:useLocalDpi xmlns:a14="http://schemas.microsoft.com/office/drawing/2010/main" val="0"/>
                </a:ext>
              </a:extLst>
            </a:blip>
            <a:srcRect l="11169" t="15146" r="11978" b="15755"/>
            <a:stretch>
              <a:fillRect/>
            </a:stretch>
          </p:blipFill>
          <p:spPr bwMode="auto">
            <a:xfrm>
              <a:off x="208" y="1558"/>
              <a:ext cx="1520" cy="1300"/>
            </a:xfrm>
            <a:prstGeom prst="rect">
              <a:avLst/>
            </a:prstGeom>
            <a:noFill/>
            <a:extLst>
              <a:ext uri="{909E8E84-426E-40DD-AFC4-6F175D3DCCD1}">
                <a14:hiddenFill xmlns:a14="http://schemas.microsoft.com/office/drawing/2010/main">
                  <a:solidFill>
                    <a:srgbClr val="FFFFFF"/>
                  </a:solidFill>
                </a14:hiddenFill>
              </a:ext>
            </a:extLst>
          </p:spPr>
        </p:pic>
        <p:sp>
          <p:nvSpPr>
            <p:cNvPr id="1022995" name="Rectangle 19"/>
            <p:cNvSpPr>
              <a:spLocks noChangeArrowheads="1"/>
            </p:cNvSpPr>
            <p:nvPr/>
          </p:nvSpPr>
          <p:spPr bwMode="auto">
            <a:xfrm>
              <a:off x="338" y="2542"/>
              <a:ext cx="140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1800">
                  <a:solidFill>
                    <a:schemeClr val="accent2"/>
                  </a:solidFill>
                </a:rPr>
                <a:t>Loch Vale, Colorado</a:t>
              </a:r>
            </a:p>
          </p:txBody>
        </p:sp>
        <p:sp>
          <p:nvSpPr>
            <p:cNvPr id="1022996" name="Line 20"/>
            <p:cNvSpPr>
              <a:spLocks noChangeShapeType="1"/>
            </p:cNvSpPr>
            <p:nvPr/>
          </p:nvSpPr>
          <p:spPr bwMode="auto">
            <a:xfrm flipV="1">
              <a:off x="1728" y="1854"/>
              <a:ext cx="968" cy="354"/>
            </a:xfrm>
            <a:prstGeom prst="line">
              <a:avLst/>
            </a:prstGeom>
            <a:noFill/>
            <a:ln w="1905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2997" name="Group 21"/>
          <p:cNvGrpSpPr>
            <a:grpSpLocks/>
          </p:cNvGrpSpPr>
          <p:nvPr/>
        </p:nvGrpSpPr>
        <p:grpSpPr bwMode="auto">
          <a:xfrm>
            <a:off x="5430838" y="2849563"/>
            <a:ext cx="3365500" cy="1679575"/>
            <a:chOff x="3421" y="1795"/>
            <a:chExt cx="2120" cy="1058"/>
          </a:xfrm>
        </p:grpSpPr>
        <p:pic>
          <p:nvPicPr>
            <p:cNvPr id="1022998" name="Picture 22" descr="Pan_outcrop"/>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05" y="1795"/>
              <a:ext cx="1569" cy="1058"/>
            </a:xfrm>
            <a:prstGeom prst="rect">
              <a:avLst/>
            </a:prstGeom>
            <a:noFill/>
            <a:extLst>
              <a:ext uri="{909E8E84-426E-40DD-AFC4-6F175D3DCCD1}">
                <a14:hiddenFill xmlns:a14="http://schemas.microsoft.com/office/drawing/2010/main">
                  <a:solidFill>
                    <a:srgbClr val="FFFFFF"/>
                  </a:solidFill>
                </a14:hiddenFill>
              </a:ext>
            </a:extLst>
          </p:spPr>
        </p:pic>
        <p:sp>
          <p:nvSpPr>
            <p:cNvPr id="1022999" name="Rectangle 23"/>
            <p:cNvSpPr>
              <a:spLocks noChangeArrowheads="1"/>
            </p:cNvSpPr>
            <p:nvPr/>
          </p:nvSpPr>
          <p:spPr bwMode="auto">
            <a:xfrm>
              <a:off x="3997" y="2304"/>
              <a:ext cx="154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1600">
                  <a:solidFill>
                    <a:schemeClr val="accent2"/>
                  </a:solidFill>
                </a:rPr>
                <a:t>Panola Mountain, Georgia</a:t>
              </a:r>
            </a:p>
          </p:txBody>
        </p:sp>
        <p:sp>
          <p:nvSpPr>
            <p:cNvPr id="1023000" name="Line 24"/>
            <p:cNvSpPr>
              <a:spLocks noChangeShapeType="1"/>
            </p:cNvSpPr>
            <p:nvPr/>
          </p:nvSpPr>
          <p:spPr bwMode="auto">
            <a:xfrm>
              <a:off x="3421" y="2134"/>
              <a:ext cx="480" cy="336"/>
            </a:xfrm>
            <a:prstGeom prst="line">
              <a:avLst/>
            </a:prstGeom>
            <a:noFill/>
            <a:ln w="1905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1022978"/>
                                        </p:tgtEl>
                                        <p:attrNameLst>
                                          <p:attrName>style.visibility</p:attrName>
                                        </p:attrNameLst>
                                      </p:cBhvr>
                                      <p:to>
                                        <p:strVal val="visible"/>
                                      </p:to>
                                    </p:set>
                                    <p:animEffect transition="in" filter="dissolve">
                                      <p:cBhvr>
                                        <p:cTn id="7" dur="500"/>
                                        <p:tgtEl>
                                          <p:spTgt spid="10229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22988"/>
                                        </p:tgtEl>
                                        <p:attrNameLst>
                                          <p:attrName>style.visibility</p:attrName>
                                        </p:attrNameLst>
                                      </p:cBhvr>
                                      <p:to>
                                        <p:strVal val="visible"/>
                                      </p:to>
                                    </p:set>
                                    <p:animEffect transition="in" filter="dissolve">
                                      <p:cBhvr>
                                        <p:cTn id="12" dur="500"/>
                                        <p:tgtEl>
                                          <p:spTgt spid="10229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22997"/>
                                        </p:tgtEl>
                                        <p:attrNameLst>
                                          <p:attrName>style.visibility</p:attrName>
                                        </p:attrNameLst>
                                      </p:cBhvr>
                                      <p:to>
                                        <p:strVal val="visible"/>
                                      </p:to>
                                    </p:set>
                                    <p:animEffect transition="in" filter="dissolve">
                                      <p:cBhvr>
                                        <p:cTn id="17" dur="500"/>
                                        <p:tgtEl>
                                          <p:spTgt spid="102299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22979"/>
                                        </p:tgtEl>
                                        <p:attrNameLst>
                                          <p:attrName>style.visibility</p:attrName>
                                        </p:attrNameLst>
                                      </p:cBhvr>
                                      <p:to>
                                        <p:strVal val="visible"/>
                                      </p:to>
                                    </p:set>
                                    <p:animEffect transition="in" filter="dissolve">
                                      <p:cBhvr>
                                        <p:cTn id="22" dur="500"/>
                                        <p:tgtEl>
                                          <p:spTgt spid="10229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22983"/>
                                        </p:tgtEl>
                                        <p:attrNameLst>
                                          <p:attrName>style.visibility</p:attrName>
                                        </p:attrNameLst>
                                      </p:cBhvr>
                                      <p:to>
                                        <p:strVal val="visible"/>
                                      </p:to>
                                    </p:set>
                                    <p:animEffect transition="in" filter="dissolve">
                                      <p:cBhvr>
                                        <p:cTn id="27" dur="500"/>
                                        <p:tgtEl>
                                          <p:spTgt spid="10229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022993"/>
                                        </p:tgtEl>
                                        <p:attrNameLst>
                                          <p:attrName>style.visibility</p:attrName>
                                        </p:attrNameLst>
                                      </p:cBhvr>
                                      <p:to>
                                        <p:strVal val="visible"/>
                                      </p:to>
                                    </p:set>
                                    <p:animEffect transition="in" filter="dissolve">
                                      <p:cBhvr>
                                        <p:cTn id="32" dur="500"/>
                                        <p:tgtEl>
                                          <p:spTgt spid="10229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54690" name="Rectangle 2"/>
          <p:cNvSpPr>
            <a:spLocks noChangeArrowheads="1"/>
          </p:cNvSpPr>
          <p:nvPr/>
        </p:nvSpPr>
        <p:spPr bwMode="auto">
          <a:xfrm>
            <a:off x="412750" y="133350"/>
            <a:ext cx="8255000" cy="547842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4B4DA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just" eaLnBrk="0" hangingPunct="0">
              <a:lnSpc>
                <a:spcPct val="100000"/>
              </a:lnSpc>
              <a:spcBef>
                <a:spcPts val="0"/>
              </a:spcBef>
              <a:buNone/>
            </a:pPr>
            <a:r>
              <a:rPr lang="en-US" sz="1800" dirty="0">
                <a:solidFill>
                  <a:srgbClr val="FFCC00"/>
                </a:solidFill>
                <a:cs typeface="Times New Roman" pitchFamily="18" charset="0"/>
              </a:rPr>
              <a:t>Water, Energy, and Biogeochemical Budget Program</a:t>
            </a:r>
          </a:p>
          <a:p>
            <a:pPr algn="l" eaLnBrk="0" hangingPunct="0">
              <a:lnSpc>
                <a:spcPct val="100000"/>
              </a:lnSpc>
              <a:spcBef>
                <a:spcPts val="0"/>
              </a:spcBef>
              <a:buNone/>
            </a:pPr>
            <a:r>
              <a:rPr lang="en-US" sz="1600" dirty="0">
                <a:solidFill>
                  <a:schemeClr val="accent2"/>
                </a:solidFill>
                <a:cs typeface="Times New Roman" pitchFamily="18" charset="0"/>
              </a:rPr>
              <a:t>http://water.usgs.gov/webb/about.html</a:t>
            </a:r>
          </a:p>
          <a:p>
            <a:pPr algn="just" eaLnBrk="0" hangingPunct="0">
              <a:lnSpc>
                <a:spcPct val="100000"/>
              </a:lnSpc>
              <a:spcBef>
                <a:spcPts val="0"/>
              </a:spcBef>
              <a:buNone/>
            </a:pPr>
            <a:endParaRPr lang="fr-FR" sz="1800" dirty="0">
              <a:solidFill>
                <a:srgbClr val="FFCC00"/>
              </a:solidFill>
              <a:cs typeface="Times New Roman" pitchFamily="18" charset="0"/>
            </a:endParaRPr>
          </a:p>
          <a:p>
            <a:pPr algn="just">
              <a:lnSpc>
                <a:spcPct val="100000"/>
              </a:lnSpc>
              <a:spcBef>
                <a:spcPts val="0"/>
              </a:spcBef>
              <a:buNone/>
            </a:pPr>
            <a:r>
              <a:rPr lang="fr-FR" sz="2000" dirty="0" err="1" smtClean="0">
                <a:solidFill>
                  <a:srgbClr val="FFCC00"/>
                </a:solidFill>
                <a:cs typeface="Times New Roman" pitchFamily="18" charset="0"/>
              </a:rPr>
              <a:t>MoWS</a:t>
            </a:r>
            <a:r>
              <a:rPr lang="fr-FR" sz="2000" dirty="0" smtClean="0">
                <a:solidFill>
                  <a:srgbClr val="FFCC00"/>
                </a:solidFill>
                <a:cs typeface="Times New Roman" pitchFamily="18" charset="0"/>
              </a:rPr>
              <a:t> – </a:t>
            </a:r>
            <a:r>
              <a:rPr lang="fr-FR" sz="2000" dirty="0" err="1" smtClean="0">
                <a:solidFill>
                  <a:srgbClr val="FFCC00"/>
                </a:solidFill>
                <a:cs typeface="Times New Roman" pitchFamily="18" charset="0"/>
              </a:rPr>
              <a:t>Modeling</a:t>
            </a:r>
            <a:r>
              <a:rPr lang="fr-FR" sz="2000" dirty="0" smtClean="0">
                <a:solidFill>
                  <a:srgbClr val="FFCC00"/>
                </a:solidFill>
                <a:cs typeface="Times New Roman" pitchFamily="18" charset="0"/>
              </a:rPr>
              <a:t> of </a:t>
            </a:r>
            <a:r>
              <a:rPr lang="fr-FR" sz="2000" dirty="0" err="1" smtClean="0">
                <a:solidFill>
                  <a:srgbClr val="FFCC00"/>
                </a:solidFill>
                <a:cs typeface="Times New Roman" pitchFamily="18" charset="0"/>
              </a:rPr>
              <a:t>Watershed</a:t>
            </a:r>
            <a:r>
              <a:rPr lang="fr-FR" sz="2000" dirty="0" smtClean="0">
                <a:solidFill>
                  <a:srgbClr val="FFCC00"/>
                </a:solidFill>
                <a:cs typeface="Times New Roman" pitchFamily="18" charset="0"/>
              </a:rPr>
              <a:t> </a:t>
            </a:r>
            <a:r>
              <a:rPr lang="fr-FR" sz="2000" dirty="0" err="1" smtClean="0">
                <a:solidFill>
                  <a:srgbClr val="FFCC00"/>
                </a:solidFill>
                <a:cs typeface="Times New Roman" pitchFamily="18" charset="0"/>
              </a:rPr>
              <a:t>Systems</a:t>
            </a:r>
            <a:endParaRPr lang="fr-FR" sz="2000" dirty="0" smtClean="0">
              <a:solidFill>
                <a:srgbClr val="FFCC00"/>
              </a:solidFill>
              <a:cs typeface="Times New Roman" pitchFamily="18" charset="0"/>
            </a:endParaRPr>
          </a:p>
          <a:p>
            <a:pPr algn="just">
              <a:lnSpc>
                <a:spcPct val="100000"/>
              </a:lnSpc>
              <a:spcBef>
                <a:spcPts val="0"/>
              </a:spcBef>
              <a:buNone/>
            </a:pPr>
            <a:r>
              <a:rPr lang="fr-FR" sz="1800" dirty="0" smtClean="0">
                <a:solidFill>
                  <a:schemeClr val="accent2"/>
                </a:solidFill>
                <a:cs typeface="Times New Roman" pitchFamily="18" charset="0"/>
              </a:rPr>
              <a:t>http://wwwbrr.cr.usgs.gov/projects/SW_MoWS/</a:t>
            </a:r>
          </a:p>
          <a:p>
            <a:pPr>
              <a:lnSpc>
                <a:spcPct val="100000"/>
              </a:lnSpc>
              <a:spcBef>
                <a:spcPts val="0"/>
              </a:spcBef>
              <a:buNone/>
            </a:pPr>
            <a:endParaRPr lang="fr-FR" sz="1800" dirty="0" smtClean="0">
              <a:solidFill>
                <a:schemeClr val="accent2"/>
              </a:solidFill>
              <a:cs typeface="Times New Roman" pitchFamily="18" charset="0"/>
            </a:endParaRPr>
          </a:p>
          <a:p>
            <a:pPr algn="just">
              <a:lnSpc>
                <a:spcPct val="100000"/>
              </a:lnSpc>
              <a:spcBef>
                <a:spcPts val="0"/>
              </a:spcBef>
              <a:buNone/>
            </a:pPr>
            <a:r>
              <a:rPr lang="en-US" sz="1800" dirty="0" smtClean="0">
                <a:solidFill>
                  <a:srgbClr val="FFCC00"/>
                </a:solidFill>
                <a:cs typeface="Times New Roman" pitchFamily="18" charset="0"/>
              </a:rPr>
              <a:t>NAWQA Topical Team: Agricultural Chemicals: Sources, Transport, and Fate Agricultural Chemicals Team (ACT)</a:t>
            </a:r>
          </a:p>
          <a:p>
            <a:pPr algn="just">
              <a:lnSpc>
                <a:spcPct val="100000"/>
              </a:lnSpc>
              <a:spcBef>
                <a:spcPts val="0"/>
              </a:spcBef>
              <a:buNone/>
            </a:pPr>
            <a:r>
              <a:rPr lang="fr-FR" sz="1800" dirty="0" smtClean="0">
                <a:solidFill>
                  <a:schemeClr val="accent2"/>
                </a:solidFill>
                <a:cs typeface="Times New Roman" pitchFamily="18" charset="0"/>
              </a:rPr>
              <a:t>http://in.water.usgs.gov/NAWQA_ACT/</a:t>
            </a:r>
          </a:p>
          <a:p>
            <a:pPr>
              <a:lnSpc>
                <a:spcPct val="100000"/>
              </a:lnSpc>
              <a:spcBef>
                <a:spcPts val="0"/>
              </a:spcBef>
              <a:buNone/>
            </a:pPr>
            <a:endParaRPr lang="fr-FR" sz="1800" dirty="0" smtClean="0">
              <a:solidFill>
                <a:schemeClr val="accent2"/>
              </a:solidFill>
              <a:cs typeface="Times New Roman" pitchFamily="18" charset="0"/>
            </a:endParaRPr>
          </a:p>
          <a:p>
            <a:pPr algn="l" eaLnBrk="0" hangingPunct="0">
              <a:lnSpc>
                <a:spcPct val="100000"/>
              </a:lnSpc>
              <a:spcBef>
                <a:spcPts val="0"/>
              </a:spcBef>
              <a:buNone/>
            </a:pPr>
            <a:r>
              <a:rPr lang="fr-FR" sz="1800" dirty="0" smtClean="0">
                <a:solidFill>
                  <a:srgbClr val="FFCC00"/>
                </a:solidFill>
                <a:cs typeface="Times New Roman" pitchFamily="18" charset="0"/>
              </a:rPr>
              <a:t>PHREEQC </a:t>
            </a:r>
            <a:r>
              <a:rPr lang="fr-FR" sz="1800" dirty="0">
                <a:solidFill>
                  <a:srgbClr val="FFCC00"/>
                </a:solidFill>
                <a:cs typeface="Times New Roman" pitchFamily="18" charset="0"/>
              </a:rPr>
              <a:t>- </a:t>
            </a:r>
            <a:r>
              <a:rPr lang="en-US" sz="1800" dirty="0">
                <a:solidFill>
                  <a:srgbClr val="FFCC00"/>
                </a:solidFill>
                <a:cs typeface="Times New Roman" pitchFamily="18" charset="0"/>
              </a:rPr>
              <a:t>A Computer Program for Speciation, Batch-Reaction, One-Dimensional Transport, and Inverse Geochemical Calculations</a:t>
            </a:r>
            <a:r>
              <a:rPr lang="en-US" sz="1000" dirty="0"/>
              <a:t> </a:t>
            </a:r>
            <a:endParaRPr lang="en-US" sz="1600" dirty="0">
              <a:solidFill>
                <a:schemeClr val="accent2"/>
              </a:solidFill>
              <a:cs typeface="Times New Roman" pitchFamily="18" charset="0"/>
            </a:endParaRPr>
          </a:p>
          <a:p>
            <a:pPr algn="just" eaLnBrk="0" hangingPunct="0">
              <a:lnSpc>
                <a:spcPct val="100000"/>
              </a:lnSpc>
              <a:spcBef>
                <a:spcPts val="0"/>
              </a:spcBef>
              <a:buNone/>
            </a:pPr>
            <a:r>
              <a:rPr lang="en-US" sz="1600" dirty="0">
                <a:solidFill>
                  <a:schemeClr val="accent2"/>
                </a:solidFill>
                <a:cs typeface="Times New Roman" pitchFamily="18" charset="0"/>
              </a:rPr>
              <a:t>http://wwwbrr.cr.usgs.gov/projects/GWC_coupled/phreeqc/index.html</a:t>
            </a:r>
          </a:p>
          <a:p>
            <a:pPr algn="just" eaLnBrk="0" hangingPunct="0">
              <a:lnSpc>
                <a:spcPct val="100000"/>
              </a:lnSpc>
              <a:spcBef>
                <a:spcPts val="0"/>
              </a:spcBef>
              <a:buNone/>
            </a:pPr>
            <a:endParaRPr lang="en-US" sz="1600" dirty="0">
              <a:solidFill>
                <a:schemeClr val="accent2"/>
              </a:solidFill>
              <a:cs typeface="Times New Roman" pitchFamily="18" charset="0"/>
            </a:endParaRPr>
          </a:p>
          <a:p>
            <a:pPr algn="just" eaLnBrk="0" hangingPunct="0">
              <a:lnSpc>
                <a:spcPct val="100000"/>
              </a:lnSpc>
              <a:spcBef>
                <a:spcPts val="0"/>
              </a:spcBef>
              <a:buNone/>
            </a:pPr>
            <a:r>
              <a:rPr lang="en-US" sz="1800" dirty="0" smtClean="0">
                <a:solidFill>
                  <a:srgbClr val="FFCC00"/>
                </a:solidFill>
                <a:cs typeface="Times New Roman" pitchFamily="18" charset="0"/>
              </a:rPr>
              <a:t>TOPMODEL</a:t>
            </a:r>
            <a:endParaRPr lang="en-US" sz="1800" dirty="0">
              <a:solidFill>
                <a:srgbClr val="FFCC00"/>
              </a:solidFill>
              <a:cs typeface="Times New Roman" pitchFamily="18" charset="0"/>
            </a:endParaRPr>
          </a:p>
          <a:p>
            <a:pPr>
              <a:lnSpc>
                <a:spcPct val="100000"/>
              </a:lnSpc>
              <a:spcBef>
                <a:spcPts val="0"/>
              </a:spcBef>
              <a:buNone/>
            </a:pPr>
            <a:r>
              <a:rPr lang="en-US" sz="1600" dirty="0" smtClean="0">
                <a:solidFill>
                  <a:schemeClr val="accent2"/>
                </a:solidFill>
                <a:cs typeface="Times New Roman" pitchFamily="18" charset="0"/>
              </a:rPr>
              <a:t>http://www.es.lancs.ac.uk/hfdg/freeware/hfdg_freeware_top.htm</a:t>
            </a:r>
            <a:endParaRPr lang="en-US" sz="1600" dirty="0">
              <a:solidFill>
                <a:schemeClr val="accent2"/>
              </a:solidFill>
              <a:cs typeface="Times New Roman" pitchFamily="18" charset="0"/>
            </a:endParaRPr>
          </a:p>
          <a:p>
            <a:pPr algn="l" eaLnBrk="0" hangingPunct="0">
              <a:lnSpc>
                <a:spcPct val="100000"/>
              </a:lnSpc>
              <a:spcBef>
                <a:spcPts val="0"/>
              </a:spcBef>
              <a:buNone/>
            </a:pPr>
            <a:endParaRPr lang="en-US" sz="1800" dirty="0">
              <a:solidFill>
                <a:srgbClr val="FFCC00"/>
              </a:solidFill>
              <a:cs typeface="Times New Roman" pitchFamily="18" charset="0"/>
            </a:endParaRPr>
          </a:p>
          <a:p>
            <a:pPr algn="l" eaLnBrk="0" hangingPunct="0">
              <a:lnSpc>
                <a:spcPct val="100000"/>
              </a:lnSpc>
              <a:spcBef>
                <a:spcPts val="0"/>
              </a:spcBef>
              <a:buNone/>
            </a:pPr>
            <a:r>
              <a:rPr lang="en-US" sz="1800" dirty="0">
                <a:solidFill>
                  <a:srgbClr val="FFCC00"/>
                </a:solidFill>
                <a:cs typeface="Times New Roman" pitchFamily="18" charset="0"/>
              </a:rPr>
              <a:t>SNOW-17 model: </a:t>
            </a:r>
          </a:p>
          <a:p>
            <a:pPr>
              <a:lnSpc>
                <a:spcPct val="100000"/>
              </a:lnSpc>
              <a:spcBef>
                <a:spcPts val="0"/>
              </a:spcBef>
              <a:buNone/>
            </a:pPr>
            <a:r>
              <a:rPr lang="en-US" sz="1600" dirty="0" smtClean="0">
                <a:solidFill>
                  <a:schemeClr val="accent2"/>
                </a:solidFill>
                <a:cs typeface="Times New Roman" pitchFamily="18" charset="0"/>
              </a:rPr>
              <a:t>http://www.weather.gov/oh/hrl/nwsrfs/users_manual/part2/_pdf/22snow17.pdf</a:t>
            </a:r>
            <a:endParaRPr lang="en-US" sz="1600" dirty="0">
              <a:solidFill>
                <a:schemeClr val="accent2"/>
              </a:solidFill>
              <a:cs typeface="Times New Roman" pitchFamily="18" charset="0"/>
            </a:endParaRPr>
          </a:p>
          <a:p>
            <a:pPr algn="l" eaLnBrk="0" hangingPunct="0">
              <a:lnSpc>
                <a:spcPct val="100000"/>
              </a:lnSpc>
              <a:spcBef>
                <a:spcPts val="0"/>
              </a:spcBef>
              <a:buNone/>
            </a:pPr>
            <a:endParaRPr lang="en-US" sz="1600" dirty="0">
              <a:solidFill>
                <a:schemeClr val="accent2"/>
              </a:solidFill>
              <a:cs typeface="Times New Roman" pitchFamily="18" charset="0"/>
            </a:endParaRPr>
          </a:p>
        </p:txBody>
      </p:sp>
    </p:spTree>
    <p:extLst>
      <p:ext uri="{BB962C8B-B14F-4D97-AF65-F5344CB8AC3E}">
        <p14:creationId xmlns:p14="http://schemas.microsoft.com/office/powerpoint/2010/main" val="2474224775"/>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2099" name="Picture 3"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89275" y="1571625"/>
            <a:ext cx="2768600" cy="2006600"/>
          </a:xfrm>
          <a:prstGeom prst="rect">
            <a:avLst/>
          </a:prstGeom>
          <a:noFill/>
          <a:extLst>
            <a:ext uri="{909E8E84-426E-40DD-AFC4-6F175D3DCCD1}">
              <a14:hiddenFill xmlns:a14="http://schemas.microsoft.com/office/drawing/2010/main">
                <a:solidFill>
                  <a:srgbClr val="FFFFFF"/>
                </a:solidFill>
              </a14:hiddenFill>
            </a:ext>
          </a:extLst>
        </p:spPr>
      </p:pic>
      <p:sp>
        <p:nvSpPr>
          <p:cNvPr id="772100" name="Text Box 4"/>
          <p:cNvSpPr txBox="1">
            <a:spLocks noChangeArrowheads="1"/>
          </p:cNvSpPr>
          <p:nvPr/>
        </p:nvSpPr>
        <p:spPr bwMode="auto">
          <a:xfrm>
            <a:off x="3152775" y="3687763"/>
            <a:ext cx="3043238" cy="823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eaLnBrk="1" hangingPunct="1">
              <a:lnSpc>
                <a:spcPct val="100000"/>
              </a:lnSpc>
              <a:spcBef>
                <a:spcPct val="0"/>
              </a:spcBef>
              <a:buFontTx/>
              <a:buNone/>
            </a:pPr>
            <a:r>
              <a:rPr lang="en-US" sz="4800"/>
              <a:t>Questions? </a:t>
            </a: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845827" name="Picture 1027" descr="j0174010"/>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51138" y="5111374"/>
            <a:ext cx="1314450" cy="952500"/>
          </a:xfrm>
          <a:prstGeom prst="rect">
            <a:avLst/>
          </a:prstGeom>
          <a:noFill/>
          <a:extLst>
            <a:ext uri="{909E8E84-426E-40DD-AFC4-6F175D3DCCD1}">
              <a14:hiddenFill xmlns:a14="http://schemas.microsoft.com/office/drawing/2010/main">
                <a:solidFill>
                  <a:srgbClr val="FFFFFF"/>
                </a:solidFill>
              </a14:hiddenFill>
            </a:ext>
          </a:extLst>
        </p:spPr>
      </p:pic>
      <p:sp>
        <p:nvSpPr>
          <p:cNvPr id="845829" name="Rectangle 1029"/>
          <p:cNvSpPr>
            <a:spLocks noGrp="1" noChangeArrowheads="1"/>
          </p:cNvSpPr>
          <p:nvPr>
            <p:ph type="title"/>
          </p:nvPr>
        </p:nvSpPr>
        <p:spPr>
          <a:xfrm>
            <a:off x="715963" y="323850"/>
            <a:ext cx="7772400" cy="1143000"/>
          </a:xfrm>
        </p:spPr>
        <p:txBody>
          <a:bodyPr/>
          <a:lstStyle/>
          <a:p>
            <a:r>
              <a:rPr lang="en-US" dirty="0" smtClean="0"/>
              <a:t>Watersheds</a:t>
            </a:r>
            <a:endParaRPr lang="en-US" dirty="0"/>
          </a:p>
        </p:txBody>
      </p:sp>
      <p:sp>
        <p:nvSpPr>
          <p:cNvPr id="845831" name="Rectangle 1031"/>
          <p:cNvSpPr>
            <a:spLocks noGrp="1" noChangeArrowheads="1"/>
          </p:cNvSpPr>
          <p:nvPr>
            <p:ph type="body" idx="1"/>
          </p:nvPr>
        </p:nvSpPr>
        <p:spPr>
          <a:xfrm>
            <a:off x="663350" y="1362075"/>
            <a:ext cx="7802563" cy="3444875"/>
          </a:xfrm>
        </p:spPr>
        <p:txBody>
          <a:bodyPr/>
          <a:lstStyle/>
          <a:p>
            <a:pPr>
              <a:spcBef>
                <a:spcPts val="0"/>
              </a:spcBef>
            </a:pPr>
            <a:r>
              <a:rPr lang="en-US" sz="2400" dirty="0" smtClean="0">
                <a:solidFill>
                  <a:schemeClr val="tx1">
                    <a:lumMod val="65000"/>
                  </a:schemeClr>
                </a:solidFill>
              </a:rPr>
              <a:t>Research Objective</a:t>
            </a:r>
            <a:endParaRPr lang="en-US" sz="2400" dirty="0">
              <a:solidFill>
                <a:schemeClr val="tx1">
                  <a:lumMod val="65000"/>
                </a:schemeClr>
              </a:solidFill>
            </a:endParaRPr>
          </a:p>
          <a:p>
            <a:pPr>
              <a:spcBef>
                <a:spcPts val="0"/>
              </a:spcBef>
            </a:pPr>
            <a:r>
              <a:rPr lang="en-US" sz="2400" dirty="0" smtClean="0"/>
              <a:t>WEBMOD</a:t>
            </a:r>
            <a:endParaRPr lang="en-US" sz="2400" dirty="0"/>
          </a:p>
          <a:p>
            <a:pPr lvl="1">
              <a:spcBef>
                <a:spcPts val="0"/>
              </a:spcBef>
              <a:buFontTx/>
              <a:buChar char="•"/>
            </a:pPr>
            <a:r>
              <a:rPr lang="en-US" sz="2400" dirty="0"/>
              <a:t>TOPMODEL</a:t>
            </a:r>
          </a:p>
          <a:p>
            <a:pPr lvl="1">
              <a:spcBef>
                <a:spcPts val="0"/>
              </a:spcBef>
              <a:buFontTx/>
              <a:buChar char="•"/>
            </a:pPr>
            <a:r>
              <a:rPr lang="en-US" sz="2400" dirty="0"/>
              <a:t>+ PRMS + NWS Snow = XTOP_PRMS</a:t>
            </a:r>
          </a:p>
          <a:p>
            <a:pPr lvl="1">
              <a:spcBef>
                <a:spcPts val="0"/>
              </a:spcBef>
              <a:buFontTx/>
              <a:buChar char="•"/>
            </a:pPr>
            <a:r>
              <a:rPr lang="en-US" sz="2400" dirty="0"/>
              <a:t>+ PHREEQC = </a:t>
            </a:r>
            <a:r>
              <a:rPr lang="en-US" sz="2400" dirty="0" smtClean="0"/>
              <a:t>WEBMOD</a:t>
            </a:r>
          </a:p>
          <a:p>
            <a:pPr>
              <a:spcBef>
                <a:spcPts val="0"/>
              </a:spcBef>
            </a:pPr>
            <a:r>
              <a:rPr lang="en-US" sz="2400" dirty="0" smtClean="0">
                <a:solidFill>
                  <a:schemeClr val="tx1">
                    <a:lumMod val="65000"/>
                  </a:schemeClr>
                </a:solidFill>
              </a:rPr>
              <a:t>Principal Components of Water and Solutes</a:t>
            </a:r>
            <a:endParaRPr lang="en-US" sz="2400" dirty="0">
              <a:solidFill>
                <a:schemeClr val="tx1">
                  <a:lumMod val="65000"/>
                </a:schemeClr>
              </a:solidFill>
            </a:endParaRPr>
          </a:p>
          <a:p>
            <a:pPr>
              <a:spcBef>
                <a:spcPts val="0"/>
              </a:spcBef>
            </a:pPr>
            <a:r>
              <a:rPr lang="en-US" sz="2400" dirty="0">
                <a:solidFill>
                  <a:schemeClr val="tx1">
                    <a:lumMod val="65000"/>
                  </a:schemeClr>
                </a:solidFill>
              </a:rPr>
              <a:t>Application to managed </a:t>
            </a:r>
            <a:r>
              <a:rPr lang="en-US" sz="2400" dirty="0" smtClean="0">
                <a:solidFill>
                  <a:schemeClr val="tx1">
                    <a:lumMod val="65000"/>
                  </a:schemeClr>
                </a:solidFill>
              </a:rPr>
              <a:t>watersheds</a:t>
            </a:r>
          </a:p>
          <a:p>
            <a:pPr>
              <a:spcBef>
                <a:spcPts val="0"/>
              </a:spcBef>
            </a:pPr>
            <a:r>
              <a:rPr lang="en-US" sz="2400" dirty="0" smtClean="0">
                <a:solidFill>
                  <a:schemeClr val="tx1">
                    <a:lumMod val="65000"/>
                  </a:schemeClr>
                </a:solidFill>
              </a:rPr>
              <a:t>Isotopes</a:t>
            </a:r>
          </a:p>
          <a:p>
            <a:pPr>
              <a:spcBef>
                <a:spcPts val="0"/>
              </a:spcBef>
            </a:pPr>
            <a:r>
              <a:rPr lang="en-US" sz="2400" dirty="0" smtClean="0">
                <a:solidFill>
                  <a:schemeClr val="tx1">
                    <a:lumMod val="65000"/>
                  </a:schemeClr>
                </a:solidFill>
              </a:rPr>
              <a:t>Climate impacts on Acid Rock Drainage</a:t>
            </a:r>
            <a:endParaRPr lang="en-US" sz="2400" dirty="0">
              <a:solidFill>
                <a:schemeClr val="tx1">
                  <a:lumMod val="65000"/>
                </a:schemeClr>
              </a:solidFill>
            </a:endParaRPr>
          </a:p>
          <a:p>
            <a:pPr>
              <a:lnSpc>
                <a:spcPct val="90000"/>
              </a:lnSpc>
            </a:pPr>
            <a:endParaRPr lang="en-US"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45827"/>
                                        </p:tgtEl>
                                        <p:attrNameLst>
                                          <p:attrName>style.visibility</p:attrName>
                                        </p:attrNameLst>
                                      </p:cBhvr>
                                      <p:to>
                                        <p:strVal val="visible"/>
                                      </p:to>
                                    </p:set>
                                    <p:animEffect transition="in" filter="dissolve">
                                      <p:cBhvr>
                                        <p:cTn id="7" dur="500"/>
                                        <p:tgtEl>
                                          <p:spTgt spid="845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Blank Presentation">
  <a:themeElements>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50000"/>
          </a:lnSpc>
          <a:spcBef>
            <a:spcPct val="50000"/>
          </a:spcBef>
          <a:spcAft>
            <a:spcPct val="0"/>
          </a:spcAft>
          <a:buClrTx/>
          <a:buSzTx/>
          <a:buFontTx/>
          <a:buChar char="•"/>
          <a:tabLst/>
          <a:defRPr kumimoji="0" lang="en-US" sz="1400" b="0" i="0" u="none" strike="noStrike" cap="none" normalizeH="0" baseline="0" smtClean="0">
            <a:ln>
              <a:noFill/>
            </a:ln>
            <a:solidFill>
              <a:schemeClr val="bg2"/>
            </a:solidFill>
            <a:effectLst/>
            <a:latin typeface="Times New Roman" pitchFamily="18"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50000"/>
          </a:lnSpc>
          <a:spcBef>
            <a:spcPct val="50000"/>
          </a:spcBef>
          <a:spcAft>
            <a:spcPct val="0"/>
          </a:spcAft>
          <a:buClrTx/>
          <a:buSzTx/>
          <a:buFontTx/>
          <a:buChar char="•"/>
          <a:tabLst/>
          <a:defRPr kumimoji="0" lang="en-US" sz="1400" b="0" i="0" u="none" strike="noStrike" cap="none" normalizeH="0" baseline="0" smtClean="0">
            <a:ln>
              <a:noFill/>
            </a:ln>
            <a:solidFill>
              <a:schemeClr val="bg2"/>
            </a:solidFill>
            <a:effectLst/>
            <a:latin typeface="Times New Roman"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Slit</Template>
  <TotalTime>10026</TotalTime>
  <Words>3367</Words>
  <Application>Microsoft Office PowerPoint</Application>
  <PresentationFormat>On-screen Show (4:3)</PresentationFormat>
  <Paragraphs>942</Paragraphs>
  <Slides>81</Slides>
  <Notes>81</Notes>
  <HiddenSlides>0</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81</vt:i4>
      </vt:variant>
    </vt:vector>
  </HeadingPairs>
  <TitlesOfParts>
    <vt:vector size="84" baseType="lpstr">
      <vt:lpstr>Blank Presentation</vt:lpstr>
      <vt:lpstr>CorelDRAW</vt:lpstr>
      <vt:lpstr>Clip</vt:lpstr>
      <vt:lpstr>PowerPoint Presentation</vt:lpstr>
      <vt:lpstr>PowerPoint Presentation</vt:lpstr>
      <vt:lpstr>Watersheds</vt:lpstr>
      <vt:lpstr>Watersheds</vt:lpstr>
      <vt:lpstr>Chief Seattle, 1854</vt:lpstr>
      <vt:lpstr>Senator Gaylord Nelson, 1994</vt:lpstr>
      <vt:lpstr>PowerPoint Presentation</vt:lpstr>
      <vt:lpstr>PowerPoint Presentation</vt:lpstr>
      <vt:lpstr>Watersheds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Seasonal Melt Factor Variation</vt:lpstr>
      <vt:lpstr>Snow Cover Areal Depletion Curve</vt:lpstr>
      <vt:lpstr>PowerPoint Presentation</vt:lpstr>
      <vt:lpstr>PowerPoint Presentation</vt:lpstr>
      <vt:lpstr>PowerPoint Presentation</vt:lpstr>
      <vt:lpstr>PowerPoint Presentation</vt:lpstr>
      <vt:lpstr>PowerPoint Presentation</vt:lpstr>
      <vt:lpstr>WEBMOD</vt:lpstr>
      <vt:lpstr>PowerPoint Presentation</vt:lpstr>
      <vt:lpstr>PHREEQC Capabilities</vt:lpstr>
      <vt:lpstr>PowerPoint Presentation</vt:lpstr>
      <vt:lpstr>PowerPoint Presentation</vt:lpstr>
      <vt:lpstr>Watersheds</vt:lpstr>
      <vt:lpstr>Hydrologic Variables</vt:lpstr>
      <vt:lpstr>Solutes</vt:lpstr>
      <vt:lpstr>PowerPoint Presentation</vt:lpstr>
      <vt:lpstr>PowerPoint Presentation</vt:lpstr>
      <vt:lpstr>PowerPoint Presentation</vt:lpstr>
      <vt:lpstr>PowerPoint Presentation</vt:lpstr>
      <vt:lpstr>Component 1 – Wet/Dry (+) Deluge/Melt (-) Drought/Freeze  (50 percent of variance)</vt:lpstr>
      <vt:lpstr>PowerPoint Presentation</vt:lpstr>
      <vt:lpstr>Component 3  (+) Dry soils during warm, dry periods (-) Wet soils during cool, wet periods (8 percent of variance)</vt:lpstr>
      <vt:lpstr>Component 4 (+) Low base flows with limited recharge  (-) Moderate baseflows with some recharge (7 percent of variance)</vt:lpstr>
      <vt:lpstr>Component 5 (+) Spring melts or rains on dry soils (-) Late summer rains on wet soils (4 percent of variance)</vt:lpstr>
      <vt:lpstr>PowerPoint Presentation</vt:lpstr>
      <vt:lpstr>Watersheds</vt:lpstr>
      <vt:lpstr>PowerPoint Presentation</vt:lpstr>
      <vt:lpstr>PowerPoint Presentation</vt:lpstr>
      <vt:lpstr>DR2 Watershed</vt:lpstr>
      <vt:lpstr>PowerPoint Presentation</vt:lpstr>
      <vt:lpstr>PowerPoint Presentation</vt:lpstr>
      <vt:lpstr>DR2 Irrigation Components</vt:lpstr>
      <vt:lpstr>PowerPoint Presentation</vt:lpstr>
      <vt:lpstr>PowerPoint Presentation</vt:lpstr>
      <vt:lpstr>PowerPoint Presentation</vt:lpstr>
      <vt:lpstr>PowerPoint Presentation</vt:lpstr>
      <vt:lpstr>Watersheds</vt:lpstr>
      <vt:lpstr>Rio Blanco Headwaters</vt:lpstr>
      <vt:lpstr>Rio Blanco Headwaters</vt:lpstr>
      <vt:lpstr>PowerPoint Presentation</vt:lpstr>
      <vt:lpstr>PowerPoint Presentation</vt:lpstr>
      <vt:lpstr>PowerPoint Presentation</vt:lpstr>
      <vt:lpstr>PowerPoint Presentation</vt:lpstr>
      <vt:lpstr>PowerPoint Presentation</vt:lpstr>
      <vt:lpstr>PowerPoint Presentation</vt:lpstr>
      <vt:lpstr>Watersheds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Implications for Watershed Management in Colorado’s Mineral Belt</vt:lpstr>
      <vt:lpstr>Implications for Watershed Science</vt:lpstr>
      <vt:lpstr>PowerPoint Presentation</vt:lpstr>
      <vt:lpstr>PowerPoint Presentation</vt:lpstr>
    </vt:vector>
  </TitlesOfParts>
  <Company>USGS,WRD</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Project PRMS/MMS</dc:creator>
  <cp:lastModifiedBy>Richard M Webb</cp:lastModifiedBy>
  <cp:revision>217</cp:revision>
  <dcterms:created xsi:type="dcterms:W3CDTF">1999-05-05T03:18:38Z</dcterms:created>
  <dcterms:modified xsi:type="dcterms:W3CDTF">2011-03-16T05:11:37Z</dcterms:modified>
</cp:coreProperties>
</file>